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showGuides="1">
      <p:cViewPr varScale="1">
        <p:scale>
          <a:sx n="85" d="100"/>
          <a:sy n="85" d="100"/>
        </p:scale>
        <p:origin x="138"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A9A98B-4142-4902-BB27-EDB9B3D08A27}"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F2B709-95C5-4107-BB0A-DD3C2848FDE7}" type="slidenum">
              <a:rPr lang="en-US" smtClean="0"/>
              <a:t>‹#›</a:t>
            </a:fld>
            <a:endParaRPr lang="en-US"/>
          </a:p>
        </p:txBody>
      </p:sp>
    </p:spTree>
    <p:extLst>
      <p:ext uri="{BB962C8B-B14F-4D97-AF65-F5344CB8AC3E}">
        <p14:creationId xmlns:p14="http://schemas.microsoft.com/office/powerpoint/2010/main" val="2927512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A9A98B-4142-4902-BB27-EDB9B3D08A27}"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F2B709-95C5-4107-BB0A-DD3C2848FDE7}" type="slidenum">
              <a:rPr lang="en-US" smtClean="0"/>
              <a:t>‹#›</a:t>
            </a:fld>
            <a:endParaRPr lang="en-US"/>
          </a:p>
        </p:txBody>
      </p:sp>
    </p:spTree>
    <p:extLst>
      <p:ext uri="{BB962C8B-B14F-4D97-AF65-F5344CB8AC3E}">
        <p14:creationId xmlns:p14="http://schemas.microsoft.com/office/powerpoint/2010/main" val="2774745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A9A98B-4142-4902-BB27-EDB9B3D08A27}"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F2B709-95C5-4107-BB0A-DD3C2848FDE7}" type="slidenum">
              <a:rPr lang="en-US" smtClean="0"/>
              <a:t>‹#›</a:t>
            </a:fld>
            <a:endParaRPr lang="en-US"/>
          </a:p>
        </p:txBody>
      </p:sp>
    </p:spTree>
    <p:extLst>
      <p:ext uri="{BB962C8B-B14F-4D97-AF65-F5344CB8AC3E}">
        <p14:creationId xmlns:p14="http://schemas.microsoft.com/office/powerpoint/2010/main" val="808426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A9A98B-4142-4902-BB27-EDB9B3D08A27}"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F2B709-95C5-4107-BB0A-DD3C2848FDE7}" type="slidenum">
              <a:rPr lang="en-US" smtClean="0"/>
              <a:t>‹#›</a:t>
            </a:fld>
            <a:endParaRPr lang="en-US"/>
          </a:p>
        </p:txBody>
      </p:sp>
    </p:spTree>
    <p:extLst>
      <p:ext uri="{BB962C8B-B14F-4D97-AF65-F5344CB8AC3E}">
        <p14:creationId xmlns:p14="http://schemas.microsoft.com/office/powerpoint/2010/main" val="2999018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9A9A98B-4142-4902-BB27-EDB9B3D08A27}"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F2B709-95C5-4107-BB0A-DD3C2848FDE7}" type="slidenum">
              <a:rPr lang="en-US" smtClean="0"/>
              <a:t>‹#›</a:t>
            </a:fld>
            <a:endParaRPr lang="en-US"/>
          </a:p>
        </p:txBody>
      </p:sp>
    </p:spTree>
    <p:extLst>
      <p:ext uri="{BB962C8B-B14F-4D97-AF65-F5344CB8AC3E}">
        <p14:creationId xmlns:p14="http://schemas.microsoft.com/office/powerpoint/2010/main" val="86727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A9A98B-4142-4902-BB27-EDB9B3D08A27}" type="datetimeFigureOut">
              <a:rPr lang="en-US" smtClean="0"/>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F2B709-95C5-4107-BB0A-DD3C2848FDE7}" type="slidenum">
              <a:rPr lang="en-US" smtClean="0"/>
              <a:t>‹#›</a:t>
            </a:fld>
            <a:endParaRPr lang="en-US"/>
          </a:p>
        </p:txBody>
      </p:sp>
    </p:spTree>
    <p:extLst>
      <p:ext uri="{BB962C8B-B14F-4D97-AF65-F5344CB8AC3E}">
        <p14:creationId xmlns:p14="http://schemas.microsoft.com/office/powerpoint/2010/main" val="2425170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A9A98B-4142-4902-BB27-EDB9B3D08A27}" type="datetimeFigureOut">
              <a:rPr lang="en-US" smtClean="0"/>
              <a:t>3/22/2023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F2B709-95C5-4107-BB0A-DD3C2848FDE7}" type="slidenum">
              <a:rPr lang="en-US" smtClean="0"/>
              <a:t>‹#›</a:t>
            </a:fld>
            <a:endParaRPr lang="en-US"/>
          </a:p>
        </p:txBody>
      </p:sp>
    </p:spTree>
    <p:extLst>
      <p:ext uri="{BB962C8B-B14F-4D97-AF65-F5344CB8AC3E}">
        <p14:creationId xmlns:p14="http://schemas.microsoft.com/office/powerpoint/2010/main" val="1306073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A9A98B-4142-4902-BB27-EDB9B3D08A27}" type="datetimeFigureOut">
              <a:rPr lang="en-US" smtClean="0"/>
              <a:t>3/22/2023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F2B709-95C5-4107-BB0A-DD3C2848FDE7}" type="slidenum">
              <a:rPr lang="en-US" smtClean="0"/>
              <a:t>‹#›</a:t>
            </a:fld>
            <a:endParaRPr lang="en-US"/>
          </a:p>
        </p:txBody>
      </p:sp>
    </p:spTree>
    <p:extLst>
      <p:ext uri="{BB962C8B-B14F-4D97-AF65-F5344CB8AC3E}">
        <p14:creationId xmlns:p14="http://schemas.microsoft.com/office/powerpoint/2010/main" val="661918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A9A98B-4142-4902-BB27-EDB9B3D08A27}" type="datetimeFigureOut">
              <a:rPr lang="en-US" smtClean="0"/>
              <a:t>3/22/2023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F2B709-95C5-4107-BB0A-DD3C2848FDE7}" type="slidenum">
              <a:rPr lang="en-US" smtClean="0"/>
              <a:t>‹#›</a:t>
            </a:fld>
            <a:endParaRPr lang="en-US"/>
          </a:p>
        </p:txBody>
      </p:sp>
    </p:spTree>
    <p:extLst>
      <p:ext uri="{BB962C8B-B14F-4D97-AF65-F5344CB8AC3E}">
        <p14:creationId xmlns:p14="http://schemas.microsoft.com/office/powerpoint/2010/main" val="2554088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9A9A98B-4142-4902-BB27-EDB9B3D08A27}" type="datetimeFigureOut">
              <a:rPr lang="en-US" smtClean="0"/>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F2B709-95C5-4107-BB0A-DD3C2848FDE7}" type="slidenum">
              <a:rPr lang="en-US" smtClean="0"/>
              <a:t>‹#›</a:t>
            </a:fld>
            <a:endParaRPr lang="en-US"/>
          </a:p>
        </p:txBody>
      </p:sp>
    </p:spTree>
    <p:extLst>
      <p:ext uri="{BB962C8B-B14F-4D97-AF65-F5344CB8AC3E}">
        <p14:creationId xmlns:p14="http://schemas.microsoft.com/office/powerpoint/2010/main" val="1153934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9A9A98B-4142-4902-BB27-EDB9B3D08A27}" type="datetimeFigureOut">
              <a:rPr lang="en-US" smtClean="0"/>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F2B709-95C5-4107-BB0A-DD3C2848FDE7}" type="slidenum">
              <a:rPr lang="en-US" smtClean="0"/>
              <a:t>‹#›</a:t>
            </a:fld>
            <a:endParaRPr lang="en-US"/>
          </a:p>
        </p:txBody>
      </p:sp>
    </p:spTree>
    <p:extLst>
      <p:ext uri="{BB962C8B-B14F-4D97-AF65-F5344CB8AC3E}">
        <p14:creationId xmlns:p14="http://schemas.microsoft.com/office/powerpoint/2010/main" val="2180838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A9A98B-4142-4902-BB27-EDB9B3D08A27}" type="datetimeFigureOut">
              <a:rPr lang="en-US" smtClean="0"/>
              <a:t>3/22/2023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F2B709-95C5-4107-BB0A-DD3C2848FDE7}" type="slidenum">
              <a:rPr lang="en-US" smtClean="0"/>
              <a:t>‹#›</a:t>
            </a:fld>
            <a:endParaRPr lang="en-US"/>
          </a:p>
        </p:txBody>
      </p:sp>
    </p:spTree>
    <p:extLst>
      <p:ext uri="{BB962C8B-B14F-4D97-AF65-F5344CB8AC3E}">
        <p14:creationId xmlns:p14="http://schemas.microsoft.com/office/powerpoint/2010/main" val="24961236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eg"/><Relationship Id="rId5" Type="http://schemas.microsoft.com/office/2007/relationships/hdphoto" Target="../media/hdphoto1.wdp"/><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e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e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eg"/><Relationship Id="rId5" Type="http://schemas.microsoft.com/office/2007/relationships/hdphoto" Target="../media/hdphoto1.wdp"/><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eg"/><Relationship Id="rId5" Type="http://schemas.microsoft.com/office/2007/relationships/hdphoto" Target="../media/hdphoto1.wdp"/><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eg"/><Relationship Id="rId5" Type="http://schemas.microsoft.com/office/2007/relationships/hdphoto" Target="../media/hdphoto1.wdp"/><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eg"/><Relationship Id="rId5" Type="http://schemas.microsoft.com/office/2007/relationships/hdphoto" Target="../media/hdphoto1.wdp"/><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eg"/><Relationship Id="rId5" Type="http://schemas.microsoft.com/office/2007/relationships/hdphoto" Target="../media/hdphoto1.wdp"/><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eg"/><Relationship Id="rId5" Type="http://schemas.microsoft.com/office/2007/relationships/hdphoto" Target="../media/hdphoto1.wdp"/><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eg"/><Relationship Id="rId5" Type="http://schemas.microsoft.com/office/2007/relationships/hdphoto" Target="../media/hdphoto1.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eg"/><Relationship Id="rId11" Type="http://schemas.microsoft.com/office/2007/relationships/hdphoto" Target="../media/hdphoto3.wdp"/><Relationship Id="rId5" Type="http://schemas.microsoft.com/office/2007/relationships/hdphoto" Target="../media/hdphoto1.wdp"/><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eg"/><Relationship Id="rId5" Type="http://schemas.microsoft.com/office/2007/relationships/hdphoto" Target="../media/hdphoto1.wdp"/><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eg"/><Relationship Id="rId5" Type="http://schemas.microsoft.com/office/2007/relationships/hdphoto" Target="../media/hdphoto1.wdp"/><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eg"/><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eg"/><Relationship Id="rId5" Type="http://schemas.microsoft.com/office/2007/relationships/hdphoto" Target="../media/hdphoto1.wd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eg"/><Relationship Id="rId5" Type="http://schemas.microsoft.com/office/2007/relationships/hdphoto" Target="../media/hdphoto1.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eg"/><Relationship Id="rId5" Type="http://schemas.microsoft.com/office/2007/relationships/hdphoto" Target="../media/hdphoto1.wdp"/><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eg"/><Relationship Id="rId5" Type="http://schemas.microsoft.com/office/2007/relationships/hdphoto" Target="../media/hdphoto1.wdp"/><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eg"/><Relationship Id="rId5" Type="http://schemas.microsoft.com/office/2007/relationships/hdphoto" Target="../media/hdphoto1.wdp"/><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eg"/><Relationship Id="rId5" Type="http://schemas.microsoft.com/office/2007/relationships/hdphoto" Target="../media/hdphoto1.wdp"/><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eg"/><Relationship Id="rId5" Type="http://schemas.microsoft.com/office/2007/relationships/hdphoto" Target="../media/hdphoto1.wdp"/><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3309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pic>
        <p:nvPicPr>
          <p:cNvPr id="5" name="Picture 4"/>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40000" contrast="40000"/>
                    </a14:imgEffect>
                  </a14:imgLayer>
                </a14:imgProps>
              </a:ext>
            </a:extLst>
          </a:blip>
          <a:srcRect l="21314" t="20941" r="21005" b="17581"/>
          <a:stretch/>
        </p:blipFill>
        <p:spPr>
          <a:xfrm>
            <a:off x="4150237" y="6257925"/>
            <a:ext cx="3878825" cy="457200"/>
          </a:xfrm>
          <a:prstGeom prst="rect">
            <a:avLst/>
          </a:prstGeom>
        </p:spPr>
      </p:pic>
      <p:sp>
        <p:nvSpPr>
          <p:cNvPr id="33" name="Freeform 32"/>
          <p:cNvSpPr/>
          <p:nvPr/>
        </p:nvSpPr>
        <p:spPr>
          <a:xfrm>
            <a:off x="1578079" y="85110"/>
            <a:ext cx="9874280" cy="624680"/>
          </a:xfrm>
          <a:custGeom>
            <a:avLst/>
            <a:gdLst>
              <a:gd name="connsiteX0" fmla="*/ 126209 w 9999406"/>
              <a:gd name="connsiteY0" fmla="*/ 0 h 666391"/>
              <a:gd name="connsiteX1" fmla="*/ 9873197 w 9999406"/>
              <a:gd name="connsiteY1" fmla="*/ 0 h 666391"/>
              <a:gd name="connsiteX2" fmla="*/ 9999406 w 9999406"/>
              <a:gd name="connsiteY2" fmla="*/ 126209 h 666391"/>
              <a:gd name="connsiteX3" fmla="*/ 9999406 w 9999406"/>
              <a:gd name="connsiteY3" fmla="*/ 631028 h 666391"/>
              <a:gd name="connsiteX4" fmla="*/ 9992267 w 9999406"/>
              <a:gd name="connsiteY4" fmla="*/ 666391 h 666391"/>
              <a:gd name="connsiteX5" fmla="*/ 7139 w 9999406"/>
              <a:gd name="connsiteY5" fmla="*/ 666391 h 666391"/>
              <a:gd name="connsiteX6" fmla="*/ 0 w 9999406"/>
              <a:gd name="connsiteY6" fmla="*/ 631028 h 666391"/>
              <a:gd name="connsiteX7" fmla="*/ 0 w 9999406"/>
              <a:gd name="connsiteY7" fmla="*/ 126209 h 666391"/>
              <a:gd name="connsiteX8" fmla="*/ 126209 w 9999406"/>
              <a:gd name="connsiteY8" fmla="*/ 0 h 666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99406" h="666391">
                <a:moveTo>
                  <a:pt x="126209" y="0"/>
                </a:moveTo>
                <a:lnTo>
                  <a:pt x="9873197" y="0"/>
                </a:lnTo>
                <a:cubicBezTo>
                  <a:pt x="9942900" y="0"/>
                  <a:pt x="9999406" y="56506"/>
                  <a:pt x="9999406" y="126209"/>
                </a:cubicBezTo>
                <a:lnTo>
                  <a:pt x="9999406" y="631028"/>
                </a:lnTo>
                <a:lnTo>
                  <a:pt x="9992267" y="666391"/>
                </a:lnTo>
                <a:lnTo>
                  <a:pt x="7139" y="666391"/>
                </a:lnTo>
                <a:lnTo>
                  <a:pt x="0" y="631028"/>
                </a:lnTo>
                <a:lnTo>
                  <a:pt x="0" y="126209"/>
                </a:lnTo>
                <a:cubicBezTo>
                  <a:pt x="0" y="56506"/>
                  <a:pt x="56506" y="0"/>
                  <a:pt x="126209" y="0"/>
                </a:cubicBezTo>
                <a:close/>
              </a:path>
            </a:pathLst>
          </a:custGeom>
          <a:blipFill>
            <a:blip r:embed="rId6"/>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HAI </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LOẠI KHÁC BIỆT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Giong</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-mi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Mun</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6</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4346224" y="717083"/>
            <a:ext cx="348685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Hình thành kiến thức</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p:cNvSpPr/>
          <p:nvPr/>
        </p:nvSpPr>
        <p:spPr>
          <a:xfrm>
            <a:off x="481797" y="1077678"/>
            <a:ext cx="368081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tab pos="1386840" algn="l"/>
              </a:tabLst>
              <a:defRPr/>
            </a:pPr>
            <a:r>
              <a:rPr kumimoji="0" lang="de-DE" sz="28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II. Khám phá văn bản</a:t>
            </a:r>
            <a:r>
              <a:rPr kumimoji="0" lang="de-DE"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442458" y="1474532"/>
            <a:ext cx="311976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2. Bàn luận vấn đề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0" name="Rectangle 9"/>
          <p:cNvSpPr/>
          <p:nvPr/>
        </p:nvSpPr>
        <p:spPr>
          <a:xfrm>
            <a:off x="442458" y="1864400"/>
            <a:ext cx="877996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Cách</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dùng</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bằng</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chứng</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để</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làm</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rõ</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vấn</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đề</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sự</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khác</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biệt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4" name="Rectangle 3"/>
          <p:cNvSpPr/>
          <p:nvPr/>
        </p:nvSpPr>
        <p:spPr>
          <a:xfrm>
            <a:off x="638103" y="2387620"/>
            <a:ext cx="10858500" cy="3539430"/>
          </a:xfrm>
          <a:prstGeom prst="rect">
            <a:avLst/>
          </a:prstGeom>
        </p:spPr>
        <p:txBody>
          <a:bodyPr>
            <a:spAutoFit/>
          </a:bodyPr>
          <a:lstStyle/>
          <a:p>
            <a:pPr>
              <a:spcAft>
                <a:spcPts val="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triển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khai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vấn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đề</a:t>
            </a:r>
            <a:r>
              <a:rPr lang="en-US" sz="2800" dirty="0">
                <a:latin typeface="Times New Roman" panose="02020603050405020304" pitchFamily="18" charset="0"/>
                <a:ea typeface="Times New Roman" panose="02020603050405020304" pitchFamily="18" charset="0"/>
              </a:rPr>
              <a:t>: </a:t>
            </a:r>
          </a:p>
          <a:p>
            <a:pPr>
              <a:spcAft>
                <a:spcPts val="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Mở</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đầu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hồi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ức</a:t>
            </a:r>
            <a:r>
              <a:rPr lang="en-US" sz="2800" dirty="0">
                <a:latin typeface="Times New Roman" panose="02020603050405020304" pitchFamily="18" charset="0"/>
                <a:ea typeface="Times New Roman" panose="02020603050405020304" pitchFamily="18" charset="0"/>
              </a:rPr>
              <a:t> ở </a:t>
            </a:r>
            <a:r>
              <a:rPr lang="en-US" sz="2800" dirty="0" err="1">
                <a:latin typeface="Times New Roman" panose="02020603050405020304" pitchFamily="18" charset="0"/>
                <a:ea typeface="Times New Roman" panose="02020603050405020304" pitchFamily="18" charset="0"/>
              </a:rPr>
              <a:t>thuở</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học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trò</a:t>
            </a:r>
            <a:r>
              <a:rPr lang="en-US" sz="2800" dirty="0">
                <a:latin typeface="Times New Roman" panose="02020603050405020304" pitchFamily="18" charset="0"/>
                <a:ea typeface="Times New Roman" panose="02020603050405020304" pitchFamily="18" charset="0"/>
              </a:rPr>
              <a:t>.</a:t>
            </a:r>
          </a:p>
          <a:p>
            <a:pPr>
              <a:spcAft>
                <a:spcPts val="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Câu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chuyện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xoay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quanh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sự</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lựa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chọn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số</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đông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bạn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lớp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cảu</a:t>
            </a:r>
            <a:r>
              <a:rPr lang="en-US" sz="2800" dirty="0">
                <a:latin typeface="Times New Roman" panose="02020603050405020304" pitchFamily="18" charset="0"/>
                <a:ea typeface="Times New Roman" panose="02020603050405020304" pitchFamily="18" charset="0"/>
              </a:rPr>
              <a:t> J </a:t>
            </a:r>
            <a:r>
              <a:rPr lang="en-US" sz="2800" dirty="0" err="1">
                <a:latin typeface="Times New Roman" panose="02020603050405020304" pitchFamily="18" charset="0"/>
                <a:ea typeface="Times New Roman" panose="02020603050405020304" pitchFamily="18" charset="0"/>
              </a:rPr>
              <a:t>để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sự</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biệt</a:t>
            </a:r>
            <a:r>
              <a:rPr lang="en-US" sz="2800" dirty="0">
                <a:latin typeface="Times New Roman" panose="02020603050405020304" pitchFamily="18" charset="0"/>
                <a:ea typeface="Times New Roman" panose="02020603050405020304" pitchFamily="18" charset="0"/>
              </a:rPr>
              <a:t>.</a:t>
            </a:r>
          </a:p>
          <a:p>
            <a:pPr>
              <a:spcAft>
                <a:spcPts val="0"/>
              </a:spcAft>
            </a:pP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Lời</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bàn</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luận</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sau</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đoạn</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kể</a:t>
            </a:r>
            <a:r>
              <a:rPr lang="en-US" sz="2800" dirty="0">
                <a:latin typeface="Times New Roman" panose="02020603050405020304" pitchFamily="18" charset="0"/>
                <a:ea typeface="MS Mincho"/>
              </a:rPr>
              <a:t>.</a:t>
            </a:r>
            <a:endParaRPr lang="en-US" sz="2800" dirty="0">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tabLst>
                <a:tab pos="457200" algn="l"/>
              </a:tabLst>
            </a:pP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tế</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rút</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bàn</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luận</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i="1" dirty="0">
                <a:solidFill>
                  <a:srgbClr val="000000"/>
                </a:solidFill>
                <a:latin typeface="Times New Roman" panose="02020603050405020304" pitchFamily="18" charset="0"/>
                <a:ea typeface="Times New Roman" panose="02020603050405020304" pitchFamily="18" charset="0"/>
              </a:rPr>
              <a:t>VB </a:t>
            </a:r>
            <a:r>
              <a:rPr lang="en-US" sz="2800" i="1" dirty="0" err="1">
                <a:solidFill>
                  <a:srgbClr val="000000"/>
                </a:solidFill>
                <a:latin typeface="Times New Roman" panose="02020603050405020304" pitchFamily="18" charset="0"/>
                <a:ea typeface="Times New Roman" panose="02020603050405020304" pitchFamily="18" charset="0"/>
              </a:rPr>
              <a:t>không</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mang</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tính</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chất</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bình</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giá</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nặng</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nề</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Câu</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chuyện</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làm</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cho</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vấn</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đề</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bàn</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luận</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trở</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nên</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gần</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gũi</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nhẹ</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nhàng</a:t>
            </a:r>
            <a:endParaRPr lang="en-US" sz="2800" dirty="0"/>
          </a:p>
        </p:txBody>
      </p:sp>
    </p:spTree>
    <p:extLst>
      <p:ext uri="{BB962C8B-B14F-4D97-AF65-F5344CB8AC3E}">
        <p14:creationId xmlns:p14="http://schemas.microsoft.com/office/powerpoint/2010/main" val="509619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pic>
        <p:nvPicPr>
          <p:cNvPr id="5" name="Picture 4"/>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40000" contrast="40000"/>
                    </a14:imgEffect>
                  </a14:imgLayer>
                </a14:imgProps>
              </a:ext>
            </a:extLst>
          </a:blip>
          <a:srcRect l="21314" t="20941" r="21005" b="17581"/>
          <a:stretch/>
        </p:blipFill>
        <p:spPr>
          <a:xfrm>
            <a:off x="4150237" y="6257925"/>
            <a:ext cx="3878825" cy="457200"/>
          </a:xfrm>
          <a:prstGeom prst="rect">
            <a:avLst/>
          </a:prstGeom>
        </p:spPr>
      </p:pic>
      <p:sp>
        <p:nvSpPr>
          <p:cNvPr id="33" name="Freeform 32"/>
          <p:cNvSpPr/>
          <p:nvPr/>
        </p:nvSpPr>
        <p:spPr>
          <a:xfrm>
            <a:off x="1578079" y="85110"/>
            <a:ext cx="9874280" cy="624680"/>
          </a:xfrm>
          <a:custGeom>
            <a:avLst/>
            <a:gdLst>
              <a:gd name="connsiteX0" fmla="*/ 126209 w 9999406"/>
              <a:gd name="connsiteY0" fmla="*/ 0 h 666391"/>
              <a:gd name="connsiteX1" fmla="*/ 9873197 w 9999406"/>
              <a:gd name="connsiteY1" fmla="*/ 0 h 666391"/>
              <a:gd name="connsiteX2" fmla="*/ 9999406 w 9999406"/>
              <a:gd name="connsiteY2" fmla="*/ 126209 h 666391"/>
              <a:gd name="connsiteX3" fmla="*/ 9999406 w 9999406"/>
              <a:gd name="connsiteY3" fmla="*/ 631028 h 666391"/>
              <a:gd name="connsiteX4" fmla="*/ 9992267 w 9999406"/>
              <a:gd name="connsiteY4" fmla="*/ 666391 h 666391"/>
              <a:gd name="connsiteX5" fmla="*/ 7139 w 9999406"/>
              <a:gd name="connsiteY5" fmla="*/ 666391 h 666391"/>
              <a:gd name="connsiteX6" fmla="*/ 0 w 9999406"/>
              <a:gd name="connsiteY6" fmla="*/ 631028 h 666391"/>
              <a:gd name="connsiteX7" fmla="*/ 0 w 9999406"/>
              <a:gd name="connsiteY7" fmla="*/ 126209 h 666391"/>
              <a:gd name="connsiteX8" fmla="*/ 126209 w 9999406"/>
              <a:gd name="connsiteY8" fmla="*/ 0 h 666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99406" h="666391">
                <a:moveTo>
                  <a:pt x="126209" y="0"/>
                </a:moveTo>
                <a:lnTo>
                  <a:pt x="9873197" y="0"/>
                </a:lnTo>
                <a:cubicBezTo>
                  <a:pt x="9942900" y="0"/>
                  <a:pt x="9999406" y="56506"/>
                  <a:pt x="9999406" y="126209"/>
                </a:cubicBezTo>
                <a:lnTo>
                  <a:pt x="9999406" y="631028"/>
                </a:lnTo>
                <a:lnTo>
                  <a:pt x="9992267" y="666391"/>
                </a:lnTo>
                <a:lnTo>
                  <a:pt x="7139" y="666391"/>
                </a:lnTo>
                <a:lnTo>
                  <a:pt x="0" y="631028"/>
                </a:lnTo>
                <a:lnTo>
                  <a:pt x="0" y="126209"/>
                </a:lnTo>
                <a:cubicBezTo>
                  <a:pt x="0" y="56506"/>
                  <a:pt x="56506" y="0"/>
                  <a:pt x="126209" y="0"/>
                </a:cubicBezTo>
                <a:close/>
              </a:path>
            </a:pathLst>
          </a:custGeom>
          <a:blipFill>
            <a:blip r:embed="rId6"/>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HAI </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LOẠI KHÁC BIỆT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Giong</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-mi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Mun</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6</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4346224" y="717083"/>
            <a:ext cx="348685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Hình thành kiến thức</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p:cNvSpPr/>
          <p:nvPr/>
        </p:nvSpPr>
        <p:spPr>
          <a:xfrm>
            <a:off x="481797" y="1077678"/>
            <a:ext cx="368081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tab pos="1386840" algn="l"/>
              </a:tabLst>
              <a:defRPr/>
            </a:pPr>
            <a:r>
              <a:rPr kumimoji="0" lang="de-DE" sz="28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II. Khám phá văn bản</a:t>
            </a:r>
            <a:r>
              <a:rPr kumimoji="0" lang="de-DE"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442458" y="1474532"/>
            <a:ext cx="311976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2. Bàn luận vấn đề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9" name="Rectangle 8"/>
          <p:cNvSpPr/>
          <p:nvPr/>
        </p:nvSpPr>
        <p:spPr>
          <a:xfrm>
            <a:off x="442458" y="1850442"/>
            <a:ext cx="5513048" cy="523220"/>
          </a:xfrm>
          <a:prstGeom prst="rect">
            <a:avLst/>
          </a:prstGeom>
        </p:spPr>
        <p:txBody>
          <a:bodyPr wrap="none">
            <a:spAutoFit/>
          </a:bodyPr>
          <a:lstStyle/>
          <a:p>
            <a:pPr>
              <a:spcAft>
                <a:spcPts val="0"/>
              </a:spcAft>
            </a:pPr>
            <a:r>
              <a:rPr lang="en-US" sz="2800" b="1" dirty="0">
                <a:latin typeface="Times New Roman" panose="02020603050405020304" pitchFamily="18" charset="0"/>
                <a:ea typeface="MS Mincho"/>
              </a:rPr>
              <a:t>b. </a:t>
            </a:r>
            <a:r>
              <a:rPr lang="en-US" sz="2800" b="1" dirty="0" err="1">
                <a:solidFill>
                  <a:srgbClr val="000000"/>
                </a:solidFill>
                <a:latin typeface="Times New Roman" panose="02020603050405020304" pitchFamily="18" charset="0"/>
                <a:ea typeface="Times New Roman" panose="02020603050405020304" pitchFamily="18" charset="0"/>
              </a:rPr>
              <a:t>Cách</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dùng</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lí</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lẽ</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để</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làm</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rõ</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vấn</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đề</a:t>
            </a:r>
            <a:endParaRPr lang="en-US" sz="2800" dirty="0">
              <a:effectLst/>
              <a:latin typeface="Times New Roman" panose="02020603050405020304" pitchFamily="18" charset="0"/>
              <a:ea typeface="Times New Roman" panose="02020603050405020304" pitchFamily="18" charset="0"/>
            </a:endParaRPr>
          </a:p>
        </p:txBody>
      </p:sp>
      <p:pic>
        <p:nvPicPr>
          <p:cNvPr id="17" name="Picture 16"/>
          <p:cNvPicPr>
            <a:picLocks noChangeAspect="1"/>
          </p:cNvPicPr>
          <p:nvPr/>
        </p:nvPicPr>
        <p:blipFill rotWithShape="1">
          <a:blip r:embed="rId7">
            <a:extLst>
              <a:ext uri="{BEBA8EAE-BF5A-486C-A8C5-ECC9F3942E4B}">
                <a14:imgProps xmlns:a14="http://schemas.microsoft.com/office/drawing/2010/main">
                  <a14:imgLayer r:embed="rId8">
                    <a14:imgEffect>
                      <a14:brightnessContrast bright="20000"/>
                    </a14:imgEffect>
                  </a14:imgLayer>
                </a14:imgProps>
              </a:ext>
            </a:extLst>
          </a:blip>
          <a:srcRect l="1801" t="22290" r="4105" b="29664"/>
          <a:stretch/>
        </p:blipFill>
        <p:spPr>
          <a:xfrm>
            <a:off x="4764572" y="2365192"/>
            <a:ext cx="6779728" cy="3936776"/>
          </a:xfrm>
          <a:prstGeom prst="rect">
            <a:avLst/>
          </a:prstGeom>
        </p:spPr>
      </p:pic>
      <p:pic>
        <p:nvPicPr>
          <p:cNvPr id="11" name="Picture 10"/>
          <p:cNvPicPr>
            <a:picLocks noChangeAspect="1"/>
          </p:cNvPicPr>
          <p:nvPr/>
        </p:nvPicPr>
        <p:blipFill>
          <a:blip r:embed="rId9"/>
          <a:stretch>
            <a:fillRect/>
          </a:stretch>
        </p:blipFill>
        <p:spPr>
          <a:xfrm>
            <a:off x="675684" y="2683763"/>
            <a:ext cx="3855663" cy="3074427"/>
          </a:xfrm>
          <a:prstGeom prst="rect">
            <a:avLst/>
          </a:prstGeom>
        </p:spPr>
      </p:pic>
      <p:sp>
        <p:nvSpPr>
          <p:cNvPr id="12" name="Rectangle 11"/>
          <p:cNvSpPr/>
          <p:nvPr/>
        </p:nvSpPr>
        <p:spPr>
          <a:xfrm>
            <a:off x="5335270" y="2875822"/>
            <a:ext cx="5578894" cy="3108543"/>
          </a:xfrm>
          <a:prstGeom prst="rect">
            <a:avLst/>
          </a:prstGeom>
        </p:spPr>
        <p:txBody>
          <a:bodyPr wrap="square">
            <a:spAutoFit/>
          </a:bodyPr>
          <a:lstStyle/>
          <a:p>
            <a:pPr>
              <a:spcAft>
                <a:spcPts val="0"/>
              </a:spcAft>
            </a:pPr>
            <a:r>
              <a:rPr lang="pt-BR" sz="2800" dirty="0">
                <a:latin typeface="Times New Roman" panose="02020603050405020304" pitchFamily="18" charset="0"/>
                <a:ea typeface="Times New Roman" panose="02020603050405020304" pitchFamily="18" charset="0"/>
              </a:rPr>
              <a:t>Tác giả phân chia sự khác biệt thành hai loại </a:t>
            </a:r>
            <a:r>
              <a:rPr lang="en-US" sz="2800" dirty="0" err="1">
                <a:latin typeface="Times New Roman" panose="02020603050405020304" pitchFamily="18" charset="0"/>
                <a:ea typeface="Times New Roman" panose="02020603050405020304" pitchFamily="18" charset="0"/>
              </a:rPr>
              <a:t>sự</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biệt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vô</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nghĩa</a:t>
            </a:r>
            <a:r>
              <a:rPr lang="en-US" sz="2800" dirty="0">
                <a:latin typeface="Times New Roman" panose="02020603050405020304" pitchFamily="18" charset="0"/>
                <a:ea typeface="Times New Roman" panose="02020603050405020304" pitchFamily="18" charset="0"/>
              </a:rPr>
              <a:t>" (qua </a:t>
            </a:r>
            <a:r>
              <a:rPr lang="en-US" sz="2800" dirty="0" err="1">
                <a:latin typeface="Times New Roman" panose="02020603050405020304" pitchFamily="18" charset="0"/>
                <a:ea typeface="Times New Roman" panose="02020603050405020304" pitchFamily="18" charset="0"/>
              </a:rPr>
              <a:t>cách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số</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đông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bạn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lớp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sự</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biệt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rPr>
              <a:t> ý </a:t>
            </a:r>
            <a:r>
              <a:rPr lang="en-US" sz="2800" dirty="0" err="1">
                <a:latin typeface="Times New Roman" panose="02020603050405020304" pitchFamily="18" charset="0"/>
                <a:ea typeface="Times New Roman" panose="02020603050405020304" pitchFamily="18" charset="0"/>
              </a:rPr>
              <a:t>nghĩa</a:t>
            </a:r>
            <a:r>
              <a:rPr lang="en-US" sz="2800" dirty="0">
                <a:latin typeface="Times New Roman" panose="02020603050405020304" pitchFamily="18" charset="0"/>
                <a:ea typeface="Times New Roman" panose="02020603050405020304" pitchFamily="18" charset="0"/>
              </a:rPr>
              <a:t>" (qua </a:t>
            </a:r>
            <a:r>
              <a:rPr lang="en-US" sz="2800" dirty="0" err="1">
                <a:latin typeface="Times New Roman" panose="02020603050405020304" pitchFamily="18" charset="0"/>
                <a:ea typeface="Times New Roman" panose="02020603050405020304" pitchFamily="18" charset="0"/>
              </a:rPr>
              <a:t>cách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J).</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Em</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có</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đồng</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tình</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với</a:t>
            </a:r>
            <a:r>
              <a:rPr lang="en-US" sz="2800" i="1" kern="100" dirty="0">
                <a:latin typeface="Times New Roman" panose="02020603050405020304" pitchFamily="18" charset="0"/>
                <a:ea typeface="SimSun" panose="02010600030101010101" pitchFamily="2" charset="-122"/>
              </a:rPr>
              <a:t> ý </a:t>
            </a:r>
            <a:r>
              <a:rPr lang="en-US" sz="2800" i="1" kern="100" dirty="0" err="1">
                <a:latin typeface="Times New Roman" panose="02020603050405020304" pitchFamily="18" charset="0"/>
                <a:ea typeface="SimSun" panose="02010600030101010101" pitchFamily="2" charset="-122"/>
              </a:rPr>
              <a:t>kiến</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của</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tác</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giả</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không</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Vì</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sao</a:t>
            </a:r>
            <a:r>
              <a:rPr lang="en-US" sz="2800" i="1" kern="100" dirty="0">
                <a:latin typeface="Times New Roman" panose="02020603050405020304" pitchFamily="18" charset="0"/>
                <a:ea typeface="SimSun" panose="02010600030101010101" pitchFamily="2" charset="-122"/>
              </a:rPr>
              <a:t>?</a:t>
            </a:r>
            <a:endParaRPr lang="en-US" sz="2800" dirty="0">
              <a:effectLst/>
              <a:latin typeface="Times New Roman" panose="02020603050405020304" pitchFamily="18" charset="0"/>
              <a:ea typeface="Times New Roman" panose="02020603050405020304" pitchFamily="18" charset="0"/>
            </a:endParaRPr>
          </a:p>
        </p:txBody>
      </p:sp>
      <p:sp>
        <p:nvSpPr>
          <p:cNvPr id="16" name="Rectangle 15"/>
          <p:cNvSpPr/>
          <p:nvPr/>
        </p:nvSpPr>
        <p:spPr>
          <a:xfrm>
            <a:off x="6237178" y="1835677"/>
            <a:ext cx="4397358" cy="523220"/>
          </a:xfrm>
          <a:prstGeom prst="rect">
            <a:avLst/>
          </a:prstGeom>
        </p:spPr>
        <p:txBody>
          <a:bodyPr wrap="none">
            <a:spAutoFit/>
          </a:bodyPr>
          <a:lstStyle/>
          <a:p>
            <a:pPr algn="just">
              <a:spcAft>
                <a:spcPts val="0"/>
              </a:spcAft>
            </a:pPr>
            <a:r>
              <a:rPr lang="vi-VN" sz="2800" b="1" i="1" dirty="0">
                <a:latin typeface="Times New Roman" panose="02020603050405020304" pitchFamily="18" charset="0"/>
                <a:ea typeface="Calibri" panose="020F0502020204030204" pitchFamily="34" charset="0"/>
              </a:rPr>
              <a:t>* Vòng chuyên sâu  (</a:t>
            </a:r>
            <a:r>
              <a:rPr lang="en-US" sz="2800" b="1" i="1" dirty="0">
                <a:latin typeface="Times New Roman" panose="02020603050405020304" pitchFamily="18" charset="0"/>
                <a:ea typeface="Calibri" panose="020F0502020204030204" pitchFamily="34" charset="0"/>
              </a:rPr>
              <a:t>5</a:t>
            </a:r>
            <a:r>
              <a:rPr lang="vi-VN" sz="2800" b="1" i="1" dirty="0">
                <a:latin typeface="Times New Roman" panose="02020603050405020304" pitchFamily="18" charset="0"/>
                <a:ea typeface="Calibri" panose="020F0502020204030204" pitchFamily="34" charset="0"/>
              </a:rPr>
              <a:t> phút)</a:t>
            </a:r>
            <a:endParaRPr lang="en-US" sz="2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1799612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pic>
        <p:nvPicPr>
          <p:cNvPr id="5" name="Picture 4"/>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40000" contrast="40000"/>
                    </a14:imgEffect>
                  </a14:imgLayer>
                </a14:imgProps>
              </a:ext>
            </a:extLst>
          </a:blip>
          <a:srcRect l="21314" t="20941" r="21005" b="17581"/>
          <a:stretch/>
        </p:blipFill>
        <p:spPr>
          <a:xfrm>
            <a:off x="4150237" y="6257925"/>
            <a:ext cx="3878825" cy="457200"/>
          </a:xfrm>
          <a:prstGeom prst="rect">
            <a:avLst/>
          </a:prstGeom>
        </p:spPr>
      </p:pic>
      <p:sp>
        <p:nvSpPr>
          <p:cNvPr id="33" name="Freeform 32"/>
          <p:cNvSpPr/>
          <p:nvPr/>
        </p:nvSpPr>
        <p:spPr>
          <a:xfrm>
            <a:off x="1578079" y="85110"/>
            <a:ext cx="9874280" cy="624680"/>
          </a:xfrm>
          <a:custGeom>
            <a:avLst/>
            <a:gdLst>
              <a:gd name="connsiteX0" fmla="*/ 126209 w 9999406"/>
              <a:gd name="connsiteY0" fmla="*/ 0 h 666391"/>
              <a:gd name="connsiteX1" fmla="*/ 9873197 w 9999406"/>
              <a:gd name="connsiteY1" fmla="*/ 0 h 666391"/>
              <a:gd name="connsiteX2" fmla="*/ 9999406 w 9999406"/>
              <a:gd name="connsiteY2" fmla="*/ 126209 h 666391"/>
              <a:gd name="connsiteX3" fmla="*/ 9999406 w 9999406"/>
              <a:gd name="connsiteY3" fmla="*/ 631028 h 666391"/>
              <a:gd name="connsiteX4" fmla="*/ 9992267 w 9999406"/>
              <a:gd name="connsiteY4" fmla="*/ 666391 h 666391"/>
              <a:gd name="connsiteX5" fmla="*/ 7139 w 9999406"/>
              <a:gd name="connsiteY5" fmla="*/ 666391 h 666391"/>
              <a:gd name="connsiteX6" fmla="*/ 0 w 9999406"/>
              <a:gd name="connsiteY6" fmla="*/ 631028 h 666391"/>
              <a:gd name="connsiteX7" fmla="*/ 0 w 9999406"/>
              <a:gd name="connsiteY7" fmla="*/ 126209 h 666391"/>
              <a:gd name="connsiteX8" fmla="*/ 126209 w 9999406"/>
              <a:gd name="connsiteY8" fmla="*/ 0 h 666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99406" h="666391">
                <a:moveTo>
                  <a:pt x="126209" y="0"/>
                </a:moveTo>
                <a:lnTo>
                  <a:pt x="9873197" y="0"/>
                </a:lnTo>
                <a:cubicBezTo>
                  <a:pt x="9942900" y="0"/>
                  <a:pt x="9999406" y="56506"/>
                  <a:pt x="9999406" y="126209"/>
                </a:cubicBezTo>
                <a:lnTo>
                  <a:pt x="9999406" y="631028"/>
                </a:lnTo>
                <a:lnTo>
                  <a:pt x="9992267" y="666391"/>
                </a:lnTo>
                <a:lnTo>
                  <a:pt x="7139" y="666391"/>
                </a:lnTo>
                <a:lnTo>
                  <a:pt x="0" y="631028"/>
                </a:lnTo>
                <a:lnTo>
                  <a:pt x="0" y="126209"/>
                </a:lnTo>
                <a:cubicBezTo>
                  <a:pt x="0" y="56506"/>
                  <a:pt x="56506" y="0"/>
                  <a:pt x="126209" y="0"/>
                </a:cubicBezTo>
                <a:close/>
              </a:path>
            </a:pathLst>
          </a:custGeom>
          <a:blipFill>
            <a:blip r:embed="rId6"/>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HAI </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LOẠI KHÁC BIỆT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Giong</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-mi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Mun</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6</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4346224" y="717083"/>
            <a:ext cx="348685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Hình thành kiến thức</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p:cNvSpPr/>
          <p:nvPr/>
        </p:nvSpPr>
        <p:spPr>
          <a:xfrm>
            <a:off x="481797" y="1077678"/>
            <a:ext cx="368081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tab pos="1386840" algn="l"/>
              </a:tabLst>
              <a:defRPr/>
            </a:pPr>
            <a:r>
              <a:rPr kumimoji="0" lang="de-DE" sz="28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II. Khám phá văn bản</a:t>
            </a:r>
            <a:r>
              <a:rPr kumimoji="0" lang="de-DE"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442458" y="1474532"/>
            <a:ext cx="311976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2. Bàn luận vấn đề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9" name="Rectangle 8"/>
          <p:cNvSpPr/>
          <p:nvPr/>
        </p:nvSpPr>
        <p:spPr>
          <a:xfrm>
            <a:off x="442458" y="1850442"/>
            <a:ext cx="551304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b.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Cách</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dùng</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lí</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lẽ</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để</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làm</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rõ</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vấn</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đề</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17" name="Picture 16"/>
          <p:cNvPicPr>
            <a:picLocks noChangeAspect="1"/>
          </p:cNvPicPr>
          <p:nvPr/>
        </p:nvPicPr>
        <p:blipFill rotWithShape="1">
          <a:blip r:embed="rId7">
            <a:extLst>
              <a:ext uri="{BEBA8EAE-BF5A-486C-A8C5-ECC9F3942E4B}">
                <a14:imgProps xmlns:a14="http://schemas.microsoft.com/office/drawing/2010/main">
                  <a14:imgLayer r:embed="rId8">
                    <a14:imgEffect>
                      <a14:brightnessContrast bright="20000"/>
                    </a14:imgEffect>
                  </a14:imgLayer>
                </a14:imgProps>
              </a:ext>
            </a:extLst>
          </a:blip>
          <a:srcRect l="1801" t="22290" r="4105" b="29664"/>
          <a:stretch/>
        </p:blipFill>
        <p:spPr>
          <a:xfrm>
            <a:off x="4764572" y="2365192"/>
            <a:ext cx="6779728" cy="3936776"/>
          </a:xfrm>
          <a:prstGeom prst="rect">
            <a:avLst/>
          </a:prstGeom>
        </p:spPr>
      </p:pic>
      <p:pic>
        <p:nvPicPr>
          <p:cNvPr id="11" name="Picture 10"/>
          <p:cNvPicPr>
            <a:picLocks noChangeAspect="1"/>
          </p:cNvPicPr>
          <p:nvPr/>
        </p:nvPicPr>
        <p:blipFill>
          <a:blip r:embed="rId9"/>
          <a:stretch>
            <a:fillRect/>
          </a:stretch>
        </p:blipFill>
        <p:spPr>
          <a:xfrm>
            <a:off x="675684" y="2683763"/>
            <a:ext cx="3855663" cy="3074427"/>
          </a:xfrm>
          <a:prstGeom prst="rect">
            <a:avLst/>
          </a:prstGeom>
        </p:spPr>
      </p:pic>
      <p:sp>
        <p:nvSpPr>
          <p:cNvPr id="4" name="Rectangle 3"/>
          <p:cNvSpPr/>
          <p:nvPr/>
        </p:nvSpPr>
        <p:spPr>
          <a:xfrm>
            <a:off x="6160325" y="1921283"/>
            <a:ext cx="4288353" cy="523220"/>
          </a:xfrm>
          <a:prstGeom prst="rect">
            <a:avLst/>
          </a:prstGeom>
        </p:spPr>
        <p:txBody>
          <a:bodyPr wrap="none">
            <a:spAutoFit/>
          </a:bodyPr>
          <a:lstStyle/>
          <a:p>
            <a:pPr>
              <a:spcAft>
                <a:spcPts val="0"/>
              </a:spcAft>
            </a:pPr>
            <a:r>
              <a:rPr lang="vi-VN" sz="2800" b="1" i="1" dirty="0">
                <a:latin typeface="Times New Roman" panose="02020603050405020304" pitchFamily="18" charset="0"/>
                <a:ea typeface="Calibri" panose="020F0502020204030204" pitchFamily="34" charset="0"/>
              </a:rPr>
              <a:t>* Vòng mảnh ghép (5 phút)</a:t>
            </a:r>
            <a:endParaRPr lang="en-US" sz="2800" dirty="0">
              <a:effectLst/>
              <a:latin typeface="Times New Roman" panose="02020603050405020304" pitchFamily="18" charset="0"/>
              <a:ea typeface="Calibri" panose="020F0502020204030204" pitchFamily="34" charset="0"/>
            </a:endParaRPr>
          </a:p>
        </p:txBody>
      </p:sp>
      <p:sp>
        <p:nvSpPr>
          <p:cNvPr id="10" name="Rectangle 9"/>
          <p:cNvSpPr/>
          <p:nvPr/>
        </p:nvSpPr>
        <p:spPr>
          <a:xfrm>
            <a:off x="5172336" y="2899514"/>
            <a:ext cx="6086291" cy="3108543"/>
          </a:xfrm>
          <a:prstGeom prst="rect">
            <a:avLst/>
          </a:prstGeom>
        </p:spPr>
        <p:txBody>
          <a:bodyPr wrap="square">
            <a:spAutoFit/>
          </a:bodyPr>
          <a:lstStyle/>
          <a:p>
            <a:pPr algn="just">
              <a:spcAft>
                <a:spcPts val="0"/>
              </a:spcAft>
            </a:pPr>
            <a:r>
              <a:rPr lang="vi-VN" sz="2800" dirty="0">
                <a:latin typeface="Times New Roman" panose="02020603050405020304" pitchFamily="18" charset="0"/>
                <a:ea typeface="Calibri" panose="020F0502020204030204" pitchFamily="34" charset="0"/>
              </a:rPr>
              <a:t>1. Chia sẻ kết quả thảo luận ở vòng chuyên sâu?</a:t>
            </a:r>
            <a:endParaRPr lang="en-US" sz="2800" dirty="0">
              <a:latin typeface="Times New Roman" panose="02020603050405020304" pitchFamily="18" charset="0"/>
              <a:ea typeface="Calibri" panose="020F0502020204030204" pitchFamily="34" charset="0"/>
            </a:endParaRPr>
          </a:p>
          <a:p>
            <a:pPr>
              <a:spcAft>
                <a:spcPts val="0"/>
              </a:spcAft>
            </a:pPr>
            <a:r>
              <a:rPr lang="en-US" sz="2800" dirty="0">
                <a:latin typeface="Times New Roman" panose="02020603050405020304" pitchFamily="18" charset="0"/>
                <a:ea typeface="Times New Roman" panose="02020603050405020304" pitchFamily="18" charset="0"/>
              </a:rPr>
              <a:t>2. </a:t>
            </a:r>
            <a:r>
              <a:rPr lang="en-US" sz="2800" dirty="0" err="1">
                <a:latin typeface="Times New Roman" panose="02020603050405020304" pitchFamily="18" charset="0"/>
                <a:ea typeface="Times New Roman" panose="02020603050405020304" pitchFamily="18" charset="0"/>
              </a:rPr>
              <a:t>Nhiệm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vụ</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mới</a:t>
            </a:r>
            <a:r>
              <a:rPr lang="en-US" sz="2800" dirty="0">
                <a:latin typeface="Times New Roman" panose="02020603050405020304" pitchFamily="18" charset="0"/>
                <a:ea typeface="Times New Roman" panose="02020603050405020304" pitchFamily="18" charset="0"/>
              </a:rPr>
              <a:t>:</a:t>
            </a:r>
            <a:r>
              <a:rPr lang="en-US" sz="2800" i="1" dirty="0">
                <a:latin typeface="Times New Roman" panose="02020603050405020304" pitchFamily="18" charset="0"/>
                <a:ea typeface="Times New Roman" panose="02020603050405020304" pitchFamily="18" charset="0"/>
              </a:rPr>
              <a:t/>
            </a:r>
            <a:br>
              <a:rPr lang="en-US" sz="2800" i="1" dirty="0">
                <a:latin typeface="Times New Roman" panose="02020603050405020304" pitchFamily="18" charset="0"/>
                <a:ea typeface="Times New Roman" panose="02020603050405020304" pitchFamily="18" charset="0"/>
              </a:rPr>
            </a:br>
            <a:r>
              <a:rPr lang="en-US" sz="2800" i="1" dirty="0">
                <a:latin typeface="Times New Roman" panose="02020603050405020304" pitchFamily="18" charset="0"/>
                <a:ea typeface="Times New Roman" panose="02020603050405020304" pitchFamily="18" charset="0"/>
              </a:rPr>
              <a:t>Do </a:t>
            </a:r>
            <a:r>
              <a:rPr lang="en-US" sz="2800" i="1" dirty="0" err="1">
                <a:latin typeface="Times New Roman" panose="02020603050405020304" pitchFamily="18" charset="0"/>
                <a:ea typeface="Times New Roman" panose="02020603050405020304" pitchFamily="18" charset="0"/>
              </a:rPr>
              <a:t>đâu</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mà</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số</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đông</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thường</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thể</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hiện</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sự</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khác</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biệt</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vô</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nghĩa</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Muốn</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tạo</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ra</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sự</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khác</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biệt</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có</a:t>
            </a:r>
            <a:r>
              <a:rPr lang="en-US" sz="2800" i="1" dirty="0">
                <a:latin typeface="Times New Roman" panose="02020603050405020304" pitchFamily="18" charset="0"/>
                <a:ea typeface="Times New Roman" panose="02020603050405020304" pitchFamily="18" charset="0"/>
              </a:rPr>
              <a:t> ý </a:t>
            </a:r>
            <a:r>
              <a:rPr lang="en-US" sz="2800" i="1" dirty="0" err="1">
                <a:latin typeface="Times New Roman" panose="02020603050405020304" pitchFamily="18" charset="0"/>
                <a:ea typeface="Times New Roman" panose="02020603050405020304" pitchFamily="18" charset="0"/>
              </a:rPr>
              <a:t>nghĩa</a:t>
            </a:r>
            <a:r>
              <a:rPr lang="en-US" sz="2800" i="1" dirty="0">
                <a:latin typeface="Times New Roman" panose="02020603050405020304" pitchFamily="18" charset="0"/>
                <a:ea typeface="Times New Roman" panose="02020603050405020304" pitchFamily="18" charset="0"/>
              </a:rPr>
              <a:t>, con </a:t>
            </a:r>
            <a:r>
              <a:rPr lang="en-US" sz="2800" i="1" dirty="0" err="1">
                <a:latin typeface="Times New Roman" panose="02020603050405020304" pitchFamily="18" charset="0"/>
                <a:ea typeface="Times New Roman" panose="02020603050405020304" pitchFamily="18" charset="0"/>
              </a:rPr>
              <a:t>người</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cần</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có</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những</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năng</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lực</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và</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phẩm</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chất</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gì</a:t>
            </a:r>
            <a:r>
              <a:rPr lang="en-US" sz="2800" i="1" dirty="0">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860360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pic>
        <p:nvPicPr>
          <p:cNvPr id="5" name="Picture 4"/>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40000" contrast="40000"/>
                    </a14:imgEffect>
                  </a14:imgLayer>
                </a14:imgProps>
              </a:ext>
            </a:extLst>
          </a:blip>
          <a:srcRect l="21314" t="20941" r="21005" b="17581"/>
          <a:stretch/>
        </p:blipFill>
        <p:spPr>
          <a:xfrm>
            <a:off x="4150237" y="6257925"/>
            <a:ext cx="3878825" cy="457200"/>
          </a:xfrm>
          <a:prstGeom prst="rect">
            <a:avLst/>
          </a:prstGeom>
        </p:spPr>
      </p:pic>
      <p:sp>
        <p:nvSpPr>
          <p:cNvPr id="33" name="Freeform 32"/>
          <p:cNvSpPr/>
          <p:nvPr/>
        </p:nvSpPr>
        <p:spPr>
          <a:xfrm>
            <a:off x="1578079" y="85110"/>
            <a:ext cx="9874280" cy="624680"/>
          </a:xfrm>
          <a:custGeom>
            <a:avLst/>
            <a:gdLst>
              <a:gd name="connsiteX0" fmla="*/ 126209 w 9999406"/>
              <a:gd name="connsiteY0" fmla="*/ 0 h 666391"/>
              <a:gd name="connsiteX1" fmla="*/ 9873197 w 9999406"/>
              <a:gd name="connsiteY1" fmla="*/ 0 h 666391"/>
              <a:gd name="connsiteX2" fmla="*/ 9999406 w 9999406"/>
              <a:gd name="connsiteY2" fmla="*/ 126209 h 666391"/>
              <a:gd name="connsiteX3" fmla="*/ 9999406 w 9999406"/>
              <a:gd name="connsiteY3" fmla="*/ 631028 h 666391"/>
              <a:gd name="connsiteX4" fmla="*/ 9992267 w 9999406"/>
              <a:gd name="connsiteY4" fmla="*/ 666391 h 666391"/>
              <a:gd name="connsiteX5" fmla="*/ 7139 w 9999406"/>
              <a:gd name="connsiteY5" fmla="*/ 666391 h 666391"/>
              <a:gd name="connsiteX6" fmla="*/ 0 w 9999406"/>
              <a:gd name="connsiteY6" fmla="*/ 631028 h 666391"/>
              <a:gd name="connsiteX7" fmla="*/ 0 w 9999406"/>
              <a:gd name="connsiteY7" fmla="*/ 126209 h 666391"/>
              <a:gd name="connsiteX8" fmla="*/ 126209 w 9999406"/>
              <a:gd name="connsiteY8" fmla="*/ 0 h 666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99406" h="666391">
                <a:moveTo>
                  <a:pt x="126209" y="0"/>
                </a:moveTo>
                <a:lnTo>
                  <a:pt x="9873197" y="0"/>
                </a:lnTo>
                <a:cubicBezTo>
                  <a:pt x="9942900" y="0"/>
                  <a:pt x="9999406" y="56506"/>
                  <a:pt x="9999406" y="126209"/>
                </a:cubicBezTo>
                <a:lnTo>
                  <a:pt x="9999406" y="631028"/>
                </a:lnTo>
                <a:lnTo>
                  <a:pt x="9992267" y="666391"/>
                </a:lnTo>
                <a:lnTo>
                  <a:pt x="7139" y="666391"/>
                </a:lnTo>
                <a:lnTo>
                  <a:pt x="0" y="631028"/>
                </a:lnTo>
                <a:lnTo>
                  <a:pt x="0" y="126209"/>
                </a:lnTo>
                <a:cubicBezTo>
                  <a:pt x="0" y="56506"/>
                  <a:pt x="56506" y="0"/>
                  <a:pt x="126209" y="0"/>
                </a:cubicBezTo>
                <a:close/>
              </a:path>
            </a:pathLst>
          </a:custGeom>
          <a:blipFill>
            <a:blip r:embed="rId6"/>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HAI </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LOẠI KHÁC BIỆT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Giong</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-mi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Mun</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6</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4346224" y="717083"/>
            <a:ext cx="348685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Hình thành kiến thức</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p:cNvSpPr/>
          <p:nvPr/>
        </p:nvSpPr>
        <p:spPr>
          <a:xfrm>
            <a:off x="481797" y="1077678"/>
            <a:ext cx="368081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tab pos="1386840" algn="l"/>
              </a:tabLst>
              <a:defRPr/>
            </a:pPr>
            <a:r>
              <a:rPr kumimoji="0" lang="de-DE" sz="28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II. Khám phá văn bản</a:t>
            </a:r>
            <a:r>
              <a:rPr kumimoji="0" lang="de-DE"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442458" y="1474532"/>
            <a:ext cx="311976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2. Bàn luận vấn đề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9" name="Rectangle 8"/>
          <p:cNvSpPr/>
          <p:nvPr/>
        </p:nvSpPr>
        <p:spPr>
          <a:xfrm>
            <a:off x="442458" y="1850442"/>
            <a:ext cx="551304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b.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Cách</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dùng</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lí</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lẽ</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để</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làm</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rõ</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vấn</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đề</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pSp>
        <p:nvGrpSpPr>
          <p:cNvPr id="16" name="Group 15"/>
          <p:cNvGrpSpPr/>
          <p:nvPr/>
        </p:nvGrpSpPr>
        <p:grpSpPr>
          <a:xfrm>
            <a:off x="1151995" y="2638690"/>
            <a:ext cx="9875310" cy="3176588"/>
            <a:chOff x="2032614" y="1840705"/>
            <a:chExt cx="8126770" cy="3176588"/>
          </a:xfrm>
          <a:solidFill>
            <a:schemeClr val="accent4">
              <a:lumMod val="50000"/>
            </a:schemeClr>
          </a:solidFill>
        </p:grpSpPr>
        <p:sp>
          <p:nvSpPr>
            <p:cNvPr id="18" name="Freeform 17"/>
            <p:cNvSpPr/>
            <p:nvPr/>
          </p:nvSpPr>
          <p:spPr>
            <a:xfrm rot="16200000">
              <a:off x="1767899" y="2105420"/>
              <a:ext cx="3176588" cy="2647157"/>
            </a:xfrm>
            <a:custGeom>
              <a:avLst/>
              <a:gdLst>
                <a:gd name="connsiteX0" fmla="*/ 0 w 2647156"/>
                <a:gd name="connsiteY0" fmla="*/ 132358 h 3176587"/>
                <a:gd name="connsiteX1" fmla="*/ 132358 w 2647156"/>
                <a:gd name="connsiteY1" fmla="*/ 0 h 3176587"/>
                <a:gd name="connsiteX2" fmla="*/ 2514798 w 2647156"/>
                <a:gd name="connsiteY2" fmla="*/ 0 h 3176587"/>
                <a:gd name="connsiteX3" fmla="*/ 2647156 w 2647156"/>
                <a:gd name="connsiteY3" fmla="*/ 132358 h 3176587"/>
                <a:gd name="connsiteX4" fmla="*/ 2647156 w 2647156"/>
                <a:gd name="connsiteY4" fmla="*/ 3044229 h 3176587"/>
                <a:gd name="connsiteX5" fmla="*/ 2514798 w 2647156"/>
                <a:gd name="connsiteY5" fmla="*/ 3176587 h 3176587"/>
                <a:gd name="connsiteX6" fmla="*/ 132358 w 2647156"/>
                <a:gd name="connsiteY6" fmla="*/ 3176587 h 3176587"/>
                <a:gd name="connsiteX7" fmla="*/ 0 w 2647156"/>
                <a:gd name="connsiteY7" fmla="*/ 3044229 h 3176587"/>
                <a:gd name="connsiteX8" fmla="*/ 0 w 2647156"/>
                <a:gd name="connsiteY8" fmla="*/ 132358 h 3176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7156" h="3176587">
                  <a:moveTo>
                    <a:pt x="2536857" y="1"/>
                  </a:moveTo>
                  <a:cubicBezTo>
                    <a:pt x="2597773" y="1"/>
                    <a:pt x="2647156" y="71111"/>
                    <a:pt x="2647156" y="158830"/>
                  </a:cubicBezTo>
                  <a:lnTo>
                    <a:pt x="2647156" y="3017757"/>
                  </a:lnTo>
                  <a:cubicBezTo>
                    <a:pt x="2647156" y="3105476"/>
                    <a:pt x="2597773" y="3176586"/>
                    <a:pt x="2536857" y="3176586"/>
                  </a:cubicBezTo>
                  <a:lnTo>
                    <a:pt x="110299" y="3176586"/>
                  </a:lnTo>
                  <a:cubicBezTo>
                    <a:pt x="49383" y="3176586"/>
                    <a:pt x="0" y="3105476"/>
                    <a:pt x="0" y="3017757"/>
                  </a:cubicBezTo>
                  <a:lnTo>
                    <a:pt x="0" y="158830"/>
                  </a:lnTo>
                  <a:cubicBezTo>
                    <a:pt x="0" y="71111"/>
                    <a:pt x="49383" y="1"/>
                    <a:pt x="110299" y="1"/>
                  </a:cubicBezTo>
                  <a:lnTo>
                    <a:pt x="2536857" y="1"/>
                  </a:lnTo>
                  <a:close/>
                </a:path>
              </a:pathLst>
            </a:cu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1785" tIns="102869" rIns="133351" bIns="2117726" numCol="1" spcCol="1270" anchor="t" anchorCtr="0">
              <a:noAutofit/>
            </a:bodyPr>
            <a:lstStyle/>
            <a:p>
              <a:pPr lvl="0" algn="r" defTabSz="1333500">
                <a:lnSpc>
                  <a:spcPct val="90000"/>
                </a:lnSpc>
                <a:spcBef>
                  <a:spcPct val="0"/>
                </a:spcBef>
                <a:spcAft>
                  <a:spcPct val="35000"/>
                </a:spcAft>
              </a:pPr>
              <a:endParaRPr lang="en-US" sz="3000" kern="1200">
                <a:latin typeface="Times New Roman" panose="02020603050405020304" pitchFamily="18" charset="0"/>
                <a:cs typeface="Times New Roman" panose="02020603050405020304" pitchFamily="18" charset="0"/>
              </a:endParaRPr>
            </a:p>
          </p:txBody>
        </p:sp>
        <p:sp>
          <p:nvSpPr>
            <p:cNvPr id="19" name="Freeform 18"/>
            <p:cNvSpPr/>
            <p:nvPr/>
          </p:nvSpPr>
          <p:spPr>
            <a:xfrm>
              <a:off x="2168012" y="1840705"/>
              <a:ext cx="2366165" cy="3176587"/>
            </a:xfrm>
            <a:custGeom>
              <a:avLst/>
              <a:gdLst>
                <a:gd name="connsiteX0" fmla="*/ 0 w 1972131"/>
                <a:gd name="connsiteY0" fmla="*/ 0 h 3176587"/>
                <a:gd name="connsiteX1" fmla="*/ 1972131 w 1972131"/>
                <a:gd name="connsiteY1" fmla="*/ 0 h 3176587"/>
                <a:gd name="connsiteX2" fmla="*/ 1972131 w 1972131"/>
                <a:gd name="connsiteY2" fmla="*/ 3176587 h 3176587"/>
                <a:gd name="connsiteX3" fmla="*/ 0 w 1972131"/>
                <a:gd name="connsiteY3" fmla="*/ 3176587 h 3176587"/>
                <a:gd name="connsiteX4" fmla="*/ 0 w 1972131"/>
                <a:gd name="connsiteY4" fmla="*/ 0 h 3176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131" h="3176587">
                  <a:moveTo>
                    <a:pt x="0" y="0"/>
                  </a:moveTo>
                  <a:lnTo>
                    <a:pt x="1972131" y="0"/>
                  </a:lnTo>
                  <a:lnTo>
                    <a:pt x="1972131" y="3176587"/>
                  </a:lnTo>
                  <a:lnTo>
                    <a:pt x="0" y="3176587"/>
                  </a:lnTo>
                  <a:lnTo>
                    <a:pt x="0" y="0"/>
                  </a:lnTo>
                  <a:close/>
                </a:path>
              </a:pathLst>
            </a:custGeom>
            <a:grp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58293" rIns="0" bIns="0" numCol="1" spcCol="1270" anchor="t" anchorCtr="0">
              <a:noAutofit/>
            </a:bodyPr>
            <a:lstStyle/>
            <a:p>
              <a:pPr lvl="0" algn="l" defTabSz="755650">
                <a:lnSpc>
                  <a:spcPct val="90000"/>
                </a:lnSpc>
                <a:spcBef>
                  <a:spcPct val="0"/>
                </a:spcBef>
                <a:spcAft>
                  <a:spcPct val="35000"/>
                </a:spcAft>
              </a:pPr>
              <a:r>
                <a:rPr lang="en-US" sz="2400" kern="1200" dirty="0" err="1" smtClean="0">
                  <a:latin typeface="Times New Roman" panose="02020603050405020304" pitchFamily="18" charset="0"/>
                  <a:cs typeface="Times New Roman" panose="02020603050405020304" pitchFamily="18" charset="0"/>
                </a:rPr>
                <a:t>Lí</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lẽ</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Điều</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tôi</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học</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được</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từ</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bài</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tập</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này</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là</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sự</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khác</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biệt</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vô</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nghĩa</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và</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một</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loại</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khác</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biệt</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có</a:t>
              </a:r>
              <a:r>
                <a:rPr lang="en-US" sz="2400" kern="1200" dirty="0" smtClean="0">
                  <a:latin typeface="Times New Roman" panose="02020603050405020304" pitchFamily="18" charset="0"/>
                  <a:cs typeface="Times New Roman" panose="02020603050405020304" pitchFamily="18" charset="0"/>
                </a:rPr>
                <a:t> ý </a:t>
              </a:r>
              <a:r>
                <a:rPr lang="en-US" sz="2400" kern="1200" dirty="0" err="1" smtClean="0">
                  <a:latin typeface="Times New Roman" panose="02020603050405020304" pitchFamily="18" charset="0"/>
                  <a:cs typeface="Times New Roman" panose="02020603050405020304" pitchFamily="18" charset="0"/>
                </a:rPr>
                <a:t>nghĩa</a:t>
              </a:r>
              <a:r>
                <a:rPr lang="en-US" sz="2400" kern="1200" dirty="0" smtClean="0">
                  <a:latin typeface="Times New Roman" panose="02020603050405020304" pitchFamily="18" charset="0"/>
                  <a:cs typeface="Times New Roman" panose="02020603050405020304" pitchFamily="18" charset="0"/>
                </a:rPr>
                <a:t>” . </a:t>
              </a:r>
              <a:r>
                <a:rPr lang="en-US" sz="2400" kern="1200" dirty="0" err="1" smtClean="0">
                  <a:latin typeface="Times New Roman" panose="02020603050405020304" pitchFamily="18" charset="0"/>
                  <a:cs typeface="Times New Roman" panose="02020603050405020304" pitchFamily="18" charset="0"/>
                </a:rPr>
                <a:t>Đây</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là</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quan</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điểm</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riêng</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của</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tác</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giả</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trên</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cơ</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sở</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chứng</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kiến</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những</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gì</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đã</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diễn</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ra.</a:t>
              </a:r>
              <a:endParaRPr lang="en-US" sz="2400" kern="1200" dirty="0">
                <a:latin typeface="Times New Roman" panose="02020603050405020304" pitchFamily="18" charset="0"/>
                <a:cs typeface="Times New Roman" panose="02020603050405020304" pitchFamily="18" charset="0"/>
              </a:endParaRPr>
            </a:p>
          </p:txBody>
        </p:sp>
        <p:sp>
          <p:nvSpPr>
            <p:cNvPr id="20" name="Freeform 19"/>
            <p:cNvSpPr/>
            <p:nvPr/>
          </p:nvSpPr>
          <p:spPr>
            <a:xfrm rot="16200000">
              <a:off x="4507705" y="2105420"/>
              <a:ext cx="3176588" cy="2647157"/>
            </a:xfrm>
            <a:custGeom>
              <a:avLst/>
              <a:gdLst>
                <a:gd name="connsiteX0" fmla="*/ 0 w 2647156"/>
                <a:gd name="connsiteY0" fmla="*/ 132358 h 3176587"/>
                <a:gd name="connsiteX1" fmla="*/ 132358 w 2647156"/>
                <a:gd name="connsiteY1" fmla="*/ 0 h 3176587"/>
                <a:gd name="connsiteX2" fmla="*/ 2514798 w 2647156"/>
                <a:gd name="connsiteY2" fmla="*/ 0 h 3176587"/>
                <a:gd name="connsiteX3" fmla="*/ 2647156 w 2647156"/>
                <a:gd name="connsiteY3" fmla="*/ 132358 h 3176587"/>
                <a:gd name="connsiteX4" fmla="*/ 2647156 w 2647156"/>
                <a:gd name="connsiteY4" fmla="*/ 3044229 h 3176587"/>
                <a:gd name="connsiteX5" fmla="*/ 2514798 w 2647156"/>
                <a:gd name="connsiteY5" fmla="*/ 3176587 h 3176587"/>
                <a:gd name="connsiteX6" fmla="*/ 132358 w 2647156"/>
                <a:gd name="connsiteY6" fmla="*/ 3176587 h 3176587"/>
                <a:gd name="connsiteX7" fmla="*/ 0 w 2647156"/>
                <a:gd name="connsiteY7" fmla="*/ 3044229 h 3176587"/>
                <a:gd name="connsiteX8" fmla="*/ 0 w 2647156"/>
                <a:gd name="connsiteY8" fmla="*/ 132358 h 3176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7156" h="3176587">
                  <a:moveTo>
                    <a:pt x="2536857" y="1"/>
                  </a:moveTo>
                  <a:cubicBezTo>
                    <a:pt x="2597773" y="1"/>
                    <a:pt x="2647156" y="71111"/>
                    <a:pt x="2647156" y="158830"/>
                  </a:cubicBezTo>
                  <a:lnTo>
                    <a:pt x="2647156" y="3017757"/>
                  </a:lnTo>
                  <a:cubicBezTo>
                    <a:pt x="2647156" y="3105476"/>
                    <a:pt x="2597773" y="3176586"/>
                    <a:pt x="2536857" y="3176586"/>
                  </a:cubicBezTo>
                  <a:lnTo>
                    <a:pt x="110299" y="3176586"/>
                  </a:lnTo>
                  <a:cubicBezTo>
                    <a:pt x="49383" y="3176586"/>
                    <a:pt x="0" y="3105476"/>
                    <a:pt x="0" y="3017757"/>
                  </a:cubicBezTo>
                  <a:lnTo>
                    <a:pt x="0" y="158830"/>
                  </a:lnTo>
                  <a:cubicBezTo>
                    <a:pt x="0" y="71111"/>
                    <a:pt x="49383" y="1"/>
                    <a:pt x="110299" y="1"/>
                  </a:cubicBezTo>
                  <a:lnTo>
                    <a:pt x="2536857" y="1"/>
                  </a:lnTo>
                  <a:close/>
                </a:path>
              </a:pathLst>
            </a:cu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1785" tIns="102870" rIns="133351" bIns="2117726" numCol="1" spcCol="1270" anchor="t" anchorCtr="0">
              <a:noAutofit/>
            </a:bodyPr>
            <a:lstStyle/>
            <a:p>
              <a:pPr lvl="0" algn="r" defTabSz="1333500">
                <a:lnSpc>
                  <a:spcPct val="90000"/>
                </a:lnSpc>
                <a:spcBef>
                  <a:spcPct val="0"/>
                </a:spcBef>
                <a:spcAft>
                  <a:spcPct val="35000"/>
                </a:spcAft>
              </a:pPr>
              <a:endParaRPr lang="en-US" sz="3000" kern="1200">
                <a:latin typeface="Times New Roman" panose="02020603050405020304" pitchFamily="18" charset="0"/>
                <a:cs typeface="Times New Roman" panose="02020603050405020304" pitchFamily="18" charset="0"/>
              </a:endParaRPr>
            </a:p>
          </p:txBody>
        </p:sp>
        <p:sp>
          <p:nvSpPr>
            <p:cNvPr id="21" name="Flowchart: Extract 20"/>
            <p:cNvSpPr/>
            <p:nvPr/>
          </p:nvSpPr>
          <p:spPr>
            <a:xfrm rot="5400000">
              <a:off x="4552299" y="4364677"/>
              <a:ext cx="466715" cy="397073"/>
            </a:xfrm>
            <a:prstGeom prst="flowChartExtract">
              <a:avLst/>
            </a:prstGeom>
            <a:grpFill/>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3" name="Freeform 22"/>
            <p:cNvSpPr/>
            <p:nvPr/>
          </p:nvSpPr>
          <p:spPr>
            <a:xfrm>
              <a:off x="4851835" y="1840705"/>
              <a:ext cx="2422149" cy="3176587"/>
            </a:xfrm>
            <a:custGeom>
              <a:avLst/>
              <a:gdLst>
                <a:gd name="connsiteX0" fmla="*/ 0 w 1972131"/>
                <a:gd name="connsiteY0" fmla="*/ 0 h 3176587"/>
                <a:gd name="connsiteX1" fmla="*/ 1972131 w 1972131"/>
                <a:gd name="connsiteY1" fmla="*/ 0 h 3176587"/>
                <a:gd name="connsiteX2" fmla="*/ 1972131 w 1972131"/>
                <a:gd name="connsiteY2" fmla="*/ 3176587 h 3176587"/>
                <a:gd name="connsiteX3" fmla="*/ 0 w 1972131"/>
                <a:gd name="connsiteY3" fmla="*/ 3176587 h 3176587"/>
                <a:gd name="connsiteX4" fmla="*/ 0 w 1972131"/>
                <a:gd name="connsiteY4" fmla="*/ 0 h 3176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131" h="3176587">
                  <a:moveTo>
                    <a:pt x="0" y="0"/>
                  </a:moveTo>
                  <a:lnTo>
                    <a:pt x="1972131" y="0"/>
                  </a:lnTo>
                  <a:lnTo>
                    <a:pt x="1972131" y="3176587"/>
                  </a:lnTo>
                  <a:lnTo>
                    <a:pt x="0" y="3176587"/>
                  </a:lnTo>
                  <a:lnTo>
                    <a:pt x="0" y="0"/>
                  </a:lnTo>
                  <a:close/>
                </a:path>
              </a:pathLst>
            </a:custGeom>
            <a:grp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58293" rIns="0" bIns="0" numCol="1" spcCol="1270" anchor="t" anchorCtr="0">
              <a:noAutofit/>
            </a:bodyPr>
            <a:lstStyle/>
            <a:p>
              <a:pPr lvl="0" algn="l" defTabSz="755650">
                <a:lnSpc>
                  <a:spcPct val="90000"/>
                </a:lnSpc>
                <a:spcBef>
                  <a:spcPct val="0"/>
                </a:spcBef>
                <a:spcAft>
                  <a:spcPct val="35000"/>
                </a:spcAft>
              </a:pPr>
              <a:r>
                <a:rPr lang="en-US" sz="2200" kern="1200" dirty="0" err="1" smtClean="0">
                  <a:latin typeface="Times New Roman" panose="02020603050405020304" pitchFamily="18" charset="0"/>
                  <a:cs typeface="Times New Roman" panose="02020603050405020304" pitchFamily="18" charset="0"/>
                </a:rPr>
                <a:t>Sự</a:t>
              </a:r>
              <a:r>
                <a:rPr lang="en-US" sz="2200" kern="1200" dirty="0" smtClean="0">
                  <a:latin typeface="Times New Roman" panose="02020603050405020304" pitchFamily="18" charset="0"/>
                  <a:cs typeface="Times New Roman" panose="02020603050405020304" pitchFamily="18" charset="0"/>
                </a:rPr>
                <a:t> </a:t>
              </a:r>
              <a:r>
                <a:rPr lang="en-US" sz="2200" kern="1200" dirty="0" err="1" smtClean="0">
                  <a:latin typeface="Times New Roman" panose="02020603050405020304" pitchFamily="18" charset="0"/>
                  <a:cs typeface="Times New Roman" panose="02020603050405020304" pitchFamily="18" charset="0"/>
                </a:rPr>
                <a:t>khác</a:t>
              </a:r>
              <a:r>
                <a:rPr lang="en-US" sz="2200" kern="1200" dirty="0" smtClean="0">
                  <a:latin typeface="Times New Roman" panose="02020603050405020304" pitchFamily="18" charset="0"/>
                  <a:cs typeface="Times New Roman" panose="02020603050405020304" pitchFamily="18" charset="0"/>
                </a:rPr>
                <a:t> </a:t>
              </a:r>
              <a:r>
                <a:rPr lang="en-US" sz="2200" kern="1200" dirty="0" err="1" smtClean="0">
                  <a:latin typeface="Times New Roman" panose="02020603050405020304" pitchFamily="18" charset="0"/>
                  <a:cs typeface="Times New Roman" panose="02020603050405020304" pitchFamily="18" charset="0"/>
                </a:rPr>
                <a:t>biệt</a:t>
              </a:r>
              <a:r>
                <a:rPr lang="en-US" sz="2200" kern="1200" dirty="0" smtClean="0">
                  <a:latin typeface="Times New Roman" panose="02020603050405020304" pitchFamily="18" charset="0"/>
                  <a:cs typeface="Times New Roman" panose="02020603050405020304" pitchFamily="18" charset="0"/>
                </a:rPr>
                <a:t> </a:t>
              </a:r>
              <a:r>
                <a:rPr lang="en-US" sz="2200" kern="1200" dirty="0" err="1" smtClean="0">
                  <a:latin typeface="Times New Roman" panose="02020603050405020304" pitchFamily="18" charset="0"/>
                  <a:cs typeface="Times New Roman" panose="02020603050405020304" pitchFamily="18" charset="0"/>
                </a:rPr>
                <a:t>vô</a:t>
              </a:r>
              <a:r>
                <a:rPr lang="en-US" sz="2200" kern="1200" dirty="0" smtClean="0">
                  <a:latin typeface="Times New Roman" panose="02020603050405020304" pitchFamily="18" charset="0"/>
                  <a:cs typeface="Times New Roman" panose="02020603050405020304" pitchFamily="18" charset="0"/>
                </a:rPr>
                <a:t> </a:t>
              </a:r>
              <a:r>
                <a:rPr lang="en-US" sz="2200" kern="1200" dirty="0" err="1" smtClean="0">
                  <a:latin typeface="Times New Roman" panose="02020603050405020304" pitchFamily="18" charset="0"/>
                  <a:cs typeface="Times New Roman" panose="02020603050405020304" pitchFamily="18" charset="0"/>
                </a:rPr>
                <a:t>nghĩa</a:t>
              </a:r>
              <a:r>
                <a:rPr lang="en-US" sz="2200" kern="1200" dirty="0" smtClean="0">
                  <a:latin typeface="Times New Roman" panose="02020603050405020304" pitchFamily="18" charset="0"/>
                  <a:cs typeface="Times New Roman" panose="02020603050405020304" pitchFamily="18" charset="0"/>
                </a:rPr>
                <a:t> </a:t>
              </a:r>
              <a:r>
                <a:rPr lang="en-US" sz="2200" kern="1200" dirty="0" err="1" smtClean="0">
                  <a:latin typeface="Times New Roman" panose="02020603050405020304" pitchFamily="18" charset="0"/>
                  <a:cs typeface="Times New Roman" panose="02020603050405020304" pitchFamily="18" charset="0"/>
                </a:rPr>
                <a:t>là</a:t>
              </a:r>
              <a:r>
                <a:rPr lang="en-US" sz="2200" kern="1200" dirty="0" smtClean="0">
                  <a:latin typeface="Times New Roman" panose="02020603050405020304" pitchFamily="18" charset="0"/>
                  <a:cs typeface="Times New Roman" panose="02020603050405020304" pitchFamily="18" charset="0"/>
                </a:rPr>
                <a:t> </a:t>
              </a:r>
              <a:r>
                <a:rPr lang="en-US" sz="2200" kern="1200" dirty="0" err="1" smtClean="0">
                  <a:latin typeface="Times New Roman" panose="02020603050405020304" pitchFamily="18" charset="0"/>
                  <a:cs typeface="Times New Roman" panose="02020603050405020304" pitchFamily="18" charset="0"/>
                </a:rPr>
                <a:t>sự</a:t>
              </a:r>
              <a:r>
                <a:rPr lang="en-US" sz="2200" kern="1200" dirty="0" smtClean="0">
                  <a:latin typeface="Times New Roman" panose="02020603050405020304" pitchFamily="18" charset="0"/>
                  <a:cs typeface="Times New Roman" panose="02020603050405020304" pitchFamily="18" charset="0"/>
                </a:rPr>
                <a:t> </a:t>
              </a:r>
              <a:r>
                <a:rPr lang="en-US" sz="2200" kern="1200" dirty="0" err="1" smtClean="0">
                  <a:latin typeface="Times New Roman" panose="02020603050405020304" pitchFamily="18" charset="0"/>
                  <a:cs typeface="Times New Roman" panose="02020603050405020304" pitchFamily="18" charset="0"/>
                </a:rPr>
                <a:t>khác</a:t>
              </a:r>
              <a:r>
                <a:rPr lang="en-US" sz="2200" kern="1200" dirty="0" smtClean="0">
                  <a:latin typeface="Times New Roman" panose="02020603050405020304" pitchFamily="18" charset="0"/>
                  <a:cs typeface="Times New Roman" panose="02020603050405020304" pitchFamily="18" charset="0"/>
                </a:rPr>
                <a:t> </a:t>
              </a:r>
              <a:r>
                <a:rPr lang="en-US" sz="2200" kern="1200" dirty="0" err="1" smtClean="0">
                  <a:latin typeface="Times New Roman" panose="02020603050405020304" pitchFamily="18" charset="0"/>
                  <a:cs typeface="Times New Roman" panose="02020603050405020304" pitchFamily="18" charset="0"/>
                </a:rPr>
                <a:t>biệt</a:t>
              </a:r>
              <a:r>
                <a:rPr lang="en-US" sz="2200" kern="1200" dirty="0" smtClean="0">
                  <a:latin typeface="Times New Roman" panose="02020603050405020304" pitchFamily="18" charset="0"/>
                  <a:cs typeface="Times New Roman" panose="02020603050405020304" pitchFamily="18" charset="0"/>
                </a:rPr>
                <a:t> </a:t>
              </a:r>
              <a:r>
                <a:rPr lang="en-US" sz="2200" kern="1200" dirty="0" err="1" smtClean="0">
                  <a:latin typeface="Times New Roman" panose="02020603050405020304" pitchFamily="18" charset="0"/>
                  <a:cs typeface="Times New Roman" panose="02020603050405020304" pitchFamily="18" charset="0"/>
                </a:rPr>
                <a:t>bề</a:t>
              </a:r>
              <a:r>
                <a:rPr lang="en-US" sz="2200" kern="1200" dirty="0" smtClean="0">
                  <a:latin typeface="Times New Roman" panose="02020603050405020304" pitchFamily="18" charset="0"/>
                  <a:cs typeface="Times New Roman" panose="02020603050405020304" pitchFamily="18" charset="0"/>
                </a:rPr>
                <a:t> </a:t>
              </a:r>
              <a:r>
                <a:rPr lang="en-US" sz="2200" kern="1200" dirty="0" err="1" smtClean="0">
                  <a:latin typeface="Times New Roman" panose="02020603050405020304" pitchFamily="18" charset="0"/>
                  <a:cs typeface="Times New Roman" panose="02020603050405020304" pitchFamily="18" charset="0"/>
                </a:rPr>
                <a:t>ngoài</a:t>
              </a:r>
              <a:r>
                <a:rPr lang="en-US" sz="2200" kern="1200" dirty="0" smtClean="0">
                  <a:latin typeface="Times New Roman" panose="02020603050405020304" pitchFamily="18" charset="0"/>
                  <a:cs typeface="Times New Roman" panose="02020603050405020304" pitchFamily="18" charset="0"/>
                </a:rPr>
                <a:t>, </a:t>
              </a:r>
              <a:r>
                <a:rPr lang="en-US" sz="2200" kern="1200" dirty="0" err="1" smtClean="0">
                  <a:latin typeface="Times New Roman" panose="02020603050405020304" pitchFamily="18" charset="0"/>
                  <a:cs typeface="Times New Roman" panose="02020603050405020304" pitchFamily="18" charset="0"/>
                </a:rPr>
                <a:t>có</a:t>
              </a:r>
              <a:r>
                <a:rPr lang="en-US" sz="2200" kern="1200" dirty="0" smtClean="0">
                  <a:latin typeface="Times New Roman" panose="02020603050405020304" pitchFamily="18" charset="0"/>
                  <a:cs typeface="Times New Roman" panose="02020603050405020304" pitchFamily="18" charset="0"/>
                </a:rPr>
                <a:t> </a:t>
              </a:r>
              <a:r>
                <a:rPr lang="en-US" sz="2200" kern="1200" dirty="0" err="1" smtClean="0">
                  <a:latin typeface="Times New Roman" panose="02020603050405020304" pitchFamily="18" charset="0"/>
                  <a:cs typeface="Times New Roman" panose="02020603050405020304" pitchFamily="18" charset="0"/>
                </a:rPr>
                <a:t>tính</a:t>
              </a:r>
              <a:r>
                <a:rPr lang="en-US" sz="2200" kern="1200" dirty="0" smtClean="0">
                  <a:latin typeface="Times New Roman" panose="02020603050405020304" pitchFamily="18" charset="0"/>
                  <a:cs typeface="Times New Roman" panose="02020603050405020304" pitchFamily="18" charset="0"/>
                </a:rPr>
                <a:t> </a:t>
              </a:r>
              <a:r>
                <a:rPr lang="en-US" sz="2200" kern="1200" dirty="0" err="1" smtClean="0">
                  <a:latin typeface="Times New Roman" panose="02020603050405020304" pitchFamily="18" charset="0"/>
                  <a:cs typeface="Times New Roman" panose="02020603050405020304" pitchFamily="18" charset="0"/>
                </a:rPr>
                <a:t>chất</a:t>
              </a:r>
              <a:r>
                <a:rPr lang="en-US" sz="2200" kern="1200" dirty="0" smtClean="0">
                  <a:latin typeface="Times New Roman" panose="02020603050405020304" pitchFamily="18" charset="0"/>
                  <a:cs typeface="Times New Roman" panose="02020603050405020304" pitchFamily="18" charset="0"/>
                </a:rPr>
                <a:t> </a:t>
              </a:r>
              <a:r>
                <a:rPr lang="en-US" sz="2200" kern="1200" dirty="0" err="1" smtClean="0">
                  <a:latin typeface="Times New Roman" panose="02020603050405020304" pitchFamily="18" charset="0"/>
                  <a:cs typeface="Times New Roman" panose="02020603050405020304" pitchFamily="18" charset="0"/>
                </a:rPr>
                <a:t>dễ</a:t>
              </a:r>
              <a:r>
                <a:rPr lang="en-US" sz="2200" kern="1200" dirty="0" smtClean="0">
                  <a:latin typeface="Times New Roman" panose="02020603050405020304" pitchFamily="18" charset="0"/>
                  <a:cs typeface="Times New Roman" panose="02020603050405020304" pitchFamily="18" charset="0"/>
                </a:rPr>
                <a:t> </a:t>
              </a:r>
              <a:r>
                <a:rPr lang="en-US" sz="2200" kern="1200" dirty="0" err="1" smtClean="0">
                  <a:latin typeface="Times New Roman" panose="02020603050405020304" pitchFamily="18" charset="0"/>
                  <a:cs typeface="Times New Roman" panose="02020603050405020304" pitchFamily="18" charset="0"/>
                </a:rPr>
                <a:t>dãi</a:t>
              </a:r>
              <a:r>
                <a:rPr lang="en-US" sz="2200" kern="1200" dirty="0" smtClean="0">
                  <a:latin typeface="Times New Roman" panose="02020603050405020304" pitchFamily="18" charset="0"/>
                  <a:cs typeface="Times New Roman" panose="02020603050405020304" pitchFamily="18" charset="0"/>
                </a:rPr>
                <a:t>, </a:t>
              </a:r>
              <a:r>
                <a:rPr lang="en-US" sz="2200" kern="1200" dirty="0" err="1" smtClean="0">
                  <a:latin typeface="Times New Roman" panose="02020603050405020304" pitchFamily="18" charset="0"/>
                  <a:cs typeface="Times New Roman" panose="02020603050405020304" pitchFamily="18" charset="0"/>
                </a:rPr>
                <a:t>không</a:t>
              </a:r>
              <a:r>
                <a:rPr lang="en-US" sz="2200" kern="1200" dirty="0" smtClean="0">
                  <a:latin typeface="Times New Roman" panose="02020603050405020304" pitchFamily="18" charset="0"/>
                  <a:cs typeface="Times New Roman" panose="02020603050405020304" pitchFamily="18" charset="0"/>
                </a:rPr>
                <a:t> </a:t>
              </a:r>
              <a:r>
                <a:rPr lang="en-US" sz="2200" kern="1200" dirty="0" err="1" smtClean="0">
                  <a:latin typeface="Times New Roman" panose="02020603050405020304" pitchFamily="18" charset="0"/>
                  <a:cs typeface="Times New Roman" panose="02020603050405020304" pitchFamily="18" charset="0"/>
                </a:rPr>
                <a:t>cần</a:t>
              </a:r>
              <a:r>
                <a:rPr lang="en-US" sz="2200" kern="1200" dirty="0" smtClean="0">
                  <a:latin typeface="Times New Roman" panose="02020603050405020304" pitchFamily="18" charset="0"/>
                  <a:cs typeface="Times New Roman" panose="02020603050405020304" pitchFamily="18" charset="0"/>
                </a:rPr>
                <a:t> </a:t>
              </a:r>
              <a:r>
                <a:rPr lang="en-US" sz="2200" kern="1200" dirty="0" err="1" smtClean="0">
                  <a:latin typeface="Times New Roman" panose="02020603050405020304" pitchFamily="18" charset="0"/>
                  <a:cs typeface="Times New Roman" panose="02020603050405020304" pitchFamily="18" charset="0"/>
                </a:rPr>
                <a:t>huy</a:t>
              </a:r>
              <a:r>
                <a:rPr lang="en-US" sz="2200" kern="1200" dirty="0" smtClean="0">
                  <a:latin typeface="Times New Roman" panose="02020603050405020304" pitchFamily="18" charset="0"/>
                  <a:cs typeface="Times New Roman" panose="02020603050405020304" pitchFamily="18" charset="0"/>
                </a:rPr>
                <a:t> </a:t>
              </a:r>
              <a:r>
                <a:rPr lang="en-US" sz="2200" kern="1200" dirty="0" err="1" smtClean="0">
                  <a:latin typeface="Times New Roman" panose="02020603050405020304" pitchFamily="18" charset="0"/>
                  <a:cs typeface="Times New Roman" panose="02020603050405020304" pitchFamily="18" charset="0"/>
                </a:rPr>
                <a:t>động</a:t>
              </a:r>
              <a:r>
                <a:rPr lang="en-US" sz="2200" kern="1200" dirty="0" smtClean="0">
                  <a:latin typeface="Times New Roman" panose="02020603050405020304" pitchFamily="18" charset="0"/>
                  <a:cs typeface="Times New Roman" panose="02020603050405020304" pitchFamily="18" charset="0"/>
                </a:rPr>
                <a:t> </a:t>
              </a:r>
              <a:r>
                <a:rPr lang="en-US" sz="2200" kern="1200" dirty="0" err="1" smtClean="0">
                  <a:latin typeface="Times New Roman" panose="02020603050405020304" pitchFamily="18" charset="0"/>
                  <a:cs typeface="Times New Roman" panose="02020603050405020304" pitchFamily="18" charset="0"/>
                </a:rPr>
                <a:t>khả</a:t>
              </a:r>
              <a:r>
                <a:rPr lang="en-US" sz="2200" kern="1200" dirty="0" smtClean="0">
                  <a:latin typeface="Times New Roman" panose="02020603050405020304" pitchFamily="18" charset="0"/>
                  <a:cs typeface="Times New Roman" panose="02020603050405020304" pitchFamily="18" charset="0"/>
                </a:rPr>
                <a:t> </a:t>
              </a:r>
              <a:r>
                <a:rPr lang="en-US" sz="2200" kern="1200" dirty="0" err="1" smtClean="0">
                  <a:latin typeface="Times New Roman" panose="02020603050405020304" pitchFamily="18" charset="0"/>
                  <a:cs typeface="Times New Roman" panose="02020603050405020304" pitchFamily="18" charset="0"/>
                </a:rPr>
                <a:t>năng</a:t>
              </a:r>
              <a:r>
                <a:rPr lang="en-US" sz="2200" kern="1200" dirty="0" smtClean="0">
                  <a:latin typeface="Times New Roman" panose="02020603050405020304" pitchFamily="18" charset="0"/>
                  <a:cs typeface="Times New Roman" panose="02020603050405020304" pitchFamily="18" charset="0"/>
                </a:rPr>
                <a:t> </a:t>
              </a:r>
              <a:r>
                <a:rPr lang="en-US" sz="2200" kern="1200" dirty="0" err="1" smtClean="0">
                  <a:latin typeface="Times New Roman" panose="02020603050405020304" pitchFamily="18" charset="0"/>
                  <a:cs typeface="Times New Roman" panose="02020603050405020304" pitchFamily="18" charset="0"/>
                </a:rPr>
                <a:t>đặc</a:t>
              </a:r>
              <a:r>
                <a:rPr lang="en-US" sz="2200" kern="1200" dirty="0" smtClean="0">
                  <a:latin typeface="Times New Roman" panose="02020603050405020304" pitchFamily="18" charset="0"/>
                  <a:cs typeface="Times New Roman" panose="02020603050405020304" pitchFamily="18" charset="0"/>
                </a:rPr>
                <a:t> </a:t>
              </a:r>
              <a:r>
                <a:rPr lang="en-US" sz="2200" kern="1200" dirty="0" err="1" smtClean="0">
                  <a:latin typeface="Times New Roman" panose="02020603050405020304" pitchFamily="18" charset="0"/>
                  <a:cs typeface="Times New Roman" panose="02020603050405020304" pitchFamily="18" charset="0"/>
                </a:rPr>
                <a:t>biệt</a:t>
              </a:r>
              <a:r>
                <a:rPr lang="en-US" sz="2200" kern="1200" dirty="0" smtClean="0">
                  <a:latin typeface="Times New Roman" panose="02020603050405020304" pitchFamily="18" charset="0"/>
                  <a:cs typeface="Times New Roman" panose="02020603050405020304" pitchFamily="18" charset="0"/>
                </a:rPr>
                <a:t> </a:t>
              </a:r>
              <a:r>
                <a:rPr lang="en-US" sz="2200" kern="1200" dirty="0" err="1" smtClean="0">
                  <a:latin typeface="Times New Roman" panose="02020603050405020304" pitchFamily="18" charset="0"/>
                  <a:cs typeface="Times New Roman" panose="02020603050405020304" pitchFamily="18" charset="0"/>
                </a:rPr>
                <a:t>gì</a:t>
              </a:r>
              <a:r>
                <a:rPr lang="en-US" sz="2200" kern="1200" dirty="0" smtClean="0">
                  <a:latin typeface="Times New Roman" panose="02020603050405020304" pitchFamily="18" charset="0"/>
                  <a:cs typeface="Times New Roman" panose="02020603050405020304" pitchFamily="18" charset="0"/>
                </a:rPr>
                <a:t>. </a:t>
              </a:r>
              <a:r>
                <a:rPr lang="en-US" sz="2200" kern="1200" dirty="0" err="1" smtClean="0">
                  <a:latin typeface="Times New Roman" panose="02020603050405020304" pitchFamily="18" charset="0"/>
                  <a:cs typeface="Times New Roman" panose="02020603050405020304" pitchFamily="18" charset="0"/>
                </a:rPr>
                <a:t>Đó</a:t>
              </a:r>
              <a:r>
                <a:rPr lang="en-US" sz="2200" kern="1200" dirty="0" smtClean="0">
                  <a:latin typeface="Times New Roman" panose="02020603050405020304" pitchFamily="18" charset="0"/>
                  <a:cs typeface="Times New Roman" panose="02020603050405020304" pitchFamily="18" charset="0"/>
                </a:rPr>
                <a:t> </a:t>
              </a:r>
              <a:r>
                <a:rPr lang="en-US" sz="2200" kern="1200" dirty="0" err="1" smtClean="0">
                  <a:latin typeface="Times New Roman" panose="02020603050405020304" pitchFamily="18" charset="0"/>
                  <a:cs typeface="Times New Roman" panose="02020603050405020304" pitchFamily="18" charset="0"/>
                </a:rPr>
                <a:t>có</a:t>
              </a:r>
              <a:r>
                <a:rPr lang="en-US" sz="2200" kern="1200" dirty="0" smtClean="0">
                  <a:latin typeface="Times New Roman" panose="02020603050405020304" pitchFamily="18" charset="0"/>
                  <a:cs typeface="Times New Roman" panose="02020603050405020304" pitchFamily="18" charset="0"/>
                </a:rPr>
                <a:t> </a:t>
              </a:r>
              <a:r>
                <a:rPr lang="en-US" sz="2200" kern="1200" dirty="0" err="1" smtClean="0">
                  <a:latin typeface="Times New Roman" panose="02020603050405020304" pitchFamily="18" charset="0"/>
                  <a:cs typeface="Times New Roman" panose="02020603050405020304" pitchFamily="18" charset="0"/>
                </a:rPr>
                <a:t>thể</a:t>
              </a:r>
              <a:r>
                <a:rPr lang="en-US" sz="2200" kern="1200" dirty="0" smtClean="0">
                  <a:latin typeface="Times New Roman" panose="02020603050405020304" pitchFamily="18" charset="0"/>
                  <a:cs typeface="Times New Roman" panose="02020603050405020304" pitchFamily="18" charset="0"/>
                </a:rPr>
                <a:t> </a:t>
              </a:r>
              <a:r>
                <a:rPr lang="en-US" sz="2200" kern="1200" dirty="0" err="1" smtClean="0">
                  <a:latin typeface="Times New Roman" panose="02020603050405020304" pitchFamily="18" charset="0"/>
                  <a:cs typeface="Times New Roman" panose="02020603050405020304" pitchFamily="18" charset="0"/>
                </a:rPr>
                <a:t>là</a:t>
              </a:r>
              <a:r>
                <a:rPr lang="en-US" sz="2200" kern="1200" dirty="0" smtClean="0">
                  <a:latin typeface="Times New Roman" panose="02020603050405020304" pitchFamily="18" charset="0"/>
                  <a:cs typeface="Times New Roman" panose="02020603050405020304" pitchFamily="18" charset="0"/>
                </a:rPr>
                <a:t> </a:t>
              </a:r>
              <a:r>
                <a:rPr lang="en-US" sz="2200" kern="1200" dirty="0" err="1" smtClean="0">
                  <a:latin typeface="Times New Roman" panose="02020603050405020304" pitchFamily="18" charset="0"/>
                  <a:cs typeface="Times New Roman" panose="02020603050405020304" pitchFamily="18" charset="0"/>
                </a:rPr>
                <a:t>cách</a:t>
              </a:r>
              <a:r>
                <a:rPr lang="en-US" sz="2200" kern="1200" dirty="0" smtClean="0">
                  <a:latin typeface="Times New Roman" panose="02020603050405020304" pitchFamily="18" charset="0"/>
                  <a:cs typeface="Times New Roman" panose="02020603050405020304" pitchFamily="18" charset="0"/>
                </a:rPr>
                <a:t> </a:t>
              </a:r>
              <a:r>
                <a:rPr lang="en-US" sz="2200" kern="1200" dirty="0" err="1" smtClean="0">
                  <a:latin typeface="Times New Roman" panose="02020603050405020304" pitchFamily="18" charset="0"/>
                  <a:cs typeface="Times New Roman" panose="02020603050405020304" pitchFamily="18" charset="0"/>
                </a:rPr>
                <a:t>ăn</a:t>
              </a:r>
              <a:r>
                <a:rPr lang="en-US" sz="2200" kern="1200" dirty="0" smtClean="0">
                  <a:latin typeface="Times New Roman" panose="02020603050405020304" pitchFamily="18" charset="0"/>
                  <a:cs typeface="Times New Roman" panose="02020603050405020304" pitchFamily="18" charset="0"/>
                </a:rPr>
                <a:t> </a:t>
              </a:r>
              <a:r>
                <a:rPr lang="en-US" sz="2200" kern="1200" dirty="0" err="1" smtClean="0">
                  <a:latin typeface="Times New Roman" panose="02020603050405020304" pitchFamily="18" charset="0"/>
                  <a:cs typeface="Times New Roman" panose="02020603050405020304" pitchFamily="18" charset="0"/>
                </a:rPr>
                <a:t>mặc</a:t>
              </a:r>
              <a:r>
                <a:rPr lang="en-US" sz="2200" kern="1200" dirty="0" smtClean="0">
                  <a:latin typeface="Times New Roman" panose="02020603050405020304" pitchFamily="18" charset="0"/>
                  <a:cs typeface="Times New Roman" panose="02020603050405020304" pitchFamily="18" charset="0"/>
                </a:rPr>
                <a:t>, </a:t>
              </a:r>
              <a:r>
                <a:rPr lang="en-US" sz="2200" kern="1200" dirty="0" err="1" smtClean="0">
                  <a:latin typeface="Times New Roman" panose="02020603050405020304" pitchFamily="18" charset="0"/>
                  <a:cs typeface="Times New Roman" panose="02020603050405020304" pitchFamily="18" charset="0"/>
                </a:rPr>
                <a:t>kiểu</a:t>
              </a:r>
              <a:r>
                <a:rPr lang="en-US" sz="2200" kern="1200" dirty="0" smtClean="0">
                  <a:latin typeface="Times New Roman" panose="02020603050405020304" pitchFamily="18" charset="0"/>
                  <a:cs typeface="Times New Roman" panose="02020603050405020304" pitchFamily="18" charset="0"/>
                </a:rPr>
                <a:t> </a:t>
              </a:r>
              <a:r>
                <a:rPr lang="en-US" sz="2200" kern="1200" dirty="0" err="1" smtClean="0">
                  <a:latin typeface="Times New Roman" panose="02020603050405020304" pitchFamily="18" charset="0"/>
                  <a:cs typeface="Times New Roman" panose="02020603050405020304" pitchFamily="18" charset="0"/>
                </a:rPr>
                <a:t>tóc</a:t>
              </a:r>
              <a:r>
                <a:rPr lang="en-US" sz="2200" kern="1200" dirty="0" smtClean="0">
                  <a:latin typeface="Times New Roman" panose="02020603050405020304" pitchFamily="18" charset="0"/>
                  <a:cs typeface="Times New Roman" panose="02020603050405020304" pitchFamily="18" charset="0"/>
                </a:rPr>
                <a:t>, </a:t>
              </a:r>
              <a:r>
                <a:rPr lang="en-US" sz="2200" kern="1200" dirty="0" err="1" smtClean="0">
                  <a:latin typeface="Times New Roman" panose="02020603050405020304" pitchFamily="18" charset="0"/>
                  <a:cs typeface="Times New Roman" panose="02020603050405020304" pitchFamily="18" charset="0"/>
                </a:rPr>
                <a:t>động</a:t>
              </a:r>
              <a:r>
                <a:rPr lang="en-US" sz="2200" kern="1200" dirty="0" smtClean="0">
                  <a:latin typeface="Times New Roman" panose="02020603050405020304" pitchFamily="18" charset="0"/>
                  <a:cs typeface="Times New Roman" panose="02020603050405020304" pitchFamily="18" charset="0"/>
                </a:rPr>
                <a:t> </a:t>
              </a:r>
              <a:r>
                <a:rPr lang="en-US" sz="2200" kern="1200" dirty="0" err="1" smtClean="0">
                  <a:latin typeface="Times New Roman" panose="02020603050405020304" pitchFamily="18" charset="0"/>
                  <a:cs typeface="Times New Roman" panose="02020603050405020304" pitchFamily="18" charset="0"/>
                </a:rPr>
                <a:t>tác</a:t>
              </a:r>
              <a:r>
                <a:rPr lang="en-US" sz="2200" kern="1200" dirty="0" smtClean="0">
                  <a:latin typeface="Times New Roman" panose="02020603050405020304" pitchFamily="18" charset="0"/>
                  <a:cs typeface="Times New Roman" panose="02020603050405020304" pitchFamily="18" charset="0"/>
                </a:rPr>
                <a:t> </a:t>
              </a:r>
              <a:r>
                <a:rPr lang="en-US" sz="2200" kern="1200" dirty="0" err="1" smtClean="0">
                  <a:latin typeface="Times New Roman" panose="02020603050405020304" pitchFamily="18" charset="0"/>
                  <a:cs typeface="Times New Roman" panose="02020603050405020304" pitchFamily="18" charset="0"/>
                </a:rPr>
                <a:t>lạ</a:t>
              </a:r>
              <a:r>
                <a:rPr lang="en-US" sz="2200" kern="1200" dirty="0" smtClean="0">
                  <a:latin typeface="Times New Roman" panose="02020603050405020304" pitchFamily="18" charset="0"/>
                  <a:cs typeface="Times New Roman" panose="02020603050405020304" pitchFamily="18" charset="0"/>
                </a:rPr>
                <a:t> </a:t>
              </a:r>
              <a:r>
                <a:rPr lang="en-US" sz="2200" kern="1200" dirty="0" err="1" smtClean="0">
                  <a:latin typeface="Times New Roman" panose="02020603050405020304" pitchFamily="18" charset="0"/>
                  <a:cs typeface="Times New Roman" panose="02020603050405020304" pitchFamily="18" charset="0"/>
                </a:rPr>
                <a:t>mắt</a:t>
              </a:r>
              <a:r>
                <a:rPr lang="en-US" sz="2200" kern="1200" dirty="0" smtClean="0">
                  <a:latin typeface="Times New Roman" panose="02020603050405020304" pitchFamily="18" charset="0"/>
                  <a:cs typeface="Times New Roman" panose="02020603050405020304" pitchFamily="18" charset="0"/>
                </a:rPr>
                <a:t>, </a:t>
              </a:r>
              <a:r>
                <a:rPr lang="en-US" sz="2200" kern="1200" dirty="0" err="1" smtClean="0">
                  <a:latin typeface="Times New Roman" panose="02020603050405020304" pitchFamily="18" charset="0"/>
                  <a:cs typeface="Times New Roman" panose="02020603050405020304" pitchFamily="18" charset="0"/>
                </a:rPr>
                <a:t>sự</a:t>
              </a:r>
              <a:r>
                <a:rPr lang="en-US" sz="2200" kern="1200" dirty="0" smtClean="0">
                  <a:latin typeface="Times New Roman" panose="02020603050405020304" pitchFamily="18" charset="0"/>
                  <a:cs typeface="Times New Roman" panose="02020603050405020304" pitchFamily="18" charset="0"/>
                </a:rPr>
                <a:t> </a:t>
              </a:r>
              <a:r>
                <a:rPr lang="en-US" sz="2200" kern="1200" dirty="0" err="1" smtClean="0">
                  <a:latin typeface="Times New Roman" panose="02020603050405020304" pitchFamily="18" charset="0"/>
                  <a:cs typeface="Times New Roman" panose="02020603050405020304" pitchFamily="18" charset="0"/>
                </a:rPr>
                <a:t>sôi</a:t>
              </a:r>
              <a:r>
                <a:rPr lang="en-US" sz="2200" kern="1200" dirty="0" smtClean="0">
                  <a:latin typeface="Times New Roman" panose="02020603050405020304" pitchFamily="18" charset="0"/>
                  <a:cs typeface="Times New Roman" panose="02020603050405020304" pitchFamily="18" charset="0"/>
                </a:rPr>
                <a:t> </a:t>
              </a:r>
              <a:r>
                <a:rPr lang="en-US" sz="2200" kern="1200" dirty="0" err="1" smtClean="0">
                  <a:latin typeface="Times New Roman" panose="02020603050405020304" pitchFamily="18" charset="0"/>
                  <a:cs typeface="Times New Roman" panose="02020603050405020304" pitchFamily="18" charset="0"/>
                </a:rPr>
                <a:t>động</a:t>
              </a:r>
              <a:r>
                <a:rPr lang="en-US" sz="2200" kern="1200" dirty="0" smtClean="0">
                  <a:latin typeface="Times New Roman" panose="02020603050405020304" pitchFamily="18" charset="0"/>
                  <a:cs typeface="Times New Roman" panose="02020603050405020304" pitchFamily="18" charset="0"/>
                </a:rPr>
                <a:t> </a:t>
              </a:r>
              <a:r>
                <a:rPr lang="en-US" sz="2200" kern="1200" dirty="0" err="1" smtClean="0">
                  <a:latin typeface="Times New Roman" panose="02020603050405020304" pitchFamily="18" charset="0"/>
                  <a:cs typeface="Times New Roman" panose="02020603050405020304" pitchFamily="18" charset="0"/>
                </a:rPr>
                <a:t>ồn</a:t>
              </a:r>
              <a:r>
                <a:rPr lang="en-US" sz="2200" kern="1200" dirty="0" smtClean="0">
                  <a:latin typeface="Times New Roman" panose="02020603050405020304" pitchFamily="18" charset="0"/>
                  <a:cs typeface="Times New Roman" panose="02020603050405020304" pitchFamily="18" charset="0"/>
                </a:rPr>
                <a:t> </a:t>
              </a:r>
              <a:r>
                <a:rPr lang="en-US" sz="2200" kern="1200" dirty="0" err="1" smtClean="0">
                  <a:latin typeface="Times New Roman" panose="02020603050405020304" pitchFamily="18" charset="0"/>
                  <a:cs typeface="Times New Roman" panose="02020603050405020304" pitchFamily="18" charset="0"/>
                </a:rPr>
                <a:t>ào</a:t>
              </a:r>
              <a:r>
                <a:rPr lang="en-US" sz="2200" kern="1200" dirty="0" smtClean="0">
                  <a:latin typeface="Times New Roman" panose="02020603050405020304" pitchFamily="18" charset="0"/>
                  <a:cs typeface="Times New Roman" panose="02020603050405020304" pitchFamily="18" charset="0"/>
                </a:rPr>
                <a:t> </a:t>
              </a:r>
              <a:r>
                <a:rPr lang="en-US" sz="2200" kern="1200" dirty="0" err="1" smtClean="0">
                  <a:latin typeface="Times New Roman" panose="02020603050405020304" pitchFamily="18" charset="0"/>
                  <a:cs typeface="Times New Roman" panose="02020603050405020304" pitchFamily="18" charset="0"/>
                </a:rPr>
                <a:t>gây</a:t>
              </a:r>
              <a:r>
                <a:rPr lang="en-US" sz="2200" kern="1200" dirty="0" smtClean="0">
                  <a:latin typeface="Times New Roman" panose="02020603050405020304" pitchFamily="18" charset="0"/>
                  <a:cs typeface="Times New Roman" panose="02020603050405020304" pitchFamily="18" charset="0"/>
                </a:rPr>
                <a:t> </a:t>
              </a:r>
              <a:r>
                <a:rPr lang="en-US" sz="2200" kern="1200" dirty="0" err="1" smtClean="0">
                  <a:latin typeface="Times New Roman" panose="02020603050405020304" pitchFamily="18" charset="0"/>
                  <a:cs typeface="Times New Roman" panose="02020603050405020304" pitchFamily="18" charset="0"/>
                </a:rPr>
                <a:t>chú</a:t>
              </a:r>
              <a:r>
                <a:rPr lang="en-US" sz="2200" kern="1200" dirty="0" smtClean="0">
                  <a:latin typeface="Times New Roman" panose="02020603050405020304" pitchFamily="18" charset="0"/>
                  <a:cs typeface="Times New Roman" panose="02020603050405020304" pitchFamily="18" charset="0"/>
                </a:rPr>
                <a:t> ý...</a:t>
              </a:r>
              <a:r>
                <a:rPr lang="en-US" sz="2200" kern="1200" dirty="0" err="1" smtClean="0">
                  <a:latin typeface="Times New Roman" panose="02020603050405020304" pitchFamily="18" charset="0"/>
                  <a:cs typeface="Times New Roman" panose="02020603050405020304" pitchFamily="18" charset="0"/>
                </a:rPr>
                <a:t>Hầu</a:t>
              </a:r>
              <a:r>
                <a:rPr lang="en-US" sz="2200" kern="1200" dirty="0" smtClean="0">
                  <a:latin typeface="Times New Roman" panose="02020603050405020304" pitchFamily="18" charset="0"/>
                  <a:cs typeface="Times New Roman" panose="02020603050405020304" pitchFamily="18" charset="0"/>
                </a:rPr>
                <a:t> </a:t>
              </a:r>
              <a:r>
                <a:rPr lang="en-US" sz="2200" kern="1200" dirty="0" err="1" smtClean="0">
                  <a:latin typeface="Times New Roman" panose="02020603050405020304" pitchFamily="18" charset="0"/>
                  <a:cs typeface="Times New Roman" panose="02020603050405020304" pitchFamily="18" charset="0"/>
                </a:rPr>
                <a:t>như</a:t>
              </a:r>
              <a:r>
                <a:rPr lang="en-US" sz="2200" kern="1200" dirty="0" smtClean="0">
                  <a:latin typeface="Times New Roman" panose="02020603050405020304" pitchFamily="18" charset="0"/>
                  <a:cs typeface="Times New Roman" panose="02020603050405020304" pitchFamily="18" charset="0"/>
                </a:rPr>
                <a:t> </a:t>
              </a:r>
              <a:r>
                <a:rPr lang="en-US" sz="2200" kern="1200" dirty="0" err="1" smtClean="0">
                  <a:latin typeface="Times New Roman" panose="02020603050405020304" pitchFamily="18" charset="0"/>
                  <a:cs typeface="Times New Roman" panose="02020603050405020304" pitchFamily="18" charset="0"/>
                </a:rPr>
                <a:t>ai</a:t>
              </a:r>
              <a:r>
                <a:rPr lang="en-US" sz="2200" kern="1200" dirty="0" smtClean="0">
                  <a:latin typeface="Times New Roman" panose="02020603050405020304" pitchFamily="18" charset="0"/>
                  <a:cs typeface="Times New Roman" panose="02020603050405020304" pitchFamily="18" charset="0"/>
                </a:rPr>
                <a:t> </a:t>
              </a:r>
              <a:r>
                <a:rPr lang="en-US" sz="2200" kern="1200" dirty="0" err="1" smtClean="0">
                  <a:latin typeface="Times New Roman" panose="02020603050405020304" pitchFamily="18" charset="0"/>
                  <a:cs typeface="Times New Roman" panose="02020603050405020304" pitchFamily="18" charset="0"/>
                </a:rPr>
                <a:t>muốn</a:t>
              </a:r>
              <a:r>
                <a:rPr lang="en-US" sz="2200" kern="1200" dirty="0" smtClean="0">
                  <a:latin typeface="Times New Roman" panose="02020603050405020304" pitchFamily="18" charset="0"/>
                  <a:cs typeface="Times New Roman" panose="02020603050405020304" pitchFamily="18" charset="0"/>
                </a:rPr>
                <a:t> </a:t>
              </a:r>
              <a:r>
                <a:rPr lang="en-US" sz="2200" kern="1200" dirty="0" err="1" smtClean="0">
                  <a:latin typeface="Times New Roman" panose="02020603050405020304" pitchFamily="18" charset="0"/>
                  <a:cs typeface="Times New Roman" panose="02020603050405020304" pitchFamily="18" charset="0"/>
                </a:rPr>
                <a:t>đều</a:t>
              </a:r>
              <a:r>
                <a:rPr lang="en-US" sz="2200" kern="1200" dirty="0" smtClean="0">
                  <a:latin typeface="Times New Roman" panose="02020603050405020304" pitchFamily="18" charset="0"/>
                  <a:cs typeface="Times New Roman" panose="02020603050405020304" pitchFamily="18" charset="0"/>
                </a:rPr>
                <a:t> </a:t>
              </a:r>
              <a:r>
                <a:rPr lang="en-US" sz="2200" kern="1200" dirty="0" err="1" smtClean="0">
                  <a:latin typeface="Times New Roman" panose="02020603050405020304" pitchFamily="18" charset="0"/>
                  <a:cs typeface="Times New Roman" panose="02020603050405020304" pitchFamily="18" charset="0"/>
                </a:rPr>
                <a:t>có</a:t>
              </a:r>
              <a:r>
                <a:rPr lang="en-US" sz="2200" kern="1200" dirty="0" smtClean="0">
                  <a:latin typeface="Times New Roman" panose="02020603050405020304" pitchFamily="18" charset="0"/>
                  <a:cs typeface="Times New Roman" panose="02020603050405020304" pitchFamily="18" charset="0"/>
                </a:rPr>
                <a:t> </a:t>
              </a:r>
              <a:r>
                <a:rPr lang="en-US" sz="2200" kern="1200" dirty="0" err="1" smtClean="0">
                  <a:latin typeface="Times New Roman" panose="02020603050405020304" pitchFamily="18" charset="0"/>
                  <a:cs typeface="Times New Roman" panose="02020603050405020304" pitchFamily="18" charset="0"/>
                </a:rPr>
                <a:t>thể</a:t>
              </a:r>
              <a:r>
                <a:rPr lang="en-US" sz="2200" kern="1200" dirty="0" smtClean="0">
                  <a:latin typeface="Times New Roman" panose="02020603050405020304" pitchFamily="18" charset="0"/>
                  <a:cs typeface="Times New Roman" panose="02020603050405020304" pitchFamily="18" charset="0"/>
                </a:rPr>
                <a:t> </a:t>
              </a:r>
              <a:r>
                <a:rPr lang="en-US" sz="2200" kern="1200" dirty="0" err="1" smtClean="0">
                  <a:latin typeface="Times New Roman" panose="02020603050405020304" pitchFamily="18" charset="0"/>
                  <a:cs typeface="Times New Roman" panose="02020603050405020304" pitchFamily="18" charset="0"/>
                </a:rPr>
                <a:t>bắt</a:t>
              </a:r>
              <a:r>
                <a:rPr lang="en-US" sz="2200" kern="1200" dirty="0" smtClean="0">
                  <a:latin typeface="Times New Roman" panose="02020603050405020304" pitchFamily="18" charset="0"/>
                  <a:cs typeface="Times New Roman" panose="02020603050405020304" pitchFamily="18" charset="0"/>
                </a:rPr>
                <a:t> </a:t>
              </a:r>
              <a:r>
                <a:rPr lang="en-US" sz="2200" kern="1200" dirty="0" err="1" smtClean="0">
                  <a:latin typeface="Times New Roman" panose="02020603050405020304" pitchFamily="18" charset="0"/>
                  <a:cs typeface="Times New Roman" panose="02020603050405020304" pitchFamily="18" charset="0"/>
                </a:rPr>
                <a:t>chước</a:t>
              </a:r>
              <a:r>
                <a:rPr lang="en-US" sz="2200" kern="1200" dirty="0" smtClean="0">
                  <a:latin typeface="Times New Roman" panose="02020603050405020304" pitchFamily="18" charset="0"/>
                  <a:cs typeface="Times New Roman" panose="02020603050405020304" pitchFamily="18" charset="0"/>
                </a:rPr>
                <a:t>.</a:t>
              </a:r>
              <a:endParaRPr lang="en-US" sz="2200" kern="1200" dirty="0">
                <a:latin typeface="Times New Roman" panose="02020603050405020304" pitchFamily="18" charset="0"/>
                <a:cs typeface="Times New Roman" panose="02020603050405020304" pitchFamily="18" charset="0"/>
              </a:endParaRPr>
            </a:p>
          </p:txBody>
        </p:sp>
        <p:sp>
          <p:nvSpPr>
            <p:cNvPr id="24" name="Freeform 23"/>
            <p:cNvSpPr/>
            <p:nvPr/>
          </p:nvSpPr>
          <p:spPr>
            <a:xfrm rot="16200000">
              <a:off x="7247512" y="2105420"/>
              <a:ext cx="3176588" cy="2647157"/>
            </a:xfrm>
            <a:custGeom>
              <a:avLst/>
              <a:gdLst>
                <a:gd name="connsiteX0" fmla="*/ 0 w 2647156"/>
                <a:gd name="connsiteY0" fmla="*/ 132358 h 3176587"/>
                <a:gd name="connsiteX1" fmla="*/ 132358 w 2647156"/>
                <a:gd name="connsiteY1" fmla="*/ 0 h 3176587"/>
                <a:gd name="connsiteX2" fmla="*/ 2514798 w 2647156"/>
                <a:gd name="connsiteY2" fmla="*/ 0 h 3176587"/>
                <a:gd name="connsiteX3" fmla="*/ 2647156 w 2647156"/>
                <a:gd name="connsiteY3" fmla="*/ 132358 h 3176587"/>
                <a:gd name="connsiteX4" fmla="*/ 2647156 w 2647156"/>
                <a:gd name="connsiteY4" fmla="*/ 3044229 h 3176587"/>
                <a:gd name="connsiteX5" fmla="*/ 2514798 w 2647156"/>
                <a:gd name="connsiteY5" fmla="*/ 3176587 h 3176587"/>
                <a:gd name="connsiteX6" fmla="*/ 132358 w 2647156"/>
                <a:gd name="connsiteY6" fmla="*/ 3176587 h 3176587"/>
                <a:gd name="connsiteX7" fmla="*/ 0 w 2647156"/>
                <a:gd name="connsiteY7" fmla="*/ 3044229 h 3176587"/>
                <a:gd name="connsiteX8" fmla="*/ 0 w 2647156"/>
                <a:gd name="connsiteY8" fmla="*/ 132358 h 3176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7156" h="3176587">
                  <a:moveTo>
                    <a:pt x="2536857" y="1"/>
                  </a:moveTo>
                  <a:cubicBezTo>
                    <a:pt x="2597773" y="1"/>
                    <a:pt x="2647156" y="71111"/>
                    <a:pt x="2647156" y="158830"/>
                  </a:cubicBezTo>
                  <a:lnTo>
                    <a:pt x="2647156" y="3017757"/>
                  </a:lnTo>
                  <a:cubicBezTo>
                    <a:pt x="2647156" y="3105476"/>
                    <a:pt x="2597773" y="3176586"/>
                    <a:pt x="2536857" y="3176586"/>
                  </a:cubicBezTo>
                  <a:lnTo>
                    <a:pt x="110299" y="3176586"/>
                  </a:lnTo>
                  <a:cubicBezTo>
                    <a:pt x="49383" y="3176586"/>
                    <a:pt x="0" y="3105476"/>
                    <a:pt x="0" y="3017757"/>
                  </a:cubicBezTo>
                  <a:lnTo>
                    <a:pt x="0" y="158830"/>
                  </a:lnTo>
                  <a:cubicBezTo>
                    <a:pt x="0" y="71111"/>
                    <a:pt x="49383" y="1"/>
                    <a:pt x="110299" y="1"/>
                  </a:cubicBezTo>
                  <a:lnTo>
                    <a:pt x="2536857" y="1"/>
                  </a:lnTo>
                  <a:close/>
                </a:path>
              </a:pathLst>
            </a:cu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1785" tIns="102870" rIns="133351" bIns="2117725" numCol="1" spcCol="1270" anchor="t" anchorCtr="0">
              <a:noAutofit/>
            </a:bodyPr>
            <a:lstStyle/>
            <a:p>
              <a:pPr lvl="0" algn="r" defTabSz="1333500">
                <a:lnSpc>
                  <a:spcPct val="90000"/>
                </a:lnSpc>
                <a:spcBef>
                  <a:spcPct val="0"/>
                </a:spcBef>
                <a:spcAft>
                  <a:spcPct val="35000"/>
                </a:spcAft>
              </a:pPr>
              <a:endParaRPr lang="en-US" sz="3000" kern="1200">
                <a:latin typeface="Times New Roman" panose="02020603050405020304" pitchFamily="18" charset="0"/>
                <a:cs typeface="Times New Roman" panose="02020603050405020304" pitchFamily="18" charset="0"/>
              </a:endParaRPr>
            </a:p>
          </p:txBody>
        </p:sp>
        <p:sp>
          <p:nvSpPr>
            <p:cNvPr id="25" name="Flowchart: Extract 24"/>
            <p:cNvSpPr/>
            <p:nvPr/>
          </p:nvSpPr>
          <p:spPr>
            <a:xfrm rot="5400000">
              <a:off x="7292106" y="4364677"/>
              <a:ext cx="466715" cy="397073"/>
            </a:xfrm>
            <a:prstGeom prst="flowChartExtract">
              <a:avLst/>
            </a:prstGeom>
            <a:grpFill/>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6" name="Freeform 25"/>
            <p:cNvSpPr/>
            <p:nvPr/>
          </p:nvSpPr>
          <p:spPr>
            <a:xfrm>
              <a:off x="7657821" y="1840705"/>
              <a:ext cx="2355969" cy="3176587"/>
            </a:xfrm>
            <a:custGeom>
              <a:avLst/>
              <a:gdLst>
                <a:gd name="connsiteX0" fmla="*/ 0 w 1972131"/>
                <a:gd name="connsiteY0" fmla="*/ 0 h 3176587"/>
                <a:gd name="connsiteX1" fmla="*/ 1972131 w 1972131"/>
                <a:gd name="connsiteY1" fmla="*/ 0 h 3176587"/>
                <a:gd name="connsiteX2" fmla="*/ 1972131 w 1972131"/>
                <a:gd name="connsiteY2" fmla="*/ 3176587 h 3176587"/>
                <a:gd name="connsiteX3" fmla="*/ 0 w 1972131"/>
                <a:gd name="connsiteY3" fmla="*/ 3176587 h 3176587"/>
                <a:gd name="connsiteX4" fmla="*/ 0 w 1972131"/>
                <a:gd name="connsiteY4" fmla="*/ 0 h 3176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131" h="3176587">
                  <a:moveTo>
                    <a:pt x="0" y="0"/>
                  </a:moveTo>
                  <a:lnTo>
                    <a:pt x="1972131" y="0"/>
                  </a:lnTo>
                  <a:lnTo>
                    <a:pt x="1972131" y="3176587"/>
                  </a:lnTo>
                  <a:lnTo>
                    <a:pt x="0" y="3176587"/>
                  </a:lnTo>
                  <a:lnTo>
                    <a:pt x="0" y="0"/>
                  </a:lnTo>
                  <a:close/>
                </a:path>
              </a:pathLst>
            </a:custGeom>
            <a:grpFill/>
            <a:ln>
              <a:noFill/>
            </a:ln>
            <a:effectLst>
              <a:outerShdw blurRad="107950" dist="12700" dir="5400000" algn="ctr">
                <a:srgbClr val="000000"/>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58293" rIns="0" bIns="0" numCol="1" spcCol="1270" anchor="t" anchorCtr="0">
              <a:noAutofit/>
            </a:bodyPr>
            <a:lstStyle/>
            <a:p>
              <a:pPr lvl="0" algn="l" defTabSz="755650">
                <a:lnSpc>
                  <a:spcPct val="90000"/>
                </a:lnSpc>
                <a:spcBef>
                  <a:spcPct val="0"/>
                </a:spcBef>
                <a:spcAft>
                  <a:spcPct val="35000"/>
                </a:spcAft>
              </a:pPr>
              <a:r>
                <a:rPr lang="en-US" sz="2400" kern="1200" dirty="0" err="1" smtClean="0">
                  <a:latin typeface="Times New Roman" panose="02020603050405020304" pitchFamily="18" charset="0"/>
                  <a:cs typeface="Times New Roman" panose="02020603050405020304" pitchFamily="18" charset="0"/>
                </a:rPr>
                <a:t>Sự</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khác</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biệt</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có</a:t>
              </a:r>
              <a:r>
                <a:rPr lang="en-US" sz="2400" kern="1200" dirty="0" smtClean="0">
                  <a:latin typeface="Times New Roman" panose="02020603050405020304" pitchFamily="18" charset="0"/>
                  <a:cs typeface="Times New Roman" panose="02020603050405020304" pitchFamily="18" charset="0"/>
                </a:rPr>
                <a:t> ý </a:t>
              </a:r>
              <a:r>
                <a:rPr lang="en-US" sz="2400" kern="1200" dirty="0" err="1" smtClean="0">
                  <a:latin typeface="Times New Roman" panose="02020603050405020304" pitchFamily="18" charset="0"/>
                  <a:cs typeface="Times New Roman" panose="02020603050405020304" pitchFamily="18" charset="0"/>
                </a:rPr>
                <a:t>nghĩa</a:t>
              </a:r>
              <a:r>
                <a:rPr lang="en-US" sz="2400" kern="1200" dirty="0" smtClean="0">
                  <a:latin typeface="Times New Roman" panose="02020603050405020304" pitchFamily="18" charset="0"/>
                  <a:cs typeface="Times New Roman" panose="02020603050405020304" pitchFamily="18" charset="0"/>
                </a:rPr>
                <a:t>: con </a:t>
              </a:r>
              <a:r>
                <a:rPr lang="en-US" sz="2400" kern="1200" dirty="0" err="1" smtClean="0">
                  <a:latin typeface="Times New Roman" panose="02020603050405020304" pitchFamily="18" charset="0"/>
                  <a:cs typeface="Times New Roman" panose="02020603050405020304" pitchFamily="18" charset="0"/>
                </a:rPr>
                <a:t>người</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cần</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có</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trí</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tuệ</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biết</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nhận</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thức</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về</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các</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giá</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trị</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phải</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có</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các</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năng</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lực</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cần</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thiết</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có</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bản</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lĩnh</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sự</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tự</a:t>
              </a:r>
              <a:r>
                <a:rPr lang="en-US" sz="2400" kern="1200" dirty="0" smtClean="0">
                  <a:latin typeface="Times New Roman" panose="02020603050405020304" pitchFamily="18" charset="0"/>
                  <a:cs typeface="Times New Roman" panose="02020603050405020304" pitchFamily="18" charset="0"/>
                </a:rPr>
                <a:t> tin...</a:t>
              </a:r>
              <a:r>
                <a:rPr lang="en-US" sz="2400" kern="1200" dirty="0" err="1" smtClean="0">
                  <a:latin typeface="Times New Roman" panose="02020603050405020304" pitchFamily="18" charset="0"/>
                  <a:cs typeface="Times New Roman" panose="02020603050405020304" pitchFamily="18" charset="0"/>
                </a:rPr>
                <a:t>Những</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phẩm</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chất</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ấy</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không</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phải</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ai</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muốn</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là</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cũng</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có</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được</a:t>
              </a:r>
              <a:r>
                <a:rPr lang="en-US" sz="2400" kern="1200" dirty="0" smtClean="0">
                  <a:latin typeface="Times New Roman" panose="02020603050405020304" pitchFamily="18" charset="0"/>
                  <a:cs typeface="Times New Roman" panose="02020603050405020304" pitchFamily="18" charset="0"/>
                </a:rPr>
                <a:t>. </a:t>
              </a:r>
              <a:endParaRPr lang="en-US" sz="2400" kern="12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58426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pic>
        <p:nvPicPr>
          <p:cNvPr id="5" name="Picture 4"/>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40000" contrast="40000"/>
                    </a14:imgEffect>
                  </a14:imgLayer>
                </a14:imgProps>
              </a:ext>
            </a:extLst>
          </a:blip>
          <a:srcRect l="21314" t="20941" r="21005" b="17581"/>
          <a:stretch/>
        </p:blipFill>
        <p:spPr>
          <a:xfrm>
            <a:off x="4150237" y="6257925"/>
            <a:ext cx="3878825" cy="457200"/>
          </a:xfrm>
          <a:prstGeom prst="rect">
            <a:avLst/>
          </a:prstGeom>
        </p:spPr>
      </p:pic>
      <p:sp>
        <p:nvSpPr>
          <p:cNvPr id="33" name="Freeform 32"/>
          <p:cNvSpPr/>
          <p:nvPr/>
        </p:nvSpPr>
        <p:spPr>
          <a:xfrm>
            <a:off x="1578079" y="85110"/>
            <a:ext cx="9874280" cy="624680"/>
          </a:xfrm>
          <a:custGeom>
            <a:avLst/>
            <a:gdLst>
              <a:gd name="connsiteX0" fmla="*/ 126209 w 9999406"/>
              <a:gd name="connsiteY0" fmla="*/ 0 h 666391"/>
              <a:gd name="connsiteX1" fmla="*/ 9873197 w 9999406"/>
              <a:gd name="connsiteY1" fmla="*/ 0 h 666391"/>
              <a:gd name="connsiteX2" fmla="*/ 9999406 w 9999406"/>
              <a:gd name="connsiteY2" fmla="*/ 126209 h 666391"/>
              <a:gd name="connsiteX3" fmla="*/ 9999406 w 9999406"/>
              <a:gd name="connsiteY3" fmla="*/ 631028 h 666391"/>
              <a:gd name="connsiteX4" fmla="*/ 9992267 w 9999406"/>
              <a:gd name="connsiteY4" fmla="*/ 666391 h 666391"/>
              <a:gd name="connsiteX5" fmla="*/ 7139 w 9999406"/>
              <a:gd name="connsiteY5" fmla="*/ 666391 h 666391"/>
              <a:gd name="connsiteX6" fmla="*/ 0 w 9999406"/>
              <a:gd name="connsiteY6" fmla="*/ 631028 h 666391"/>
              <a:gd name="connsiteX7" fmla="*/ 0 w 9999406"/>
              <a:gd name="connsiteY7" fmla="*/ 126209 h 666391"/>
              <a:gd name="connsiteX8" fmla="*/ 126209 w 9999406"/>
              <a:gd name="connsiteY8" fmla="*/ 0 h 666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99406" h="666391">
                <a:moveTo>
                  <a:pt x="126209" y="0"/>
                </a:moveTo>
                <a:lnTo>
                  <a:pt x="9873197" y="0"/>
                </a:lnTo>
                <a:cubicBezTo>
                  <a:pt x="9942900" y="0"/>
                  <a:pt x="9999406" y="56506"/>
                  <a:pt x="9999406" y="126209"/>
                </a:cubicBezTo>
                <a:lnTo>
                  <a:pt x="9999406" y="631028"/>
                </a:lnTo>
                <a:lnTo>
                  <a:pt x="9992267" y="666391"/>
                </a:lnTo>
                <a:lnTo>
                  <a:pt x="7139" y="666391"/>
                </a:lnTo>
                <a:lnTo>
                  <a:pt x="0" y="631028"/>
                </a:lnTo>
                <a:lnTo>
                  <a:pt x="0" y="126209"/>
                </a:lnTo>
                <a:cubicBezTo>
                  <a:pt x="0" y="56506"/>
                  <a:pt x="56506" y="0"/>
                  <a:pt x="126209" y="0"/>
                </a:cubicBezTo>
                <a:close/>
              </a:path>
            </a:pathLst>
          </a:custGeom>
          <a:blipFill>
            <a:blip r:embed="rId6"/>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HAI </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LOẠI KHÁC BIỆT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Giong</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-mi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Mun</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6</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4346224" y="717083"/>
            <a:ext cx="348685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Hình thành kiến thức</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p:cNvSpPr/>
          <p:nvPr/>
        </p:nvSpPr>
        <p:spPr>
          <a:xfrm>
            <a:off x="481797" y="1077678"/>
            <a:ext cx="368081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tab pos="1386840" algn="l"/>
              </a:tabLst>
              <a:defRPr/>
            </a:pPr>
            <a:r>
              <a:rPr kumimoji="0" lang="de-DE" sz="28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II. Khám phá văn bản</a:t>
            </a:r>
            <a:r>
              <a:rPr kumimoji="0" lang="de-DE"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4" name="Rectangle 3"/>
          <p:cNvSpPr/>
          <p:nvPr/>
        </p:nvSpPr>
        <p:spPr>
          <a:xfrm>
            <a:off x="442458" y="1600898"/>
            <a:ext cx="3058851" cy="523220"/>
          </a:xfrm>
          <a:prstGeom prst="rect">
            <a:avLst/>
          </a:prstGeom>
        </p:spPr>
        <p:txBody>
          <a:bodyPr wrap="none">
            <a:spAutoFit/>
          </a:bodyPr>
          <a:lstStyle/>
          <a:p>
            <a:pPr algn="just">
              <a:spcBef>
                <a:spcPts val="300"/>
              </a:spcBef>
              <a:spcAft>
                <a:spcPts val="300"/>
              </a:spcAft>
            </a:pPr>
            <a:r>
              <a:rPr lang="en-US" sz="2800" b="1" dirty="0">
                <a:latin typeface="Times New Roman" panose="02020603050405020304" pitchFamily="18" charset="0"/>
                <a:ea typeface="Times New Roman" panose="02020603050405020304" pitchFamily="18" charset="0"/>
              </a:rPr>
              <a:t>3.</a:t>
            </a:r>
            <a:r>
              <a:rPr lang="en-US" sz="2800" dirty="0">
                <a:latin typeface="Times New Roman" panose="02020603050405020304" pitchFamily="18" charset="0"/>
                <a:ea typeface="Times New Roman" panose="02020603050405020304" pitchFamily="18" charset="0"/>
              </a:rPr>
              <a:t> </a:t>
            </a:r>
            <a:r>
              <a:rPr lang="vi-VN" sz="2800" b="1" dirty="0">
                <a:latin typeface="Times New Roman" panose="02020603050405020304" pitchFamily="18" charset="0"/>
                <a:ea typeface="Times New Roman" panose="02020603050405020304" pitchFamily="18" charset="0"/>
              </a:rPr>
              <a:t>Kết thúc vấn đề.</a:t>
            </a:r>
            <a:endParaRPr lang="en-US" sz="2800" dirty="0">
              <a:effectLst/>
              <a:latin typeface="Times New Roman" panose="02020603050405020304" pitchFamily="18" charset="0"/>
              <a:ea typeface="Times New Roman" panose="02020603050405020304" pitchFamily="18" charset="0"/>
            </a:endParaRPr>
          </a:p>
        </p:txBody>
      </p:sp>
      <p:grpSp>
        <p:nvGrpSpPr>
          <p:cNvPr id="11" name="Group 10"/>
          <p:cNvGrpSpPr/>
          <p:nvPr/>
        </p:nvGrpSpPr>
        <p:grpSpPr>
          <a:xfrm>
            <a:off x="2027610" y="2115519"/>
            <a:ext cx="8124080" cy="3465871"/>
            <a:chOff x="2033959" y="1784530"/>
            <a:chExt cx="8124080" cy="4334687"/>
          </a:xfrm>
        </p:grpSpPr>
        <p:sp>
          <p:nvSpPr>
            <p:cNvPr id="12" name="Freeform 11"/>
            <p:cNvSpPr/>
            <p:nvPr/>
          </p:nvSpPr>
          <p:spPr>
            <a:xfrm>
              <a:off x="6096000" y="3043013"/>
              <a:ext cx="2224013" cy="771971"/>
            </a:xfrm>
            <a:custGeom>
              <a:avLst/>
              <a:gdLst/>
              <a:ahLst/>
              <a:cxnLst/>
              <a:rect l="0" t="0" r="0" b="0"/>
              <a:pathLst>
                <a:path>
                  <a:moveTo>
                    <a:pt x="0" y="0"/>
                  </a:moveTo>
                  <a:lnTo>
                    <a:pt x="0" y="385985"/>
                  </a:lnTo>
                  <a:lnTo>
                    <a:pt x="2224013" y="385985"/>
                  </a:lnTo>
                  <a:lnTo>
                    <a:pt x="2224013" y="771971"/>
                  </a:lnTo>
                </a:path>
              </a:pathLst>
            </a:custGeom>
            <a:noFill/>
            <a:ln w="28575"/>
          </p:spPr>
          <p:style>
            <a:lnRef idx="2">
              <a:schemeClr val="dk2">
                <a:shade val="6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17" name="Freeform 16"/>
            <p:cNvSpPr/>
            <p:nvPr/>
          </p:nvSpPr>
          <p:spPr>
            <a:xfrm>
              <a:off x="3871986" y="3043013"/>
              <a:ext cx="2224013" cy="771971"/>
            </a:xfrm>
            <a:custGeom>
              <a:avLst/>
              <a:gdLst/>
              <a:ahLst/>
              <a:cxnLst/>
              <a:rect l="0" t="0" r="0" b="0"/>
              <a:pathLst>
                <a:path>
                  <a:moveTo>
                    <a:pt x="2224013" y="0"/>
                  </a:moveTo>
                  <a:lnTo>
                    <a:pt x="2224013" y="385985"/>
                  </a:lnTo>
                  <a:lnTo>
                    <a:pt x="0" y="385985"/>
                  </a:lnTo>
                  <a:lnTo>
                    <a:pt x="0" y="771971"/>
                  </a:lnTo>
                </a:path>
              </a:pathLst>
            </a:custGeom>
            <a:noFill/>
            <a:ln w="28575"/>
          </p:spPr>
          <p:style>
            <a:lnRef idx="2">
              <a:schemeClr val="dk2">
                <a:shade val="6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27" name="Freeform 26"/>
            <p:cNvSpPr/>
            <p:nvPr/>
          </p:nvSpPr>
          <p:spPr>
            <a:xfrm>
              <a:off x="4257972" y="1784530"/>
              <a:ext cx="3676054" cy="1258483"/>
            </a:xfrm>
            <a:custGeom>
              <a:avLst/>
              <a:gdLst>
                <a:gd name="connsiteX0" fmla="*/ 0 w 3676054"/>
                <a:gd name="connsiteY0" fmla="*/ 0 h 1838027"/>
                <a:gd name="connsiteX1" fmla="*/ 3676054 w 3676054"/>
                <a:gd name="connsiteY1" fmla="*/ 0 h 1838027"/>
                <a:gd name="connsiteX2" fmla="*/ 3676054 w 3676054"/>
                <a:gd name="connsiteY2" fmla="*/ 1838027 h 1838027"/>
                <a:gd name="connsiteX3" fmla="*/ 0 w 3676054"/>
                <a:gd name="connsiteY3" fmla="*/ 1838027 h 1838027"/>
                <a:gd name="connsiteX4" fmla="*/ 0 w 3676054"/>
                <a:gd name="connsiteY4" fmla="*/ 0 h 1838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6054" h="1838027">
                  <a:moveTo>
                    <a:pt x="0" y="0"/>
                  </a:moveTo>
                  <a:lnTo>
                    <a:pt x="3676054" y="0"/>
                  </a:lnTo>
                  <a:lnTo>
                    <a:pt x="3676054" y="1838027"/>
                  </a:lnTo>
                  <a:lnTo>
                    <a:pt x="0" y="1838027"/>
                  </a:lnTo>
                  <a:lnTo>
                    <a:pt x="0" y="0"/>
                  </a:lnTo>
                  <a:close/>
                </a:path>
              </a:pathLst>
            </a:custGeom>
            <a:ln w="28575"/>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3200" kern="1200" dirty="0" err="1" smtClean="0">
                  <a:latin typeface="Times New Roman" panose="02020603050405020304" pitchFamily="18" charset="0"/>
                  <a:cs typeface="Times New Roman" panose="02020603050405020304" pitchFamily="18" charset="0"/>
                </a:rPr>
                <a:t>Khẳng</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định</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hai</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loại</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khác</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biệt</a:t>
              </a:r>
              <a:r>
                <a:rPr lang="en-US" sz="3200" kern="1200" dirty="0" smtClean="0">
                  <a:latin typeface="Times New Roman" panose="02020603050405020304" pitchFamily="18" charset="0"/>
                  <a:cs typeface="Times New Roman" panose="02020603050405020304" pitchFamily="18" charset="0"/>
                </a:rPr>
                <a:t>:</a:t>
              </a:r>
              <a:endParaRPr lang="en-US" sz="3200" kern="1200" dirty="0">
                <a:latin typeface="Times New Roman" panose="02020603050405020304" pitchFamily="18" charset="0"/>
                <a:cs typeface="Times New Roman" panose="02020603050405020304" pitchFamily="18" charset="0"/>
              </a:endParaRPr>
            </a:p>
          </p:txBody>
        </p:sp>
        <p:sp>
          <p:nvSpPr>
            <p:cNvPr id="28" name="Freeform 27"/>
            <p:cNvSpPr/>
            <p:nvPr/>
          </p:nvSpPr>
          <p:spPr>
            <a:xfrm>
              <a:off x="2033959" y="3814985"/>
              <a:ext cx="3676054" cy="2304232"/>
            </a:xfrm>
            <a:custGeom>
              <a:avLst/>
              <a:gdLst>
                <a:gd name="connsiteX0" fmla="*/ 0 w 3676054"/>
                <a:gd name="connsiteY0" fmla="*/ 0 h 1838027"/>
                <a:gd name="connsiteX1" fmla="*/ 3676054 w 3676054"/>
                <a:gd name="connsiteY1" fmla="*/ 0 h 1838027"/>
                <a:gd name="connsiteX2" fmla="*/ 3676054 w 3676054"/>
                <a:gd name="connsiteY2" fmla="*/ 1838027 h 1838027"/>
                <a:gd name="connsiteX3" fmla="*/ 0 w 3676054"/>
                <a:gd name="connsiteY3" fmla="*/ 1838027 h 1838027"/>
                <a:gd name="connsiteX4" fmla="*/ 0 w 3676054"/>
                <a:gd name="connsiteY4" fmla="*/ 0 h 1838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6054" h="1838027">
                  <a:moveTo>
                    <a:pt x="0" y="0"/>
                  </a:moveTo>
                  <a:lnTo>
                    <a:pt x="3676054" y="0"/>
                  </a:lnTo>
                  <a:lnTo>
                    <a:pt x="3676054" y="1838027"/>
                  </a:lnTo>
                  <a:lnTo>
                    <a:pt x="0" y="1838027"/>
                  </a:lnTo>
                  <a:lnTo>
                    <a:pt x="0" y="0"/>
                  </a:lnTo>
                  <a:close/>
                </a:path>
              </a:pathLst>
            </a:custGeom>
            <a:ln w="28575"/>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800" kern="1200" dirty="0" err="1" smtClean="0">
                  <a:latin typeface="Times New Roman" panose="02020603050405020304" pitchFamily="18" charset="0"/>
                  <a:cs typeface="Times New Roman" panose="02020603050405020304" pitchFamily="18" charset="0"/>
                </a:rPr>
                <a:t>Bỏ</a:t>
              </a:r>
              <a:r>
                <a:rPr lang="en-US" sz="2800" kern="1200" dirty="0" smtClean="0">
                  <a:latin typeface="Times New Roman" panose="02020603050405020304" pitchFamily="18" charset="0"/>
                  <a:cs typeface="Times New Roman" panose="02020603050405020304" pitchFamily="18" charset="0"/>
                </a:rPr>
                <a:t> qua </a:t>
              </a:r>
              <a:r>
                <a:rPr lang="en-US" sz="2800" kern="1200" dirty="0" err="1" smtClean="0">
                  <a:latin typeface="Times New Roman" panose="02020603050405020304" pitchFamily="18" charset="0"/>
                  <a:cs typeface="Times New Roman" panose="02020603050405020304" pitchFamily="18" charset="0"/>
                </a:rPr>
                <a:t>nhóm</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tạo</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sự</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khác</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biệt</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vô</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nghĩa</a:t>
              </a:r>
              <a:r>
                <a:rPr lang="en-US" sz="2800" kern="1200" dirty="0" smtClean="0">
                  <a:latin typeface="Times New Roman" panose="02020603050405020304" pitchFamily="18" charset="0"/>
                  <a:cs typeface="Times New Roman" panose="02020603050405020304" pitchFamily="18" charset="0"/>
                </a:rPr>
                <a:t>; </a:t>
              </a:r>
              <a:endParaRPr lang="en-US" sz="2800" kern="1200" dirty="0">
                <a:latin typeface="Times New Roman" panose="02020603050405020304" pitchFamily="18" charset="0"/>
                <a:cs typeface="Times New Roman" panose="02020603050405020304" pitchFamily="18" charset="0"/>
              </a:endParaRPr>
            </a:p>
          </p:txBody>
        </p:sp>
        <p:sp>
          <p:nvSpPr>
            <p:cNvPr id="29" name="Freeform 28"/>
            <p:cNvSpPr/>
            <p:nvPr/>
          </p:nvSpPr>
          <p:spPr>
            <a:xfrm>
              <a:off x="6481985" y="3814985"/>
              <a:ext cx="3676054" cy="2304232"/>
            </a:xfrm>
            <a:custGeom>
              <a:avLst/>
              <a:gdLst>
                <a:gd name="connsiteX0" fmla="*/ 0 w 3676054"/>
                <a:gd name="connsiteY0" fmla="*/ 0 h 1838027"/>
                <a:gd name="connsiteX1" fmla="*/ 3676054 w 3676054"/>
                <a:gd name="connsiteY1" fmla="*/ 0 h 1838027"/>
                <a:gd name="connsiteX2" fmla="*/ 3676054 w 3676054"/>
                <a:gd name="connsiteY2" fmla="*/ 1838027 h 1838027"/>
                <a:gd name="connsiteX3" fmla="*/ 0 w 3676054"/>
                <a:gd name="connsiteY3" fmla="*/ 1838027 h 1838027"/>
                <a:gd name="connsiteX4" fmla="*/ 0 w 3676054"/>
                <a:gd name="connsiteY4" fmla="*/ 0 h 1838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6054" h="1838027">
                  <a:moveTo>
                    <a:pt x="0" y="0"/>
                  </a:moveTo>
                  <a:lnTo>
                    <a:pt x="3676054" y="0"/>
                  </a:lnTo>
                  <a:lnTo>
                    <a:pt x="3676054" y="1838027"/>
                  </a:lnTo>
                  <a:lnTo>
                    <a:pt x="0" y="1838027"/>
                  </a:lnTo>
                  <a:lnTo>
                    <a:pt x="0" y="0"/>
                  </a:lnTo>
                  <a:close/>
                </a:path>
              </a:pathLst>
            </a:custGeom>
            <a:ln w="28575"/>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err="1" smtClean="0">
                  <a:latin typeface="Times New Roman" panose="02020603050405020304" pitchFamily="18" charset="0"/>
                  <a:cs typeface="Times New Roman" panose="02020603050405020304" pitchFamily="18" charset="0"/>
                </a:rPr>
                <a:t>Đề</a:t>
              </a:r>
              <a:r>
                <a:rPr lang="en-US" sz="2700" kern="1200" dirty="0" smtClean="0">
                  <a:latin typeface="Times New Roman" panose="02020603050405020304" pitchFamily="18" charset="0"/>
                  <a:cs typeface="Times New Roman" panose="02020603050405020304" pitchFamily="18" charset="0"/>
                </a:rPr>
                <a:t> </a:t>
              </a:r>
              <a:r>
                <a:rPr lang="en-US" sz="2700" kern="1200" dirty="0" err="1" smtClean="0">
                  <a:latin typeface="Times New Roman" panose="02020603050405020304" pitchFamily="18" charset="0"/>
                  <a:cs typeface="Times New Roman" panose="02020603050405020304" pitchFamily="18" charset="0"/>
                </a:rPr>
                <a:t>cao</a:t>
              </a:r>
              <a:r>
                <a:rPr lang="en-US" sz="2700" kern="1200" dirty="0" smtClean="0">
                  <a:latin typeface="Times New Roman" panose="02020603050405020304" pitchFamily="18" charset="0"/>
                  <a:cs typeface="Times New Roman" panose="02020603050405020304" pitchFamily="18" charset="0"/>
                </a:rPr>
                <a:t> </a:t>
              </a:r>
              <a:r>
                <a:rPr lang="en-US" sz="2700" kern="1200" dirty="0" err="1" smtClean="0">
                  <a:latin typeface="Times New Roman" panose="02020603050405020304" pitchFamily="18" charset="0"/>
                  <a:cs typeface="Times New Roman" panose="02020603050405020304" pitchFamily="18" charset="0"/>
                </a:rPr>
                <a:t>giá</a:t>
              </a:r>
              <a:r>
                <a:rPr lang="en-US" sz="2700" kern="1200" dirty="0" smtClean="0">
                  <a:latin typeface="Times New Roman" panose="02020603050405020304" pitchFamily="18" charset="0"/>
                  <a:cs typeface="Times New Roman" panose="02020603050405020304" pitchFamily="18" charset="0"/>
                </a:rPr>
                <a:t> </a:t>
              </a:r>
              <a:r>
                <a:rPr lang="en-US" sz="2700" kern="1200" dirty="0" err="1" smtClean="0">
                  <a:latin typeface="Times New Roman" panose="02020603050405020304" pitchFamily="18" charset="0"/>
                  <a:cs typeface="Times New Roman" panose="02020603050405020304" pitchFamily="18" charset="0"/>
                </a:rPr>
                <a:t>trị</a:t>
              </a:r>
              <a:r>
                <a:rPr lang="en-US" sz="2700" kern="1200" dirty="0" smtClean="0">
                  <a:latin typeface="Times New Roman" panose="02020603050405020304" pitchFamily="18" charset="0"/>
                  <a:cs typeface="Times New Roman" panose="02020603050405020304" pitchFamily="18" charset="0"/>
                </a:rPr>
                <a:t> </a:t>
              </a:r>
              <a:r>
                <a:rPr lang="en-US" sz="2700" kern="1200" dirty="0" err="1" smtClean="0">
                  <a:latin typeface="Times New Roman" panose="02020603050405020304" pitchFamily="18" charset="0"/>
                  <a:cs typeface="Times New Roman" panose="02020603050405020304" pitchFamily="18" charset="0"/>
                </a:rPr>
                <a:t>của</a:t>
              </a:r>
              <a:r>
                <a:rPr lang="en-US" sz="2700" kern="1200" dirty="0" smtClean="0">
                  <a:latin typeface="Times New Roman" panose="02020603050405020304" pitchFamily="18" charset="0"/>
                  <a:cs typeface="Times New Roman" panose="02020603050405020304" pitchFamily="18" charset="0"/>
                </a:rPr>
                <a:t> </a:t>
              </a:r>
              <a:r>
                <a:rPr lang="en-US" sz="2700" kern="1200" dirty="0" err="1" smtClean="0">
                  <a:latin typeface="Times New Roman" panose="02020603050405020304" pitchFamily="18" charset="0"/>
                  <a:cs typeface="Times New Roman" panose="02020603050405020304" pitchFamily="18" charset="0"/>
                </a:rPr>
                <a:t>sự</a:t>
              </a:r>
              <a:r>
                <a:rPr lang="en-US" sz="2700" kern="1200" dirty="0" smtClean="0">
                  <a:latin typeface="Times New Roman" panose="02020603050405020304" pitchFamily="18" charset="0"/>
                  <a:cs typeface="Times New Roman" panose="02020603050405020304" pitchFamily="18" charset="0"/>
                </a:rPr>
                <a:t> </a:t>
              </a:r>
              <a:r>
                <a:rPr lang="en-US" sz="2700" kern="1200" dirty="0" err="1" smtClean="0">
                  <a:latin typeface="Times New Roman" panose="02020603050405020304" pitchFamily="18" charset="0"/>
                  <a:cs typeface="Times New Roman" panose="02020603050405020304" pitchFamily="18" charset="0"/>
                </a:rPr>
                <a:t>khác</a:t>
              </a:r>
              <a:r>
                <a:rPr lang="en-US" sz="2700" kern="1200" dirty="0" smtClean="0">
                  <a:latin typeface="Times New Roman" panose="02020603050405020304" pitchFamily="18" charset="0"/>
                  <a:cs typeface="Times New Roman" panose="02020603050405020304" pitchFamily="18" charset="0"/>
                </a:rPr>
                <a:t> </a:t>
              </a:r>
              <a:r>
                <a:rPr lang="en-US" sz="2700" kern="1200" dirty="0" err="1" smtClean="0">
                  <a:latin typeface="Times New Roman" panose="02020603050405020304" pitchFamily="18" charset="0"/>
                  <a:cs typeface="Times New Roman" panose="02020603050405020304" pitchFamily="18" charset="0"/>
                </a:rPr>
                <a:t>biệt</a:t>
              </a:r>
              <a:r>
                <a:rPr lang="en-US" sz="2700" kern="1200" dirty="0" smtClean="0">
                  <a:latin typeface="Times New Roman" panose="02020603050405020304" pitchFamily="18" charset="0"/>
                  <a:cs typeface="Times New Roman" panose="02020603050405020304" pitchFamily="18" charset="0"/>
                </a:rPr>
                <a:t> </a:t>
              </a:r>
              <a:r>
                <a:rPr lang="en-US" sz="2700" kern="1200" dirty="0" err="1" smtClean="0">
                  <a:latin typeface="Times New Roman" panose="02020603050405020304" pitchFamily="18" charset="0"/>
                  <a:cs typeface="Times New Roman" panose="02020603050405020304" pitchFamily="18" charset="0"/>
                </a:rPr>
                <a:t>thực</a:t>
              </a:r>
              <a:r>
                <a:rPr lang="en-US" sz="2700" kern="1200" dirty="0" smtClean="0">
                  <a:latin typeface="Times New Roman" panose="02020603050405020304" pitchFamily="18" charset="0"/>
                  <a:cs typeface="Times New Roman" panose="02020603050405020304" pitchFamily="18" charset="0"/>
                </a:rPr>
                <a:t> </a:t>
              </a:r>
              <a:r>
                <a:rPr lang="en-US" sz="2700" kern="1200" dirty="0" err="1" smtClean="0">
                  <a:latin typeface="Times New Roman" panose="02020603050405020304" pitchFamily="18" charset="0"/>
                  <a:cs typeface="Times New Roman" panose="02020603050405020304" pitchFamily="18" charset="0"/>
                </a:rPr>
                <a:t>sự</a:t>
              </a:r>
              <a:r>
                <a:rPr lang="en-US" sz="2700" kern="1200" dirty="0" smtClean="0">
                  <a:latin typeface="Times New Roman" panose="02020603050405020304" pitchFamily="18" charset="0"/>
                  <a:cs typeface="Times New Roman" panose="02020603050405020304" pitchFamily="18" charset="0"/>
                </a:rPr>
                <a:t>, </a:t>
              </a:r>
              <a:r>
                <a:rPr lang="nl-NL" sz="2700" kern="1200" dirty="0" smtClean="0">
                  <a:latin typeface="Times New Roman" panose="02020603050405020304" pitchFamily="18" charset="0"/>
                  <a:cs typeface="Times New Roman" panose="02020603050405020304" pitchFamily="18" charset="0"/>
                </a:rPr>
                <a:t>có ý nghĩa ở mỗi người sẽ khiến mọi người đặc biệt chú ý.</a:t>
              </a:r>
              <a:endParaRPr lang="en-US" sz="2700" kern="12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99161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pic>
        <p:nvPicPr>
          <p:cNvPr id="5" name="Picture 4"/>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40000" contrast="40000"/>
                    </a14:imgEffect>
                  </a14:imgLayer>
                </a14:imgProps>
              </a:ext>
            </a:extLst>
          </a:blip>
          <a:srcRect l="21314" t="20941" r="21005" b="17581"/>
          <a:stretch/>
        </p:blipFill>
        <p:spPr>
          <a:xfrm>
            <a:off x="4150237" y="6257925"/>
            <a:ext cx="3878825" cy="457200"/>
          </a:xfrm>
          <a:prstGeom prst="rect">
            <a:avLst/>
          </a:prstGeom>
        </p:spPr>
      </p:pic>
      <p:sp>
        <p:nvSpPr>
          <p:cNvPr id="33" name="Freeform 32"/>
          <p:cNvSpPr/>
          <p:nvPr/>
        </p:nvSpPr>
        <p:spPr>
          <a:xfrm>
            <a:off x="1578079" y="85110"/>
            <a:ext cx="9874280" cy="624680"/>
          </a:xfrm>
          <a:custGeom>
            <a:avLst/>
            <a:gdLst>
              <a:gd name="connsiteX0" fmla="*/ 126209 w 9999406"/>
              <a:gd name="connsiteY0" fmla="*/ 0 h 666391"/>
              <a:gd name="connsiteX1" fmla="*/ 9873197 w 9999406"/>
              <a:gd name="connsiteY1" fmla="*/ 0 h 666391"/>
              <a:gd name="connsiteX2" fmla="*/ 9999406 w 9999406"/>
              <a:gd name="connsiteY2" fmla="*/ 126209 h 666391"/>
              <a:gd name="connsiteX3" fmla="*/ 9999406 w 9999406"/>
              <a:gd name="connsiteY3" fmla="*/ 631028 h 666391"/>
              <a:gd name="connsiteX4" fmla="*/ 9992267 w 9999406"/>
              <a:gd name="connsiteY4" fmla="*/ 666391 h 666391"/>
              <a:gd name="connsiteX5" fmla="*/ 7139 w 9999406"/>
              <a:gd name="connsiteY5" fmla="*/ 666391 h 666391"/>
              <a:gd name="connsiteX6" fmla="*/ 0 w 9999406"/>
              <a:gd name="connsiteY6" fmla="*/ 631028 h 666391"/>
              <a:gd name="connsiteX7" fmla="*/ 0 w 9999406"/>
              <a:gd name="connsiteY7" fmla="*/ 126209 h 666391"/>
              <a:gd name="connsiteX8" fmla="*/ 126209 w 9999406"/>
              <a:gd name="connsiteY8" fmla="*/ 0 h 666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99406" h="666391">
                <a:moveTo>
                  <a:pt x="126209" y="0"/>
                </a:moveTo>
                <a:lnTo>
                  <a:pt x="9873197" y="0"/>
                </a:lnTo>
                <a:cubicBezTo>
                  <a:pt x="9942900" y="0"/>
                  <a:pt x="9999406" y="56506"/>
                  <a:pt x="9999406" y="126209"/>
                </a:cubicBezTo>
                <a:lnTo>
                  <a:pt x="9999406" y="631028"/>
                </a:lnTo>
                <a:lnTo>
                  <a:pt x="9992267" y="666391"/>
                </a:lnTo>
                <a:lnTo>
                  <a:pt x="7139" y="666391"/>
                </a:lnTo>
                <a:lnTo>
                  <a:pt x="0" y="631028"/>
                </a:lnTo>
                <a:lnTo>
                  <a:pt x="0" y="126209"/>
                </a:lnTo>
                <a:cubicBezTo>
                  <a:pt x="0" y="56506"/>
                  <a:pt x="56506" y="0"/>
                  <a:pt x="126209" y="0"/>
                </a:cubicBezTo>
                <a:close/>
              </a:path>
            </a:pathLst>
          </a:custGeom>
          <a:blipFill>
            <a:blip r:embed="rId6"/>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HAI </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LOẠI KHÁC BIỆT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Giong</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-mi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Mun</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6</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4346224" y="717083"/>
            <a:ext cx="348685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Hình thành kiến thức</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p:cNvSpPr/>
          <p:nvPr/>
        </p:nvSpPr>
        <p:spPr>
          <a:xfrm>
            <a:off x="394855" y="1077678"/>
            <a:ext cx="2233240" cy="523220"/>
          </a:xfrm>
          <a:prstGeom prst="rect">
            <a:avLst/>
          </a:prstGeom>
        </p:spPr>
        <p:txBody>
          <a:bodyPr wrap="none">
            <a:spAutoFit/>
          </a:bodyPr>
          <a:lstStyle/>
          <a:p>
            <a:pPr>
              <a:spcAft>
                <a:spcPts val="0"/>
              </a:spcAft>
            </a:pPr>
            <a:r>
              <a:rPr lang="nl-NL" sz="2800" b="1" dirty="0">
                <a:latin typeface="Times New Roman" panose="02020603050405020304" pitchFamily="18" charset="0"/>
                <a:ea typeface="Times New Roman" panose="02020603050405020304" pitchFamily="18" charset="0"/>
              </a:rPr>
              <a:t>III. Tổng kết </a:t>
            </a:r>
            <a:endParaRPr lang="en-US" sz="2800" dirty="0">
              <a:effectLst/>
              <a:latin typeface="Times New Roman" panose="02020603050405020304" pitchFamily="18" charset="0"/>
              <a:ea typeface="Times New Roman" panose="02020603050405020304" pitchFamily="18" charset="0"/>
            </a:endParaRPr>
          </a:p>
        </p:txBody>
      </p:sp>
      <p:grpSp>
        <p:nvGrpSpPr>
          <p:cNvPr id="10" name="Group 9"/>
          <p:cNvGrpSpPr/>
          <p:nvPr/>
        </p:nvGrpSpPr>
        <p:grpSpPr>
          <a:xfrm>
            <a:off x="584955" y="1679479"/>
            <a:ext cx="11009390" cy="4384945"/>
            <a:chOff x="2040076" y="1489739"/>
            <a:chExt cx="10219532" cy="4384945"/>
          </a:xfrm>
        </p:grpSpPr>
        <p:sp>
          <p:nvSpPr>
            <p:cNvPr id="16" name="Freeform 15"/>
            <p:cNvSpPr/>
            <p:nvPr/>
          </p:nvSpPr>
          <p:spPr>
            <a:xfrm>
              <a:off x="2040076" y="1489739"/>
              <a:ext cx="2508363" cy="891107"/>
            </a:xfrm>
            <a:custGeom>
              <a:avLst/>
              <a:gdLst>
                <a:gd name="connsiteX0" fmla="*/ 0 w 2795069"/>
                <a:gd name="connsiteY0" fmla="*/ 139753 h 1397534"/>
                <a:gd name="connsiteX1" fmla="*/ 139753 w 2795069"/>
                <a:gd name="connsiteY1" fmla="*/ 0 h 1397534"/>
                <a:gd name="connsiteX2" fmla="*/ 2655316 w 2795069"/>
                <a:gd name="connsiteY2" fmla="*/ 0 h 1397534"/>
                <a:gd name="connsiteX3" fmla="*/ 2795069 w 2795069"/>
                <a:gd name="connsiteY3" fmla="*/ 139753 h 1397534"/>
                <a:gd name="connsiteX4" fmla="*/ 2795069 w 2795069"/>
                <a:gd name="connsiteY4" fmla="*/ 1257781 h 1397534"/>
                <a:gd name="connsiteX5" fmla="*/ 2655316 w 2795069"/>
                <a:gd name="connsiteY5" fmla="*/ 1397534 h 1397534"/>
                <a:gd name="connsiteX6" fmla="*/ 139753 w 2795069"/>
                <a:gd name="connsiteY6" fmla="*/ 1397534 h 1397534"/>
                <a:gd name="connsiteX7" fmla="*/ 0 w 2795069"/>
                <a:gd name="connsiteY7" fmla="*/ 1257781 h 1397534"/>
                <a:gd name="connsiteX8" fmla="*/ 0 w 2795069"/>
                <a:gd name="connsiteY8" fmla="*/ 139753 h 139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5069" h="1397534">
                  <a:moveTo>
                    <a:pt x="0" y="139753"/>
                  </a:moveTo>
                  <a:cubicBezTo>
                    <a:pt x="0" y="62570"/>
                    <a:pt x="62570" y="0"/>
                    <a:pt x="139753" y="0"/>
                  </a:cubicBezTo>
                  <a:lnTo>
                    <a:pt x="2655316" y="0"/>
                  </a:lnTo>
                  <a:cubicBezTo>
                    <a:pt x="2732499" y="0"/>
                    <a:pt x="2795069" y="62570"/>
                    <a:pt x="2795069" y="139753"/>
                  </a:cubicBezTo>
                  <a:lnTo>
                    <a:pt x="2795069" y="1257781"/>
                  </a:lnTo>
                  <a:cubicBezTo>
                    <a:pt x="2795069" y="1334964"/>
                    <a:pt x="2732499" y="1397534"/>
                    <a:pt x="2655316" y="1397534"/>
                  </a:cubicBezTo>
                  <a:lnTo>
                    <a:pt x="139753" y="1397534"/>
                  </a:lnTo>
                  <a:cubicBezTo>
                    <a:pt x="62570" y="1397534"/>
                    <a:pt x="0" y="1334964"/>
                    <a:pt x="0" y="1257781"/>
                  </a:cubicBezTo>
                  <a:lnTo>
                    <a:pt x="0" y="139753"/>
                  </a:lnTo>
                  <a:close/>
                </a:path>
              </a:pathLst>
            </a:custGeom>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4272" tIns="76492" rIns="94272" bIns="76492" numCol="1" spcCol="1270" anchor="ctr" anchorCtr="0">
              <a:noAutofit/>
            </a:bodyPr>
            <a:lstStyle/>
            <a:p>
              <a:pPr lvl="0" algn="ctr" defTabSz="1244600">
                <a:lnSpc>
                  <a:spcPct val="90000"/>
                </a:lnSpc>
                <a:spcBef>
                  <a:spcPct val="0"/>
                </a:spcBef>
                <a:spcAft>
                  <a:spcPct val="35000"/>
                </a:spcAft>
              </a:pPr>
              <a:r>
                <a:rPr lang="en-US" sz="2800" b="1" kern="1200" dirty="0" smtClean="0">
                  <a:latin typeface="Times New Roman" panose="02020603050405020304" pitchFamily="18" charset="0"/>
                  <a:cs typeface="Times New Roman" panose="02020603050405020304" pitchFamily="18" charset="0"/>
                </a:rPr>
                <a:t>1. </a:t>
              </a:r>
              <a:r>
                <a:rPr lang="en-US" sz="2800" b="1" kern="1200" dirty="0" err="1" smtClean="0">
                  <a:latin typeface="Times New Roman" panose="02020603050405020304" pitchFamily="18" charset="0"/>
                  <a:cs typeface="Times New Roman" panose="02020603050405020304" pitchFamily="18" charset="0"/>
                </a:rPr>
                <a:t>Nghệ</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thuật</a:t>
              </a:r>
              <a:r>
                <a:rPr lang="en-US" sz="2800" b="1" kern="1200" dirty="0" smtClean="0">
                  <a:latin typeface="Times New Roman" panose="02020603050405020304" pitchFamily="18" charset="0"/>
                  <a:cs typeface="Times New Roman" panose="02020603050405020304" pitchFamily="18" charset="0"/>
                </a:rPr>
                <a:t>:</a:t>
              </a:r>
              <a:endParaRPr lang="en-US" sz="2800" kern="1200" dirty="0">
                <a:latin typeface="Times New Roman" panose="02020603050405020304" pitchFamily="18" charset="0"/>
                <a:cs typeface="Times New Roman" panose="02020603050405020304" pitchFamily="18" charset="0"/>
              </a:endParaRPr>
            </a:p>
          </p:txBody>
        </p:sp>
        <p:sp>
          <p:nvSpPr>
            <p:cNvPr id="18" name="Freeform 17"/>
            <p:cNvSpPr/>
            <p:nvPr/>
          </p:nvSpPr>
          <p:spPr>
            <a:xfrm>
              <a:off x="2319582" y="2380848"/>
              <a:ext cx="279506" cy="1048151"/>
            </a:xfrm>
            <a:custGeom>
              <a:avLst/>
              <a:gdLst/>
              <a:ahLst/>
              <a:cxnLst/>
              <a:rect l="0" t="0" r="0" b="0"/>
              <a:pathLst>
                <a:path>
                  <a:moveTo>
                    <a:pt x="0" y="0"/>
                  </a:moveTo>
                  <a:lnTo>
                    <a:pt x="0" y="1048151"/>
                  </a:lnTo>
                  <a:lnTo>
                    <a:pt x="279506" y="1048151"/>
                  </a:lnTo>
                </a:path>
              </a:pathLst>
            </a:custGeom>
            <a:noFill/>
            <a:ln w="28575"/>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9" name="Freeform 18"/>
            <p:cNvSpPr/>
            <p:nvPr/>
          </p:nvSpPr>
          <p:spPr>
            <a:xfrm>
              <a:off x="2599089" y="2587364"/>
              <a:ext cx="4367014" cy="1540402"/>
            </a:xfrm>
            <a:custGeom>
              <a:avLst/>
              <a:gdLst>
                <a:gd name="connsiteX0" fmla="*/ 0 w 4298817"/>
                <a:gd name="connsiteY0" fmla="*/ 139753 h 1397534"/>
                <a:gd name="connsiteX1" fmla="*/ 139753 w 4298817"/>
                <a:gd name="connsiteY1" fmla="*/ 0 h 1397534"/>
                <a:gd name="connsiteX2" fmla="*/ 4159064 w 4298817"/>
                <a:gd name="connsiteY2" fmla="*/ 0 h 1397534"/>
                <a:gd name="connsiteX3" fmla="*/ 4298817 w 4298817"/>
                <a:gd name="connsiteY3" fmla="*/ 139753 h 1397534"/>
                <a:gd name="connsiteX4" fmla="*/ 4298817 w 4298817"/>
                <a:gd name="connsiteY4" fmla="*/ 1257781 h 1397534"/>
                <a:gd name="connsiteX5" fmla="*/ 4159064 w 4298817"/>
                <a:gd name="connsiteY5" fmla="*/ 1397534 h 1397534"/>
                <a:gd name="connsiteX6" fmla="*/ 139753 w 4298817"/>
                <a:gd name="connsiteY6" fmla="*/ 1397534 h 1397534"/>
                <a:gd name="connsiteX7" fmla="*/ 0 w 4298817"/>
                <a:gd name="connsiteY7" fmla="*/ 1257781 h 1397534"/>
                <a:gd name="connsiteX8" fmla="*/ 0 w 4298817"/>
                <a:gd name="connsiteY8" fmla="*/ 139753 h 139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98817" h="1397534">
                  <a:moveTo>
                    <a:pt x="0" y="139753"/>
                  </a:moveTo>
                  <a:cubicBezTo>
                    <a:pt x="0" y="62570"/>
                    <a:pt x="62570" y="0"/>
                    <a:pt x="139753" y="0"/>
                  </a:cubicBezTo>
                  <a:lnTo>
                    <a:pt x="4159064" y="0"/>
                  </a:lnTo>
                  <a:cubicBezTo>
                    <a:pt x="4236247" y="0"/>
                    <a:pt x="4298817" y="62570"/>
                    <a:pt x="4298817" y="139753"/>
                  </a:cubicBezTo>
                  <a:lnTo>
                    <a:pt x="4298817" y="1257781"/>
                  </a:lnTo>
                  <a:cubicBezTo>
                    <a:pt x="4298817" y="1334964"/>
                    <a:pt x="4236247" y="1397534"/>
                    <a:pt x="4159064" y="1397534"/>
                  </a:cubicBezTo>
                  <a:lnTo>
                    <a:pt x="139753" y="1397534"/>
                  </a:lnTo>
                  <a:cubicBezTo>
                    <a:pt x="62570" y="1397534"/>
                    <a:pt x="0" y="1334964"/>
                    <a:pt x="0" y="1257781"/>
                  </a:cubicBezTo>
                  <a:lnTo>
                    <a:pt x="0" y="139753"/>
                  </a:lnTo>
                  <a:close/>
                </a:path>
              </a:pathLst>
            </a:custGeom>
            <a:ln w="28575"/>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4272" tIns="76492" rIns="94272" bIns="76492" numCol="1" spcCol="1270" anchor="ctr" anchorCtr="0">
              <a:noAutofit/>
            </a:bodyPr>
            <a:lstStyle/>
            <a:p>
              <a:pPr lvl="0" algn="ctr" defTabSz="1244600">
                <a:lnSpc>
                  <a:spcPct val="90000"/>
                </a:lnSpc>
                <a:spcBef>
                  <a:spcPct val="0"/>
                </a:spcBef>
                <a:spcAft>
                  <a:spcPct val="35000"/>
                </a:spcAft>
              </a:pPr>
              <a:r>
                <a:rPr lang="en-US" sz="2800" kern="1200" dirty="0" smtClean="0">
                  <a:latin typeface="Times New Roman" panose="02020603050405020304" pitchFamily="18" charset="0"/>
                  <a:cs typeface="Times New Roman" panose="02020603050405020304" pitchFamily="18" charset="0"/>
                </a:rPr>
                <a:t>VB </a:t>
              </a:r>
              <a:r>
                <a:rPr lang="en-US" sz="2800" kern="1200" dirty="0" err="1" smtClean="0">
                  <a:latin typeface="Times New Roman" panose="02020603050405020304" pitchFamily="18" charset="0"/>
                  <a:cs typeface="Times New Roman" panose="02020603050405020304" pitchFamily="18" charset="0"/>
                </a:rPr>
                <a:t>có</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sự</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kết</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hợp</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chặt</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chẽ</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của</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hai</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thao</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tác</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lí</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lẽ</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và</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bằng</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chứng</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để</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làm</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nổi</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bật</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vấn</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đề</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cần</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bàn</a:t>
              </a:r>
              <a:r>
                <a:rPr lang="en-US" sz="2800" kern="1200" dirty="0" smtClean="0">
                  <a:latin typeface="Times New Roman" panose="02020603050405020304" pitchFamily="18" charset="0"/>
                  <a:cs typeface="Times New Roman" panose="02020603050405020304" pitchFamily="18" charset="0"/>
                </a:rPr>
                <a:t>.</a:t>
              </a:r>
              <a:endParaRPr lang="en-US" sz="2800" kern="1200" dirty="0">
                <a:latin typeface="Times New Roman" panose="02020603050405020304" pitchFamily="18" charset="0"/>
                <a:cs typeface="Times New Roman" panose="02020603050405020304" pitchFamily="18" charset="0"/>
              </a:endParaRPr>
            </a:p>
          </p:txBody>
        </p:sp>
        <p:sp>
          <p:nvSpPr>
            <p:cNvPr id="20" name="Freeform 19"/>
            <p:cNvSpPr/>
            <p:nvPr/>
          </p:nvSpPr>
          <p:spPr>
            <a:xfrm>
              <a:off x="2319582" y="2380848"/>
              <a:ext cx="279506" cy="2795069"/>
            </a:xfrm>
            <a:custGeom>
              <a:avLst/>
              <a:gdLst/>
              <a:ahLst/>
              <a:cxnLst/>
              <a:rect l="0" t="0" r="0" b="0"/>
              <a:pathLst>
                <a:path>
                  <a:moveTo>
                    <a:pt x="0" y="0"/>
                  </a:moveTo>
                  <a:lnTo>
                    <a:pt x="0" y="2795069"/>
                  </a:lnTo>
                  <a:lnTo>
                    <a:pt x="279506" y="2795069"/>
                  </a:lnTo>
                </a:path>
              </a:pathLst>
            </a:custGeom>
            <a:noFill/>
            <a:ln w="28575"/>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1" name="Freeform 20"/>
            <p:cNvSpPr/>
            <p:nvPr/>
          </p:nvSpPr>
          <p:spPr>
            <a:xfrm>
              <a:off x="2599089" y="4263010"/>
              <a:ext cx="4320484" cy="1611674"/>
            </a:xfrm>
            <a:custGeom>
              <a:avLst/>
              <a:gdLst>
                <a:gd name="connsiteX0" fmla="*/ 0 w 4320484"/>
                <a:gd name="connsiteY0" fmla="*/ 139753 h 1397534"/>
                <a:gd name="connsiteX1" fmla="*/ 139753 w 4320484"/>
                <a:gd name="connsiteY1" fmla="*/ 0 h 1397534"/>
                <a:gd name="connsiteX2" fmla="*/ 4180731 w 4320484"/>
                <a:gd name="connsiteY2" fmla="*/ 0 h 1397534"/>
                <a:gd name="connsiteX3" fmla="*/ 4320484 w 4320484"/>
                <a:gd name="connsiteY3" fmla="*/ 139753 h 1397534"/>
                <a:gd name="connsiteX4" fmla="*/ 4320484 w 4320484"/>
                <a:gd name="connsiteY4" fmla="*/ 1257781 h 1397534"/>
                <a:gd name="connsiteX5" fmla="*/ 4180731 w 4320484"/>
                <a:gd name="connsiteY5" fmla="*/ 1397534 h 1397534"/>
                <a:gd name="connsiteX6" fmla="*/ 139753 w 4320484"/>
                <a:gd name="connsiteY6" fmla="*/ 1397534 h 1397534"/>
                <a:gd name="connsiteX7" fmla="*/ 0 w 4320484"/>
                <a:gd name="connsiteY7" fmla="*/ 1257781 h 1397534"/>
                <a:gd name="connsiteX8" fmla="*/ 0 w 4320484"/>
                <a:gd name="connsiteY8" fmla="*/ 139753 h 139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20484" h="1397534">
                  <a:moveTo>
                    <a:pt x="0" y="139753"/>
                  </a:moveTo>
                  <a:cubicBezTo>
                    <a:pt x="0" y="62570"/>
                    <a:pt x="62570" y="0"/>
                    <a:pt x="139753" y="0"/>
                  </a:cubicBezTo>
                  <a:lnTo>
                    <a:pt x="4180731" y="0"/>
                  </a:lnTo>
                  <a:cubicBezTo>
                    <a:pt x="4257914" y="0"/>
                    <a:pt x="4320484" y="62570"/>
                    <a:pt x="4320484" y="139753"/>
                  </a:cubicBezTo>
                  <a:lnTo>
                    <a:pt x="4320484" y="1257781"/>
                  </a:lnTo>
                  <a:cubicBezTo>
                    <a:pt x="4320484" y="1334964"/>
                    <a:pt x="4257914" y="1397534"/>
                    <a:pt x="4180731" y="1397534"/>
                  </a:cubicBezTo>
                  <a:lnTo>
                    <a:pt x="139753" y="1397534"/>
                  </a:lnTo>
                  <a:cubicBezTo>
                    <a:pt x="62570" y="1397534"/>
                    <a:pt x="0" y="1334964"/>
                    <a:pt x="0" y="1257781"/>
                  </a:cubicBezTo>
                  <a:lnTo>
                    <a:pt x="0" y="139753"/>
                  </a:lnTo>
                  <a:close/>
                </a:path>
              </a:pathLst>
            </a:custGeom>
            <a:ln w="28575"/>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4272" tIns="76492" rIns="94272" bIns="76492" numCol="1" spcCol="1270" anchor="ctr" anchorCtr="0">
              <a:noAutofit/>
            </a:bodyPr>
            <a:lstStyle/>
            <a:p>
              <a:pPr lvl="0" algn="ctr" defTabSz="1244600">
                <a:lnSpc>
                  <a:spcPct val="90000"/>
                </a:lnSpc>
                <a:spcBef>
                  <a:spcPct val="0"/>
                </a:spcBef>
                <a:spcAft>
                  <a:spcPct val="35000"/>
                </a:spcAft>
              </a:pPr>
              <a:r>
                <a:rPr lang="en-US" sz="2800" kern="1200" dirty="0" err="1" smtClean="0">
                  <a:latin typeface="Times New Roman" panose="02020603050405020304" pitchFamily="18" charset="0"/>
                  <a:cs typeface="Times New Roman" panose="02020603050405020304" pitchFamily="18" charset="0"/>
                </a:rPr>
                <a:t>Khéo</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léo</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kết</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hợp</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kể</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tác</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giả</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làm</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cho</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vấn</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đề</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tạo</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ra</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sự</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khác</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biệt</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có</a:t>
              </a:r>
              <a:r>
                <a:rPr lang="en-US" sz="2800" kern="1200" dirty="0" smtClean="0">
                  <a:latin typeface="Times New Roman" panose="02020603050405020304" pitchFamily="18" charset="0"/>
                  <a:cs typeface="Times New Roman" panose="02020603050405020304" pitchFamily="18" charset="0"/>
                </a:rPr>
                <a:t> ý </a:t>
              </a:r>
              <a:r>
                <a:rPr lang="en-US" sz="2800" kern="1200" dirty="0" err="1" smtClean="0">
                  <a:latin typeface="Times New Roman" panose="02020603050405020304" pitchFamily="18" charset="0"/>
                  <a:cs typeface="Times New Roman" panose="02020603050405020304" pitchFamily="18" charset="0"/>
                </a:rPr>
                <a:t>nghĩa</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trở</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nên</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nhẹ</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nhàng</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hấp</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dẫn</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dễ</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tiếp</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nhận</a:t>
              </a:r>
              <a:r>
                <a:rPr lang="en-US" sz="2800" kern="1200" dirty="0" smtClean="0">
                  <a:latin typeface="Times New Roman" panose="02020603050405020304" pitchFamily="18" charset="0"/>
                  <a:cs typeface="Times New Roman" panose="02020603050405020304" pitchFamily="18" charset="0"/>
                </a:rPr>
                <a:t>.</a:t>
              </a:r>
              <a:endParaRPr lang="en-US" sz="2800" kern="1200" dirty="0">
                <a:latin typeface="Times New Roman" panose="02020603050405020304" pitchFamily="18" charset="0"/>
                <a:cs typeface="Times New Roman" panose="02020603050405020304" pitchFamily="18" charset="0"/>
              </a:endParaRPr>
            </a:p>
          </p:txBody>
        </p:sp>
        <p:sp>
          <p:nvSpPr>
            <p:cNvPr id="23" name="Freeform 22"/>
            <p:cNvSpPr/>
            <p:nvPr/>
          </p:nvSpPr>
          <p:spPr>
            <a:xfrm>
              <a:off x="7059327" y="1541595"/>
              <a:ext cx="3239029" cy="839251"/>
            </a:xfrm>
            <a:custGeom>
              <a:avLst/>
              <a:gdLst>
                <a:gd name="connsiteX0" fmla="*/ 0 w 2795069"/>
                <a:gd name="connsiteY0" fmla="*/ 139753 h 1397534"/>
                <a:gd name="connsiteX1" fmla="*/ 139753 w 2795069"/>
                <a:gd name="connsiteY1" fmla="*/ 0 h 1397534"/>
                <a:gd name="connsiteX2" fmla="*/ 2655316 w 2795069"/>
                <a:gd name="connsiteY2" fmla="*/ 0 h 1397534"/>
                <a:gd name="connsiteX3" fmla="*/ 2795069 w 2795069"/>
                <a:gd name="connsiteY3" fmla="*/ 139753 h 1397534"/>
                <a:gd name="connsiteX4" fmla="*/ 2795069 w 2795069"/>
                <a:gd name="connsiteY4" fmla="*/ 1257781 h 1397534"/>
                <a:gd name="connsiteX5" fmla="*/ 2655316 w 2795069"/>
                <a:gd name="connsiteY5" fmla="*/ 1397534 h 1397534"/>
                <a:gd name="connsiteX6" fmla="*/ 139753 w 2795069"/>
                <a:gd name="connsiteY6" fmla="*/ 1397534 h 1397534"/>
                <a:gd name="connsiteX7" fmla="*/ 0 w 2795069"/>
                <a:gd name="connsiteY7" fmla="*/ 1257781 h 1397534"/>
                <a:gd name="connsiteX8" fmla="*/ 0 w 2795069"/>
                <a:gd name="connsiteY8" fmla="*/ 139753 h 139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5069" h="1397534">
                  <a:moveTo>
                    <a:pt x="0" y="139753"/>
                  </a:moveTo>
                  <a:cubicBezTo>
                    <a:pt x="0" y="62570"/>
                    <a:pt x="62570" y="0"/>
                    <a:pt x="139753" y="0"/>
                  </a:cubicBezTo>
                  <a:lnTo>
                    <a:pt x="2655316" y="0"/>
                  </a:lnTo>
                  <a:cubicBezTo>
                    <a:pt x="2732499" y="0"/>
                    <a:pt x="2795069" y="62570"/>
                    <a:pt x="2795069" y="139753"/>
                  </a:cubicBezTo>
                  <a:lnTo>
                    <a:pt x="2795069" y="1257781"/>
                  </a:lnTo>
                  <a:cubicBezTo>
                    <a:pt x="2795069" y="1334964"/>
                    <a:pt x="2732499" y="1397534"/>
                    <a:pt x="2655316" y="1397534"/>
                  </a:cubicBezTo>
                  <a:lnTo>
                    <a:pt x="139753" y="1397534"/>
                  </a:lnTo>
                  <a:cubicBezTo>
                    <a:pt x="62570" y="1397534"/>
                    <a:pt x="0" y="1334964"/>
                    <a:pt x="0" y="1257781"/>
                  </a:cubicBezTo>
                  <a:lnTo>
                    <a:pt x="0" y="139753"/>
                  </a:lnTo>
                  <a:close/>
                </a:path>
              </a:pathLst>
            </a:custGeom>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4272" tIns="76492" rIns="94272" bIns="76492" numCol="1" spcCol="1270" anchor="ctr" anchorCtr="0">
              <a:noAutofit/>
            </a:bodyPr>
            <a:lstStyle/>
            <a:p>
              <a:pPr lvl="0" algn="ctr" defTabSz="1244600">
                <a:lnSpc>
                  <a:spcPct val="90000"/>
                </a:lnSpc>
                <a:spcBef>
                  <a:spcPct val="0"/>
                </a:spcBef>
                <a:spcAft>
                  <a:spcPct val="35000"/>
                </a:spcAft>
              </a:pPr>
              <a:r>
                <a:rPr lang="en-US" sz="2800" b="1" kern="1200" dirty="0" smtClean="0">
                  <a:latin typeface="Times New Roman" panose="02020603050405020304" pitchFamily="18" charset="0"/>
                  <a:cs typeface="Times New Roman" panose="02020603050405020304" pitchFamily="18" charset="0"/>
                </a:rPr>
                <a:t>2. </a:t>
              </a:r>
              <a:r>
                <a:rPr lang="en-US" sz="2800" b="1" kern="1200" dirty="0" err="1" smtClean="0">
                  <a:latin typeface="Times New Roman" panose="02020603050405020304" pitchFamily="18" charset="0"/>
                  <a:cs typeface="Times New Roman" panose="02020603050405020304" pitchFamily="18" charset="0"/>
                </a:rPr>
                <a:t>Nội</a:t>
              </a:r>
              <a:r>
                <a:rPr lang="en-US" sz="2800" b="1" kern="1200" dirty="0" smtClean="0">
                  <a:latin typeface="Times New Roman" panose="02020603050405020304" pitchFamily="18" charset="0"/>
                  <a:cs typeface="Times New Roman" panose="02020603050405020304" pitchFamily="18" charset="0"/>
                </a:rPr>
                <a:t> dung, ý </a:t>
              </a:r>
              <a:r>
                <a:rPr lang="en-US" sz="2800" b="1" kern="1200" dirty="0" err="1" smtClean="0">
                  <a:latin typeface="Times New Roman" panose="02020603050405020304" pitchFamily="18" charset="0"/>
                  <a:cs typeface="Times New Roman" panose="02020603050405020304" pitchFamily="18" charset="0"/>
                </a:rPr>
                <a:t>nghĩa</a:t>
              </a:r>
              <a:r>
                <a:rPr lang="en-US" sz="2800" b="1" kern="1200" dirty="0" smtClean="0">
                  <a:latin typeface="Times New Roman" panose="02020603050405020304" pitchFamily="18" charset="0"/>
                  <a:cs typeface="Times New Roman" panose="02020603050405020304" pitchFamily="18" charset="0"/>
                </a:rPr>
                <a:t> </a:t>
              </a:r>
              <a:endParaRPr lang="en-US" sz="2800" kern="1200" dirty="0">
                <a:latin typeface="Times New Roman" panose="02020603050405020304" pitchFamily="18" charset="0"/>
                <a:cs typeface="Times New Roman" panose="02020603050405020304" pitchFamily="18" charset="0"/>
              </a:endParaRPr>
            </a:p>
          </p:txBody>
        </p:sp>
        <p:sp>
          <p:nvSpPr>
            <p:cNvPr id="24" name="Freeform 23"/>
            <p:cNvSpPr/>
            <p:nvPr/>
          </p:nvSpPr>
          <p:spPr>
            <a:xfrm>
              <a:off x="7338834" y="2380848"/>
              <a:ext cx="279506" cy="1048151"/>
            </a:xfrm>
            <a:custGeom>
              <a:avLst/>
              <a:gdLst/>
              <a:ahLst/>
              <a:cxnLst/>
              <a:rect l="0" t="0" r="0" b="0"/>
              <a:pathLst>
                <a:path>
                  <a:moveTo>
                    <a:pt x="0" y="0"/>
                  </a:moveTo>
                  <a:lnTo>
                    <a:pt x="0" y="1048151"/>
                  </a:lnTo>
                  <a:lnTo>
                    <a:pt x="279506" y="1048151"/>
                  </a:lnTo>
                </a:path>
              </a:pathLst>
            </a:custGeom>
            <a:noFill/>
            <a:ln w="28575"/>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5" name="Freeform 24"/>
            <p:cNvSpPr/>
            <p:nvPr/>
          </p:nvSpPr>
          <p:spPr>
            <a:xfrm>
              <a:off x="7501851" y="2824332"/>
              <a:ext cx="4757757" cy="1171638"/>
            </a:xfrm>
            <a:custGeom>
              <a:avLst/>
              <a:gdLst>
                <a:gd name="connsiteX0" fmla="*/ 0 w 4275070"/>
                <a:gd name="connsiteY0" fmla="*/ 139753 h 1397534"/>
                <a:gd name="connsiteX1" fmla="*/ 139753 w 4275070"/>
                <a:gd name="connsiteY1" fmla="*/ 0 h 1397534"/>
                <a:gd name="connsiteX2" fmla="*/ 4135317 w 4275070"/>
                <a:gd name="connsiteY2" fmla="*/ 0 h 1397534"/>
                <a:gd name="connsiteX3" fmla="*/ 4275070 w 4275070"/>
                <a:gd name="connsiteY3" fmla="*/ 139753 h 1397534"/>
                <a:gd name="connsiteX4" fmla="*/ 4275070 w 4275070"/>
                <a:gd name="connsiteY4" fmla="*/ 1257781 h 1397534"/>
                <a:gd name="connsiteX5" fmla="*/ 4135317 w 4275070"/>
                <a:gd name="connsiteY5" fmla="*/ 1397534 h 1397534"/>
                <a:gd name="connsiteX6" fmla="*/ 139753 w 4275070"/>
                <a:gd name="connsiteY6" fmla="*/ 1397534 h 1397534"/>
                <a:gd name="connsiteX7" fmla="*/ 0 w 4275070"/>
                <a:gd name="connsiteY7" fmla="*/ 1257781 h 1397534"/>
                <a:gd name="connsiteX8" fmla="*/ 0 w 4275070"/>
                <a:gd name="connsiteY8" fmla="*/ 139753 h 139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75070" h="1397534">
                  <a:moveTo>
                    <a:pt x="0" y="139753"/>
                  </a:moveTo>
                  <a:cubicBezTo>
                    <a:pt x="0" y="62570"/>
                    <a:pt x="62570" y="0"/>
                    <a:pt x="139753" y="0"/>
                  </a:cubicBezTo>
                  <a:lnTo>
                    <a:pt x="4135317" y="0"/>
                  </a:lnTo>
                  <a:cubicBezTo>
                    <a:pt x="4212500" y="0"/>
                    <a:pt x="4275070" y="62570"/>
                    <a:pt x="4275070" y="139753"/>
                  </a:cubicBezTo>
                  <a:lnTo>
                    <a:pt x="4275070" y="1257781"/>
                  </a:lnTo>
                  <a:cubicBezTo>
                    <a:pt x="4275070" y="1334964"/>
                    <a:pt x="4212500" y="1397534"/>
                    <a:pt x="4135317" y="1397534"/>
                  </a:cubicBezTo>
                  <a:lnTo>
                    <a:pt x="139753" y="1397534"/>
                  </a:lnTo>
                  <a:cubicBezTo>
                    <a:pt x="62570" y="1397534"/>
                    <a:pt x="0" y="1334964"/>
                    <a:pt x="0" y="1257781"/>
                  </a:cubicBezTo>
                  <a:lnTo>
                    <a:pt x="0" y="139753"/>
                  </a:lnTo>
                  <a:close/>
                </a:path>
              </a:pathLst>
            </a:custGeom>
            <a:ln w="28575"/>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4272" tIns="76492" rIns="94272" bIns="76492" numCol="1" spcCol="1270" anchor="ctr" anchorCtr="0">
              <a:noAutofit/>
            </a:bodyPr>
            <a:lstStyle/>
            <a:p>
              <a:pPr lvl="0" algn="ctr" defTabSz="1244600">
                <a:lnSpc>
                  <a:spcPct val="90000"/>
                </a:lnSpc>
                <a:spcBef>
                  <a:spcPct val="0"/>
                </a:spcBef>
                <a:spcAft>
                  <a:spcPct val="35000"/>
                </a:spcAft>
              </a:pPr>
              <a:r>
                <a:rPr lang="en-US" sz="2800" kern="1200" dirty="0" err="1" smtClean="0">
                  <a:latin typeface="Times New Roman" panose="02020603050405020304" pitchFamily="18" charset="0"/>
                  <a:cs typeface="Times New Roman" panose="02020603050405020304" pitchFamily="18" charset="0"/>
                </a:rPr>
                <a:t>Văn</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bản</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đề</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cao</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sự</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khác</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biệt</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nhưng</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phải</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là</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sự</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khác</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biệt</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có</a:t>
              </a:r>
              <a:r>
                <a:rPr lang="en-US" sz="2800" kern="1200" dirty="0" smtClean="0">
                  <a:latin typeface="Times New Roman" panose="02020603050405020304" pitchFamily="18" charset="0"/>
                  <a:cs typeface="Times New Roman" panose="02020603050405020304" pitchFamily="18" charset="0"/>
                </a:rPr>
                <a:t> ý </a:t>
              </a:r>
              <a:r>
                <a:rPr lang="en-US" sz="2800" kern="1200" dirty="0" err="1" smtClean="0">
                  <a:latin typeface="Times New Roman" panose="02020603050405020304" pitchFamily="18" charset="0"/>
                  <a:cs typeface="Times New Roman" panose="02020603050405020304" pitchFamily="18" charset="0"/>
                </a:rPr>
                <a:t>nghĩa</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sự</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khác</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biệt</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có</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giá</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trị</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riêng</a:t>
              </a:r>
              <a:r>
                <a:rPr lang="en-US" sz="2800" kern="1200" dirty="0" smtClean="0">
                  <a:latin typeface="Times New Roman" panose="02020603050405020304" pitchFamily="18" charset="0"/>
                  <a:cs typeface="Times New Roman" panose="02020603050405020304" pitchFamily="18" charset="0"/>
                </a:rPr>
                <a:t>.</a:t>
              </a:r>
              <a:endParaRPr lang="en-US" sz="2800" kern="1200" dirty="0">
                <a:latin typeface="Times New Roman" panose="02020603050405020304" pitchFamily="18" charset="0"/>
                <a:cs typeface="Times New Roman" panose="02020603050405020304" pitchFamily="18" charset="0"/>
              </a:endParaRPr>
            </a:p>
          </p:txBody>
        </p:sp>
        <p:sp>
          <p:nvSpPr>
            <p:cNvPr id="26" name="Freeform 25"/>
            <p:cNvSpPr/>
            <p:nvPr/>
          </p:nvSpPr>
          <p:spPr>
            <a:xfrm>
              <a:off x="7338834" y="2380848"/>
              <a:ext cx="279506" cy="2795069"/>
            </a:xfrm>
            <a:custGeom>
              <a:avLst/>
              <a:gdLst/>
              <a:ahLst/>
              <a:cxnLst/>
              <a:rect l="0" t="0" r="0" b="0"/>
              <a:pathLst>
                <a:path>
                  <a:moveTo>
                    <a:pt x="0" y="0"/>
                  </a:moveTo>
                  <a:lnTo>
                    <a:pt x="0" y="2795069"/>
                  </a:lnTo>
                  <a:lnTo>
                    <a:pt x="279506" y="2795069"/>
                  </a:lnTo>
                </a:path>
              </a:pathLst>
            </a:custGeom>
            <a:noFill/>
            <a:ln w="28575"/>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4" name="Freeform 33"/>
            <p:cNvSpPr/>
            <p:nvPr/>
          </p:nvSpPr>
          <p:spPr>
            <a:xfrm>
              <a:off x="7478158" y="4172044"/>
              <a:ext cx="4781450" cy="1702640"/>
            </a:xfrm>
            <a:custGeom>
              <a:avLst/>
              <a:gdLst>
                <a:gd name="connsiteX0" fmla="*/ 0 w 4141823"/>
                <a:gd name="connsiteY0" fmla="*/ 139753 h 1397534"/>
                <a:gd name="connsiteX1" fmla="*/ 139753 w 4141823"/>
                <a:gd name="connsiteY1" fmla="*/ 0 h 1397534"/>
                <a:gd name="connsiteX2" fmla="*/ 4002070 w 4141823"/>
                <a:gd name="connsiteY2" fmla="*/ 0 h 1397534"/>
                <a:gd name="connsiteX3" fmla="*/ 4141823 w 4141823"/>
                <a:gd name="connsiteY3" fmla="*/ 139753 h 1397534"/>
                <a:gd name="connsiteX4" fmla="*/ 4141823 w 4141823"/>
                <a:gd name="connsiteY4" fmla="*/ 1257781 h 1397534"/>
                <a:gd name="connsiteX5" fmla="*/ 4002070 w 4141823"/>
                <a:gd name="connsiteY5" fmla="*/ 1397534 h 1397534"/>
                <a:gd name="connsiteX6" fmla="*/ 139753 w 4141823"/>
                <a:gd name="connsiteY6" fmla="*/ 1397534 h 1397534"/>
                <a:gd name="connsiteX7" fmla="*/ 0 w 4141823"/>
                <a:gd name="connsiteY7" fmla="*/ 1257781 h 1397534"/>
                <a:gd name="connsiteX8" fmla="*/ 0 w 4141823"/>
                <a:gd name="connsiteY8" fmla="*/ 139753 h 139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41823" h="1397534">
                  <a:moveTo>
                    <a:pt x="0" y="139753"/>
                  </a:moveTo>
                  <a:cubicBezTo>
                    <a:pt x="0" y="62570"/>
                    <a:pt x="62570" y="0"/>
                    <a:pt x="139753" y="0"/>
                  </a:cubicBezTo>
                  <a:lnTo>
                    <a:pt x="4002070" y="0"/>
                  </a:lnTo>
                  <a:cubicBezTo>
                    <a:pt x="4079253" y="0"/>
                    <a:pt x="4141823" y="62570"/>
                    <a:pt x="4141823" y="139753"/>
                  </a:cubicBezTo>
                  <a:lnTo>
                    <a:pt x="4141823" y="1257781"/>
                  </a:lnTo>
                  <a:cubicBezTo>
                    <a:pt x="4141823" y="1334964"/>
                    <a:pt x="4079253" y="1397534"/>
                    <a:pt x="4002070" y="1397534"/>
                  </a:cubicBezTo>
                  <a:lnTo>
                    <a:pt x="139753" y="1397534"/>
                  </a:lnTo>
                  <a:cubicBezTo>
                    <a:pt x="62570" y="1397534"/>
                    <a:pt x="0" y="1334964"/>
                    <a:pt x="0" y="1257781"/>
                  </a:cubicBezTo>
                  <a:lnTo>
                    <a:pt x="0" y="139753"/>
                  </a:lnTo>
                  <a:close/>
                </a:path>
              </a:pathLst>
            </a:custGeom>
            <a:ln w="28575"/>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4272" tIns="76492" rIns="94272" bIns="76492" numCol="1" spcCol="1270" anchor="ctr" anchorCtr="0">
              <a:noAutofit/>
            </a:bodyPr>
            <a:lstStyle/>
            <a:p>
              <a:pPr lvl="0" algn="ctr" defTabSz="1244600">
                <a:lnSpc>
                  <a:spcPct val="90000"/>
                </a:lnSpc>
                <a:spcBef>
                  <a:spcPct val="0"/>
                </a:spcBef>
                <a:spcAft>
                  <a:spcPct val="35000"/>
                </a:spcAft>
              </a:pPr>
              <a:r>
                <a:rPr lang="en-US" sz="2800" kern="1200" dirty="0" err="1" smtClean="0">
                  <a:latin typeface="Times New Roman" panose="02020603050405020304" pitchFamily="18" charset="0"/>
                  <a:cs typeface="Times New Roman" panose="02020603050405020304" pitchFamily="18" charset="0"/>
                </a:rPr>
                <a:t>Đề</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cao</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bản</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sắc</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của</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mỗi</a:t>
              </a:r>
              <a:r>
                <a:rPr lang="en-US" sz="2800" kern="1200" dirty="0" smtClean="0">
                  <a:latin typeface="Times New Roman" panose="02020603050405020304" pitchFamily="18" charset="0"/>
                  <a:cs typeface="Times New Roman" panose="02020603050405020304" pitchFamily="18" charset="0"/>
                </a:rPr>
                <a:t> con </a:t>
              </a:r>
              <a:r>
                <a:rPr lang="en-US" sz="2800" kern="1200" dirty="0" err="1" smtClean="0">
                  <a:latin typeface="Times New Roman" panose="02020603050405020304" pitchFamily="18" charset="0"/>
                  <a:cs typeface="Times New Roman" panose="02020603050405020304" pitchFamily="18" charset="0"/>
                </a:rPr>
                <a:t>người</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Giá</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trị</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của</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mỗi</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người</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được</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hình</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thành</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từ</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năng</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lực</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phẩm</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chất</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bên</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trong</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và</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cần</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sự</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cố</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gắng</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thật</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sự</a:t>
              </a:r>
              <a:r>
                <a:rPr lang="en-US" sz="2800" kern="1200" dirty="0" smtClean="0">
                  <a:latin typeface="Times New Roman" panose="02020603050405020304" pitchFamily="18" charset="0"/>
                  <a:cs typeface="Times New Roman" panose="02020603050405020304" pitchFamily="18" charset="0"/>
                </a:rPr>
                <a:t>.</a:t>
              </a:r>
              <a:endParaRPr lang="en-US" sz="2800" kern="12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219067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pic>
        <p:nvPicPr>
          <p:cNvPr id="5" name="Picture 4"/>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40000" contrast="40000"/>
                    </a14:imgEffect>
                  </a14:imgLayer>
                </a14:imgProps>
              </a:ext>
            </a:extLst>
          </a:blip>
          <a:srcRect l="21314" t="20941" r="21005" b="17581"/>
          <a:stretch/>
        </p:blipFill>
        <p:spPr>
          <a:xfrm>
            <a:off x="4150237" y="6257925"/>
            <a:ext cx="3878825" cy="457200"/>
          </a:xfrm>
          <a:prstGeom prst="rect">
            <a:avLst/>
          </a:prstGeom>
        </p:spPr>
      </p:pic>
      <p:sp>
        <p:nvSpPr>
          <p:cNvPr id="33" name="Freeform 32"/>
          <p:cNvSpPr/>
          <p:nvPr/>
        </p:nvSpPr>
        <p:spPr>
          <a:xfrm>
            <a:off x="1578079" y="85110"/>
            <a:ext cx="9874280" cy="624680"/>
          </a:xfrm>
          <a:custGeom>
            <a:avLst/>
            <a:gdLst>
              <a:gd name="connsiteX0" fmla="*/ 126209 w 9999406"/>
              <a:gd name="connsiteY0" fmla="*/ 0 h 666391"/>
              <a:gd name="connsiteX1" fmla="*/ 9873197 w 9999406"/>
              <a:gd name="connsiteY1" fmla="*/ 0 h 666391"/>
              <a:gd name="connsiteX2" fmla="*/ 9999406 w 9999406"/>
              <a:gd name="connsiteY2" fmla="*/ 126209 h 666391"/>
              <a:gd name="connsiteX3" fmla="*/ 9999406 w 9999406"/>
              <a:gd name="connsiteY3" fmla="*/ 631028 h 666391"/>
              <a:gd name="connsiteX4" fmla="*/ 9992267 w 9999406"/>
              <a:gd name="connsiteY4" fmla="*/ 666391 h 666391"/>
              <a:gd name="connsiteX5" fmla="*/ 7139 w 9999406"/>
              <a:gd name="connsiteY5" fmla="*/ 666391 h 666391"/>
              <a:gd name="connsiteX6" fmla="*/ 0 w 9999406"/>
              <a:gd name="connsiteY6" fmla="*/ 631028 h 666391"/>
              <a:gd name="connsiteX7" fmla="*/ 0 w 9999406"/>
              <a:gd name="connsiteY7" fmla="*/ 126209 h 666391"/>
              <a:gd name="connsiteX8" fmla="*/ 126209 w 9999406"/>
              <a:gd name="connsiteY8" fmla="*/ 0 h 666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99406" h="666391">
                <a:moveTo>
                  <a:pt x="126209" y="0"/>
                </a:moveTo>
                <a:lnTo>
                  <a:pt x="9873197" y="0"/>
                </a:lnTo>
                <a:cubicBezTo>
                  <a:pt x="9942900" y="0"/>
                  <a:pt x="9999406" y="56506"/>
                  <a:pt x="9999406" y="126209"/>
                </a:cubicBezTo>
                <a:lnTo>
                  <a:pt x="9999406" y="631028"/>
                </a:lnTo>
                <a:lnTo>
                  <a:pt x="9992267" y="666391"/>
                </a:lnTo>
                <a:lnTo>
                  <a:pt x="7139" y="666391"/>
                </a:lnTo>
                <a:lnTo>
                  <a:pt x="0" y="631028"/>
                </a:lnTo>
                <a:lnTo>
                  <a:pt x="0" y="126209"/>
                </a:lnTo>
                <a:cubicBezTo>
                  <a:pt x="0" y="56506"/>
                  <a:pt x="56506" y="0"/>
                  <a:pt x="126209" y="0"/>
                </a:cubicBezTo>
                <a:close/>
              </a:path>
            </a:pathLst>
          </a:custGeom>
          <a:blipFill>
            <a:blip r:embed="rId6"/>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HAI </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LOẠI KHÁC BIỆT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Giong</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-mi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Mun</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6</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p:cNvSpPr/>
          <p:nvPr/>
        </p:nvSpPr>
        <p:spPr>
          <a:xfrm>
            <a:off x="5213448" y="699459"/>
            <a:ext cx="1752403" cy="523220"/>
          </a:xfrm>
          <a:prstGeom prst="rect">
            <a:avLst/>
          </a:prstGeom>
        </p:spPr>
        <p:txBody>
          <a:bodyPr wrap="none">
            <a:spAutoFit/>
          </a:bodyPr>
          <a:lstStyle/>
          <a:p>
            <a:pPr>
              <a:spcAft>
                <a:spcPts val="0"/>
              </a:spcAft>
            </a:pPr>
            <a:r>
              <a:rPr lang="pt-BR" sz="2800" b="1" dirty="0">
                <a:solidFill>
                  <a:srgbClr val="0000FF"/>
                </a:solidFill>
                <a:latin typeface="Times New Roman" panose="02020603050405020304" pitchFamily="18" charset="0"/>
                <a:ea typeface="Times New Roman" panose="02020603050405020304" pitchFamily="18" charset="0"/>
              </a:rPr>
              <a:t>Luyện tập</a:t>
            </a:r>
            <a:endParaRPr lang="en-US" sz="2800" dirty="0">
              <a:effectLst/>
              <a:latin typeface="Times New Roman" panose="02020603050405020304" pitchFamily="18" charset="0"/>
              <a:ea typeface="Times New Roman" panose="02020603050405020304" pitchFamily="18" charset="0"/>
            </a:endParaRPr>
          </a:p>
        </p:txBody>
      </p:sp>
      <p:pic>
        <p:nvPicPr>
          <p:cNvPr id="35" name="Picture 34"/>
          <p:cNvPicPr>
            <a:picLocks noChangeAspect="1"/>
          </p:cNvPicPr>
          <p:nvPr/>
        </p:nvPicPr>
        <p:blipFill>
          <a:blip r:embed="rId7">
            <a:extLst>
              <a:ext uri="{BEBA8EAE-BF5A-486C-A8C5-ECC9F3942E4B}">
                <a14:imgProps xmlns:a14="http://schemas.microsoft.com/office/drawing/2010/main">
                  <a14:imgLayer r:embed="rId8">
                    <a14:imgEffect>
                      <a14:brightnessContrast bright="20000" contrast="-40000"/>
                    </a14:imgEffect>
                  </a14:imgLayer>
                </a14:imgProps>
              </a:ext>
            </a:extLst>
          </a:blip>
          <a:srcRect l="6129" t="6564" r="49839" b="63377"/>
          <a:stretch>
            <a:fillRect/>
          </a:stretch>
        </p:blipFill>
        <p:spPr>
          <a:xfrm>
            <a:off x="1946788" y="1200150"/>
            <a:ext cx="8332838" cy="2368960"/>
          </a:xfrm>
          <a:custGeom>
            <a:avLst/>
            <a:gdLst>
              <a:gd name="connsiteX0" fmla="*/ 305401 w 2684207"/>
              <a:gd name="connsiteY0" fmla="*/ 0 h 1832371"/>
              <a:gd name="connsiteX1" fmla="*/ 2378806 w 2684207"/>
              <a:gd name="connsiteY1" fmla="*/ 0 h 1832371"/>
              <a:gd name="connsiteX2" fmla="*/ 2684207 w 2684207"/>
              <a:gd name="connsiteY2" fmla="*/ 305401 h 1832371"/>
              <a:gd name="connsiteX3" fmla="*/ 2684207 w 2684207"/>
              <a:gd name="connsiteY3" fmla="*/ 1526970 h 1832371"/>
              <a:gd name="connsiteX4" fmla="*/ 2378806 w 2684207"/>
              <a:gd name="connsiteY4" fmla="*/ 1832371 h 1832371"/>
              <a:gd name="connsiteX5" fmla="*/ 305401 w 2684207"/>
              <a:gd name="connsiteY5" fmla="*/ 1832371 h 1832371"/>
              <a:gd name="connsiteX6" fmla="*/ 0 w 2684207"/>
              <a:gd name="connsiteY6" fmla="*/ 1526970 h 1832371"/>
              <a:gd name="connsiteX7" fmla="*/ 0 w 2684207"/>
              <a:gd name="connsiteY7" fmla="*/ 305401 h 1832371"/>
              <a:gd name="connsiteX8" fmla="*/ 305401 w 2684207"/>
              <a:gd name="connsiteY8" fmla="*/ 0 h 1832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4207" h="1832371">
                <a:moveTo>
                  <a:pt x="305401" y="0"/>
                </a:moveTo>
                <a:lnTo>
                  <a:pt x="2378806" y="0"/>
                </a:lnTo>
                <a:cubicBezTo>
                  <a:pt x="2547474" y="0"/>
                  <a:pt x="2684207" y="136733"/>
                  <a:pt x="2684207" y="305401"/>
                </a:cubicBezTo>
                <a:lnTo>
                  <a:pt x="2684207" y="1526970"/>
                </a:lnTo>
                <a:cubicBezTo>
                  <a:pt x="2684207" y="1695638"/>
                  <a:pt x="2547474" y="1832371"/>
                  <a:pt x="2378806" y="1832371"/>
                </a:cubicBezTo>
                <a:lnTo>
                  <a:pt x="305401" y="1832371"/>
                </a:lnTo>
                <a:cubicBezTo>
                  <a:pt x="136733" y="1832371"/>
                  <a:pt x="0" y="1695638"/>
                  <a:pt x="0" y="1526970"/>
                </a:cubicBezTo>
                <a:lnTo>
                  <a:pt x="0" y="305401"/>
                </a:lnTo>
                <a:cubicBezTo>
                  <a:pt x="0" y="136733"/>
                  <a:pt x="136733" y="0"/>
                  <a:pt x="305401" y="0"/>
                </a:cubicBezTo>
                <a:close/>
              </a:path>
            </a:pathLst>
          </a:custGeom>
        </p:spPr>
      </p:pic>
      <p:sp>
        <p:nvSpPr>
          <p:cNvPr id="11" name="Rectangle 10"/>
          <p:cNvSpPr/>
          <p:nvPr/>
        </p:nvSpPr>
        <p:spPr>
          <a:xfrm>
            <a:off x="2986549" y="1669611"/>
            <a:ext cx="6253316" cy="1384995"/>
          </a:xfrm>
          <a:prstGeom prst="rect">
            <a:avLst/>
          </a:prstGeom>
        </p:spPr>
        <p:txBody>
          <a:bodyPr wrap="square">
            <a:spAutoFit/>
          </a:bodyPr>
          <a:lstStyle/>
          <a:p>
            <a:pPr marR="30480" algn="just">
              <a:spcAft>
                <a:spcPts val="1200"/>
              </a:spcAft>
            </a:pPr>
            <a:r>
              <a:rPr lang="vi-VN" sz="2800" dirty="0">
                <a:latin typeface="Times New Roman" panose="02020603050405020304" pitchFamily="18" charset="0"/>
                <a:ea typeface="Calibri" panose="020F0502020204030204" pitchFamily="34" charset="0"/>
              </a:rPr>
              <a:t>Theo em, bài học về sự khác biệt được rút ra từ văn bản này có phải chỉ có giá trị đối với lứa tuổi học sinh hay không? Vì sao?</a:t>
            </a:r>
            <a:endParaRPr lang="en-US" sz="2800" dirty="0">
              <a:effectLst/>
              <a:latin typeface="Times New Roman" panose="02020603050405020304" pitchFamily="18" charset="0"/>
              <a:ea typeface="Calibri" panose="020F0502020204030204" pitchFamily="34" charset="0"/>
            </a:endParaRPr>
          </a:p>
        </p:txBody>
      </p:sp>
      <p:graphicFrame>
        <p:nvGraphicFramePr>
          <p:cNvPr id="12" name="Table 11"/>
          <p:cNvGraphicFramePr>
            <a:graphicFrameLocks noGrp="1"/>
          </p:cNvGraphicFramePr>
          <p:nvPr>
            <p:extLst/>
          </p:nvPr>
        </p:nvGraphicFramePr>
        <p:xfrm>
          <a:off x="660400" y="3468207"/>
          <a:ext cx="10858500" cy="2560320"/>
        </p:xfrm>
        <a:graphic>
          <a:graphicData uri="http://schemas.openxmlformats.org/drawingml/2006/table">
            <a:tbl>
              <a:tblPr firstRow="1" firstCol="1" bandRow="1" bandCol="1"/>
              <a:tblGrid>
                <a:gridCol w="3203677">
                  <a:extLst>
                    <a:ext uri="{9D8B030D-6E8A-4147-A177-3AD203B41FA5}">
                      <a16:colId xmlns:a16="http://schemas.microsoft.com/office/drawing/2014/main" val="2918951098"/>
                    </a:ext>
                  </a:extLst>
                </a:gridCol>
                <a:gridCol w="4527755">
                  <a:extLst>
                    <a:ext uri="{9D8B030D-6E8A-4147-A177-3AD203B41FA5}">
                      <a16:colId xmlns:a16="http://schemas.microsoft.com/office/drawing/2014/main" val="2442389951"/>
                    </a:ext>
                  </a:extLst>
                </a:gridCol>
                <a:gridCol w="3127068">
                  <a:extLst>
                    <a:ext uri="{9D8B030D-6E8A-4147-A177-3AD203B41FA5}">
                      <a16:colId xmlns:a16="http://schemas.microsoft.com/office/drawing/2014/main" val="105842818"/>
                    </a:ext>
                  </a:extLst>
                </a:gridCol>
              </a:tblGrid>
              <a:tr h="0">
                <a:tc>
                  <a:txBody>
                    <a:bodyPr/>
                    <a:lstStyle/>
                    <a:p>
                      <a:pPr algn="ctr">
                        <a:spcAft>
                          <a:spcPts val="0"/>
                        </a:spcAft>
                      </a:pPr>
                      <a:r>
                        <a:rPr lang="en-US" sz="2400" b="1">
                          <a:solidFill>
                            <a:srgbClr val="0D0D0D"/>
                          </a:solidFill>
                          <a:effectLst/>
                          <a:latin typeface="Times New Roman" panose="02020603050405020304" pitchFamily="18" charset="0"/>
                          <a:ea typeface="Times New Roman" panose="02020603050405020304" pitchFamily="18" charset="0"/>
                        </a:rPr>
                        <a:t>K</a:t>
                      </a:r>
                      <a:endParaRPr lang="en-US" sz="2400">
                        <a:effectLst/>
                        <a:latin typeface="Times New Roman" panose="02020603050405020304" pitchFamily="18" charset="0"/>
                        <a:ea typeface="Times New Roman" panose="02020603050405020304" pitchFamily="18" charset="0"/>
                      </a:endParaRPr>
                    </a:p>
                    <a:p>
                      <a:pPr>
                        <a:spcAft>
                          <a:spcPts val="0"/>
                        </a:spcAft>
                      </a:pPr>
                      <a:r>
                        <a:rPr lang="en-US" sz="2400" b="1">
                          <a:solidFill>
                            <a:srgbClr val="0D0D0D"/>
                          </a:solidFill>
                          <a:effectLst/>
                          <a:latin typeface="Times New Roman" panose="02020603050405020304" pitchFamily="18" charset="0"/>
                          <a:ea typeface="Times New Roman" panose="02020603050405020304" pitchFamily="18" charset="0"/>
                        </a:rPr>
                        <a:t>(Những điều em đã biết)</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a:solidFill>
                            <a:srgbClr val="0D0D0D"/>
                          </a:solidFill>
                          <a:effectLst/>
                          <a:latin typeface="Times New Roman" panose="02020603050405020304" pitchFamily="18" charset="0"/>
                          <a:ea typeface="Times New Roman" panose="02020603050405020304" pitchFamily="18" charset="0"/>
                        </a:rPr>
                        <a:t>W</a:t>
                      </a:r>
                      <a:endParaRPr lang="en-US" sz="2400">
                        <a:effectLst/>
                        <a:latin typeface="Times New Roman" panose="02020603050405020304" pitchFamily="18" charset="0"/>
                        <a:ea typeface="Times New Roman" panose="02020603050405020304" pitchFamily="18" charset="0"/>
                      </a:endParaRPr>
                    </a:p>
                    <a:p>
                      <a:pPr>
                        <a:spcAft>
                          <a:spcPts val="0"/>
                        </a:spcAft>
                      </a:pPr>
                      <a:r>
                        <a:rPr lang="en-US" sz="2400" b="1">
                          <a:solidFill>
                            <a:srgbClr val="0D0D0D"/>
                          </a:solidFill>
                          <a:effectLst/>
                          <a:latin typeface="Times New Roman" panose="02020603050405020304" pitchFamily="18" charset="0"/>
                          <a:ea typeface="Times New Roman" panose="02020603050405020304" pitchFamily="18" charset="0"/>
                        </a:rPr>
                        <a:t>(Những điều em muốn biết thêm)</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a:solidFill>
                            <a:srgbClr val="0D0D0D"/>
                          </a:solidFill>
                          <a:effectLst/>
                          <a:latin typeface="Times New Roman" panose="02020603050405020304" pitchFamily="18" charset="0"/>
                          <a:ea typeface="Times New Roman" panose="02020603050405020304" pitchFamily="18" charset="0"/>
                        </a:rPr>
                        <a:t>L</a:t>
                      </a:r>
                      <a:endParaRPr lang="en-US" sz="2400">
                        <a:effectLst/>
                        <a:latin typeface="Times New Roman" panose="02020603050405020304" pitchFamily="18" charset="0"/>
                        <a:ea typeface="Times New Roman" panose="02020603050405020304" pitchFamily="18" charset="0"/>
                      </a:endParaRPr>
                    </a:p>
                    <a:p>
                      <a:pPr>
                        <a:spcAft>
                          <a:spcPts val="0"/>
                        </a:spcAft>
                      </a:pPr>
                      <a:r>
                        <a:rPr lang="en-US" sz="2400" b="1">
                          <a:solidFill>
                            <a:srgbClr val="0D0D0D"/>
                          </a:solidFill>
                          <a:effectLst/>
                          <a:latin typeface="Times New Roman" panose="02020603050405020304" pitchFamily="18" charset="0"/>
                          <a:ea typeface="Times New Roman" panose="02020603050405020304" pitchFamily="18" charset="0"/>
                        </a:rPr>
                        <a:t>(Những điều em đã học được)</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1478846"/>
                  </a:ext>
                </a:extLst>
              </a:tr>
              <a:tr h="0">
                <a:tc>
                  <a:txBody>
                    <a:bodyPr/>
                    <a:lstStyle/>
                    <a:p>
                      <a:pPr>
                        <a:spcAft>
                          <a:spcPts val="0"/>
                        </a:spcAft>
                      </a:pPr>
                      <a:r>
                        <a:rPr lang="en-US" sz="2400">
                          <a:solidFill>
                            <a:srgbClr val="0D0D0D"/>
                          </a:solidFill>
                          <a:effectLst/>
                          <a:latin typeface="Times New Roman" panose="02020603050405020304" pitchFamily="18" charset="0"/>
                          <a:ea typeface="Times New Roman" panose="02020603050405020304" pitchFamily="18" charset="0"/>
                        </a:rPr>
                        <a:t>Em đã biết gì về </a:t>
                      </a:r>
                      <a:r>
                        <a:rPr lang="en-US" sz="2400">
                          <a:effectLst/>
                          <a:latin typeface="Times New Roman" panose="02020603050405020304" pitchFamily="18" charset="0"/>
                          <a:ea typeface="Times New Roman" panose="02020603050405020304" pitchFamily="18" charset="0"/>
                        </a:rPr>
                        <a:t>về sự khác biệt được rút ra từ văn bản này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400" dirty="0" err="1">
                          <a:solidFill>
                            <a:srgbClr val="0D0D0D"/>
                          </a:solidFill>
                          <a:effectLst/>
                          <a:latin typeface="Times New Roman" panose="02020603050405020304" pitchFamily="18" charset="0"/>
                          <a:ea typeface="Times New Roman" panose="02020603050405020304" pitchFamily="18" charset="0"/>
                        </a:rPr>
                        <a:t>Em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muốn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biết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thêm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gì</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về</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sự</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biệt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được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rút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ra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từ</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văn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bản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này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phải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chỉ</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giá</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trị</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đối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với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lứa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tuổi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học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sinh</a:t>
                      </a:r>
                      <a:r>
                        <a:rPr lang="en-US" sz="2400" dirty="0">
                          <a:effectLst/>
                          <a:latin typeface="Times New Roman" panose="02020603050405020304" pitchFamily="18" charset="0"/>
                          <a:ea typeface="Times New Roman" panose="02020603050405020304" pitchFamily="18" charset="0"/>
                        </a:rPr>
                        <a:t> hay </a:t>
                      </a:r>
                      <a:r>
                        <a:rPr lang="en-US" sz="2400" dirty="0" err="1">
                          <a:effectLst/>
                          <a:latin typeface="Times New Roman" panose="02020603050405020304" pitchFamily="18" charset="0"/>
                          <a:ea typeface="Times New Roman" panose="02020603050405020304" pitchFamily="18" charset="0"/>
                        </a:rPr>
                        <a:t>không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Vì</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sao</a:t>
                      </a:r>
                      <a:r>
                        <a:rPr lang="en-US" sz="2400" dirty="0">
                          <a:effectLst/>
                          <a:latin typeface="Times New Roman" panose="02020603050405020304" pitchFamily="18" charset="0"/>
                          <a:ea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400" dirty="0" err="1">
                          <a:solidFill>
                            <a:srgbClr val="0D0D0D"/>
                          </a:solidFill>
                          <a:effectLst/>
                          <a:latin typeface="Times New Roman" panose="02020603050405020304" pitchFamily="18" charset="0"/>
                          <a:ea typeface="Times New Roman" panose="02020603050405020304" pitchFamily="18" charset="0"/>
                        </a:rPr>
                        <a:t>Những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bài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học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rút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ra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cho</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riêng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em</a:t>
                      </a: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6914033"/>
                  </a:ext>
                </a:extLst>
              </a:tr>
            </a:tbl>
          </a:graphicData>
        </a:graphic>
      </p:graphicFrame>
    </p:spTree>
    <p:extLst>
      <p:ext uri="{BB962C8B-B14F-4D97-AF65-F5344CB8AC3E}">
        <p14:creationId xmlns:p14="http://schemas.microsoft.com/office/powerpoint/2010/main" val="33959558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pic>
        <p:nvPicPr>
          <p:cNvPr id="5" name="Picture 4"/>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40000" contrast="40000"/>
                    </a14:imgEffect>
                  </a14:imgLayer>
                </a14:imgProps>
              </a:ext>
            </a:extLst>
          </a:blip>
          <a:srcRect l="21314" t="20941" r="21005" b="17581"/>
          <a:stretch/>
        </p:blipFill>
        <p:spPr>
          <a:xfrm>
            <a:off x="4150237" y="6257925"/>
            <a:ext cx="3878825" cy="457200"/>
          </a:xfrm>
          <a:prstGeom prst="rect">
            <a:avLst/>
          </a:prstGeom>
        </p:spPr>
      </p:pic>
      <p:sp>
        <p:nvSpPr>
          <p:cNvPr id="33" name="Freeform 32"/>
          <p:cNvSpPr/>
          <p:nvPr/>
        </p:nvSpPr>
        <p:spPr>
          <a:xfrm>
            <a:off x="1578079" y="85110"/>
            <a:ext cx="9874280" cy="624680"/>
          </a:xfrm>
          <a:custGeom>
            <a:avLst/>
            <a:gdLst>
              <a:gd name="connsiteX0" fmla="*/ 126209 w 9999406"/>
              <a:gd name="connsiteY0" fmla="*/ 0 h 666391"/>
              <a:gd name="connsiteX1" fmla="*/ 9873197 w 9999406"/>
              <a:gd name="connsiteY1" fmla="*/ 0 h 666391"/>
              <a:gd name="connsiteX2" fmla="*/ 9999406 w 9999406"/>
              <a:gd name="connsiteY2" fmla="*/ 126209 h 666391"/>
              <a:gd name="connsiteX3" fmla="*/ 9999406 w 9999406"/>
              <a:gd name="connsiteY3" fmla="*/ 631028 h 666391"/>
              <a:gd name="connsiteX4" fmla="*/ 9992267 w 9999406"/>
              <a:gd name="connsiteY4" fmla="*/ 666391 h 666391"/>
              <a:gd name="connsiteX5" fmla="*/ 7139 w 9999406"/>
              <a:gd name="connsiteY5" fmla="*/ 666391 h 666391"/>
              <a:gd name="connsiteX6" fmla="*/ 0 w 9999406"/>
              <a:gd name="connsiteY6" fmla="*/ 631028 h 666391"/>
              <a:gd name="connsiteX7" fmla="*/ 0 w 9999406"/>
              <a:gd name="connsiteY7" fmla="*/ 126209 h 666391"/>
              <a:gd name="connsiteX8" fmla="*/ 126209 w 9999406"/>
              <a:gd name="connsiteY8" fmla="*/ 0 h 666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99406" h="666391">
                <a:moveTo>
                  <a:pt x="126209" y="0"/>
                </a:moveTo>
                <a:lnTo>
                  <a:pt x="9873197" y="0"/>
                </a:lnTo>
                <a:cubicBezTo>
                  <a:pt x="9942900" y="0"/>
                  <a:pt x="9999406" y="56506"/>
                  <a:pt x="9999406" y="126209"/>
                </a:cubicBezTo>
                <a:lnTo>
                  <a:pt x="9999406" y="631028"/>
                </a:lnTo>
                <a:lnTo>
                  <a:pt x="9992267" y="666391"/>
                </a:lnTo>
                <a:lnTo>
                  <a:pt x="7139" y="666391"/>
                </a:lnTo>
                <a:lnTo>
                  <a:pt x="0" y="631028"/>
                </a:lnTo>
                <a:lnTo>
                  <a:pt x="0" y="126209"/>
                </a:lnTo>
                <a:cubicBezTo>
                  <a:pt x="0" y="56506"/>
                  <a:pt x="56506" y="0"/>
                  <a:pt x="126209" y="0"/>
                </a:cubicBezTo>
                <a:close/>
              </a:path>
            </a:pathLst>
          </a:custGeom>
          <a:blipFill>
            <a:blip r:embed="rId6"/>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HAI </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LOẠI KHÁC BIỆT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Giong</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-mi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Mun</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6</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p:cNvSpPr/>
          <p:nvPr/>
        </p:nvSpPr>
        <p:spPr>
          <a:xfrm>
            <a:off x="5213448" y="699459"/>
            <a:ext cx="175240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Luyện tập</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638103" y="1720394"/>
            <a:ext cx="10858500" cy="4524315"/>
          </a:xfrm>
          <a:prstGeom prst="rect">
            <a:avLst/>
          </a:prstGeom>
        </p:spPr>
        <p:txBody>
          <a:bodyPr>
            <a:spAutoFit/>
          </a:bodyPr>
          <a:lstStyle/>
          <a:p>
            <a:pPr marL="342900" indent="-342900">
              <a:spcAft>
                <a:spcPts val="0"/>
              </a:spcAft>
              <a:buFont typeface="Wingdings" panose="05000000000000000000" pitchFamily="2" charset="2"/>
              <a:buChar char="v"/>
            </a:pP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Bài</a:t>
            </a:r>
            <a:r>
              <a:rPr lang="en-US" sz="2400" dirty="0" smtClean="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giúp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chúng</a:t>
            </a:r>
            <a:r>
              <a:rPr lang="en-US" sz="2400" dirty="0">
                <a:latin typeface="Times New Roman" panose="02020603050405020304" pitchFamily="18" charset="0"/>
                <a:ea typeface="Times New Roman" panose="02020603050405020304" pitchFamily="18" charset="0"/>
              </a:rPr>
              <a:t> ta </a:t>
            </a:r>
            <a:r>
              <a:rPr lang="en-US" sz="2400" dirty="0" err="1">
                <a:latin typeface="Times New Roman" panose="02020603050405020304" pitchFamily="18" charset="0"/>
                <a:ea typeface="Times New Roman" panose="02020603050405020304" pitchFamily="18" charset="0"/>
              </a:rPr>
              <a:t>hiểu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về</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sự</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biệt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ý </a:t>
            </a:r>
            <a:r>
              <a:rPr lang="en-US" sz="2400" dirty="0" err="1">
                <a:latin typeface="Times New Roman" panose="02020603050405020304" pitchFamily="18" charset="0"/>
                <a:ea typeface="Times New Roman" panose="02020603050405020304" pitchFamily="18" charset="0"/>
              </a:rPr>
              <a:t>nghĩa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sự</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biệt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thực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sự</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riêng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mỗi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a:t>
            </a:r>
          </a:p>
          <a:p>
            <a:pPr marL="342900" indent="-342900">
              <a:buFont typeface="Wingdings" panose="05000000000000000000" pitchFamily="2" charset="2"/>
              <a:buChar char="v"/>
            </a:pP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Bài</a:t>
            </a:r>
            <a:r>
              <a:rPr lang="en-US" sz="2400" dirty="0" smtClean="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đúc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suy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về</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kỉ</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niệm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tuổi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học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trò</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Chỉ</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non </a:t>
            </a:r>
            <a:r>
              <a:rPr lang="en-US" sz="2400" dirty="0" err="1">
                <a:latin typeface="Times New Roman" panose="02020603050405020304" pitchFamily="18" charset="0"/>
                <a:ea typeface="Times New Roman" panose="02020603050405020304" pitchFamily="18" charset="0"/>
              </a:rPr>
              <a:t>trẻ</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sự</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biệt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bằng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trò</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lố</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hành</a:t>
            </a:r>
            <a:r>
              <a:rPr lang="en-US" sz="2400" dirty="0">
                <a:latin typeface="Times New Roman" panose="02020603050405020304" pitchFamily="18" charset="0"/>
                <a:ea typeface="Times New Roman" panose="02020603050405020304" pitchFamily="18" charset="0"/>
              </a:rPr>
              <a:t> vi </a:t>
            </a:r>
            <a:r>
              <a:rPr lang="en-US" sz="2400" dirty="0" err="1">
                <a:latin typeface="Times New Roman" panose="02020603050405020304" pitchFamily="18" charset="0"/>
                <a:ea typeface="Times New Roman" panose="02020603050405020304" pitchFamily="18" charset="0"/>
              </a:rPr>
              <a:t>kì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quặc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đản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như</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thế</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Bài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học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rút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ý </a:t>
            </a:r>
            <a:r>
              <a:rPr lang="en-US" sz="2400" dirty="0" err="1">
                <a:latin typeface="Times New Roman" panose="02020603050405020304" pitchFamily="18" charset="0"/>
                <a:ea typeface="Times New Roman" panose="02020603050405020304" pitchFamily="18" charset="0"/>
              </a:rPr>
              <a:t>nghĩa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thực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học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sinh</a:t>
            </a:r>
            <a:r>
              <a:rPr lang="en-US" sz="2400" dirty="0">
                <a:latin typeface="Times New Roman" panose="02020603050405020304" pitchFamily="18" charset="0"/>
                <a:ea typeface="Times New Roman" panose="02020603050405020304" pitchFamily="18" charset="0"/>
              </a:rPr>
              <a:t>. </a:t>
            </a:r>
            <a:br>
              <a:rPr lang="en-US" sz="2400" dirty="0">
                <a:latin typeface="Times New Roman" panose="02020603050405020304" pitchFamily="18" charset="0"/>
                <a:ea typeface="Times New Roman" panose="02020603050405020304" pitchFamily="18" charset="0"/>
              </a:rPr>
            </a:br>
            <a:r>
              <a:rPr lang="en-US" sz="2400" dirty="0" err="1" smtClean="0">
                <a:latin typeface="Times New Roman" panose="02020603050405020304" pitchFamily="18" charset="0"/>
                <a:ea typeface="Times New Roman" panose="02020603050405020304" pitchFamily="18" charset="0"/>
              </a:rPr>
              <a:t>Tác</a:t>
            </a:r>
            <a:r>
              <a:rPr lang="en-US" sz="2400" dirty="0" smtClean="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tham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dạy</a:t>
            </a:r>
            <a:r>
              <a:rPr lang="en-US" sz="2400" dirty="0">
                <a:latin typeface="Times New Roman" panose="02020603050405020304" pitchFamily="18" charset="0"/>
                <a:ea typeface="Times New Roman" panose="02020603050405020304" pitchFamily="18" charset="0"/>
              </a:rPr>
              <a:t> ở </a:t>
            </a:r>
            <a:r>
              <a:rPr lang="en-US" sz="2400" dirty="0" err="1">
                <a:latin typeface="Times New Roman" panose="02020603050405020304" pitchFamily="18" charset="0"/>
                <a:ea typeface="Times New Roman" panose="02020603050405020304" pitchFamily="18" charset="0"/>
              </a:rPr>
              <a:t>Trường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học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Kinh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doanh</a:t>
            </a:r>
            <a:r>
              <a:rPr lang="en-US" sz="2400" dirty="0">
                <a:latin typeface="Times New Roman" panose="02020603050405020304" pitchFamily="18" charset="0"/>
                <a:ea typeface="Times New Roman" panose="02020603050405020304" pitchFamily="18" charset="0"/>
              </a:rPr>
              <a:t> </a:t>
            </a:r>
            <a:r>
              <a:rPr lang="en-US" sz="2400" dirty="0" smtClean="0">
                <a:latin typeface="Times New Roman" panose="02020603050405020304" pitchFamily="18" charset="0"/>
                <a:ea typeface="Times New Roman" panose="02020603050405020304" pitchFamily="18" charset="0"/>
              </a:rPr>
              <a:t>Ha-</a:t>
            </a:r>
            <a:r>
              <a:rPr lang="en-US" sz="2400" dirty="0" err="1" smtClean="0">
                <a:latin typeface="Times New Roman" panose="02020603050405020304" pitchFamily="18" charset="0"/>
                <a:ea typeface="Times New Roman" panose="02020603050405020304" pitchFamily="18" charset="0"/>
              </a:rPr>
              <a:t>vớt</a:t>
            </a:r>
            <a:r>
              <a:rPr lang="en-US" sz="2400" dirty="0" smtClean="0">
                <a:latin typeface="Times New Roman" panose="02020603050405020304" pitchFamily="18" charset="0"/>
                <a:ea typeface="Times New Roman" panose="02020603050405020304" pitchFamily="18" charset="0"/>
              </a:rPr>
              <a:t>. Theo </a:t>
            </a:r>
            <a:r>
              <a:rPr lang="en-US" sz="2400" dirty="0" err="1">
                <a:latin typeface="Times New Roman" panose="02020603050405020304" pitchFamily="18" charset="0"/>
                <a:ea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riêng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trẻ</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trưởng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nhiều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cũng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chưa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nhận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thức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đầy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đủ</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về</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sự</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biệt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vô</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nghĩa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sự</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biệt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ý </a:t>
            </a:r>
            <a:r>
              <a:rPr lang="en-US" sz="2400" dirty="0" err="1">
                <a:latin typeface="Times New Roman" panose="02020603050405020304" pitchFamily="18" charset="0"/>
                <a:ea typeface="Times New Roman" panose="02020603050405020304" pitchFamily="18" charset="0"/>
              </a:rPr>
              <a:t>nghĩa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sự</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biệt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phương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châm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đòi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hỏi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bức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mọi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vậy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bài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học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rút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suy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ngẫm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ai</a:t>
            </a:r>
            <a:r>
              <a:rPr lang="en-US" sz="2400" dirty="0">
                <a:latin typeface="Times New Roman" panose="02020603050405020304" pitchFamily="18" charset="0"/>
                <a:ea typeface="Times New Roman" panose="02020603050405020304" pitchFamily="18" charset="0"/>
              </a:rPr>
              <a:t>. </a:t>
            </a:r>
            <a:br>
              <a:rPr lang="en-US" sz="2400" dirty="0">
                <a:latin typeface="Times New Roman" panose="02020603050405020304" pitchFamily="18" charset="0"/>
                <a:ea typeface="Times New Roman" panose="02020603050405020304" pitchFamily="18" charset="0"/>
              </a:rPr>
            </a:br>
            <a:endParaRPr lang="en-US" sz="2400" dirty="0"/>
          </a:p>
        </p:txBody>
      </p:sp>
      <p:sp>
        <p:nvSpPr>
          <p:cNvPr id="6" name="TextBox 5"/>
          <p:cNvSpPr txBox="1"/>
          <p:nvPr/>
        </p:nvSpPr>
        <p:spPr>
          <a:xfrm>
            <a:off x="5213448" y="1285092"/>
            <a:ext cx="1173719" cy="523220"/>
          </a:xfrm>
          <a:prstGeom prst="rect">
            <a:avLst/>
          </a:prstGeom>
          <a:noFill/>
        </p:spPr>
        <p:txBody>
          <a:bodyPr wrap="none" rtlCol="0">
            <a:spAutoFit/>
          </a:bodyPr>
          <a:lstStyle/>
          <a:p>
            <a:r>
              <a:rPr lang="en-US" sz="2800" dirty="0" smtClean="0">
                <a:latin typeface="Times New Roman" panose="02020603050405020304" pitchFamily="18" charset="0"/>
                <a:cs typeface="Times New Roman" panose="02020603050405020304" pitchFamily="18" charset="0"/>
              </a:rPr>
              <a:t>GỢI Ý</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62778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pic>
        <p:nvPicPr>
          <p:cNvPr id="5" name="Picture 4"/>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40000" contrast="40000"/>
                    </a14:imgEffect>
                  </a14:imgLayer>
                </a14:imgProps>
              </a:ext>
            </a:extLst>
          </a:blip>
          <a:srcRect l="21314" t="20941" r="21005" b="17581"/>
          <a:stretch/>
        </p:blipFill>
        <p:spPr>
          <a:xfrm>
            <a:off x="4150237" y="6257925"/>
            <a:ext cx="3878825" cy="457200"/>
          </a:xfrm>
          <a:prstGeom prst="rect">
            <a:avLst/>
          </a:prstGeom>
        </p:spPr>
      </p:pic>
      <p:sp>
        <p:nvSpPr>
          <p:cNvPr id="33" name="Freeform 32"/>
          <p:cNvSpPr/>
          <p:nvPr/>
        </p:nvSpPr>
        <p:spPr>
          <a:xfrm>
            <a:off x="1578079" y="85110"/>
            <a:ext cx="9874280" cy="624680"/>
          </a:xfrm>
          <a:custGeom>
            <a:avLst/>
            <a:gdLst>
              <a:gd name="connsiteX0" fmla="*/ 126209 w 9999406"/>
              <a:gd name="connsiteY0" fmla="*/ 0 h 666391"/>
              <a:gd name="connsiteX1" fmla="*/ 9873197 w 9999406"/>
              <a:gd name="connsiteY1" fmla="*/ 0 h 666391"/>
              <a:gd name="connsiteX2" fmla="*/ 9999406 w 9999406"/>
              <a:gd name="connsiteY2" fmla="*/ 126209 h 666391"/>
              <a:gd name="connsiteX3" fmla="*/ 9999406 w 9999406"/>
              <a:gd name="connsiteY3" fmla="*/ 631028 h 666391"/>
              <a:gd name="connsiteX4" fmla="*/ 9992267 w 9999406"/>
              <a:gd name="connsiteY4" fmla="*/ 666391 h 666391"/>
              <a:gd name="connsiteX5" fmla="*/ 7139 w 9999406"/>
              <a:gd name="connsiteY5" fmla="*/ 666391 h 666391"/>
              <a:gd name="connsiteX6" fmla="*/ 0 w 9999406"/>
              <a:gd name="connsiteY6" fmla="*/ 631028 h 666391"/>
              <a:gd name="connsiteX7" fmla="*/ 0 w 9999406"/>
              <a:gd name="connsiteY7" fmla="*/ 126209 h 666391"/>
              <a:gd name="connsiteX8" fmla="*/ 126209 w 9999406"/>
              <a:gd name="connsiteY8" fmla="*/ 0 h 666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99406" h="666391">
                <a:moveTo>
                  <a:pt x="126209" y="0"/>
                </a:moveTo>
                <a:lnTo>
                  <a:pt x="9873197" y="0"/>
                </a:lnTo>
                <a:cubicBezTo>
                  <a:pt x="9942900" y="0"/>
                  <a:pt x="9999406" y="56506"/>
                  <a:pt x="9999406" y="126209"/>
                </a:cubicBezTo>
                <a:lnTo>
                  <a:pt x="9999406" y="631028"/>
                </a:lnTo>
                <a:lnTo>
                  <a:pt x="9992267" y="666391"/>
                </a:lnTo>
                <a:lnTo>
                  <a:pt x="7139" y="666391"/>
                </a:lnTo>
                <a:lnTo>
                  <a:pt x="0" y="631028"/>
                </a:lnTo>
                <a:lnTo>
                  <a:pt x="0" y="126209"/>
                </a:lnTo>
                <a:cubicBezTo>
                  <a:pt x="0" y="56506"/>
                  <a:pt x="56506" y="0"/>
                  <a:pt x="126209" y="0"/>
                </a:cubicBezTo>
                <a:close/>
              </a:path>
            </a:pathLst>
          </a:custGeom>
          <a:blipFill>
            <a:blip r:embed="rId6"/>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HAI </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LOẠI KHÁC BIỆT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Giong</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-mi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Mun</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6</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5242302" y="699459"/>
            <a:ext cx="1694695" cy="523220"/>
          </a:xfrm>
          <a:prstGeom prst="rect">
            <a:avLst/>
          </a:prstGeom>
        </p:spPr>
        <p:txBody>
          <a:bodyPr wrap="none">
            <a:spAutoFit/>
          </a:bodyPr>
          <a:lstStyle/>
          <a:p>
            <a:r>
              <a:rPr lang="en-US" sz="2800" b="1" dirty="0" err="1">
                <a:solidFill>
                  <a:srgbClr val="0000FF"/>
                </a:solidFill>
                <a:latin typeface="Times New Roman" panose="02020603050405020304" pitchFamily="18" charset="0"/>
                <a:ea typeface="Times New Roman" panose="02020603050405020304" pitchFamily="18" charset="0"/>
              </a:rPr>
              <a:t>Vận</a:t>
            </a:r>
            <a:r>
              <a:rPr lang="en-US" sz="2800" b="1" dirty="0">
                <a:solidFill>
                  <a:srgbClr val="0000FF"/>
                </a:solidFill>
                <a:latin typeface="Times New Roman" panose="02020603050405020304" pitchFamily="18" charset="0"/>
                <a:ea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rPr>
              <a:t>dụng</a:t>
            </a:r>
            <a:endParaRPr lang="en-US" sz="2800" dirty="0"/>
          </a:p>
        </p:txBody>
      </p:sp>
      <p:pic>
        <p:nvPicPr>
          <p:cNvPr id="9" name="Picture 8"/>
          <p:cNvPicPr>
            <a:picLocks noChangeAspect="1"/>
          </p:cNvPicPr>
          <p:nvPr/>
        </p:nvPicPr>
        <p:blipFill rotWithShape="1">
          <a:blip r:embed="rId7">
            <a:extLst>
              <a:ext uri="{BEBA8EAE-BF5A-486C-A8C5-ECC9F3942E4B}">
                <a14:imgProps xmlns:a14="http://schemas.microsoft.com/office/drawing/2010/main">
                  <a14:imgLayer r:embed="rId8">
                    <a14:imgEffect>
                      <a14:brightnessContrast bright="20000" contrast="-40000"/>
                    </a14:imgEffect>
                  </a14:imgLayer>
                </a14:imgProps>
              </a:ext>
            </a:extLst>
          </a:blip>
          <a:srcRect l="12253" t="12655" r="7681" b="21462"/>
          <a:stretch/>
        </p:blipFill>
        <p:spPr>
          <a:xfrm>
            <a:off x="2800209" y="1222679"/>
            <a:ext cx="7050829" cy="4671402"/>
          </a:xfrm>
          <a:prstGeom prst="rect">
            <a:avLst/>
          </a:prstGeom>
        </p:spPr>
      </p:pic>
      <p:sp>
        <p:nvSpPr>
          <p:cNvPr id="10" name="Rectangle 9"/>
          <p:cNvSpPr/>
          <p:nvPr/>
        </p:nvSpPr>
        <p:spPr>
          <a:xfrm>
            <a:off x="3470787" y="2391672"/>
            <a:ext cx="5250426" cy="3046988"/>
          </a:xfrm>
          <a:prstGeom prst="rect">
            <a:avLst/>
          </a:prstGeom>
        </p:spPr>
        <p:txBody>
          <a:bodyPr wrap="square">
            <a:spAutoFit/>
          </a:bodyPr>
          <a:lstStyle/>
          <a:p>
            <a:pPr>
              <a:lnSpc>
                <a:spcPct val="150000"/>
              </a:lnSpc>
            </a:pPr>
            <a:r>
              <a:rPr lang="vi-VN" sz="3200" b="1" dirty="0">
                <a:latin typeface="Times New Roman" panose="02020603050405020304" pitchFamily="18" charset="0"/>
                <a:ea typeface="Calibri" panose="020F0502020204030204" pitchFamily="34" charset="0"/>
              </a:rPr>
              <a:t>Câu 1:</a:t>
            </a:r>
            <a:r>
              <a:rPr lang="vi-VN" sz="3200" b="1" dirty="0">
                <a:solidFill>
                  <a:srgbClr val="0000FF"/>
                </a:solidFill>
                <a:latin typeface="Times New Roman" panose="02020603050405020304" pitchFamily="18" charset="0"/>
                <a:ea typeface="Calibri" panose="020F0502020204030204" pitchFamily="34" charset="0"/>
              </a:rPr>
              <a:t> </a:t>
            </a:r>
            <a:r>
              <a:rPr lang="vi-VN" sz="3200" b="1" dirty="0">
                <a:latin typeface="Times New Roman" panose="02020603050405020304" pitchFamily="18" charset="0"/>
                <a:ea typeface="Calibri" panose="020F0502020204030204" pitchFamily="34" charset="0"/>
              </a:rPr>
              <a:t> </a:t>
            </a:r>
            <a:r>
              <a:rPr lang="vi-VN" sz="3200" dirty="0">
                <a:latin typeface="Times New Roman" panose="02020603050405020304" pitchFamily="18" charset="0"/>
                <a:ea typeface="Calibri" panose="020F0502020204030204" pitchFamily="34" charset="0"/>
              </a:rPr>
              <a:t>Với câu mở đầu: </a:t>
            </a:r>
            <a:r>
              <a:rPr lang="vi-VN" sz="3200" i="1" dirty="0">
                <a:latin typeface="Times New Roman" panose="02020603050405020304" pitchFamily="18" charset="0"/>
                <a:ea typeface="Calibri" panose="020F0502020204030204" pitchFamily="34" charset="0"/>
              </a:rPr>
              <a:t>Tôi không muốn khác biệt vô nghĩa</a:t>
            </a:r>
            <a:r>
              <a:rPr lang="vi-VN" sz="3200" dirty="0">
                <a:latin typeface="Times New Roman" panose="02020603050405020304" pitchFamily="18" charset="0"/>
                <a:ea typeface="Calibri" panose="020F0502020204030204" pitchFamily="34" charset="0"/>
              </a:rPr>
              <a:t>…, hãy viết tiếp  </a:t>
            </a:r>
            <a:r>
              <a:rPr lang="en-US" sz="3200" dirty="0">
                <a:latin typeface="Times New Roman" panose="02020603050405020304" pitchFamily="18" charset="0"/>
                <a:ea typeface="Calibri" panose="020F0502020204030204" pitchFamily="34" charset="0"/>
              </a:rPr>
              <a:t>5-7 </a:t>
            </a:r>
            <a:r>
              <a:rPr lang="en-US" sz="3200" dirty="0" err="1">
                <a:latin typeface="Times New Roman" panose="02020603050405020304" pitchFamily="18" charset="0"/>
                <a:ea typeface="Calibri" panose="020F0502020204030204" pitchFamily="34" charset="0"/>
              </a:rPr>
              <a:t>câu</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thành</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một</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đoạn</a:t>
            </a:r>
            <a:r>
              <a:rPr lang="en-US" sz="3200" dirty="0">
                <a:latin typeface="Times New Roman" panose="02020603050405020304" pitchFamily="18" charset="0"/>
                <a:ea typeface="Calibri" panose="020F0502020204030204" pitchFamily="34" charset="0"/>
              </a:rPr>
              <a:t> </a:t>
            </a:r>
            <a:r>
              <a:rPr lang="en-US" sz="3200" dirty="0" err="1" smtClean="0">
                <a:latin typeface="Times New Roman" panose="02020603050405020304" pitchFamily="18" charset="0"/>
                <a:ea typeface="Calibri" panose="020F0502020204030204" pitchFamily="34" charset="0"/>
              </a:rPr>
              <a:t>văn</a:t>
            </a:r>
            <a:r>
              <a:rPr lang="en-US" sz="3200" dirty="0" smtClean="0">
                <a:latin typeface="Times New Roman" panose="02020603050405020304" pitchFamily="18" charset="0"/>
                <a:ea typeface="Calibri" panose="020F0502020204030204" pitchFamily="34" charset="0"/>
              </a:rPr>
              <a:t>.</a:t>
            </a:r>
            <a:endParaRPr lang="en-US" sz="32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4202072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pic>
        <p:nvPicPr>
          <p:cNvPr id="5" name="Picture 4"/>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40000" contrast="40000"/>
                    </a14:imgEffect>
                  </a14:imgLayer>
                </a14:imgProps>
              </a:ext>
            </a:extLst>
          </a:blip>
          <a:srcRect l="21314" t="20941" r="21005" b="17581"/>
          <a:stretch/>
        </p:blipFill>
        <p:spPr>
          <a:xfrm>
            <a:off x="4150237" y="6257925"/>
            <a:ext cx="3878825" cy="457200"/>
          </a:xfrm>
          <a:prstGeom prst="rect">
            <a:avLst/>
          </a:prstGeom>
        </p:spPr>
      </p:pic>
      <p:sp>
        <p:nvSpPr>
          <p:cNvPr id="33" name="Freeform 32"/>
          <p:cNvSpPr/>
          <p:nvPr/>
        </p:nvSpPr>
        <p:spPr>
          <a:xfrm>
            <a:off x="1578079" y="85110"/>
            <a:ext cx="9874280" cy="624680"/>
          </a:xfrm>
          <a:custGeom>
            <a:avLst/>
            <a:gdLst>
              <a:gd name="connsiteX0" fmla="*/ 126209 w 9999406"/>
              <a:gd name="connsiteY0" fmla="*/ 0 h 666391"/>
              <a:gd name="connsiteX1" fmla="*/ 9873197 w 9999406"/>
              <a:gd name="connsiteY1" fmla="*/ 0 h 666391"/>
              <a:gd name="connsiteX2" fmla="*/ 9999406 w 9999406"/>
              <a:gd name="connsiteY2" fmla="*/ 126209 h 666391"/>
              <a:gd name="connsiteX3" fmla="*/ 9999406 w 9999406"/>
              <a:gd name="connsiteY3" fmla="*/ 631028 h 666391"/>
              <a:gd name="connsiteX4" fmla="*/ 9992267 w 9999406"/>
              <a:gd name="connsiteY4" fmla="*/ 666391 h 666391"/>
              <a:gd name="connsiteX5" fmla="*/ 7139 w 9999406"/>
              <a:gd name="connsiteY5" fmla="*/ 666391 h 666391"/>
              <a:gd name="connsiteX6" fmla="*/ 0 w 9999406"/>
              <a:gd name="connsiteY6" fmla="*/ 631028 h 666391"/>
              <a:gd name="connsiteX7" fmla="*/ 0 w 9999406"/>
              <a:gd name="connsiteY7" fmla="*/ 126209 h 666391"/>
              <a:gd name="connsiteX8" fmla="*/ 126209 w 9999406"/>
              <a:gd name="connsiteY8" fmla="*/ 0 h 666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99406" h="666391">
                <a:moveTo>
                  <a:pt x="126209" y="0"/>
                </a:moveTo>
                <a:lnTo>
                  <a:pt x="9873197" y="0"/>
                </a:lnTo>
                <a:cubicBezTo>
                  <a:pt x="9942900" y="0"/>
                  <a:pt x="9999406" y="56506"/>
                  <a:pt x="9999406" y="126209"/>
                </a:cubicBezTo>
                <a:lnTo>
                  <a:pt x="9999406" y="631028"/>
                </a:lnTo>
                <a:lnTo>
                  <a:pt x="9992267" y="666391"/>
                </a:lnTo>
                <a:lnTo>
                  <a:pt x="7139" y="666391"/>
                </a:lnTo>
                <a:lnTo>
                  <a:pt x="0" y="631028"/>
                </a:lnTo>
                <a:lnTo>
                  <a:pt x="0" y="126209"/>
                </a:lnTo>
                <a:cubicBezTo>
                  <a:pt x="0" y="56506"/>
                  <a:pt x="56506" y="0"/>
                  <a:pt x="126209" y="0"/>
                </a:cubicBezTo>
                <a:close/>
              </a:path>
            </a:pathLst>
          </a:custGeom>
          <a:blipFill>
            <a:blip r:embed="rId6"/>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HAI </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LOẠI KHÁC BIỆT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Giong</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-mi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Mun</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6</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5242302" y="699459"/>
            <a:ext cx="169469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mn-cs"/>
              </a:rPr>
              <a:t>Vận</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mn-cs"/>
              </a:rPr>
              <a:t>dụng</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p:cNvSpPr/>
          <p:nvPr/>
        </p:nvSpPr>
        <p:spPr>
          <a:xfrm>
            <a:off x="638103" y="1692118"/>
            <a:ext cx="10858500" cy="3970318"/>
          </a:xfrm>
          <a:prstGeom prst="rect">
            <a:avLst/>
          </a:prstGeom>
        </p:spPr>
        <p:txBody>
          <a:bodyPr>
            <a:spAutoFit/>
          </a:bodyPr>
          <a:lstStyle/>
          <a:p>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Nội</a:t>
            </a:r>
            <a:r>
              <a:rPr lang="en-US" sz="2800" dirty="0">
                <a:solidFill>
                  <a:srgbClr val="000000"/>
                </a:solidFill>
                <a:latin typeface="Times New Roman" panose="02020603050405020304" pitchFamily="18" charset="0"/>
                <a:ea typeface="Calibri" panose="020F0502020204030204" pitchFamily="34" charset="0"/>
              </a:rPr>
              <a:t> dung </a:t>
            </a:r>
            <a:r>
              <a:rPr lang="en-US" sz="2800" dirty="0" err="1">
                <a:solidFill>
                  <a:srgbClr val="000000"/>
                </a:solidFill>
                <a:latin typeface="Times New Roman" panose="02020603050405020304" pitchFamily="18" charset="0"/>
                <a:ea typeface="Calibri" panose="020F0502020204030204" pitchFamily="34" charset="0"/>
              </a:rPr>
              <a:t>đoạn</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văn</a:t>
            </a:r>
            <a:endParaRPr lang="en-US" sz="2800" dirty="0">
              <a:latin typeface="Times New Roman" panose="02020603050405020304" pitchFamily="18" charset="0"/>
              <a:ea typeface="Calibri" panose="020F0502020204030204" pitchFamily="34" charset="0"/>
            </a:endParaRPr>
          </a:p>
          <a:p>
            <a:r>
              <a:rPr lang="en-US" sz="2800" dirty="0">
                <a:solidFill>
                  <a:srgbClr val="000000"/>
                </a:solidFill>
                <a:latin typeface="Times New Roman" panose="02020603050405020304" pitchFamily="18" charset="0"/>
                <a:ea typeface="Calibri" panose="020F0502020204030204" pitchFamily="34" charset="0"/>
              </a:rPr>
              <a:t>MĐ: </a:t>
            </a:r>
            <a:r>
              <a:rPr lang="en-US" sz="2800" dirty="0" err="1">
                <a:solidFill>
                  <a:srgbClr val="000000"/>
                </a:solidFill>
                <a:latin typeface="Times New Roman" panose="02020603050405020304" pitchFamily="18" charset="0"/>
                <a:ea typeface="Calibri" panose="020F0502020204030204" pitchFamily="34" charset="0"/>
              </a:rPr>
              <a:t>Câu</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chủ</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đề</a:t>
            </a:r>
            <a:r>
              <a:rPr lang="en-US" sz="2800" dirty="0">
                <a:solidFill>
                  <a:srgbClr val="000000"/>
                </a:solidFill>
                <a:latin typeface="Times New Roman" panose="02020603050405020304" pitchFamily="18" charset="0"/>
                <a:ea typeface="Calibri" panose="020F0502020204030204" pitchFamily="34" charset="0"/>
              </a:rPr>
              <a:t>:</a:t>
            </a:r>
            <a:r>
              <a:rPr lang="en-US" sz="2800" i="1" dirty="0">
                <a:solidFill>
                  <a:srgbClr val="000000"/>
                </a:solidFill>
                <a:latin typeface="Times New Roman" panose="02020603050405020304" pitchFamily="18" charset="0"/>
                <a:ea typeface="Calibri" panose="020F0502020204030204" pitchFamily="34" charset="0"/>
              </a:rPr>
              <a:t> </a:t>
            </a:r>
            <a:r>
              <a:rPr lang="vi-VN" sz="2800" i="1" dirty="0">
                <a:latin typeface="Times New Roman" panose="02020603050405020304" pitchFamily="18" charset="0"/>
                <a:ea typeface="Calibri" panose="020F0502020204030204" pitchFamily="34" charset="0"/>
              </a:rPr>
              <a:t>Tôi không muốn khác biệt vô nghĩa</a:t>
            </a:r>
            <a:endParaRPr lang="en-US" sz="2800" dirty="0">
              <a:latin typeface="Times New Roman" panose="02020603050405020304" pitchFamily="18" charset="0"/>
              <a:ea typeface="Calibri" panose="020F0502020204030204" pitchFamily="34" charset="0"/>
            </a:endParaRPr>
          </a:p>
          <a:p>
            <a:r>
              <a:rPr lang="en-US" sz="2800" dirty="0">
                <a:solidFill>
                  <a:srgbClr val="000000"/>
                </a:solidFill>
                <a:latin typeface="Times New Roman" panose="02020603050405020304" pitchFamily="18" charset="0"/>
                <a:ea typeface="Calibri" panose="020F0502020204030204" pitchFamily="34" charset="0"/>
              </a:rPr>
              <a:t>TĐ:</a:t>
            </a:r>
            <a:endParaRPr lang="en-US" sz="2800" dirty="0">
              <a:latin typeface="Times New Roman" panose="02020603050405020304" pitchFamily="18" charset="0"/>
              <a:ea typeface="Calibri" panose="020F0502020204030204" pitchFamily="34" charset="0"/>
            </a:endParaRPr>
          </a:p>
          <a:p>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Vì</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sao</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chúng</a:t>
            </a:r>
            <a:r>
              <a:rPr lang="en-US" sz="2800" dirty="0">
                <a:solidFill>
                  <a:srgbClr val="000000"/>
                </a:solidFill>
                <a:latin typeface="Times New Roman" panose="02020603050405020304" pitchFamily="18" charset="0"/>
                <a:ea typeface="Calibri" panose="020F0502020204030204" pitchFamily="34" charset="0"/>
              </a:rPr>
              <a:t> ta </a:t>
            </a:r>
            <a:r>
              <a:rPr lang="en-US" sz="2800" dirty="0" err="1">
                <a:solidFill>
                  <a:srgbClr val="000000"/>
                </a:solidFill>
                <a:latin typeface="Times New Roman" panose="02020603050405020304" pitchFamily="18" charset="0"/>
                <a:ea typeface="Calibri" panose="020F0502020204030204" pitchFamily="34" charset="0"/>
              </a:rPr>
              <a:t>không</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muốn</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sự</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khác</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biệt</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vô</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nghĩa</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Hệ</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thống</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lí</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lẽ</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em</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dùng</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để</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thuyết</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phục</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người</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khác</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Ví</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dụ</a:t>
            </a:r>
            <a:endParaRPr lang="en-US" sz="2800" dirty="0">
              <a:latin typeface="Times New Roman" panose="02020603050405020304" pitchFamily="18" charset="0"/>
              <a:ea typeface="Calibri" panose="020F0502020204030204" pitchFamily="34" charset="0"/>
            </a:endParaRPr>
          </a:p>
          <a:p>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Sự</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khác</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biệt</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vô</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nghĩa</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chỉ</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là</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cách</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bắt</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chước</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nhau</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không</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tạo</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nên</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giá</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trị</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thực</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của</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một</a:t>
            </a:r>
            <a:r>
              <a:rPr lang="en-US" sz="2800" dirty="0">
                <a:solidFill>
                  <a:srgbClr val="000000"/>
                </a:solidFill>
                <a:latin typeface="Times New Roman" panose="02020603050405020304" pitchFamily="18" charset="0"/>
                <a:ea typeface="Calibri" panose="020F0502020204030204" pitchFamily="34" charset="0"/>
              </a:rPr>
              <a:t> con </a:t>
            </a:r>
            <a:r>
              <a:rPr lang="en-US" sz="2800" dirty="0" err="1">
                <a:solidFill>
                  <a:srgbClr val="000000"/>
                </a:solidFill>
                <a:latin typeface="Times New Roman" panose="02020603050405020304" pitchFamily="18" charset="0"/>
                <a:ea typeface="Calibri" panose="020F0502020204030204" pitchFamily="34" charset="0"/>
              </a:rPr>
              <a:t>người</a:t>
            </a:r>
            <a:r>
              <a:rPr lang="en-US" sz="2800" dirty="0">
                <a:solidFill>
                  <a:srgbClr val="000000"/>
                </a:solidFill>
                <a:latin typeface="Times New Roman" panose="02020603050405020304" pitchFamily="18" charset="0"/>
                <a:ea typeface="Calibri" panose="020F0502020204030204" pitchFamily="34" charset="0"/>
              </a:rPr>
              <a:t>.</a:t>
            </a:r>
            <a:endParaRPr lang="en-US" sz="2800" dirty="0">
              <a:latin typeface="Times New Roman" panose="02020603050405020304" pitchFamily="18" charset="0"/>
              <a:ea typeface="Calibri" panose="020F0502020204030204" pitchFamily="34" charset="0"/>
            </a:endParaRPr>
          </a:p>
          <a:p>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Sự</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khác</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biệt</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vô</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nghĩa</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đem</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đến</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sự</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thay</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đổi</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về</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hình</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thức</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có</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tính</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chất</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dễ</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dãi</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không</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huy</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động</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khả</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năng</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gì</a:t>
            </a:r>
            <a:r>
              <a:rPr lang="en-US" sz="2800" dirty="0">
                <a:solidFill>
                  <a:srgbClr val="000000"/>
                </a:solidFill>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p:txBody>
      </p:sp>
      <p:sp>
        <p:nvSpPr>
          <p:cNvPr id="4" name="Rectangle 3"/>
          <p:cNvSpPr/>
          <p:nvPr/>
        </p:nvSpPr>
        <p:spPr>
          <a:xfrm>
            <a:off x="574149" y="1077678"/>
            <a:ext cx="1303562" cy="523220"/>
          </a:xfrm>
          <a:prstGeom prst="rect">
            <a:avLst/>
          </a:prstGeom>
        </p:spPr>
        <p:txBody>
          <a:bodyPr wrap="none">
            <a:spAutoFit/>
          </a:bodyPr>
          <a:lstStyle/>
          <a:p>
            <a:r>
              <a:rPr lang="en-US" sz="2800" b="1" dirty="0" err="1">
                <a:latin typeface="Times New Roman" panose="02020603050405020304" pitchFamily="18" charset="0"/>
                <a:ea typeface="Times New Roman" panose="02020603050405020304" pitchFamily="18" charset="0"/>
              </a:rPr>
              <a:t>Câu</a:t>
            </a:r>
            <a:r>
              <a:rPr lang="en-US" sz="2800" b="1" dirty="0">
                <a:latin typeface="Times New Roman" panose="02020603050405020304" pitchFamily="18" charset="0"/>
                <a:ea typeface="Times New Roman" panose="02020603050405020304" pitchFamily="18" charset="0"/>
              </a:rPr>
              <a:t> 1:</a:t>
            </a:r>
            <a:r>
              <a:rPr lang="en-US" sz="2800" b="1" dirty="0">
                <a:solidFill>
                  <a:srgbClr val="0000FF"/>
                </a:solidFill>
                <a:latin typeface="Times New Roman" panose="02020603050405020304" pitchFamily="18" charset="0"/>
                <a:ea typeface="Times New Roman" panose="02020603050405020304" pitchFamily="18" charset="0"/>
              </a:rPr>
              <a:t> </a:t>
            </a:r>
            <a:endParaRPr lang="en-US" sz="2800" b="1" dirty="0"/>
          </a:p>
        </p:txBody>
      </p:sp>
    </p:spTree>
    <p:extLst>
      <p:ext uri="{BB962C8B-B14F-4D97-AF65-F5344CB8AC3E}">
        <p14:creationId xmlns:p14="http://schemas.microsoft.com/office/powerpoint/2010/main" val="132408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pic>
        <p:nvPicPr>
          <p:cNvPr id="5" name="Picture 4"/>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40000" contrast="40000"/>
                    </a14:imgEffect>
                  </a14:imgLayer>
                </a14:imgProps>
              </a:ext>
            </a:extLst>
          </a:blip>
          <a:srcRect l="21314" t="20941" r="21005" b="17581"/>
          <a:stretch/>
        </p:blipFill>
        <p:spPr>
          <a:xfrm>
            <a:off x="4150237" y="6257925"/>
            <a:ext cx="3878825" cy="457200"/>
          </a:xfrm>
          <a:prstGeom prst="rect">
            <a:avLst/>
          </a:prstGeom>
        </p:spPr>
      </p:pic>
      <p:sp>
        <p:nvSpPr>
          <p:cNvPr id="33" name="Freeform 32"/>
          <p:cNvSpPr/>
          <p:nvPr/>
        </p:nvSpPr>
        <p:spPr>
          <a:xfrm>
            <a:off x="1578079" y="85110"/>
            <a:ext cx="9874280" cy="624680"/>
          </a:xfrm>
          <a:custGeom>
            <a:avLst/>
            <a:gdLst>
              <a:gd name="connsiteX0" fmla="*/ 126209 w 9999406"/>
              <a:gd name="connsiteY0" fmla="*/ 0 h 666391"/>
              <a:gd name="connsiteX1" fmla="*/ 9873197 w 9999406"/>
              <a:gd name="connsiteY1" fmla="*/ 0 h 666391"/>
              <a:gd name="connsiteX2" fmla="*/ 9999406 w 9999406"/>
              <a:gd name="connsiteY2" fmla="*/ 126209 h 666391"/>
              <a:gd name="connsiteX3" fmla="*/ 9999406 w 9999406"/>
              <a:gd name="connsiteY3" fmla="*/ 631028 h 666391"/>
              <a:gd name="connsiteX4" fmla="*/ 9992267 w 9999406"/>
              <a:gd name="connsiteY4" fmla="*/ 666391 h 666391"/>
              <a:gd name="connsiteX5" fmla="*/ 7139 w 9999406"/>
              <a:gd name="connsiteY5" fmla="*/ 666391 h 666391"/>
              <a:gd name="connsiteX6" fmla="*/ 0 w 9999406"/>
              <a:gd name="connsiteY6" fmla="*/ 631028 h 666391"/>
              <a:gd name="connsiteX7" fmla="*/ 0 w 9999406"/>
              <a:gd name="connsiteY7" fmla="*/ 126209 h 666391"/>
              <a:gd name="connsiteX8" fmla="*/ 126209 w 9999406"/>
              <a:gd name="connsiteY8" fmla="*/ 0 h 666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99406" h="666391">
                <a:moveTo>
                  <a:pt x="126209" y="0"/>
                </a:moveTo>
                <a:lnTo>
                  <a:pt x="9873197" y="0"/>
                </a:lnTo>
                <a:cubicBezTo>
                  <a:pt x="9942900" y="0"/>
                  <a:pt x="9999406" y="56506"/>
                  <a:pt x="9999406" y="126209"/>
                </a:cubicBezTo>
                <a:lnTo>
                  <a:pt x="9999406" y="631028"/>
                </a:lnTo>
                <a:lnTo>
                  <a:pt x="9992267" y="666391"/>
                </a:lnTo>
                <a:lnTo>
                  <a:pt x="7139" y="666391"/>
                </a:lnTo>
                <a:lnTo>
                  <a:pt x="0" y="631028"/>
                </a:lnTo>
                <a:lnTo>
                  <a:pt x="0" y="126209"/>
                </a:lnTo>
                <a:cubicBezTo>
                  <a:pt x="0" y="56506"/>
                  <a:pt x="56506" y="0"/>
                  <a:pt x="126209" y="0"/>
                </a:cubicBezTo>
                <a:close/>
              </a:path>
            </a:pathLst>
          </a:custGeom>
          <a:blipFill>
            <a:blip r:embed="rId6"/>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n-US" sz="2800" b="1" dirty="0">
                <a:solidFill>
                  <a:schemeClr val="tx1"/>
                </a:solidFill>
                <a:latin typeface="Times New Roman" panose="02020603050405020304" pitchFamily="18" charset="0"/>
                <a:ea typeface="Times New Roman" panose="02020603050405020304" pitchFamily="18" charset="0"/>
              </a:rPr>
              <a:t>HAI </a:t>
            </a:r>
            <a:r>
              <a:rPr lang="en-US" sz="2800" b="1" dirty="0" smtClean="0">
                <a:solidFill>
                  <a:schemeClr val="tx1"/>
                </a:solidFill>
                <a:latin typeface="Times New Roman" panose="02020603050405020304" pitchFamily="18" charset="0"/>
                <a:ea typeface="Times New Roman" panose="02020603050405020304" pitchFamily="18" charset="0"/>
              </a:rPr>
              <a:t>LOẠI KHÁC BIỆT (</a:t>
            </a:r>
            <a:r>
              <a:rPr lang="en-US" sz="2800" b="1" dirty="0" err="1" smtClean="0">
                <a:solidFill>
                  <a:schemeClr val="tx1"/>
                </a:solidFill>
                <a:latin typeface="Times New Roman" panose="02020603050405020304" pitchFamily="18" charset="0"/>
                <a:ea typeface="Times New Roman" panose="02020603050405020304" pitchFamily="18" charset="0"/>
              </a:rPr>
              <a:t>Giong</a:t>
            </a:r>
            <a:r>
              <a:rPr lang="en-US" sz="2800" b="1" dirty="0" smtClean="0">
                <a:solidFill>
                  <a:schemeClr val="tx1"/>
                </a:solidFill>
                <a:latin typeface="Times New Roman" panose="02020603050405020304" pitchFamily="18" charset="0"/>
                <a:ea typeface="Times New Roman" panose="02020603050405020304" pitchFamily="18" charset="0"/>
              </a:rPr>
              <a:t>-mi </a:t>
            </a:r>
            <a:r>
              <a:rPr lang="en-US" sz="2800" b="1" dirty="0" err="1" smtClean="0">
                <a:solidFill>
                  <a:schemeClr val="tx1"/>
                </a:solidFill>
                <a:latin typeface="Times New Roman" panose="02020603050405020304" pitchFamily="18" charset="0"/>
                <a:ea typeface="Times New Roman" panose="02020603050405020304" pitchFamily="18" charset="0"/>
              </a:rPr>
              <a:t>Mun</a:t>
            </a:r>
            <a:r>
              <a:rPr lang="en-US" sz="2800" b="1" dirty="0" smtClean="0">
                <a:solidFill>
                  <a:schemeClr val="tx1"/>
                </a:solidFill>
                <a:latin typeface="Times New Roman" panose="02020603050405020304" pitchFamily="18" charset="0"/>
                <a:ea typeface="Times New Roman" panose="02020603050405020304" pitchFamily="18" charset="0"/>
              </a:rPr>
              <a:t>)</a:t>
            </a:r>
            <a:endParaRPr lang="en-US" sz="2800" dirty="0">
              <a:solidFill>
                <a:schemeClr val="tx1"/>
              </a:solidFill>
              <a:effectLst/>
              <a:latin typeface="Times New Roman" panose="02020603050405020304" pitchFamily="18" charset="0"/>
              <a:ea typeface="Times New Roman" panose="02020603050405020304" pitchFamily="18" charset="0"/>
            </a:endParaRPr>
          </a:p>
        </p:txBody>
      </p:sp>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6</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5183793" y="683313"/>
            <a:ext cx="1811714" cy="523220"/>
          </a:xfrm>
          <a:prstGeom prst="rect">
            <a:avLst/>
          </a:prstGeom>
        </p:spPr>
        <p:txBody>
          <a:bodyPr wrap="none">
            <a:spAutoFit/>
          </a:bodyPr>
          <a:lstStyle/>
          <a:p>
            <a:r>
              <a:rPr lang="pt-BR" sz="2800" b="1">
                <a:solidFill>
                  <a:srgbClr val="0000FF"/>
                </a:solidFill>
                <a:latin typeface="Times New Roman" panose="02020603050405020304" pitchFamily="18" charset="0"/>
                <a:ea typeface="Times New Roman" panose="02020603050405020304" pitchFamily="18" charset="0"/>
              </a:rPr>
              <a:t>Khởi động</a:t>
            </a:r>
            <a:endParaRPr lang="en-US" sz="2800" dirty="0"/>
          </a:p>
        </p:txBody>
      </p:sp>
      <p:pic>
        <p:nvPicPr>
          <p:cNvPr id="10" name="Picture 9"/>
          <p:cNvPicPr>
            <a:picLocks noChangeAspect="1"/>
          </p:cNvPicPr>
          <p:nvPr/>
        </p:nvPicPr>
        <p:blipFill rotWithShape="1">
          <a:blip r:embed="rId7">
            <a:extLst>
              <a:ext uri="{BEBA8EAE-BF5A-486C-A8C5-ECC9F3942E4B}">
                <a14:imgProps xmlns:a14="http://schemas.microsoft.com/office/drawing/2010/main">
                  <a14:imgLayer r:embed="rId8">
                    <a14:imgEffect>
                      <a14:brightnessContrast bright="20000"/>
                    </a14:imgEffect>
                  </a14:imgLayer>
                </a14:imgProps>
              </a:ext>
            </a:extLst>
          </a:blip>
          <a:srcRect t="14315" b="22540"/>
          <a:stretch/>
        </p:blipFill>
        <p:spPr>
          <a:xfrm>
            <a:off x="3041650" y="2290228"/>
            <a:ext cx="6096000" cy="2886455"/>
          </a:xfrm>
          <a:prstGeom prst="rect">
            <a:avLst/>
          </a:prstGeom>
        </p:spPr>
      </p:pic>
      <p:pic>
        <p:nvPicPr>
          <p:cNvPr id="19" name="Picture 18"/>
          <p:cNvPicPr>
            <a:picLocks noChangeAspect="1"/>
          </p:cNvPicPr>
          <p:nvPr/>
        </p:nvPicPr>
        <p:blipFill>
          <a:blip r:embed="rId9"/>
          <a:stretch>
            <a:fillRect/>
          </a:stretch>
        </p:blipFill>
        <p:spPr>
          <a:xfrm>
            <a:off x="4590249" y="1264148"/>
            <a:ext cx="2998801" cy="1977334"/>
          </a:xfrm>
          <a:prstGeom prst="rect">
            <a:avLst/>
          </a:prstGeom>
        </p:spPr>
      </p:pic>
      <p:sp>
        <p:nvSpPr>
          <p:cNvPr id="11" name="Rectangle 10"/>
          <p:cNvSpPr/>
          <p:nvPr/>
        </p:nvSpPr>
        <p:spPr>
          <a:xfrm>
            <a:off x="3810665" y="3073841"/>
            <a:ext cx="4616498" cy="1384995"/>
          </a:xfrm>
          <a:prstGeom prst="rect">
            <a:avLst/>
          </a:prstGeom>
        </p:spPr>
        <p:txBody>
          <a:bodyPr wrap="square">
            <a:spAutoFit/>
          </a:bodyPr>
          <a:lstStyle/>
          <a:p>
            <a:pPr algn="just">
              <a:spcAft>
                <a:spcPts val="0"/>
              </a:spcAft>
            </a:pPr>
            <a:r>
              <a:rPr lang="en-US" sz="2800" dirty="0" err="1">
                <a:latin typeface="Times New Roman" panose="02020603050405020304" pitchFamily="18" charset="0"/>
                <a:ea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muốn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sự</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biệt</a:t>
            </a:r>
            <a:r>
              <a:rPr lang="en-US" sz="2800" dirty="0">
                <a:latin typeface="Times New Roman" panose="02020603050405020304" pitchFamily="18" charset="0"/>
                <a:ea typeface="Times New Roman" panose="02020603050405020304" pitchFamily="18" charset="0"/>
              </a:rPr>
              <a:t> so </a:t>
            </a:r>
            <a:r>
              <a:rPr lang="en-US" sz="2800" dirty="0" err="1">
                <a:latin typeface="Times New Roman" panose="02020603050405020304" pitchFamily="18" charset="0"/>
                <a:ea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bạn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lớp</a:t>
            </a:r>
            <a:r>
              <a:rPr lang="en-US" sz="2800" dirty="0">
                <a:latin typeface="Times New Roman" panose="02020603050405020304" pitchFamily="18" charset="0"/>
                <a:ea typeface="Times New Roman" panose="02020603050405020304" pitchFamily="18" charset="0"/>
              </a:rPr>
              <a:t> hay </a:t>
            </a:r>
            <a:r>
              <a:rPr lang="en-US" sz="2800" dirty="0" err="1">
                <a:latin typeface="Times New Roman" panose="02020603050405020304" pitchFamily="18" charset="0"/>
                <a:ea typeface="Times New Roman" panose="02020603050405020304" pitchFamily="18" charset="0"/>
              </a:rPr>
              <a:t>không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Vì</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sao</a:t>
            </a:r>
            <a:r>
              <a:rPr lang="en-US" sz="2800" dirty="0">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pic>
        <p:nvPicPr>
          <p:cNvPr id="12" name="Picture 11"/>
          <p:cNvPicPr>
            <a:picLocks noChangeAspect="1"/>
          </p:cNvPicPr>
          <p:nvPr/>
        </p:nvPicPr>
        <p:blipFill>
          <a:blip r:embed="rId10">
            <a:extLst>
              <a:ext uri="{BEBA8EAE-BF5A-486C-A8C5-ECC9F3942E4B}">
                <a14:imgProps xmlns:a14="http://schemas.microsoft.com/office/drawing/2010/main">
                  <a14:imgLayer r:embed="rId11">
                    <a14:imgEffect>
                      <a14:brightnessContrast contrast="40000"/>
                    </a14:imgEffect>
                  </a14:imgLayer>
                </a14:imgProps>
              </a:ext>
            </a:extLst>
          </a:blip>
          <a:stretch>
            <a:fillRect/>
          </a:stretch>
        </p:blipFill>
        <p:spPr>
          <a:xfrm>
            <a:off x="2928937" y="2283086"/>
            <a:ext cx="719854" cy="744676"/>
          </a:xfrm>
          <a:prstGeom prst="rect">
            <a:avLst/>
          </a:prstGeom>
        </p:spPr>
      </p:pic>
    </p:spTree>
    <p:extLst>
      <p:ext uri="{BB962C8B-B14F-4D97-AF65-F5344CB8AC3E}">
        <p14:creationId xmlns:p14="http://schemas.microsoft.com/office/powerpoint/2010/main" val="2108671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pic>
        <p:nvPicPr>
          <p:cNvPr id="5" name="Picture 4"/>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40000" contrast="40000"/>
                    </a14:imgEffect>
                  </a14:imgLayer>
                </a14:imgProps>
              </a:ext>
            </a:extLst>
          </a:blip>
          <a:srcRect l="21314" t="20941" r="21005" b="17581"/>
          <a:stretch/>
        </p:blipFill>
        <p:spPr>
          <a:xfrm>
            <a:off x="4150237" y="6257925"/>
            <a:ext cx="3878825" cy="457200"/>
          </a:xfrm>
          <a:prstGeom prst="rect">
            <a:avLst/>
          </a:prstGeom>
        </p:spPr>
      </p:pic>
      <p:sp>
        <p:nvSpPr>
          <p:cNvPr id="33" name="Freeform 32"/>
          <p:cNvSpPr/>
          <p:nvPr/>
        </p:nvSpPr>
        <p:spPr>
          <a:xfrm>
            <a:off x="1578079" y="85110"/>
            <a:ext cx="9874280" cy="624680"/>
          </a:xfrm>
          <a:custGeom>
            <a:avLst/>
            <a:gdLst>
              <a:gd name="connsiteX0" fmla="*/ 126209 w 9999406"/>
              <a:gd name="connsiteY0" fmla="*/ 0 h 666391"/>
              <a:gd name="connsiteX1" fmla="*/ 9873197 w 9999406"/>
              <a:gd name="connsiteY1" fmla="*/ 0 h 666391"/>
              <a:gd name="connsiteX2" fmla="*/ 9999406 w 9999406"/>
              <a:gd name="connsiteY2" fmla="*/ 126209 h 666391"/>
              <a:gd name="connsiteX3" fmla="*/ 9999406 w 9999406"/>
              <a:gd name="connsiteY3" fmla="*/ 631028 h 666391"/>
              <a:gd name="connsiteX4" fmla="*/ 9992267 w 9999406"/>
              <a:gd name="connsiteY4" fmla="*/ 666391 h 666391"/>
              <a:gd name="connsiteX5" fmla="*/ 7139 w 9999406"/>
              <a:gd name="connsiteY5" fmla="*/ 666391 h 666391"/>
              <a:gd name="connsiteX6" fmla="*/ 0 w 9999406"/>
              <a:gd name="connsiteY6" fmla="*/ 631028 h 666391"/>
              <a:gd name="connsiteX7" fmla="*/ 0 w 9999406"/>
              <a:gd name="connsiteY7" fmla="*/ 126209 h 666391"/>
              <a:gd name="connsiteX8" fmla="*/ 126209 w 9999406"/>
              <a:gd name="connsiteY8" fmla="*/ 0 h 666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99406" h="666391">
                <a:moveTo>
                  <a:pt x="126209" y="0"/>
                </a:moveTo>
                <a:lnTo>
                  <a:pt x="9873197" y="0"/>
                </a:lnTo>
                <a:cubicBezTo>
                  <a:pt x="9942900" y="0"/>
                  <a:pt x="9999406" y="56506"/>
                  <a:pt x="9999406" y="126209"/>
                </a:cubicBezTo>
                <a:lnTo>
                  <a:pt x="9999406" y="631028"/>
                </a:lnTo>
                <a:lnTo>
                  <a:pt x="9992267" y="666391"/>
                </a:lnTo>
                <a:lnTo>
                  <a:pt x="7139" y="666391"/>
                </a:lnTo>
                <a:lnTo>
                  <a:pt x="0" y="631028"/>
                </a:lnTo>
                <a:lnTo>
                  <a:pt x="0" y="126209"/>
                </a:lnTo>
                <a:cubicBezTo>
                  <a:pt x="0" y="56506"/>
                  <a:pt x="56506" y="0"/>
                  <a:pt x="126209" y="0"/>
                </a:cubicBezTo>
                <a:close/>
              </a:path>
            </a:pathLst>
          </a:custGeom>
          <a:blipFill>
            <a:blip r:embed="rId6"/>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HAI </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LOẠI KHÁC BIỆT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Giong</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-mi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Mun</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6</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5242302" y="699459"/>
            <a:ext cx="169469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mn-cs"/>
              </a:rPr>
              <a:t>Vận</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mn-cs"/>
              </a:rPr>
              <a:t>dụng</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p:cNvSpPr/>
          <p:nvPr/>
        </p:nvSpPr>
        <p:spPr>
          <a:xfrm>
            <a:off x="574149" y="1077678"/>
            <a:ext cx="130356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1:</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 </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p:cNvSpPr/>
          <p:nvPr/>
        </p:nvSpPr>
        <p:spPr>
          <a:xfrm>
            <a:off x="635794" y="1600898"/>
            <a:ext cx="10858500" cy="4524315"/>
          </a:xfrm>
          <a:prstGeom prst="rect">
            <a:avLst/>
          </a:prstGeom>
        </p:spPr>
        <p:txBody>
          <a:bodyPr>
            <a:spAutoFit/>
          </a:bodyPr>
          <a:lstStyle/>
          <a:p>
            <a:pPr marL="38100">
              <a:lnSpc>
                <a:spcPct val="150000"/>
              </a:lnSpc>
            </a:pPr>
            <a:r>
              <a:rPr lang="en-US" sz="3200" dirty="0" err="1">
                <a:latin typeface="Times New Roman" panose="02020603050405020304" pitchFamily="18" charset="0"/>
                <a:ea typeface="Calibri" panose="020F0502020204030204" pitchFamily="34" charset="0"/>
              </a:rPr>
              <a:t>Muốn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tạo</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ra</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sự</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khác</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biệt</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có</a:t>
            </a:r>
            <a:r>
              <a:rPr lang="en-US" sz="3200" dirty="0">
                <a:latin typeface="Times New Roman" panose="02020603050405020304" pitchFamily="18" charset="0"/>
                <a:ea typeface="Calibri" panose="020F0502020204030204" pitchFamily="34" charset="0"/>
              </a:rPr>
              <a:t> ý </a:t>
            </a:r>
            <a:r>
              <a:rPr lang="en-US" sz="3200" dirty="0" err="1">
                <a:latin typeface="Times New Roman" panose="02020603050405020304" pitchFamily="18" charset="0"/>
                <a:ea typeface="Calibri" panose="020F0502020204030204" pitchFamily="34" charset="0"/>
              </a:rPr>
              <a:t>nghĩa</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thì</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phải</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làm</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như</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thế</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nào</a:t>
            </a:r>
            <a:r>
              <a:rPr lang="en-US" sz="3200" dirty="0">
                <a:latin typeface="Times New Roman" panose="02020603050405020304" pitchFamily="18" charset="0"/>
                <a:ea typeface="Calibri" panose="020F0502020204030204" pitchFamily="34" charset="0"/>
              </a:rPr>
              <a:t>?</a:t>
            </a:r>
          </a:p>
          <a:p>
            <a:pPr marL="38100">
              <a:lnSpc>
                <a:spcPct val="150000"/>
              </a:lnSpc>
            </a:pP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Mỗi</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người</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luôn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tự</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phấn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đấu</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hoàn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thiện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bản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thân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có</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thái</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độ</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sống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đúng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đắn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biết</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trân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trọng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những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mọi</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người</a:t>
            </a:r>
            <a:endParaRPr lang="en-US" sz="3200" dirty="0">
              <a:latin typeface="Times New Roman" panose="02020603050405020304" pitchFamily="18" charset="0"/>
              <a:ea typeface="Calibri" panose="020F0502020204030204" pitchFamily="34" charset="0"/>
            </a:endParaRPr>
          </a:p>
          <a:p>
            <a:pPr marL="38100">
              <a:lnSpc>
                <a:spcPct val="150000"/>
              </a:lnSpc>
            </a:pP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Rèn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luyện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sự</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tự</a:t>
            </a:r>
            <a:r>
              <a:rPr lang="en-US" sz="3200" dirty="0">
                <a:latin typeface="Times New Roman" panose="02020603050405020304" pitchFamily="18" charset="0"/>
                <a:ea typeface="Calibri" panose="020F0502020204030204" pitchFamily="34" charset="0"/>
              </a:rPr>
              <a:t> tin, </a:t>
            </a:r>
            <a:r>
              <a:rPr lang="en-US" sz="3200" dirty="0" err="1">
                <a:latin typeface="Times New Roman" panose="02020603050405020304" pitchFamily="18" charset="0"/>
                <a:ea typeface="Calibri" panose="020F0502020204030204" pitchFamily="34" charset="0"/>
              </a:rPr>
              <a:t>sự</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kiên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trì</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và</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không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ngừng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cố</a:t>
            </a:r>
            <a:r>
              <a:rPr lang="en-US" sz="3200" dirty="0">
                <a:latin typeface="Times New Roman" panose="02020603050405020304" pitchFamily="18" charset="0"/>
                <a:ea typeface="Calibri" panose="020F0502020204030204" pitchFamily="34" charset="0"/>
              </a:rPr>
              <a:t> </a:t>
            </a:r>
            <a:r>
              <a:rPr lang="en-US" sz="3200" dirty="0" err="1" smtClean="0">
                <a:latin typeface="Times New Roman" panose="02020603050405020304" pitchFamily="18" charset="0"/>
                <a:ea typeface="Calibri" panose="020F0502020204030204" pitchFamily="34" charset="0"/>
              </a:rPr>
              <a:t>gắng</a:t>
            </a:r>
            <a:r>
              <a:rPr lang="en-US" sz="3200" dirty="0" smtClean="0">
                <a:latin typeface="Times New Roman" panose="02020603050405020304" pitchFamily="18" charset="0"/>
                <a:ea typeface="Calibri" panose="020F0502020204030204" pitchFamily="34" charset="0"/>
              </a:rPr>
              <a:t>.</a:t>
            </a:r>
          </a:p>
          <a:p>
            <a:pPr marL="38100">
              <a:lnSpc>
                <a:spcPct val="150000"/>
              </a:lnSpc>
            </a:pPr>
            <a:r>
              <a:rPr lang="en-US" sz="3200" dirty="0" smtClean="0">
                <a:latin typeface="Times New Roman" panose="02020603050405020304" pitchFamily="18" charset="0"/>
                <a:ea typeface="Calibri" panose="020F0502020204030204" pitchFamily="34" charset="0"/>
              </a:rPr>
              <a:t>KĐ</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Khẳng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định</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mỗi</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chúng</a:t>
            </a:r>
            <a:r>
              <a:rPr lang="en-US" sz="3200" dirty="0">
                <a:latin typeface="Times New Roman" panose="02020603050405020304" pitchFamily="18" charset="0"/>
                <a:ea typeface="Calibri" panose="020F0502020204030204" pitchFamily="34" charset="0"/>
              </a:rPr>
              <a:t> ta </a:t>
            </a:r>
            <a:r>
              <a:rPr lang="en-US" sz="3200" dirty="0" err="1">
                <a:latin typeface="Times New Roman" panose="02020603050405020304" pitchFamily="18" charset="0"/>
                <a:ea typeface="Calibri" panose="020F0502020204030204" pitchFamily="34" charset="0"/>
              </a:rPr>
              <a:t>cần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khẳng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định</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sự</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khác</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biệt</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có</a:t>
            </a:r>
            <a:r>
              <a:rPr lang="en-US" sz="3200" dirty="0">
                <a:latin typeface="Times New Roman" panose="02020603050405020304" pitchFamily="18" charset="0"/>
                <a:ea typeface="Calibri" panose="020F0502020204030204" pitchFamily="34" charset="0"/>
              </a:rPr>
              <a:t> ý </a:t>
            </a:r>
            <a:r>
              <a:rPr lang="en-US" sz="3200" dirty="0" err="1">
                <a:latin typeface="Times New Roman" panose="02020603050405020304" pitchFamily="18" charset="0"/>
                <a:ea typeface="Calibri" panose="020F0502020204030204" pitchFamily="34" charset="0"/>
              </a:rPr>
              <a:t>nghĩa</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của</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mình</a:t>
            </a:r>
            <a:r>
              <a:rPr lang="en-US" sz="3200" dirty="0">
                <a:latin typeface="Times New Roman" panose="02020603050405020304" pitchFamily="18" charset="0"/>
                <a:ea typeface="Calibri" panose="020F0502020204030204" pitchFamily="34" charset="0"/>
              </a:rPr>
              <a:t>.</a:t>
            </a:r>
            <a:endParaRPr lang="en-US" sz="32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618092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pic>
        <p:nvPicPr>
          <p:cNvPr id="5" name="Picture 4"/>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40000" contrast="40000"/>
                    </a14:imgEffect>
                  </a14:imgLayer>
                </a14:imgProps>
              </a:ext>
            </a:extLst>
          </a:blip>
          <a:srcRect l="21314" t="20941" r="21005" b="17581"/>
          <a:stretch/>
        </p:blipFill>
        <p:spPr>
          <a:xfrm>
            <a:off x="4150237" y="6257925"/>
            <a:ext cx="3878825" cy="457200"/>
          </a:xfrm>
          <a:prstGeom prst="rect">
            <a:avLst/>
          </a:prstGeom>
        </p:spPr>
      </p:pic>
      <p:sp>
        <p:nvSpPr>
          <p:cNvPr id="33" name="Freeform 32"/>
          <p:cNvSpPr/>
          <p:nvPr/>
        </p:nvSpPr>
        <p:spPr>
          <a:xfrm>
            <a:off x="1578079" y="85110"/>
            <a:ext cx="9874280" cy="624680"/>
          </a:xfrm>
          <a:custGeom>
            <a:avLst/>
            <a:gdLst>
              <a:gd name="connsiteX0" fmla="*/ 126209 w 9999406"/>
              <a:gd name="connsiteY0" fmla="*/ 0 h 666391"/>
              <a:gd name="connsiteX1" fmla="*/ 9873197 w 9999406"/>
              <a:gd name="connsiteY1" fmla="*/ 0 h 666391"/>
              <a:gd name="connsiteX2" fmla="*/ 9999406 w 9999406"/>
              <a:gd name="connsiteY2" fmla="*/ 126209 h 666391"/>
              <a:gd name="connsiteX3" fmla="*/ 9999406 w 9999406"/>
              <a:gd name="connsiteY3" fmla="*/ 631028 h 666391"/>
              <a:gd name="connsiteX4" fmla="*/ 9992267 w 9999406"/>
              <a:gd name="connsiteY4" fmla="*/ 666391 h 666391"/>
              <a:gd name="connsiteX5" fmla="*/ 7139 w 9999406"/>
              <a:gd name="connsiteY5" fmla="*/ 666391 h 666391"/>
              <a:gd name="connsiteX6" fmla="*/ 0 w 9999406"/>
              <a:gd name="connsiteY6" fmla="*/ 631028 h 666391"/>
              <a:gd name="connsiteX7" fmla="*/ 0 w 9999406"/>
              <a:gd name="connsiteY7" fmla="*/ 126209 h 666391"/>
              <a:gd name="connsiteX8" fmla="*/ 126209 w 9999406"/>
              <a:gd name="connsiteY8" fmla="*/ 0 h 666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99406" h="666391">
                <a:moveTo>
                  <a:pt x="126209" y="0"/>
                </a:moveTo>
                <a:lnTo>
                  <a:pt x="9873197" y="0"/>
                </a:lnTo>
                <a:cubicBezTo>
                  <a:pt x="9942900" y="0"/>
                  <a:pt x="9999406" y="56506"/>
                  <a:pt x="9999406" y="126209"/>
                </a:cubicBezTo>
                <a:lnTo>
                  <a:pt x="9999406" y="631028"/>
                </a:lnTo>
                <a:lnTo>
                  <a:pt x="9992267" y="666391"/>
                </a:lnTo>
                <a:lnTo>
                  <a:pt x="7139" y="666391"/>
                </a:lnTo>
                <a:lnTo>
                  <a:pt x="0" y="631028"/>
                </a:lnTo>
                <a:lnTo>
                  <a:pt x="0" y="126209"/>
                </a:lnTo>
                <a:cubicBezTo>
                  <a:pt x="0" y="56506"/>
                  <a:pt x="56506" y="0"/>
                  <a:pt x="126209" y="0"/>
                </a:cubicBezTo>
                <a:close/>
              </a:path>
            </a:pathLst>
          </a:custGeom>
          <a:blipFill>
            <a:blip r:embed="rId6"/>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HAI </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LOẠI KHÁC BIỆT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Giong</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-mi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Mun</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6</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5242302" y="699459"/>
            <a:ext cx="169469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mn-cs"/>
              </a:rPr>
              <a:t>Vận</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mn-cs"/>
              </a:rPr>
              <a:t>dụng</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p:cNvSpPr/>
          <p:nvPr/>
        </p:nvSpPr>
        <p:spPr>
          <a:xfrm>
            <a:off x="574149" y="1077678"/>
            <a:ext cx="130356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1:</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 </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p:cNvSpPr/>
          <p:nvPr/>
        </p:nvSpPr>
        <p:spPr>
          <a:xfrm>
            <a:off x="4355842" y="1339288"/>
            <a:ext cx="3467616" cy="523220"/>
          </a:xfrm>
          <a:prstGeom prst="rect">
            <a:avLst/>
          </a:prstGeom>
        </p:spPr>
        <p:txBody>
          <a:bodyPr wrap="none">
            <a:spAutoFit/>
          </a:bodyPr>
          <a:lstStyle/>
          <a:p>
            <a:r>
              <a:rPr lang="en-US" sz="2800" dirty="0">
                <a:solidFill>
                  <a:srgbClr val="000000"/>
                </a:solidFill>
                <a:latin typeface="Times New Roman" panose="02020603050405020304" pitchFamily="18" charset="0"/>
                <a:ea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thức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đoạn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văn</a:t>
            </a:r>
            <a:r>
              <a:rPr lang="en-US" sz="2800" dirty="0">
                <a:latin typeface="Times New Roman" panose="02020603050405020304" pitchFamily="18" charset="0"/>
                <a:ea typeface="Times New Roman" panose="02020603050405020304" pitchFamily="18" charset="0"/>
              </a:rPr>
              <a:t>.</a:t>
            </a:r>
            <a:endParaRPr lang="en-US" sz="2800" dirty="0"/>
          </a:p>
        </p:txBody>
      </p:sp>
      <p:graphicFrame>
        <p:nvGraphicFramePr>
          <p:cNvPr id="9" name="Table 8"/>
          <p:cNvGraphicFramePr>
            <a:graphicFrameLocks noGrp="1"/>
          </p:cNvGraphicFramePr>
          <p:nvPr>
            <p:extLst/>
          </p:nvPr>
        </p:nvGraphicFramePr>
        <p:xfrm>
          <a:off x="660399" y="1884597"/>
          <a:ext cx="10858500" cy="4023360"/>
        </p:xfrm>
        <a:graphic>
          <a:graphicData uri="http://schemas.openxmlformats.org/drawingml/2006/table">
            <a:tbl>
              <a:tblPr firstRow="1" firstCol="1" bandRow="1" bandCol="1"/>
              <a:tblGrid>
                <a:gridCol w="2811027">
                  <a:extLst>
                    <a:ext uri="{9D8B030D-6E8A-4147-A177-3AD203B41FA5}">
                      <a16:colId xmlns:a16="http://schemas.microsoft.com/office/drawing/2014/main" val="665409387"/>
                    </a:ext>
                  </a:extLst>
                </a:gridCol>
                <a:gridCol w="2221451">
                  <a:extLst>
                    <a:ext uri="{9D8B030D-6E8A-4147-A177-3AD203B41FA5}">
                      <a16:colId xmlns:a16="http://schemas.microsoft.com/office/drawing/2014/main" val="1433558853"/>
                    </a:ext>
                  </a:extLst>
                </a:gridCol>
                <a:gridCol w="2802194">
                  <a:extLst>
                    <a:ext uri="{9D8B030D-6E8A-4147-A177-3AD203B41FA5}">
                      <a16:colId xmlns:a16="http://schemas.microsoft.com/office/drawing/2014/main" val="3580047356"/>
                    </a:ext>
                  </a:extLst>
                </a:gridCol>
                <a:gridCol w="3023828">
                  <a:extLst>
                    <a:ext uri="{9D8B030D-6E8A-4147-A177-3AD203B41FA5}">
                      <a16:colId xmlns:a16="http://schemas.microsoft.com/office/drawing/2014/main" val="445121972"/>
                    </a:ext>
                  </a:extLst>
                </a:gridCol>
              </a:tblGrid>
              <a:tr h="0">
                <a:tc>
                  <a:txBody>
                    <a:bodyPr/>
                    <a:lstStyle/>
                    <a:p>
                      <a:pPr>
                        <a:spcAft>
                          <a:spcPts val="0"/>
                        </a:spcAft>
                        <a:tabLst>
                          <a:tab pos="602615" algn="l"/>
                        </a:tabLst>
                      </a:pPr>
                      <a:r>
                        <a:rPr lang="en-US" sz="2400" b="1">
                          <a:solidFill>
                            <a:srgbClr val="172103"/>
                          </a:solidFill>
                          <a:effectLst/>
                          <a:latin typeface="Times New Roman" panose="02020603050405020304" pitchFamily="18" charset="0"/>
                          <a:ea typeface="Times New Roman" panose="02020603050405020304" pitchFamily="18" charset="0"/>
                        </a:rPr>
                        <a:t>        Mức độ</a:t>
                      </a:r>
                      <a:endParaRPr lang="en-US" sz="2400">
                        <a:effectLst/>
                        <a:latin typeface="Times New Roman" panose="02020603050405020304" pitchFamily="18" charset="0"/>
                        <a:ea typeface="Times New Roman" panose="02020603050405020304" pitchFamily="18" charset="0"/>
                      </a:endParaRPr>
                    </a:p>
                    <a:p>
                      <a:pPr>
                        <a:spcAft>
                          <a:spcPts val="0"/>
                        </a:spcAft>
                        <a:tabLst>
                          <a:tab pos="602615" algn="l"/>
                        </a:tabLst>
                      </a:pPr>
                      <a:r>
                        <a:rPr lang="en-US" sz="2400" b="1">
                          <a:solidFill>
                            <a:srgbClr val="172103"/>
                          </a:solidFill>
                          <a:effectLst/>
                          <a:latin typeface="Times New Roman" panose="02020603050405020304" pitchFamily="18" charset="0"/>
                          <a:ea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endParaRPr>
                    </a:p>
                    <a:p>
                      <a:pPr>
                        <a:spcAft>
                          <a:spcPts val="0"/>
                        </a:spcAft>
                        <a:tabLst>
                          <a:tab pos="602615" algn="l"/>
                        </a:tabLst>
                      </a:pPr>
                      <a:r>
                        <a:rPr lang="en-US" sz="2400" b="1">
                          <a:solidFill>
                            <a:srgbClr val="172103"/>
                          </a:solidFill>
                          <a:effectLst/>
                          <a:latin typeface="Times New Roman" panose="02020603050405020304" pitchFamily="18" charset="0"/>
                          <a:ea typeface="Times New Roman" panose="02020603050405020304" pitchFamily="18" charset="0"/>
                        </a:rPr>
                        <a:t>      Tiêu chí</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299"/>
                    </a:solidFill>
                  </a:tcPr>
                </a:tc>
                <a:tc>
                  <a:txBody>
                    <a:bodyPr/>
                    <a:lstStyle/>
                    <a:p>
                      <a:pPr>
                        <a:spcAft>
                          <a:spcPts val="0"/>
                        </a:spcAft>
                        <a:tabLst>
                          <a:tab pos="602615" algn="l"/>
                        </a:tabLst>
                      </a:pPr>
                      <a:r>
                        <a:rPr lang="en-US" sz="2400" b="1">
                          <a:solidFill>
                            <a:srgbClr val="172103"/>
                          </a:solidFill>
                          <a:effectLst/>
                          <a:latin typeface="Times New Roman" panose="02020603050405020304" pitchFamily="18" charset="0"/>
                          <a:ea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endParaRPr>
                    </a:p>
                    <a:p>
                      <a:pPr>
                        <a:spcAft>
                          <a:spcPts val="0"/>
                        </a:spcAft>
                        <a:tabLst>
                          <a:tab pos="602615" algn="l"/>
                        </a:tabLst>
                      </a:pPr>
                      <a:r>
                        <a:rPr lang="en-US" sz="2400" b="1">
                          <a:solidFill>
                            <a:srgbClr val="172103"/>
                          </a:solidFill>
                          <a:effectLst/>
                          <a:latin typeface="Times New Roman" panose="02020603050405020304" pitchFamily="18" charset="0"/>
                          <a:ea typeface="Times New Roman" panose="02020603050405020304" pitchFamily="18" charset="0"/>
                        </a:rPr>
                        <a:t>    Mức 1</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299"/>
                    </a:solidFill>
                  </a:tcPr>
                </a:tc>
                <a:tc>
                  <a:txBody>
                    <a:bodyPr/>
                    <a:lstStyle/>
                    <a:p>
                      <a:pPr>
                        <a:spcAft>
                          <a:spcPts val="0"/>
                        </a:spcAft>
                        <a:tabLst>
                          <a:tab pos="602615" algn="l"/>
                        </a:tabLst>
                      </a:pPr>
                      <a:r>
                        <a:rPr lang="en-US" sz="2400" b="1">
                          <a:solidFill>
                            <a:srgbClr val="172103"/>
                          </a:solidFill>
                          <a:effectLst/>
                          <a:latin typeface="Times New Roman" panose="02020603050405020304" pitchFamily="18" charset="0"/>
                          <a:ea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endParaRPr>
                    </a:p>
                    <a:p>
                      <a:pPr>
                        <a:spcAft>
                          <a:spcPts val="0"/>
                        </a:spcAft>
                        <a:tabLst>
                          <a:tab pos="602615" algn="l"/>
                        </a:tabLst>
                      </a:pPr>
                      <a:r>
                        <a:rPr lang="en-US" sz="2400" b="1">
                          <a:solidFill>
                            <a:srgbClr val="172103"/>
                          </a:solidFill>
                          <a:effectLst/>
                          <a:latin typeface="Times New Roman" panose="02020603050405020304" pitchFamily="18" charset="0"/>
                          <a:ea typeface="Times New Roman" panose="02020603050405020304" pitchFamily="18" charset="0"/>
                        </a:rPr>
                        <a:t>        Mức 2</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299"/>
                    </a:solidFill>
                  </a:tcPr>
                </a:tc>
                <a:tc>
                  <a:txBody>
                    <a:bodyPr/>
                    <a:lstStyle/>
                    <a:p>
                      <a:pPr>
                        <a:spcAft>
                          <a:spcPts val="0"/>
                        </a:spcAft>
                        <a:tabLst>
                          <a:tab pos="602615" algn="l"/>
                        </a:tabLst>
                      </a:pPr>
                      <a:r>
                        <a:rPr lang="en-US" sz="2400" b="1">
                          <a:solidFill>
                            <a:srgbClr val="172103"/>
                          </a:solidFill>
                          <a:effectLst/>
                          <a:latin typeface="Times New Roman" panose="02020603050405020304" pitchFamily="18" charset="0"/>
                          <a:ea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endParaRPr>
                    </a:p>
                    <a:p>
                      <a:pPr>
                        <a:spcAft>
                          <a:spcPts val="0"/>
                        </a:spcAft>
                        <a:tabLst>
                          <a:tab pos="602615" algn="l"/>
                        </a:tabLst>
                      </a:pPr>
                      <a:r>
                        <a:rPr lang="en-US" sz="2400" b="1">
                          <a:solidFill>
                            <a:srgbClr val="172103"/>
                          </a:solidFill>
                          <a:effectLst/>
                          <a:latin typeface="Times New Roman" panose="02020603050405020304" pitchFamily="18" charset="0"/>
                          <a:ea typeface="Times New Roman" panose="02020603050405020304" pitchFamily="18" charset="0"/>
                        </a:rPr>
                        <a:t>        Mức 3</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299"/>
                    </a:solidFill>
                  </a:tcPr>
                </a:tc>
                <a:extLst>
                  <a:ext uri="{0D108BD9-81ED-4DB2-BD59-A6C34878D82A}">
                    <a16:rowId xmlns:a16="http://schemas.microsoft.com/office/drawing/2014/main" val="2497978715"/>
                  </a:ext>
                </a:extLst>
              </a:tr>
              <a:tr h="0">
                <a:tc>
                  <a:txBody>
                    <a:bodyPr/>
                    <a:lstStyle/>
                    <a:p>
                      <a:pPr>
                        <a:spcAft>
                          <a:spcPts val="0"/>
                        </a:spcAft>
                        <a:tabLst>
                          <a:tab pos="602615" algn="l"/>
                        </a:tabLst>
                      </a:pPr>
                      <a:r>
                        <a:rPr lang="en-US" sz="2400">
                          <a:effectLst/>
                          <a:latin typeface="Times New Roman" panose="02020603050405020304" pitchFamily="18" charset="0"/>
                          <a:ea typeface="Times New Roman" panose="02020603050405020304" pitchFamily="18" charset="0"/>
                        </a:rPr>
                        <a:t>Đoạn văn trình bày suy nghĩa về vấn đề về sự khác biệt với câu mở đầu: “Tôi không muốn sự khác biệt vô nghĩa.”</a:t>
                      </a:r>
                    </a:p>
                    <a:p>
                      <a:pPr>
                        <a:spcAft>
                          <a:spcPts val="0"/>
                        </a:spcAft>
                        <a:tabLst>
                          <a:tab pos="602615" algn="l"/>
                        </a:tabLst>
                      </a:pPr>
                      <a:r>
                        <a:rPr lang="en-US" sz="2400" b="1">
                          <a:solidFill>
                            <a:srgbClr val="172103"/>
                          </a:solidFill>
                          <a:effectLst/>
                          <a:latin typeface="Times New Roman" panose="02020603050405020304" pitchFamily="18" charset="0"/>
                          <a:ea typeface="Times New Roman" panose="02020603050405020304" pitchFamily="18" charset="0"/>
                        </a:rPr>
                        <a:t> (10 điểm)</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F9C8"/>
                    </a:solidFill>
                  </a:tcPr>
                </a:tc>
                <a:tc>
                  <a:txBody>
                    <a:bodyPr/>
                    <a:lstStyle/>
                    <a:p>
                      <a:pPr>
                        <a:spcAft>
                          <a:spcPts val="0"/>
                        </a:spcAft>
                        <a:tabLst>
                          <a:tab pos="602615" algn="l"/>
                        </a:tabLst>
                      </a:pPr>
                      <a:r>
                        <a:rPr lang="en-US" sz="2400">
                          <a:solidFill>
                            <a:srgbClr val="172103"/>
                          </a:solidFill>
                          <a:effectLst/>
                          <a:latin typeface="Times New Roman" panose="02020603050405020304" pitchFamily="18" charset="0"/>
                          <a:ea typeface="Times New Roman" panose="02020603050405020304" pitchFamily="18" charset="0"/>
                        </a:rPr>
                        <a:t>Nội dung đoạn văn còn sơ sài; mắc một số lỗi chính tả</a:t>
                      </a:r>
                      <a:endParaRPr lang="en-US" sz="2400">
                        <a:effectLst/>
                        <a:latin typeface="Times New Roman" panose="02020603050405020304" pitchFamily="18" charset="0"/>
                        <a:ea typeface="Times New Roman" panose="02020603050405020304" pitchFamily="18" charset="0"/>
                      </a:endParaRPr>
                    </a:p>
                    <a:p>
                      <a:pPr>
                        <a:spcAft>
                          <a:spcPts val="0"/>
                        </a:spcAft>
                        <a:tabLst>
                          <a:tab pos="602615" algn="l"/>
                        </a:tabLst>
                      </a:pPr>
                      <a:r>
                        <a:rPr lang="en-US" sz="2400">
                          <a:solidFill>
                            <a:srgbClr val="172103"/>
                          </a:solidFill>
                          <a:effectLst/>
                          <a:latin typeface="Times New Roman" panose="02020603050405020304" pitchFamily="18" charset="0"/>
                          <a:ea typeface="Times New Roman" panose="02020603050405020304" pitchFamily="18" charset="0"/>
                        </a:rPr>
                        <a:t> ( 5 – 6 điểm)</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602615" algn="l"/>
                        </a:tabLst>
                      </a:pPr>
                      <a:r>
                        <a:rPr lang="en-US" sz="2400" dirty="0" err="1">
                          <a:solidFill>
                            <a:srgbClr val="172103"/>
                          </a:solidFill>
                          <a:effectLst/>
                          <a:latin typeface="Times New Roman" panose="02020603050405020304" pitchFamily="18" charset="0"/>
                          <a:ea typeface="Times New Roman" panose="02020603050405020304" pitchFamily="18" charset="0"/>
                        </a:rPr>
                        <a:t>Nội</a:t>
                      </a:r>
                      <a:r>
                        <a:rPr lang="en-US" sz="2400" dirty="0">
                          <a:solidFill>
                            <a:srgbClr val="172103"/>
                          </a:solidFill>
                          <a:effectLst/>
                          <a:latin typeface="Times New Roman" panose="02020603050405020304" pitchFamily="18" charset="0"/>
                          <a:ea typeface="Times New Roman" panose="02020603050405020304" pitchFamily="18" charset="0"/>
                        </a:rPr>
                        <a:t> dung </a:t>
                      </a:r>
                      <a:r>
                        <a:rPr lang="en-US" sz="2400" dirty="0" err="1">
                          <a:solidFill>
                            <a:srgbClr val="172103"/>
                          </a:solidFill>
                          <a:effectLst/>
                          <a:latin typeface="Times New Roman" panose="02020603050405020304" pitchFamily="18" charset="0"/>
                          <a:ea typeface="Times New Roman" panose="02020603050405020304" pitchFamily="18" charset="0"/>
                        </a:rPr>
                        <a:t>đoạn</a:t>
                      </a:r>
                      <a:r>
                        <a:rPr lang="en-US" sz="2400" dirty="0">
                          <a:solidFill>
                            <a:srgbClr val="172103"/>
                          </a:solidFill>
                          <a:effectLst/>
                          <a:latin typeface="Times New Roman" panose="02020603050405020304" pitchFamily="18" charset="0"/>
                          <a:ea typeface="Times New Roman" panose="02020603050405020304" pitchFamily="18" charset="0"/>
                        </a:rPr>
                        <a:t> </a:t>
                      </a:r>
                      <a:r>
                        <a:rPr lang="en-US" sz="2400" dirty="0" err="1">
                          <a:solidFill>
                            <a:srgbClr val="172103"/>
                          </a:solidFill>
                          <a:effectLst/>
                          <a:latin typeface="Times New Roman" panose="02020603050405020304" pitchFamily="18" charset="0"/>
                          <a:ea typeface="Times New Roman" panose="02020603050405020304" pitchFamily="18" charset="0"/>
                        </a:rPr>
                        <a:t>văn</a:t>
                      </a:r>
                      <a:r>
                        <a:rPr lang="en-US" sz="2400" dirty="0">
                          <a:solidFill>
                            <a:srgbClr val="172103"/>
                          </a:solidFill>
                          <a:effectLst/>
                          <a:latin typeface="Times New Roman" panose="02020603050405020304" pitchFamily="18" charset="0"/>
                          <a:ea typeface="Times New Roman" panose="02020603050405020304" pitchFamily="18" charset="0"/>
                        </a:rPr>
                        <a:t> </a:t>
                      </a:r>
                      <a:r>
                        <a:rPr lang="en-US" sz="2400" dirty="0" err="1">
                          <a:solidFill>
                            <a:srgbClr val="172103"/>
                          </a:solidFill>
                          <a:effectLst/>
                          <a:latin typeface="Times New Roman" panose="02020603050405020304" pitchFamily="18" charset="0"/>
                          <a:ea typeface="Times New Roman" panose="02020603050405020304" pitchFamily="18" charset="0"/>
                        </a:rPr>
                        <a:t>tương</a:t>
                      </a:r>
                      <a:r>
                        <a:rPr lang="en-US" sz="2400" dirty="0">
                          <a:solidFill>
                            <a:srgbClr val="172103"/>
                          </a:solidFill>
                          <a:effectLst/>
                          <a:latin typeface="Times New Roman" panose="02020603050405020304" pitchFamily="18" charset="0"/>
                          <a:ea typeface="Times New Roman" panose="02020603050405020304" pitchFamily="18" charset="0"/>
                        </a:rPr>
                        <a:t> </a:t>
                      </a:r>
                      <a:r>
                        <a:rPr lang="en-US" sz="2400" dirty="0" err="1">
                          <a:solidFill>
                            <a:srgbClr val="172103"/>
                          </a:solidFill>
                          <a:effectLst/>
                          <a:latin typeface="Times New Roman" panose="02020603050405020304" pitchFamily="18" charset="0"/>
                          <a:ea typeface="Times New Roman" panose="02020603050405020304" pitchFamily="18" charset="0"/>
                        </a:rPr>
                        <a:t>đối</a:t>
                      </a:r>
                      <a:r>
                        <a:rPr lang="en-US" sz="2400" dirty="0">
                          <a:solidFill>
                            <a:srgbClr val="172103"/>
                          </a:solidFill>
                          <a:effectLst/>
                          <a:latin typeface="Times New Roman" panose="02020603050405020304" pitchFamily="18" charset="0"/>
                          <a:ea typeface="Times New Roman" panose="02020603050405020304" pitchFamily="18" charset="0"/>
                        </a:rPr>
                        <a:t> chi </a:t>
                      </a:r>
                      <a:r>
                        <a:rPr lang="en-US" sz="2400" dirty="0" err="1">
                          <a:solidFill>
                            <a:srgbClr val="172103"/>
                          </a:solidFill>
                          <a:effectLst/>
                          <a:latin typeface="Times New Roman" panose="02020603050405020304" pitchFamily="18" charset="0"/>
                          <a:ea typeface="Times New Roman" panose="02020603050405020304" pitchFamily="18" charset="0"/>
                        </a:rPr>
                        <a:t>tiết</a:t>
                      </a:r>
                      <a:r>
                        <a:rPr lang="en-US" sz="2400" dirty="0">
                          <a:solidFill>
                            <a:srgbClr val="172103"/>
                          </a:solidFill>
                          <a:effectLst/>
                          <a:latin typeface="Times New Roman" panose="02020603050405020304" pitchFamily="18" charset="0"/>
                          <a:ea typeface="Times New Roman" panose="02020603050405020304" pitchFamily="18" charset="0"/>
                        </a:rPr>
                        <a:t>; </a:t>
                      </a:r>
                      <a:r>
                        <a:rPr lang="en-US" sz="2400" dirty="0" err="1">
                          <a:solidFill>
                            <a:srgbClr val="172103"/>
                          </a:solidFill>
                          <a:effectLst/>
                          <a:latin typeface="Times New Roman" panose="02020603050405020304" pitchFamily="18" charset="0"/>
                          <a:ea typeface="Times New Roman" panose="02020603050405020304" pitchFamily="18" charset="0"/>
                        </a:rPr>
                        <a:t>trình</a:t>
                      </a:r>
                      <a:r>
                        <a:rPr lang="en-US" sz="2400" dirty="0">
                          <a:solidFill>
                            <a:srgbClr val="172103"/>
                          </a:solidFill>
                          <a:effectLst/>
                          <a:latin typeface="Times New Roman" panose="02020603050405020304" pitchFamily="18" charset="0"/>
                          <a:ea typeface="Times New Roman" panose="02020603050405020304" pitchFamily="18" charset="0"/>
                        </a:rPr>
                        <a:t> </a:t>
                      </a:r>
                      <a:r>
                        <a:rPr lang="en-US" sz="2400" dirty="0" err="1">
                          <a:solidFill>
                            <a:srgbClr val="172103"/>
                          </a:solidFill>
                          <a:effectLst/>
                          <a:latin typeface="Times New Roman" panose="02020603050405020304" pitchFamily="18" charset="0"/>
                          <a:ea typeface="Times New Roman" panose="02020603050405020304" pitchFamily="18" charset="0"/>
                        </a:rPr>
                        <a:t>bày</a:t>
                      </a:r>
                      <a:r>
                        <a:rPr lang="en-US" sz="2400" dirty="0">
                          <a:solidFill>
                            <a:srgbClr val="172103"/>
                          </a:solidFill>
                          <a:effectLst/>
                          <a:latin typeface="Times New Roman" panose="02020603050405020304" pitchFamily="18" charset="0"/>
                          <a:ea typeface="Times New Roman" panose="02020603050405020304" pitchFamily="18" charset="0"/>
                        </a:rPr>
                        <a:t> </a:t>
                      </a:r>
                      <a:r>
                        <a:rPr lang="en-US" sz="2400" dirty="0" err="1">
                          <a:solidFill>
                            <a:srgbClr val="172103"/>
                          </a:solidFill>
                          <a:effectLst/>
                          <a:latin typeface="Times New Roman" panose="02020603050405020304" pitchFamily="18" charset="0"/>
                          <a:ea typeface="Times New Roman" panose="02020603050405020304" pitchFamily="18" charset="0"/>
                        </a:rPr>
                        <a:t>được</a:t>
                      </a:r>
                      <a:r>
                        <a:rPr lang="en-US" sz="2400" dirty="0">
                          <a:solidFill>
                            <a:srgbClr val="172103"/>
                          </a:solidFill>
                          <a:effectLst/>
                          <a:latin typeface="Times New Roman" panose="02020603050405020304" pitchFamily="18" charset="0"/>
                          <a:ea typeface="Times New Roman" panose="02020603050405020304" pitchFamily="18" charset="0"/>
                        </a:rPr>
                        <a:t> </a:t>
                      </a:r>
                      <a:r>
                        <a:rPr lang="en-US" sz="2400" dirty="0" err="1">
                          <a:solidFill>
                            <a:srgbClr val="172103"/>
                          </a:solidFill>
                          <a:effectLst/>
                          <a:latin typeface="Times New Roman" panose="02020603050405020304" pitchFamily="18" charset="0"/>
                          <a:ea typeface="Times New Roman" panose="02020603050405020304" pitchFamily="18" charset="0"/>
                        </a:rPr>
                        <a:t>suy</a:t>
                      </a:r>
                      <a:r>
                        <a:rPr lang="en-US" sz="2400" dirty="0">
                          <a:solidFill>
                            <a:srgbClr val="172103"/>
                          </a:solidFill>
                          <a:effectLst/>
                          <a:latin typeface="Times New Roman" panose="02020603050405020304" pitchFamily="18" charset="0"/>
                          <a:ea typeface="Times New Roman" panose="02020603050405020304" pitchFamily="18" charset="0"/>
                        </a:rPr>
                        <a:t> </a:t>
                      </a:r>
                      <a:r>
                        <a:rPr lang="en-US" sz="2400" dirty="0" err="1">
                          <a:solidFill>
                            <a:srgbClr val="172103"/>
                          </a:solidFill>
                          <a:effectLst/>
                          <a:latin typeface="Times New Roman" panose="02020603050405020304" pitchFamily="18" charset="0"/>
                          <a:ea typeface="Times New Roman" panose="02020603050405020304" pitchFamily="18" charset="0"/>
                        </a:rPr>
                        <a:t>nghĩ</a:t>
                      </a:r>
                      <a:r>
                        <a:rPr lang="en-US" sz="2400" dirty="0">
                          <a:solidFill>
                            <a:srgbClr val="172103"/>
                          </a:solidFill>
                          <a:effectLst/>
                          <a:latin typeface="Times New Roman" panose="02020603050405020304" pitchFamily="18" charset="0"/>
                          <a:ea typeface="Times New Roman" panose="02020603050405020304" pitchFamily="18" charset="0"/>
                        </a:rPr>
                        <a:t> </a:t>
                      </a:r>
                      <a:r>
                        <a:rPr lang="en-US" sz="2400" dirty="0" err="1">
                          <a:solidFill>
                            <a:srgbClr val="172103"/>
                          </a:solidFill>
                          <a:effectLst/>
                          <a:latin typeface="Times New Roman" panose="02020603050405020304" pitchFamily="18" charset="0"/>
                          <a:ea typeface="Times New Roman" panose="02020603050405020304" pitchFamily="18" charset="0"/>
                        </a:rPr>
                        <a:t>riêng</a:t>
                      </a:r>
                      <a:r>
                        <a:rPr lang="en-US" sz="2400" dirty="0">
                          <a:solidFill>
                            <a:srgbClr val="172103"/>
                          </a:solidFill>
                          <a:effectLst/>
                          <a:latin typeface="Times New Roman" panose="02020603050405020304" pitchFamily="18" charset="0"/>
                          <a:ea typeface="Times New Roman" panose="02020603050405020304" pitchFamily="18" charset="0"/>
                        </a:rPr>
                        <a:t> </a:t>
                      </a:r>
                      <a:r>
                        <a:rPr lang="en-US" sz="2400" dirty="0" err="1">
                          <a:solidFill>
                            <a:srgbClr val="172103"/>
                          </a:solidFill>
                          <a:effectLst/>
                          <a:latin typeface="Times New Roman" panose="02020603050405020304" pitchFamily="18" charset="0"/>
                          <a:ea typeface="Times New Roman" panose="02020603050405020304" pitchFamily="18" charset="0"/>
                        </a:rPr>
                        <a:t>có</a:t>
                      </a:r>
                      <a:r>
                        <a:rPr lang="en-US" sz="2400" dirty="0">
                          <a:solidFill>
                            <a:srgbClr val="172103"/>
                          </a:solidFill>
                          <a:effectLst/>
                          <a:latin typeface="Times New Roman" panose="02020603050405020304" pitchFamily="18" charset="0"/>
                          <a:ea typeface="Times New Roman" panose="02020603050405020304" pitchFamily="18" charset="0"/>
                        </a:rPr>
                        <a:t> </a:t>
                      </a:r>
                      <a:r>
                        <a:rPr lang="en-US" sz="2400" dirty="0" err="1">
                          <a:solidFill>
                            <a:srgbClr val="172103"/>
                          </a:solidFill>
                          <a:effectLst/>
                          <a:latin typeface="Times New Roman" panose="02020603050405020304" pitchFamily="18" charset="0"/>
                          <a:ea typeface="Times New Roman" panose="02020603050405020304" pitchFamily="18" charset="0"/>
                        </a:rPr>
                        <a:t>sức</a:t>
                      </a:r>
                      <a:r>
                        <a:rPr lang="en-US" sz="2400" dirty="0">
                          <a:solidFill>
                            <a:srgbClr val="172103"/>
                          </a:solidFill>
                          <a:effectLst/>
                          <a:latin typeface="Times New Roman" panose="02020603050405020304" pitchFamily="18" charset="0"/>
                          <a:ea typeface="Times New Roman" panose="02020603050405020304" pitchFamily="18" charset="0"/>
                        </a:rPr>
                        <a:t> </a:t>
                      </a:r>
                      <a:r>
                        <a:rPr lang="en-US" sz="2400" dirty="0" err="1">
                          <a:solidFill>
                            <a:srgbClr val="172103"/>
                          </a:solidFill>
                          <a:effectLst/>
                          <a:latin typeface="Times New Roman" panose="02020603050405020304" pitchFamily="18" charset="0"/>
                          <a:ea typeface="Times New Roman" panose="02020603050405020304" pitchFamily="18" charset="0"/>
                        </a:rPr>
                        <a:t>thuyết</a:t>
                      </a:r>
                      <a:r>
                        <a:rPr lang="en-US" sz="2400" dirty="0">
                          <a:solidFill>
                            <a:srgbClr val="172103"/>
                          </a:solidFill>
                          <a:effectLst/>
                          <a:latin typeface="Times New Roman" panose="02020603050405020304" pitchFamily="18" charset="0"/>
                          <a:ea typeface="Times New Roman" panose="02020603050405020304" pitchFamily="18" charset="0"/>
                        </a:rPr>
                        <a:t> </a:t>
                      </a:r>
                      <a:r>
                        <a:rPr lang="en-US" sz="2400" dirty="0" err="1">
                          <a:solidFill>
                            <a:srgbClr val="172103"/>
                          </a:solidFill>
                          <a:effectLst/>
                          <a:latin typeface="Times New Roman" panose="02020603050405020304" pitchFamily="18" charset="0"/>
                          <a:ea typeface="Times New Roman" panose="02020603050405020304" pitchFamily="18" charset="0"/>
                        </a:rPr>
                        <a:t>phục</a:t>
                      </a:r>
                      <a:r>
                        <a:rPr lang="en-US" sz="2400" dirty="0">
                          <a:solidFill>
                            <a:srgbClr val="172103"/>
                          </a:solidFill>
                          <a:effectLst/>
                          <a:latin typeface="Times New Roman" panose="02020603050405020304" pitchFamily="18" charset="0"/>
                          <a:ea typeface="Times New Roman" panose="02020603050405020304" pitchFamily="18" charset="0"/>
                        </a:rPr>
                        <a:t> </a:t>
                      </a:r>
                      <a:r>
                        <a:rPr lang="en-US" sz="2400" dirty="0" err="1">
                          <a:solidFill>
                            <a:srgbClr val="172103"/>
                          </a:solidFill>
                          <a:effectLst/>
                          <a:latin typeface="Times New Roman" panose="02020603050405020304" pitchFamily="18" charset="0"/>
                          <a:ea typeface="Times New Roman" panose="02020603050405020304" pitchFamily="18" charset="0"/>
                        </a:rPr>
                        <a:t>về</a:t>
                      </a:r>
                      <a:r>
                        <a:rPr lang="en-US" sz="2400" dirty="0">
                          <a:solidFill>
                            <a:srgbClr val="172103"/>
                          </a:solidFill>
                          <a:effectLst/>
                          <a:latin typeface="Times New Roman" panose="02020603050405020304" pitchFamily="18" charset="0"/>
                          <a:ea typeface="Times New Roman" panose="02020603050405020304" pitchFamily="18" charset="0"/>
                        </a:rPr>
                        <a:t> </a:t>
                      </a:r>
                      <a:r>
                        <a:rPr lang="en-US" sz="2400" dirty="0" err="1">
                          <a:solidFill>
                            <a:srgbClr val="172103"/>
                          </a:solidFill>
                          <a:effectLst/>
                          <a:latin typeface="Times New Roman" panose="02020603050405020304" pitchFamily="18" charset="0"/>
                          <a:ea typeface="Times New Roman" panose="02020603050405020304" pitchFamily="18" charset="0"/>
                        </a:rPr>
                        <a:t>vấn</a:t>
                      </a:r>
                      <a:r>
                        <a:rPr lang="en-US" sz="2400" dirty="0">
                          <a:solidFill>
                            <a:srgbClr val="172103"/>
                          </a:solidFill>
                          <a:effectLst/>
                          <a:latin typeface="Times New Roman" panose="02020603050405020304" pitchFamily="18" charset="0"/>
                          <a:ea typeface="Times New Roman" panose="02020603050405020304" pitchFamily="18" charset="0"/>
                        </a:rPr>
                        <a:t> </a:t>
                      </a:r>
                      <a:r>
                        <a:rPr lang="en-US" sz="2400" dirty="0" err="1">
                          <a:solidFill>
                            <a:srgbClr val="172103"/>
                          </a:solidFill>
                          <a:effectLst/>
                          <a:latin typeface="Times New Roman" panose="02020603050405020304" pitchFamily="18" charset="0"/>
                          <a:ea typeface="Times New Roman" panose="02020603050405020304" pitchFamily="18" charset="0"/>
                        </a:rPr>
                        <a:t>đề</a:t>
                      </a:r>
                      <a:r>
                        <a:rPr lang="en-US" sz="2400" dirty="0">
                          <a:solidFill>
                            <a:srgbClr val="172103"/>
                          </a:solidFill>
                          <a:effectLst/>
                          <a:latin typeface="Times New Roman" panose="02020603050405020304" pitchFamily="18" charset="0"/>
                          <a:ea typeface="Times New Roman" panose="02020603050405020304" pitchFamily="18" charset="0"/>
                        </a:rPr>
                        <a:t> </a:t>
                      </a:r>
                      <a:r>
                        <a:rPr lang="en-US" sz="2400" dirty="0" err="1">
                          <a:solidFill>
                            <a:srgbClr val="172103"/>
                          </a:solidFill>
                          <a:effectLst/>
                          <a:latin typeface="Times New Roman" panose="02020603050405020304" pitchFamily="18" charset="0"/>
                          <a:ea typeface="Times New Roman" panose="02020603050405020304" pitchFamily="18" charset="0"/>
                        </a:rPr>
                        <a:t>sự</a:t>
                      </a:r>
                      <a:r>
                        <a:rPr lang="en-US" sz="2400" dirty="0">
                          <a:solidFill>
                            <a:srgbClr val="172103"/>
                          </a:solidFill>
                          <a:effectLst/>
                          <a:latin typeface="Times New Roman" panose="02020603050405020304" pitchFamily="18" charset="0"/>
                          <a:ea typeface="Times New Roman" panose="02020603050405020304" pitchFamily="18" charset="0"/>
                        </a:rPr>
                        <a:t> </a:t>
                      </a:r>
                      <a:r>
                        <a:rPr lang="en-US" sz="2400" dirty="0" err="1">
                          <a:solidFill>
                            <a:srgbClr val="172103"/>
                          </a:solidFill>
                          <a:effectLst/>
                          <a:latin typeface="Times New Roman" panose="02020603050405020304" pitchFamily="18" charset="0"/>
                          <a:ea typeface="Times New Roman" panose="02020603050405020304" pitchFamily="18" charset="0"/>
                        </a:rPr>
                        <a:t>khác</a:t>
                      </a:r>
                      <a:r>
                        <a:rPr lang="en-US" sz="2400" dirty="0">
                          <a:solidFill>
                            <a:srgbClr val="172103"/>
                          </a:solidFill>
                          <a:effectLst/>
                          <a:latin typeface="Times New Roman" panose="02020603050405020304" pitchFamily="18" charset="0"/>
                          <a:ea typeface="Times New Roman" panose="02020603050405020304" pitchFamily="18" charset="0"/>
                        </a:rPr>
                        <a:t> </a:t>
                      </a:r>
                      <a:r>
                        <a:rPr lang="en-US" sz="2400" dirty="0" err="1">
                          <a:solidFill>
                            <a:srgbClr val="172103"/>
                          </a:solidFill>
                          <a:effectLst/>
                          <a:latin typeface="Times New Roman" panose="02020603050405020304" pitchFamily="18" charset="0"/>
                          <a:ea typeface="Times New Roman" panose="02020603050405020304" pitchFamily="18" charset="0"/>
                        </a:rPr>
                        <a:t>biệt</a:t>
                      </a:r>
                      <a:r>
                        <a:rPr lang="en-US" sz="2400" dirty="0">
                          <a:solidFill>
                            <a:srgbClr val="172103"/>
                          </a:solidFill>
                          <a:effectLst/>
                          <a:latin typeface="Times New Roman" panose="02020603050405020304" pitchFamily="18" charset="0"/>
                          <a:ea typeface="Times New Roman" panose="02020603050405020304" pitchFamily="18" charset="0"/>
                        </a:rPr>
                        <a:t>, </a:t>
                      </a:r>
                      <a:r>
                        <a:rPr lang="en-US" sz="2400" dirty="0" err="1">
                          <a:solidFill>
                            <a:srgbClr val="172103"/>
                          </a:solidFill>
                          <a:effectLst/>
                          <a:latin typeface="Times New Roman" panose="02020603050405020304" pitchFamily="18" charset="0"/>
                          <a:ea typeface="Times New Roman" panose="02020603050405020304" pitchFamily="18" charset="0"/>
                        </a:rPr>
                        <a:t>không</a:t>
                      </a:r>
                      <a:r>
                        <a:rPr lang="en-US" sz="2400" dirty="0">
                          <a:solidFill>
                            <a:srgbClr val="172103"/>
                          </a:solidFill>
                          <a:effectLst/>
                          <a:latin typeface="Times New Roman" panose="02020603050405020304" pitchFamily="18" charset="0"/>
                          <a:ea typeface="Times New Roman" panose="02020603050405020304" pitchFamily="18" charset="0"/>
                        </a:rPr>
                        <a:t> </a:t>
                      </a:r>
                      <a:r>
                        <a:rPr lang="en-US" sz="2400" dirty="0" err="1">
                          <a:solidFill>
                            <a:srgbClr val="172103"/>
                          </a:solidFill>
                          <a:effectLst/>
                          <a:latin typeface="Times New Roman" panose="02020603050405020304" pitchFamily="18" charset="0"/>
                          <a:ea typeface="Times New Roman" panose="02020603050405020304" pitchFamily="18" charset="0"/>
                        </a:rPr>
                        <a:t>mắc</a:t>
                      </a:r>
                      <a:r>
                        <a:rPr lang="en-US" sz="2400" dirty="0">
                          <a:solidFill>
                            <a:srgbClr val="172103"/>
                          </a:solidFill>
                          <a:effectLst/>
                          <a:latin typeface="Times New Roman" panose="02020603050405020304" pitchFamily="18" charset="0"/>
                          <a:ea typeface="Times New Roman" panose="02020603050405020304" pitchFamily="18" charset="0"/>
                        </a:rPr>
                        <a:t> </a:t>
                      </a:r>
                      <a:r>
                        <a:rPr lang="en-US" sz="2400" dirty="0" err="1">
                          <a:solidFill>
                            <a:srgbClr val="172103"/>
                          </a:solidFill>
                          <a:effectLst/>
                          <a:latin typeface="Times New Roman" panose="02020603050405020304" pitchFamily="18" charset="0"/>
                          <a:ea typeface="Times New Roman" panose="02020603050405020304" pitchFamily="18" charset="0"/>
                        </a:rPr>
                        <a:t>lỗi</a:t>
                      </a:r>
                      <a:r>
                        <a:rPr lang="en-US" sz="2400" dirty="0">
                          <a:solidFill>
                            <a:srgbClr val="172103"/>
                          </a:solidFill>
                          <a:effectLst/>
                          <a:latin typeface="Times New Roman" panose="02020603050405020304" pitchFamily="18" charset="0"/>
                          <a:ea typeface="Times New Roman" panose="02020603050405020304" pitchFamily="18" charset="0"/>
                        </a:rPr>
                        <a:t> </a:t>
                      </a:r>
                      <a:r>
                        <a:rPr lang="en-US" sz="2400" dirty="0" err="1">
                          <a:solidFill>
                            <a:srgbClr val="172103"/>
                          </a:solidFill>
                          <a:effectLst/>
                          <a:latin typeface="Times New Roman" panose="02020603050405020304" pitchFamily="18" charset="0"/>
                          <a:ea typeface="Times New Roman" panose="02020603050405020304" pitchFamily="18" charset="0"/>
                        </a:rPr>
                        <a:t>chính</a:t>
                      </a:r>
                      <a:r>
                        <a:rPr lang="en-US" sz="2400" dirty="0">
                          <a:solidFill>
                            <a:srgbClr val="172103"/>
                          </a:solidFill>
                          <a:effectLst/>
                          <a:latin typeface="Times New Roman" panose="02020603050405020304" pitchFamily="18" charset="0"/>
                          <a:ea typeface="Times New Roman" panose="02020603050405020304" pitchFamily="18" charset="0"/>
                        </a:rPr>
                        <a:t> </a:t>
                      </a:r>
                      <a:r>
                        <a:rPr lang="en-US" sz="2400" dirty="0" err="1" smtClean="0">
                          <a:solidFill>
                            <a:srgbClr val="172103"/>
                          </a:solidFill>
                          <a:effectLst/>
                          <a:latin typeface="Times New Roman" panose="02020603050405020304" pitchFamily="18" charset="0"/>
                          <a:ea typeface="Times New Roman" panose="02020603050405020304" pitchFamily="18" charset="0"/>
                        </a:rPr>
                        <a:t>tả</a:t>
                      </a:r>
                      <a:r>
                        <a:rPr lang="en-US" sz="2400" baseline="0" dirty="0" smtClean="0">
                          <a:solidFill>
                            <a:schemeClr val="tx1"/>
                          </a:solidFill>
                          <a:effectLst/>
                          <a:latin typeface="Times New Roman" panose="02020603050405020304" pitchFamily="18" charset="0"/>
                          <a:ea typeface="Times New Roman" panose="02020603050405020304" pitchFamily="18" charset="0"/>
                        </a:rPr>
                        <a:t> </a:t>
                      </a:r>
                      <a:r>
                        <a:rPr lang="en-US" sz="2400" dirty="0" smtClean="0">
                          <a:solidFill>
                            <a:srgbClr val="172103"/>
                          </a:solidFill>
                          <a:effectLst/>
                          <a:latin typeface="Times New Roman" panose="02020603050405020304" pitchFamily="18" charset="0"/>
                          <a:ea typeface="Times New Roman" panose="02020603050405020304" pitchFamily="18" charset="0"/>
                        </a:rPr>
                        <a:t> </a:t>
                      </a:r>
                      <a:r>
                        <a:rPr lang="en-US" sz="2400" dirty="0">
                          <a:solidFill>
                            <a:srgbClr val="172103"/>
                          </a:solidFill>
                          <a:effectLst/>
                          <a:latin typeface="Times New Roman" panose="02020603050405020304" pitchFamily="18" charset="0"/>
                          <a:ea typeface="Times New Roman" panose="02020603050405020304" pitchFamily="18" charset="0"/>
                        </a:rPr>
                        <a:t>(7- 8 </a:t>
                      </a:r>
                      <a:r>
                        <a:rPr lang="en-US" sz="2400" dirty="0" err="1">
                          <a:solidFill>
                            <a:srgbClr val="172103"/>
                          </a:solidFill>
                          <a:effectLst/>
                          <a:latin typeface="Times New Roman" panose="02020603050405020304" pitchFamily="18" charset="0"/>
                          <a:ea typeface="Times New Roman" panose="02020603050405020304" pitchFamily="18" charset="0"/>
                        </a:rPr>
                        <a:t>điểm</a:t>
                      </a:r>
                      <a:r>
                        <a:rPr lang="en-US" sz="2400" dirty="0">
                          <a:solidFill>
                            <a:srgbClr val="172103"/>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602615" algn="l"/>
                        </a:tabLst>
                      </a:pPr>
                      <a:r>
                        <a:rPr lang="en-US" sz="2400" dirty="0" err="1">
                          <a:solidFill>
                            <a:srgbClr val="172103"/>
                          </a:solidFill>
                          <a:effectLst/>
                          <a:latin typeface="Times New Roman" panose="02020603050405020304" pitchFamily="18" charset="0"/>
                          <a:ea typeface="Times New Roman" panose="02020603050405020304" pitchFamily="18" charset="0"/>
                        </a:rPr>
                        <a:t>Nội</a:t>
                      </a:r>
                      <a:r>
                        <a:rPr lang="en-US" sz="2400" dirty="0">
                          <a:solidFill>
                            <a:srgbClr val="172103"/>
                          </a:solidFill>
                          <a:effectLst/>
                          <a:latin typeface="Times New Roman" panose="02020603050405020304" pitchFamily="18" charset="0"/>
                          <a:ea typeface="Times New Roman" panose="02020603050405020304" pitchFamily="18" charset="0"/>
                        </a:rPr>
                        <a:t> dung </a:t>
                      </a:r>
                      <a:r>
                        <a:rPr lang="en-US" sz="2400" dirty="0" err="1">
                          <a:solidFill>
                            <a:srgbClr val="172103"/>
                          </a:solidFill>
                          <a:effectLst/>
                          <a:latin typeface="Times New Roman" panose="02020603050405020304" pitchFamily="18" charset="0"/>
                          <a:ea typeface="Times New Roman" panose="02020603050405020304" pitchFamily="18" charset="0"/>
                        </a:rPr>
                        <a:t>đoạn</a:t>
                      </a:r>
                      <a:r>
                        <a:rPr lang="en-US" sz="2400" dirty="0">
                          <a:solidFill>
                            <a:srgbClr val="172103"/>
                          </a:solidFill>
                          <a:effectLst/>
                          <a:latin typeface="Times New Roman" panose="02020603050405020304" pitchFamily="18" charset="0"/>
                          <a:ea typeface="Times New Roman" panose="02020603050405020304" pitchFamily="18" charset="0"/>
                        </a:rPr>
                        <a:t> </a:t>
                      </a:r>
                      <a:r>
                        <a:rPr lang="en-US" sz="2400" dirty="0" err="1">
                          <a:solidFill>
                            <a:srgbClr val="172103"/>
                          </a:solidFill>
                          <a:effectLst/>
                          <a:latin typeface="Times New Roman" panose="02020603050405020304" pitchFamily="18" charset="0"/>
                          <a:ea typeface="Times New Roman" panose="02020603050405020304" pitchFamily="18" charset="0"/>
                        </a:rPr>
                        <a:t>văn</a:t>
                      </a:r>
                      <a:r>
                        <a:rPr lang="en-US" sz="2400" dirty="0">
                          <a:solidFill>
                            <a:srgbClr val="172103"/>
                          </a:solidFill>
                          <a:effectLst/>
                          <a:latin typeface="Times New Roman" panose="02020603050405020304" pitchFamily="18" charset="0"/>
                          <a:ea typeface="Times New Roman" panose="02020603050405020304" pitchFamily="18" charset="0"/>
                        </a:rPr>
                        <a:t> chi </a:t>
                      </a:r>
                      <a:r>
                        <a:rPr lang="en-US" sz="2400" dirty="0" err="1">
                          <a:solidFill>
                            <a:srgbClr val="172103"/>
                          </a:solidFill>
                          <a:effectLst/>
                          <a:latin typeface="Times New Roman" panose="02020603050405020304" pitchFamily="18" charset="0"/>
                          <a:ea typeface="Times New Roman" panose="02020603050405020304" pitchFamily="18" charset="0"/>
                        </a:rPr>
                        <a:t>tiết</a:t>
                      </a:r>
                      <a:r>
                        <a:rPr lang="en-US" sz="2400" dirty="0">
                          <a:solidFill>
                            <a:srgbClr val="172103"/>
                          </a:solidFill>
                          <a:effectLst/>
                          <a:latin typeface="Times New Roman" panose="02020603050405020304" pitchFamily="18" charset="0"/>
                          <a:ea typeface="Times New Roman" panose="02020603050405020304" pitchFamily="18" charset="0"/>
                        </a:rPr>
                        <a:t>; </a:t>
                      </a:r>
                      <a:r>
                        <a:rPr lang="en-US" sz="2400" dirty="0" err="1">
                          <a:solidFill>
                            <a:srgbClr val="172103"/>
                          </a:solidFill>
                          <a:effectLst/>
                          <a:latin typeface="Times New Roman" panose="02020603050405020304" pitchFamily="18" charset="0"/>
                          <a:ea typeface="Times New Roman" panose="02020603050405020304" pitchFamily="18" charset="0"/>
                        </a:rPr>
                        <a:t>trình</a:t>
                      </a:r>
                      <a:r>
                        <a:rPr lang="en-US" sz="2400" dirty="0">
                          <a:solidFill>
                            <a:srgbClr val="172103"/>
                          </a:solidFill>
                          <a:effectLst/>
                          <a:latin typeface="Times New Roman" panose="02020603050405020304" pitchFamily="18" charset="0"/>
                          <a:ea typeface="Times New Roman" panose="02020603050405020304" pitchFamily="18" charset="0"/>
                        </a:rPr>
                        <a:t> </a:t>
                      </a:r>
                      <a:r>
                        <a:rPr lang="en-US" sz="2400" dirty="0" err="1">
                          <a:solidFill>
                            <a:srgbClr val="172103"/>
                          </a:solidFill>
                          <a:effectLst/>
                          <a:latin typeface="Times New Roman" panose="02020603050405020304" pitchFamily="18" charset="0"/>
                          <a:ea typeface="Times New Roman" panose="02020603050405020304" pitchFamily="18" charset="0"/>
                        </a:rPr>
                        <a:t>bày</a:t>
                      </a:r>
                      <a:r>
                        <a:rPr lang="en-US" sz="2400" dirty="0">
                          <a:solidFill>
                            <a:srgbClr val="172103"/>
                          </a:solidFill>
                          <a:effectLst/>
                          <a:latin typeface="Times New Roman" panose="02020603050405020304" pitchFamily="18" charset="0"/>
                          <a:ea typeface="Times New Roman" panose="02020603050405020304" pitchFamily="18" charset="0"/>
                        </a:rPr>
                        <a:t> </a:t>
                      </a:r>
                      <a:r>
                        <a:rPr lang="en-US" sz="2400" dirty="0" err="1">
                          <a:solidFill>
                            <a:srgbClr val="172103"/>
                          </a:solidFill>
                          <a:effectLst/>
                          <a:latin typeface="Times New Roman" panose="02020603050405020304" pitchFamily="18" charset="0"/>
                          <a:ea typeface="Times New Roman" panose="02020603050405020304" pitchFamily="18" charset="0"/>
                        </a:rPr>
                        <a:t>được</a:t>
                      </a:r>
                      <a:r>
                        <a:rPr lang="en-US" sz="2400" dirty="0">
                          <a:solidFill>
                            <a:srgbClr val="172103"/>
                          </a:solidFill>
                          <a:effectLst/>
                          <a:latin typeface="Times New Roman" panose="02020603050405020304" pitchFamily="18" charset="0"/>
                          <a:ea typeface="Times New Roman" panose="02020603050405020304" pitchFamily="18" charset="0"/>
                        </a:rPr>
                        <a:t> </a:t>
                      </a:r>
                      <a:r>
                        <a:rPr lang="en-US" sz="2400" dirty="0" err="1">
                          <a:solidFill>
                            <a:srgbClr val="172103"/>
                          </a:solidFill>
                          <a:effectLst/>
                          <a:latin typeface="Times New Roman" panose="02020603050405020304" pitchFamily="18" charset="0"/>
                          <a:ea typeface="Times New Roman" panose="02020603050405020304" pitchFamily="18" charset="0"/>
                        </a:rPr>
                        <a:t>suy</a:t>
                      </a:r>
                      <a:r>
                        <a:rPr lang="en-US" sz="2400" dirty="0">
                          <a:solidFill>
                            <a:srgbClr val="172103"/>
                          </a:solidFill>
                          <a:effectLst/>
                          <a:latin typeface="Times New Roman" panose="02020603050405020304" pitchFamily="18" charset="0"/>
                          <a:ea typeface="Times New Roman" panose="02020603050405020304" pitchFamily="18" charset="0"/>
                        </a:rPr>
                        <a:t> </a:t>
                      </a:r>
                      <a:r>
                        <a:rPr lang="en-US" sz="2400" dirty="0" err="1">
                          <a:solidFill>
                            <a:srgbClr val="172103"/>
                          </a:solidFill>
                          <a:effectLst/>
                          <a:latin typeface="Times New Roman" panose="02020603050405020304" pitchFamily="18" charset="0"/>
                          <a:ea typeface="Times New Roman" panose="02020603050405020304" pitchFamily="18" charset="0"/>
                        </a:rPr>
                        <a:t>nghĩ</a:t>
                      </a:r>
                      <a:r>
                        <a:rPr lang="en-US" sz="2400" dirty="0">
                          <a:solidFill>
                            <a:srgbClr val="172103"/>
                          </a:solidFill>
                          <a:effectLst/>
                          <a:latin typeface="Times New Roman" panose="02020603050405020304" pitchFamily="18" charset="0"/>
                          <a:ea typeface="Times New Roman" panose="02020603050405020304" pitchFamily="18" charset="0"/>
                        </a:rPr>
                        <a:t> </a:t>
                      </a:r>
                      <a:r>
                        <a:rPr lang="en-US" sz="2400" dirty="0" err="1">
                          <a:solidFill>
                            <a:srgbClr val="172103"/>
                          </a:solidFill>
                          <a:effectLst/>
                          <a:latin typeface="Times New Roman" panose="02020603050405020304" pitchFamily="18" charset="0"/>
                          <a:ea typeface="Times New Roman" panose="02020603050405020304" pitchFamily="18" charset="0"/>
                        </a:rPr>
                        <a:t>riêng</a:t>
                      </a:r>
                      <a:r>
                        <a:rPr lang="en-US" sz="2400" dirty="0">
                          <a:solidFill>
                            <a:srgbClr val="172103"/>
                          </a:solidFill>
                          <a:effectLst/>
                          <a:latin typeface="Times New Roman" panose="02020603050405020304" pitchFamily="18" charset="0"/>
                          <a:ea typeface="Times New Roman" panose="02020603050405020304" pitchFamily="18" charset="0"/>
                        </a:rPr>
                        <a:t> </a:t>
                      </a:r>
                      <a:r>
                        <a:rPr lang="en-US" sz="2400" dirty="0" err="1">
                          <a:solidFill>
                            <a:srgbClr val="172103"/>
                          </a:solidFill>
                          <a:effectLst/>
                          <a:latin typeface="Times New Roman" panose="02020603050405020304" pitchFamily="18" charset="0"/>
                          <a:ea typeface="Times New Roman" panose="02020603050405020304" pitchFamily="18" charset="0"/>
                        </a:rPr>
                        <a:t>có</a:t>
                      </a:r>
                      <a:r>
                        <a:rPr lang="en-US" sz="2400" dirty="0">
                          <a:solidFill>
                            <a:srgbClr val="172103"/>
                          </a:solidFill>
                          <a:effectLst/>
                          <a:latin typeface="Times New Roman" panose="02020603050405020304" pitchFamily="18" charset="0"/>
                          <a:ea typeface="Times New Roman" panose="02020603050405020304" pitchFamily="18" charset="0"/>
                        </a:rPr>
                        <a:t> </a:t>
                      </a:r>
                      <a:r>
                        <a:rPr lang="en-US" sz="2400" dirty="0" err="1">
                          <a:solidFill>
                            <a:srgbClr val="172103"/>
                          </a:solidFill>
                          <a:effectLst/>
                          <a:latin typeface="Times New Roman" panose="02020603050405020304" pitchFamily="18" charset="0"/>
                          <a:ea typeface="Times New Roman" panose="02020603050405020304" pitchFamily="18" charset="0"/>
                        </a:rPr>
                        <a:t>sức</a:t>
                      </a:r>
                      <a:r>
                        <a:rPr lang="en-US" sz="2400" dirty="0">
                          <a:solidFill>
                            <a:srgbClr val="172103"/>
                          </a:solidFill>
                          <a:effectLst/>
                          <a:latin typeface="Times New Roman" panose="02020603050405020304" pitchFamily="18" charset="0"/>
                          <a:ea typeface="Times New Roman" panose="02020603050405020304" pitchFamily="18" charset="0"/>
                        </a:rPr>
                        <a:t> </a:t>
                      </a:r>
                      <a:r>
                        <a:rPr lang="en-US" sz="2400" dirty="0" err="1">
                          <a:solidFill>
                            <a:srgbClr val="172103"/>
                          </a:solidFill>
                          <a:effectLst/>
                          <a:latin typeface="Times New Roman" panose="02020603050405020304" pitchFamily="18" charset="0"/>
                          <a:ea typeface="Times New Roman" panose="02020603050405020304" pitchFamily="18" charset="0"/>
                        </a:rPr>
                        <a:t>thuyết</a:t>
                      </a:r>
                      <a:r>
                        <a:rPr lang="en-US" sz="2400" dirty="0">
                          <a:solidFill>
                            <a:srgbClr val="172103"/>
                          </a:solidFill>
                          <a:effectLst/>
                          <a:latin typeface="Times New Roman" panose="02020603050405020304" pitchFamily="18" charset="0"/>
                          <a:ea typeface="Times New Roman" panose="02020603050405020304" pitchFamily="18" charset="0"/>
                        </a:rPr>
                        <a:t> </a:t>
                      </a:r>
                      <a:r>
                        <a:rPr lang="en-US" sz="2400" dirty="0" err="1">
                          <a:solidFill>
                            <a:srgbClr val="172103"/>
                          </a:solidFill>
                          <a:effectLst/>
                          <a:latin typeface="Times New Roman" panose="02020603050405020304" pitchFamily="18" charset="0"/>
                          <a:ea typeface="Times New Roman" panose="02020603050405020304" pitchFamily="18" charset="0"/>
                        </a:rPr>
                        <a:t>phục</a:t>
                      </a:r>
                      <a:r>
                        <a:rPr lang="en-US" sz="2400" dirty="0">
                          <a:solidFill>
                            <a:srgbClr val="172103"/>
                          </a:solidFill>
                          <a:effectLst/>
                          <a:latin typeface="Times New Roman" panose="02020603050405020304" pitchFamily="18" charset="0"/>
                          <a:ea typeface="Times New Roman" panose="02020603050405020304" pitchFamily="18" charset="0"/>
                        </a:rPr>
                        <a:t> </a:t>
                      </a:r>
                      <a:r>
                        <a:rPr lang="en-US" sz="2400" dirty="0" err="1">
                          <a:solidFill>
                            <a:srgbClr val="172103"/>
                          </a:solidFill>
                          <a:effectLst/>
                          <a:latin typeface="Times New Roman" panose="02020603050405020304" pitchFamily="18" charset="0"/>
                          <a:ea typeface="Times New Roman" panose="02020603050405020304" pitchFamily="18" charset="0"/>
                        </a:rPr>
                        <a:t>về</a:t>
                      </a:r>
                      <a:r>
                        <a:rPr lang="en-US" sz="2400" dirty="0">
                          <a:solidFill>
                            <a:srgbClr val="172103"/>
                          </a:solidFill>
                          <a:effectLst/>
                          <a:latin typeface="Times New Roman" panose="02020603050405020304" pitchFamily="18" charset="0"/>
                          <a:ea typeface="Times New Roman" panose="02020603050405020304" pitchFamily="18" charset="0"/>
                        </a:rPr>
                        <a:t> </a:t>
                      </a:r>
                      <a:r>
                        <a:rPr lang="en-US" sz="2400" dirty="0" err="1">
                          <a:solidFill>
                            <a:srgbClr val="172103"/>
                          </a:solidFill>
                          <a:effectLst/>
                          <a:latin typeface="Times New Roman" panose="02020603050405020304" pitchFamily="18" charset="0"/>
                          <a:ea typeface="Times New Roman" panose="02020603050405020304" pitchFamily="18" charset="0"/>
                        </a:rPr>
                        <a:t>vấn</a:t>
                      </a:r>
                      <a:r>
                        <a:rPr lang="en-US" sz="2400" dirty="0">
                          <a:solidFill>
                            <a:srgbClr val="172103"/>
                          </a:solidFill>
                          <a:effectLst/>
                          <a:latin typeface="Times New Roman" panose="02020603050405020304" pitchFamily="18" charset="0"/>
                          <a:ea typeface="Times New Roman" panose="02020603050405020304" pitchFamily="18" charset="0"/>
                        </a:rPr>
                        <a:t> </a:t>
                      </a:r>
                      <a:r>
                        <a:rPr lang="en-US" sz="2400" dirty="0" err="1">
                          <a:solidFill>
                            <a:srgbClr val="172103"/>
                          </a:solidFill>
                          <a:effectLst/>
                          <a:latin typeface="Times New Roman" panose="02020603050405020304" pitchFamily="18" charset="0"/>
                          <a:ea typeface="Times New Roman" panose="02020603050405020304" pitchFamily="18" charset="0"/>
                        </a:rPr>
                        <a:t>đề</a:t>
                      </a:r>
                      <a:r>
                        <a:rPr lang="en-US" sz="2400" dirty="0">
                          <a:solidFill>
                            <a:srgbClr val="172103"/>
                          </a:solidFill>
                          <a:effectLst/>
                          <a:latin typeface="Times New Roman" panose="02020603050405020304" pitchFamily="18" charset="0"/>
                          <a:ea typeface="Times New Roman" panose="02020603050405020304" pitchFamily="18" charset="0"/>
                        </a:rPr>
                        <a:t> </a:t>
                      </a:r>
                      <a:r>
                        <a:rPr lang="en-US" sz="2400" dirty="0" err="1">
                          <a:solidFill>
                            <a:srgbClr val="172103"/>
                          </a:solidFill>
                          <a:effectLst/>
                          <a:latin typeface="Times New Roman" panose="02020603050405020304" pitchFamily="18" charset="0"/>
                          <a:ea typeface="Times New Roman" panose="02020603050405020304" pitchFamily="18" charset="0"/>
                        </a:rPr>
                        <a:t>sự</a:t>
                      </a:r>
                      <a:r>
                        <a:rPr lang="en-US" sz="2400" dirty="0">
                          <a:solidFill>
                            <a:srgbClr val="172103"/>
                          </a:solidFill>
                          <a:effectLst/>
                          <a:latin typeface="Times New Roman" panose="02020603050405020304" pitchFamily="18" charset="0"/>
                          <a:ea typeface="Times New Roman" panose="02020603050405020304" pitchFamily="18" charset="0"/>
                        </a:rPr>
                        <a:t> </a:t>
                      </a:r>
                      <a:r>
                        <a:rPr lang="en-US" sz="2400" dirty="0" err="1">
                          <a:solidFill>
                            <a:srgbClr val="172103"/>
                          </a:solidFill>
                          <a:effectLst/>
                          <a:latin typeface="Times New Roman" panose="02020603050405020304" pitchFamily="18" charset="0"/>
                          <a:ea typeface="Times New Roman" panose="02020603050405020304" pitchFamily="18" charset="0"/>
                        </a:rPr>
                        <a:t>khác</a:t>
                      </a:r>
                      <a:r>
                        <a:rPr lang="en-US" sz="2400" dirty="0">
                          <a:solidFill>
                            <a:srgbClr val="172103"/>
                          </a:solidFill>
                          <a:effectLst/>
                          <a:latin typeface="Times New Roman" panose="02020603050405020304" pitchFamily="18" charset="0"/>
                          <a:ea typeface="Times New Roman" panose="02020603050405020304" pitchFamily="18" charset="0"/>
                        </a:rPr>
                        <a:t> </a:t>
                      </a:r>
                      <a:r>
                        <a:rPr lang="en-US" sz="2400" dirty="0" err="1">
                          <a:solidFill>
                            <a:srgbClr val="172103"/>
                          </a:solidFill>
                          <a:effectLst/>
                          <a:latin typeface="Times New Roman" panose="02020603050405020304" pitchFamily="18" charset="0"/>
                          <a:ea typeface="Times New Roman" panose="02020603050405020304" pitchFamily="18" charset="0"/>
                        </a:rPr>
                        <a:t>biệt</a:t>
                      </a:r>
                      <a:r>
                        <a:rPr lang="en-US" sz="2400" dirty="0">
                          <a:solidFill>
                            <a:srgbClr val="172103"/>
                          </a:solidFill>
                          <a:effectLst/>
                          <a:latin typeface="Times New Roman" panose="02020603050405020304" pitchFamily="18" charset="0"/>
                          <a:ea typeface="Times New Roman" panose="02020603050405020304" pitchFamily="18" charset="0"/>
                        </a:rPr>
                        <a:t>; </a:t>
                      </a:r>
                      <a:r>
                        <a:rPr lang="en-US" sz="2400" dirty="0" err="1">
                          <a:solidFill>
                            <a:srgbClr val="172103"/>
                          </a:solidFill>
                          <a:effectLst/>
                          <a:latin typeface="Times New Roman" panose="02020603050405020304" pitchFamily="18" charset="0"/>
                          <a:ea typeface="Times New Roman" panose="02020603050405020304" pitchFamily="18" charset="0"/>
                        </a:rPr>
                        <a:t>diễn</a:t>
                      </a:r>
                      <a:r>
                        <a:rPr lang="en-US" sz="2400" dirty="0">
                          <a:solidFill>
                            <a:srgbClr val="172103"/>
                          </a:solidFill>
                          <a:effectLst/>
                          <a:latin typeface="Times New Roman" panose="02020603050405020304" pitchFamily="18" charset="0"/>
                          <a:ea typeface="Times New Roman" panose="02020603050405020304" pitchFamily="18" charset="0"/>
                        </a:rPr>
                        <a:t> </a:t>
                      </a:r>
                      <a:r>
                        <a:rPr lang="en-US" sz="2400" dirty="0" err="1">
                          <a:solidFill>
                            <a:srgbClr val="172103"/>
                          </a:solidFill>
                          <a:effectLst/>
                          <a:latin typeface="Times New Roman" panose="02020603050405020304" pitchFamily="18" charset="0"/>
                          <a:ea typeface="Times New Roman" panose="02020603050405020304" pitchFamily="18" charset="0"/>
                        </a:rPr>
                        <a:t>đạt</a:t>
                      </a:r>
                      <a:r>
                        <a:rPr lang="en-US" sz="2400" dirty="0">
                          <a:solidFill>
                            <a:srgbClr val="172103"/>
                          </a:solidFill>
                          <a:effectLst/>
                          <a:latin typeface="Times New Roman" panose="02020603050405020304" pitchFamily="18" charset="0"/>
                          <a:ea typeface="Times New Roman" panose="02020603050405020304" pitchFamily="18" charset="0"/>
                        </a:rPr>
                        <a:t> </a:t>
                      </a:r>
                      <a:r>
                        <a:rPr lang="en-US" sz="2400" dirty="0" err="1">
                          <a:solidFill>
                            <a:srgbClr val="172103"/>
                          </a:solidFill>
                          <a:effectLst/>
                          <a:latin typeface="Times New Roman" panose="02020603050405020304" pitchFamily="18" charset="0"/>
                          <a:ea typeface="Times New Roman" panose="02020603050405020304" pitchFamily="18" charset="0"/>
                        </a:rPr>
                        <a:t>sáng</a:t>
                      </a:r>
                      <a:r>
                        <a:rPr lang="en-US" sz="2400" dirty="0">
                          <a:solidFill>
                            <a:srgbClr val="172103"/>
                          </a:solidFill>
                          <a:effectLst/>
                          <a:latin typeface="Times New Roman" panose="02020603050405020304" pitchFamily="18" charset="0"/>
                          <a:ea typeface="Times New Roman" panose="02020603050405020304" pitchFamily="18" charset="0"/>
                        </a:rPr>
                        <a:t> </a:t>
                      </a:r>
                      <a:r>
                        <a:rPr lang="en-US" sz="2400" dirty="0" err="1">
                          <a:solidFill>
                            <a:srgbClr val="172103"/>
                          </a:solidFill>
                          <a:effectLst/>
                          <a:latin typeface="Times New Roman" panose="02020603050405020304" pitchFamily="18" charset="0"/>
                          <a:ea typeface="Times New Roman" panose="02020603050405020304" pitchFamily="18" charset="0"/>
                        </a:rPr>
                        <a:t>tạo</a:t>
                      </a:r>
                      <a:r>
                        <a:rPr lang="en-US" sz="2400" dirty="0">
                          <a:solidFill>
                            <a:srgbClr val="172103"/>
                          </a:solidFill>
                          <a:effectLst/>
                          <a:latin typeface="Times New Roman" panose="02020603050405020304" pitchFamily="18" charset="0"/>
                          <a:ea typeface="Times New Roman" panose="02020603050405020304" pitchFamily="18" charset="0"/>
                        </a:rPr>
                        <a:t>, </a:t>
                      </a:r>
                      <a:r>
                        <a:rPr lang="en-US" sz="2400" dirty="0" err="1">
                          <a:solidFill>
                            <a:srgbClr val="172103"/>
                          </a:solidFill>
                          <a:effectLst/>
                          <a:latin typeface="Times New Roman" panose="02020603050405020304" pitchFamily="18" charset="0"/>
                          <a:ea typeface="Times New Roman" panose="02020603050405020304" pitchFamily="18" charset="0"/>
                        </a:rPr>
                        <a:t>có</a:t>
                      </a:r>
                      <a:r>
                        <a:rPr lang="en-US" sz="2400" dirty="0">
                          <a:solidFill>
                            <a:srgbClr val="172103"/>
                          </a:solidFill>
                          <a:effectLst/>
                          <a:latin typeface="Times New Roman" panose="02020603050405020304" pitchFamily="18" charset="0"/>
                          <a:ea typeface="Times New Roman" panose="02020603050405020304" pitchFamily="18" charset="0"/>
                        </a:rPr>
                        <a:t> </a:t>
                      </a:r>
                      <a:r>
                        <a:rPr lang="en-US" sz="2400" dirty="0" err="1">
                          <a:solidFill>
                            <a:srgbClr val="172103"/>
                          </a:solidFill>
                          <a:effectLst/>
                          <a:latin typeface="Times New Roman" panose="02020603050405020304" pitchFamily="18" charset="0"/>
                          <a:ea typeface="Times New Roman" panose="02020603050405020304" pitchFamily="18" charset="0"/>
                        </a:rPr>
                        <a:t>cảm</a:t>
                      </a:r>
                      <a:r>
                        <a:rPr lang="en-US" sz="2400" dirty="0">
                          <a:solidFill>
                            <a:srgbClr val="172103"/>
                          </a:solidFill>
                          <a:effectLst/>
                          <a:latin typeface="Times New Roman" panose="02020603050405020304" pitchFamily="18" charset="0"/>
                          <a:ea typeface="Times New Roman" panose="02020603050405020304" pitchFamily="18" charset="0"/>
                        </a:rPr>
                        <a:t> </a:t>
                      </a:r>
                      <a:r>
                        <a:rPr lang="en-US" sz="2400" dirty="0" err="1">
                          <a:solidFill>
                            <a:srgbClr val="172103"/>
                          </a:solidFill>
                          <a:effectLst/>
                          <a:latin typeface="Times New Roman" panose="02020603050405020304" pitchFamily="18" charset="0"/>
                          <a:ea typeface="Times New Roman" panose="02020603050405020304" pitchFamily="18" charset="0"/>
                        </a:rPr>
                        <a:t>xúc</a:t>
                      </a:r>
                      <a:r>
                        <a:rPr lang="en-US" sz="2400" dirty="0">
                          <a:solidFill>
                            <a:srgbClr val="172103"/>
                          </a:solidFill>
                          <a:effectLst/>
                          <a:latin typeface="Times New Roman" panose="02020603050405020304" pitchFamily="18" charset="0"/>
                          <a:ea typeface="Times New Roman" panose="02020603050405020304" pitchFamily="18" charset="0"/>
                        </a:rPr>
                        <a:t>, </a:t>
                      </a:r>
                      <a:r>
                        <a:rPr lang="en-US" sz="2400" dirty="0" err="1">
                          <a:solidFill>
                            <a:srgbClr val="172103"/>
                          </a:solidFill>
                          <a:effectLst/>
                          <a:latin typeface="Times New Roman" panose="02020603050405020304" pitchFamily="18" charset="0"/>
                          <a:ea typeface="Times New Roman" panose="02020603050405020304" pitchFamily="18" charset="0"/>
                        </a:rPr>
                        <a:t>không</a:t>
                      </a:r>
                      <a:r>
                        <a:rPr lang="en-US" sz="2400" dirty="0">
                          <a:solidFill>
                            <a:srgbClr val="172103"/>
                          </a:solidFill>
                          <a:effectLst/>
                          <a:latin typeface="Times New Roman" panose="02020603050405020304" pitchFamily="18" charset="0"/>
                          <a:ea typeface="Times New Roman" panose="02020603050405020304" pitchFamily="18" charset="0"/>
                        </a:rPr>
                        <a:t> </a:t>
                      </a:r>
                      <a:r>
                        <a:rPr lang="en-US" sz="2400" dirty="0" err="1">
                          <a:solidFill>
                            <a:srgbClr val="172103"/>
                          </a:solidFill>
                          <a:effectLst/>
                          <a:latin typeface="Times New Roman" panose="02020603050405020304" pitchFamily="18" charset="0"/>
                          <a:ea typeface="Times New Roman" panose="02020603050405020304" pitchFamily="18" charset="0"/>
                        </a:rPr>
                        <a:t>mắc</a:t>
                      </a:r>
                      <a:r>
                        <a:rPr lang="en-US" sz="2400" dirty="0">
                          <a:solidFill>
                            <a:srgbClr val="172103"/>
                          </a:solidFill>
                          <a:effectLst/>
                          <a:latin typeface="Times New Roman" panose="02020603050405020304" pitchFamily="18" charset="0"/>
                          <a:ea typeface="Times New Roman" panose="02020603050405020304" pitchFamily="18" charset="0"/>
                        </a:rPr>
                        <a:t> </a:t>
                      </a:r>
                      <a:r>
                        <a:rPr lang="en-US" sz="2400" dirty="0" err="1">
                          <a:solidFill>
                            <a:srgbClr val="172103"/>
                          </a:solidFill>
                          <a:effectLst/>
                          <a:latin typeface="Times New Roman" panose="02020603050405020304" pitchFamily="18" charset="0"/>
                          <a:ea typeface="Times New Roman" panose="02020603050405020304" pitchFamily="18" charset="0"/>
                        </a:rPr>
                        <a:t>lỗi</a:t>
                      </a:r>
                      <a:r>
                        <a:rPr lang="en-US" sz="2400" dirty="0">
                          <a:solidFill>
                            <a:srgbClr val="172103"/>
                          </a:solidFill>
                          <a:effectLst/>
                          <a:latin typeface="Times New Roman" panose="02020603050405020304" pitchFamily="18" charset="0"/>
                          <a:ea typeface="Times New Roman" panose="02020603050405020304" pitchFamily="18" charset="0"/>
                        </a:rPr>
                        <a:t> </a:t>
                      </a:r>
                      <a:r>
                        <a:rPr lang="en-US" sz="2400" dirty="0" err="1">
                          <a:solidFill>
                            <a:srgbClr val="172103"/>
                          </a:solidFill>
                          <a:effectLst/>
                          <a:latin typeface="Times New Roman" panose="02020603050405020304" pitchFamily="18" charset="0"/>
                          <a:ea typeface="Times New Roman" panose="02020603050405020304" pitchFamily="18" charset="0"/>
                        </a:rPr>
                        <a:t>chính</a:t>
                      </a:r>
                      <a:r>
                        <a:rPr lang="en-US" sz="2400" dirty="0">
                          <a:solidFill>
                            <a:srgbClr val="172103"/>
                          </a:solidFill>
                          <a:effectLst/>
                          <a:latin typeface="Times New Roman" panose="02020603050405020304" pitchFamily="18" charset="0"/>
                          <a:ea typeface="Times New Roman" panose="02020603050405020304" pitchFamily="18" charset="0"/>
                        </a:rPr>
                        <a:t> </a:t>
                      </a:r>
                      <a:r>
                        <a:rPr lang="en-US" sz="2400" dirty="0" err="1">
                          <a:solidFill>
                            <a:srgbClr val="172103"/>
                          </a:solidFill>
                          <a:effectLst/>
                          <a:latin typeface="Times New Roman" panose="02020603050405020304" pitchFamily="18" charset="0"/>
                          <a:ea typeface="Times New Roman" panose="02020603050405020304" pitchFamily="18" charset="0"/>
                        </a:rPr>
                        <a:t>tả</a:t>
                      </a:r>
                      <a:r>
                        <a:rPr lang="en-US" sz="2400" dirty="0">
                          <a:solidFill>
                            <a:srgbClr val="172103"/>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spcAft>
                          <a:spcPts val="0"/>
                        </a:spcAft>
                        <a:tabLst>
                          <a:tab pos="602615" algn="l"/>
                        </a:tabLst>
                      </a:pPr>
                      <a:r>
                        <a:rPr lang="en-US" sz="2400" dirty="0">
                          <a:solidFill>
                            <a:srgbClr val="172103"/>
                          </a:solidFill>
                          <a:effectLst/>
                          <a:latin typeface="Times New Roman" panose="02020603050405020304" pitchFamily="18" charset="0"/>
                          <a:ea typeface="Times New Roman" panose="02020603050405020304" pitchFamily="18" charset="0"/>
                        </a:rPr>
                        <a:t> (9- 10 </a:t>
                      </a:r>
                      <a:r>
                        <a:rPr lang="en-US" sz="2400" dirty="0" err="1">
                          <a:solidFill>
                            <a:srgbClr val="172103"/>
                          </a:solidFill>
                          <a:effectLst/>
                          <a:latin typeface="Times New Roman" panose="02020603050405020304" pitchFamily="18" charset="0"/>
                          <a:ea typeface="Times New Roman" panose="02020603050405020304" pitchFamily="18" charset="0"/>
                        </a:rPr>
                        <a:t>điểm</a:t>
                      </a:r>
                      <a:r>
                        <a:rPr lang="en-US" sz="2400" dirty="0">
                          <a:solidFill>
                            <a:srgbClr val="172103"/>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1472005"/>
                  </a:ext>
                </a:extLst>
              </a:tr>
            </a:tbl>
          </a:graphicData>
        </a:graphic>
      </p:graphicFrame>
    </p:spTree>
    <p:extLst>
      <p:ext uri="{BB962C8B-B14F-4D97-AF65-F5344CB8AC3E}">
        <p14:creationId xmlns:p14="http://schemas.microsoft.com/office/powerpoint/2010/main" val="10331177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pic>
        <p:nvPicPr>
          <p:cNvPr id="5" name="Picture 4"/>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40000" contrast="40000"/>
                    </a14:imgEffect>
                  </a14:imgLayer>
                </a14:imgProps>
              </a:ext>
            </a:extLst>
          </a:blip>
          <a:srcRect l="21314" t="20941" r="21005" b="17581"/>
          <a:stretch/>
        </p:blipFill>
        <p:spPr>
          <a:xfrm>
            <a:off x="4150237" y="6257925"/>
            <a:ext cx="3878825" cy="457200"/>
          </a:xfrm>
          <a:prstGeom prst="rect">
            <a:avLst/>
          </a:prstGeom>
        </p:spPr>
      </p:pic>
      <p:sp>
        <p:nvSpPr>
          <p:cNvPr id="33" name="Freeform 32"/>
          <p:cNvSpPr/>
          <p:nvPr/>
        </p:nvSpPr>
        <p:spPr>
          <a:xfrm>
            <a:off x="1578079" y="85110"/>
            <a:ext cx="9874280" cy="624680"/>
          </a:xfrm>
          <a:custGeom>
            <a:avLst/>
            <a:gdLst>
              <a:gd name="connsiteX0" fmla="*/ 126209 w 9999406"/>
              <a:gd name="connsiteY0" fmla="*/ 0 h 666391"/>
              <a:gd name="connsiteX1" fmla="*/ 9873197 w 9999406"/>
              <a:gd name="connsiteY1" fmla="*/ 0 h 666391"/>
              <a:gd name="connsiteX2" fmla="*/ 9999406 w 9999406"/>
              <a:gd name="connsiteY2" fmla="*/ 126209 h 666391"/>
              <a:gd name="connsiteX3" fmla="*/ 9999406 w 9999406"/>
              <a:gd name="connsiteY3" fmla="*/ 631028 h 666391"/>
              <a:gd name="connsiteX4" fmla="*/ 9992267 w 9999406"/>
              <a:gd name="connsiteY4" fmla="*/ 666391 h 666391"/>
              <a:gd name="connsiteX5" fmla="*/ 7139 w 9999406"/>
              <a:gd name="connsiteY5" fmla="*/ 666391 h 666391"/>
              <a:gd name="connsiteX6" fmla="*/ 0 w 9999406"/>
              <a:gd name="connsiteY6" fmla="*/ 631028 h 666391"/>
              <a:gd name="connsiteX7" fmla="*/ 0 w 9999406"/>
              <a:gd name="connsiteY7" fmla="*/ 126209 h 666391"/>
              <a:gd name="connsiteX8" fmla="*/ 126209 w 9999406"/>
              <a:gd name="connsiteY8" fmla="*/ 0 h 666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99406" h="666391">
                <a:moveTo>
                  <a:pt x="126209" y="0"/>
                </a:moveTo>
                <a:lnTo>
                  <a:pt x="9873197" y="0"/>
                </a:lnTo>
                <a:cubicBezTo>
                  <a:pt x="9942900" y="0"/>
                  <a:pt x="9999406" y="56506"/>
                  <a:pt x="9999406" y="126209"/>
                </a:cubicBezTo>
                <a:lnTo>
                  <a:pt x="9999406" y="631028"/>
                </a:lnTo>
                <a:lnTo>
                  <a:pt x="9992267" y="666391"/>
                </a:lnTo>
                <a:lnTo>
                  <a:pt x="7139" y="666391"/>
                </a:lnTo>
                <a:lnTo>
                  <a:pt x="0" y="631028"/>
                </a:lnTo>
                <a:lnTo>
                  <a:pt x="0" y="126209"/>
                </a:lnTo>
                <a:cubicBezTo>
                  <a:pt x="0" y="56506"/>
                  <a:pt x="56506" y="0"/>
                  <a:pt x="126209" y="0"/>
                </a:cubicBezTo>
                <a:close/>
              </a:path>
            </a:pathLst>
          </a:custGeom>
          <a:blipFill>
            <a:blip r:embed="rId6"/>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HAI </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LOẠI KHÁC BIỆT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Giong</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-mi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Mun</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6</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5242302" y="699459"/>
            <a:ext cx="169469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mn-cs"/>
              </a:rPr>
              <a:t>Vận</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mn-cs"/>
              </a:rPr>
              <a:t>dụng</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p:cNvSpPr/>
          <p:nvPr/>
        </p:nvSpPr>
        <p:spPr>
          <a:xfrm>
            <a:off x="4458434" y="1319518"/>
            <a:ext cx="3262432" cy="523220"/>
          </a:xfrm>
          <a:prstGeom prst="rect">
            <a:avLst/>
          </a:prstGeom>
        </p:spPr>
        <p:txBody>
          <a:bodyPr wrap="none">
            <a:spAutoFit/>
          </a:bodyPr>
          <a:lstStyle/>
          <a:p>
            <a:pPr>
              <a:spcAft>
                <a:spcPts val="0"/>
              </a:spcAft>
            </a:pPr>
            <a:r>
              <a:rPr lang="en-US" sz="2800" dirty="0" err="1">
                <a:latin typeface="Times New Roman" panose="02020603050405020304" pitchFamily="18" charset="0"/>
                <a:ea typeface="Times New Roman" panose="02020603050405020304" pitchFamily="18" charset="0"/>
              </a:rPr>
              <a:t>Đoạn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văn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tham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khảo</a:t>
            </a:r>
            <a:r>
              <a:rPr lang="en-US" sz="2800" dirty="0">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10" name="Rectangle 9"/>
          <p:cNvSpPr/>
          <p:nvPr/>
        </p:nvSpPr>
        <p:spPr>
          <a:xfrm>
            <a:off x="660400" y="1661834"/>
            <a:ext cx="10858500" cy="5196166"/>
          </a:xfrm>
          <a:prstGeom prst="rect">
            <a:avLst/>
          </a:prstGeom>
        </p:spPr>
        <p:txBody>
          <a:bodyPr>
            <a:spAutoFit/>
          </a:bodyPr>
          <a:lstStyle/>
          <a:p>
            <a:pPr>
              <a:lnSpc>
                <a:spcPct val="150000"/>
              </a:lnSpc>
            </a:pPr>
            <a:r>
              <a:rPr lang="en-US" sz="2800" dirty="0" err="1">
                <a:latin typeface="Times New Roman" panose="02020603050405020304" pitchFamily="18" charset="0"/>
                <a:ea typeface="Times New Roman" panose="02020603050405020304" pitchFamily="18" charset="0"/>
              </a:rPr>
              <a:t>Tôi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không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muốn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biệt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vô</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nghĩa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Sự</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biệt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vô</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nghĩa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chỉ</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bắt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chước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nhau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không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tạo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trị</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thực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rPr>
              <a:t> con </a:t>
            </a:r>
            <a:r>
              <a:rPr lang="en-US" sz="2800" dirty="0" err="1">
                <a:latin typeface="Times New Roman" panose="02020603050405020304" pitchFamily="18" charset="0"/>
                <a:ea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Sự</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biệt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vô</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nghĩa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đem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đến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sự</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thay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đổi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thức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tính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chất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dễ</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dãi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không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huy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động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năng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gì</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Mỗi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luôn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tự</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phấn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đấu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hoàn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thiện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bản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thân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độ</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sống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đúng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đắn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biết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trân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trọng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mọi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Chúng</a:t>
            </a:r>
            <a:r>
              <a:rPr lang="en-US" sz="2800" dirty="0">
                <a:latin typeface="Times New Roman" panose="02020603050405020304" pitchFamily="18" charset="0"/>
                <a:ea typeface="Times New Roman" panose="02020603050405020304" pitchFamily="18" charset="0"/>
              </a:rPr>
              <a:t> ta </a:t>
            </a:r>
            <a:r>
              <a:rPr lang="en-US" sz="2800" dirty="0" err="1">
                <a:latin typeface="Times New Roman" panose="02020603050405020304" pitchFamily="18" charset="0"/>
                <a:ea typeface="Times New Roman" panose="02020603050405020304" pitchFamily="18" charset="0"/>
              </a:rPr>
              <a:t>hãy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rèn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luyện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sự</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tự</a:t>
            </a:r>
            <a:r>
              <a:rPr lang="en-US" sz="2800" dirty="0">
                <a:latin typeface="Times New Roman" panose="02020603050405020304" pitchFamily="18" charset="0"/>
                <a:ea typeface="Times New Roman" panose="02020603050405020304" pitchFamily="18" charset="0"/>
              </a:rPr>
              <a:t> tin, </a:t>
            </a:r>
            <a:r>
              <a:rPr lang="en-US" sz="2800" dirty="0" err="1">
                <a:latin typeface="Times New Roman" panose="02020603050405020304" pitchFamily="18" charset="0"/>
                <a:ea typeface="Times New Roman" panose="02020603050405020304" pitchFamily="18" charset="0"/>
              </a:rPr>
              <a:t>sự</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kiên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trì</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không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ngừng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cố</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gắng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tạo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sự</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biệt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rPr>
              <a:t> ý </a:t>
            </a:r>
            <a:r>
              <a:rPr lang="en-US" sz="2800" dirty="0" err="1">
                <a:latin typeface="Times New Roman" panose="02020603050405020304" pitchFamily="18" charset="0"/>
                <a:ea typeface="Times New Roman" panose="02020603050405020304" pitchFamily="18" charset="0"/>
              </a:rPr>
              <a:t>nghĩa</a:t>
            </a:r>
            <a:r>
              <a:rPr lang="en-US" sz="2800" dirty="0">
                <a:latin typeface="Times New Roman" panose="02020603050405020304" pitchFamily="18" charset="0"/>
                <a:ea typeface="Times New Roman" panose="02020603050405020304" pitchFamily="18" charset="0"/>
              </a:rPr>
              <a:t>.</a:t>
            </a:r>
            <a:br>
              <a:rPr lang="en-US" sz="2800" dirty="0">
                <a:latin typeface="Times New Roman" panose="02020603050405020304" pitchFamily="18" charset="0"/>
                <a:ea typeface="Times New Roman" panose="02020603050405020304" pitchFamily="18" charset="0"/>
              </a:rPr>
            </a:br>
            <a:endParaRPr lang="en-US" sz="2800" dirty="0"/>
          </a:p>
        </p:txBody>
      </p:sp>
    </p:spTree>
    <p:extLst>
      <p:ext uri="{BB962C8B-B14F-4D97-AF65-F5344CB8AC3E}">
        <p14:creationId xmlns:p14="http://schemas.microsoft.com/office/powerpoint/2010/main" val="41907242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pic>
        <p:nvPicPr>
          <p:cNvPr id="5" name="Picture 4"/>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40000" contrast="40000"/>
                    </a14:imgEffect>
                  </a14:imgLayer>
                </a14:imgProps>
              </a:ext>
            </a:extLst>
          </a:blip>
          <a:srcRect l="21314" t="20941" r="21005" b="17581"/>
          <a:stretch/>
        </p:blipFill>
        <p:spPr>
          <a:xfrm>
            <a:off x="4150237" y="6257925"/>
            <a:ext cx="3878825" cy="457200"/>
          </a:xfrm>
          <a:prstGeom prst="rect">
            <a:avLst/>
          </a:prstGeom>
        </p:spPr>
      </p:pic>
      <p:sp>
        <p:nvSpPr>
          <p:cNvPr id="33" name="Freeform 32"/>
          <p:cNvSpPr/>
          <p:nvPr/>
        </p:nvSpPr>
        <p:spPr>
          <a:xfrm>
            <a:off x="1578079" y="85110"/>
            <a:ext cx="9874280" cy="624680"/>
          </a:xfrm>
          <a:custGeom>
            <a:avLst/>
            <a:gdLst>
              <a:gd name="connsiteX0" fmla="*/ 126209 w 9999406"/>
              <a:gd name="connsiteY0" fmla="*/ 0 h 666391"/>
              <a:gd name="connsiteX1" fmla="*/ 9873197 w 9999406"/>
              <a:gd name="connsiteY1" fmla="*/ 0 h 666391"/>
              <a:gd name="connsiteX2" fmla="*/ 9999406 w 9999406"/>
              <a:gd name="connsiteY2" fmla="*/ 126209 h 666391"/>
              <a:gd name="connsiteX3" fmla="*/ 9999406 w 9999406"/>
              <a:gd name="connsiteY3" fmla="*/ 631028 h 666391"/>
              <a:gd name="connsiteX4" fmla="*/ 9992267 w 9999406"/>
              <a:gd name="connsiteY4" fmla="*/ 666391 h 666391"/>
              <a:gd name="connsiteX5" fmla="*/ 7139 w 9999406"/>
              <a:gd name="connsiteY5" fmla="*/ 666391 h 666391"/>
              <a:gd name="connsiteX6" fmla="*/ 0 w 9999406"/>
              <a:gd name="connsiteY6" fmla="*/ 631028 h 666391"/>
              <a:gd name="connsiteX7" fmla="*/ 0 w 9999406"/>
              <a:gd name="connsiteY7" fmla="*/ 126209 h 666391"/>
              <a:gd name="connsiteX8" fmla="*/ 126209 w 9999406"/>
              <a:gd name="connsiteY8" fmla="*/ 0 h 666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99406" h="666391">
                <a:moveTo>
                  <a:pt x="126209" y="0"/>
                </a:moveTo>
                <a:lnTo>
                  <a:pt x="9873197" y="0"/>
                </a:lnTo>
                <a:cubicBezTo>
                  <a:pt x="9942900" y="0"/>
                  <a:pt x="9999406" y="56506"/>
                  <a:pt x="9999406" y="126209"/>
                </a:cubicBezTo>
                <a:lnTo>
                  <a:pt x="9999406" y="631028"/>
                </a:lnTo>
                <a:lnTo>
                  <a:pt x="9992267" y="666391"/>
                </a:lnTo>
                <a:lnTo>
                  <a:pt x="7139" y="666391"/>
                </a:lnTo>
                <a:lnTo>
                  <a:pt x="0" y="631028"/>
                </a:lnTo>
                <a:lnTo>
                  <a:pt x="0" y="126209"/>
                </a:lnTo>
                <a:cubicBezTo>
                  <a:pt x="0" y="56506"/>
                  <a:pt x="56506" y="0"/>
                  <a:pt x="126209" y="0"/>
                </a:cubicBezTo>
                <a:close/>
              </a:path>
            </a:pathLst>
          </a:custGeom>
          <a:blipFill>
            <a:blip r:embed="rId6"/>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HAI </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LOẠI KHÁC BIỆT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Giong</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-mi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Mun</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6</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5183793" y="683313"/>
            <a:ext cx="181171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0000FF"/>
                </a:solidFill>
                <a:effectLst/>
                <a:uLnTx/>
                <a:uFillTx/>
                <a:latin typeface="Times New Roman" panose="02020603050405020304" pitchFamily="18" charset="0"/>
                <a:ea typeface="Times New Roman" panose="02020603050405020304" pitchFamily="18" charset="0"/>
                <a:cs typeface="+mn-cs"/>
              </a:rPr>
              <a:t>Khởi động</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9" name="Picture 18"/>
          <p:cNvPicPr>
            <a:picLocks noChangeAspect="1"/>
          </p:cNvPicPr>
          <p:nvPr/>
        </p:nvPicPr>
        <p:blipFill>
          <a:blip r:embed="rId7"/>
          <a:stretch>
            <a:fillRect/>
          </a:stretch>
        </p:blipFill>
        <p:spPr>
          <a:xfrm>
            <a:off x="423717" y="2888392"/>
            <a:ext cx="3907284" cy="2714609"/>
          </a:xfrm>
          <a:prstGeom prst="rect">
            <a:avLst/>
          </a:prstGeom>
        </p:spPr>
      </p:pic>
      <p:sp>
        <p:nvSpPr>
          <p:cNvPr id="3" name="Rectangle 2"/>
          <p:cNvSpPr/>
          <p:nvPr/>
        </p:nvSpPr>
        <p:spPr>
          <a:xfrm>
            <a:off x="4331000" y="1886888"/>
            <a:ext cx="7053191" cy="3539430"/>
          </a:xfrm>
          <a:prstGeom prst="rect">
            <a:avLst/>
          </a:prstGeom>
        </p:spPr>
        <p:txBody>
          <a:bodyPr wrap="square">
            <a:spAutoFit/>
          </a:bodyPr>
          <a:lstStyle/>
          <a:p>
            <a:pPr algn="just">
              <a:spcAft>
                <a:spcPts val="0"/>
              </a:spcAft>
            </a:pP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tập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cộng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đồng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mỗi</a:t>
            </a:r>
            <a:r>
              <a:rPr lang="en-US" sz="2800" dirty="0">
                <a:latin typeface="Times New Roman" panose="02020603050405020304" pitchFamily="18" charset="0"/>
                <a:ea typeface="Times New Roman" panose="02020603050405020304" pitchFamily="18" charset="0"/>
              </a:rPr>
              <a:t> con </a:t>
            </a:r>
            <a:r>
              <a:rPr lang="en-US" sz="2800" dirty="0" err="1">
                <a:latin typeface="Times New Roman" panose="02020603050405020304" pitchFamily="18" charset="0"/>
                <a:ea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luôn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luôn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hướng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tạo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ra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sự</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biệt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Nhưng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phải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sự</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biệt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nào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cũng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rPr>
              <a:t> ý </a:t>
            </a:r>
            <a:r>
              <a:rPr lang="en-US" sz="2800" dirty="0" err="1">
                <a:latin typeface="Times New Roman" panose="02020603050405020304" pitchFamily="18" charset="0"/>
                <a:ea typeface="Times New Roman" panose="02020603050405020304" pitchFamily="18" charset="0"/>
              </a:rPr>
              <a:t>nghĩa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không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Chúng</a:t>
            </a:r>
            <a:r>
              <a:rPr lang="en-US" sz="2800" dirty="0">
                <a:latin typeface="Times New Roman" panose="02020603050405020304" pitchFamily="18" charset="0"/>
                <a:ea typeface="Times New Roman" panose="02020603050405020304" pitchFamily="18" charset="0"/>
              </a:rPr>
              <a:t> ta </a:t>
            </a:r>
            <a:r>
              <a:rPr lang="en-US" sz="2800" dirty="0" err="1">
                <a:latin typeface="Times New Roman" panose="02020603050405020304" pitchFamily="18" charset="0"/>
                <a:ea typeface="Times New Roman" panose="02020603050405020304" pitchFamily="18" charset="0"/>
              </a:rPr>
              <a:t>phải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thế</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nào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khẳng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định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trị</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bản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thân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tập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Cùng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cô</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khám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phá</a:t>
            </a:r>
            <a:r>
              <a:rPr lang="en-US" sz="2800" dirty="0">
                <a:latin typeface="Times New Roman" panose="02020603050405020304" pitchFamily="18" charset="0"/>
                <a:ea typeface="Times New Roman" panose="02020603050405020304" pitchFamily="18" charset="0"/>
              </a:rPr>
              <a:t> VB </a:t>
            </a:r>
            <a:r>
              <a:rPr lang="en-US" sz="2800" b="1" dirty="0">
                <a:latin typeface="Times New Roman" panose="02020603050405020304" pitchFamily="18" charset="0"/>
                <a:ea typeface="Times New Roman" panose="02020603050405020304" pitchFamily="18" charset="0"/>
              </a:rPr>
              <a:t>Hai </a:t>
            </a:r>
            <a:r>
              <a:rPr lang="en-US" sz="2800" b="1" dirty="0" err="1">
                <a:latin typeface="Times New Roman" panose="02020603050405020304" pitchFamily="18" charset="0"/>
                <a:ea typeface="Times New Roman" panose="02020603050405020304" pitchFamily="18" charset="0"/>
              </a:rPr>
              <a:t>loại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khác</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biệt</a:t>
            </a:r>
            <a:r>
              <a:rPr lang="en-US" sz="2800" b="1"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tìm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hiểu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khám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sự</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biệt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mọi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tập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nhé</a:t>
            </a:r>
            <a:r>
              <a:rPr lang="en-US" sz="2800" dirty="0">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pic>
        <p:nvPicPr>
          <p:cNvPr id="4" name="Picture 3"/>
          <p:cNvPicPr>
            <a:picLocks noChangeAspect="1"/>
          </p:cNvPicPr>
          <p:nvPr/>
        </p:nvPicPr>
        <p:blipFill>
          <a:blip r:embed="rId8"/>
          <a:stretch>
            <a:fillRect/>
          </a:stretch>
        </p:blipFill>
        <p:spPr>
          <a:xfrm>
            <a:off x="3312209" y="1440523"/>
            <a:ext cx="1002987" cy="1002987"/>
          </a:xfrm>
          <a:prstGeom prst="rect">
            <a:avLst/>
          </a:prstGeom>
        </p:spPr>
      </p:pic>
    </p:spTree>
    <p:extLst>
      <p:ext uri="{BB962C8B-B14F-4D97-AF65-F5344CB8AC3E}">
        <p14:creationId xmlns:p14="http://schemas.microsoft.com/office/powerpoint/2010/main" val="33243838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pic>
        <p:nvPicPr>
          <p:cNvPr id="5" name="Picture 4"/>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40000" contrast="40000"/>
                    </a14:imgEffect>
                  </a14:imgLayer>
                </a14:imgProps>
              </a:ext>
            </a:extLst>
          </a:blip>
          <a:srcRect l="21314" t="20941" r="21005" b="17581"/>
          <a:stretch/>
        </p:blipFill>
        <p:spPr>
          <a:xfrm>
            <a:off x="4150237" y="6257925"/>
            <a:ext cx="3878825" cy="457200"/>
          </a:xfrm>
          <a:prstGeom prst="rect">
            <a:avLst/>
          </a:prstGeom>
        </p:spPr>
      </p:pic>
      <p:sp>
        <p:nvSpPr>
          <p:cNvPr id="33" name="Freeform 32"/>
          <p:cNvSpPr/>
          <p:nvPr/>
        </p:nvSpPr>
        <p:spPr>
          <a:xfrm>
            <a:off x="1578079" y="85110"/>
            <a:ext cx="9874280" cy="624680"/>
          </a:xfrm>
          <a:custGeom>
            <a:avLst/>
            <a:gdLst>
              <a:gd name="connsiteX0" fmla="*/ 126209 w 9999406"/>
              <a:gd name="connsiteY0" fmla="*/ 0 h 666391"/>
              <a:gd name="connsiteX1" fmla="*/ 9873197 w 9999406"/>
              <a:gd name="connsiteY1" fmla="*/ 0 h 666391"/>
              <a:gd name="connsiteX2" fmla="*/ 9999406 w 9999406"/>
              <a:gd name="connsiteY2" fmla="*/ 126209 h 666391"/>
              <a:gd name="connsiteX3" fmla="*/ 9999406 w 9999406"/>
              <a:gd name="connsiteY3" fmla="*/ 631028 h 666391"/>
              <a:gd name="connsiteX4" fmla="*/ 9992267 w 9999406"/>
              <a:gd name="connsiteY4" fmla="*/ 666391 h 666391"/>
              <a:gd name="connsiteX5" fmla="*/ 7139 w 9999406"/>
              <a:gd name="connsiteY5" fmla="*/ 666391 h 666391"/>
              <a:gd name="connsiteX6" fmla="*/ 0 w 9999406"/>
              <a:gd name="connsiteY6" fmla="*/ 631028 h 666391"/>
              <a:gd name="connsiteX7" fmla="*/ 0 w 9999406"/>
              <a:gd name="connsiteY7" fmla="*/ 126209 h 666391"/>
              <a:gd name="connsiteX8" fmla="*/ 126209 w 9999406"/>
              <a:gd name="connsiteY8" fmla="*/ 0 h 666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99406" h="666391">
                <a:moveTo>
                  <a:pt x="126209" y="0"/>
                </a:moveTo>
                <a:lnTo>
                  <a:pt x="9873197" y="0"/>
                </a:lnTo>
                <a:cubicBezTo>
                  <a:pt x="9942900" y="0"/>
                  <a:pt x="9999406" y="56506"/>
                  <a:pt x="9999406" y="126209"/>
                </a:cubicBezTo>
                <a:lnTo>
                  <a:pt x="9999406" y="631028"/>
                </a:lnTo>
                <a:lnTo>
                  <a:pt x="9992267" y="666391"/>
                </a:lnTo>
                <a:lnTo>
                  <a:pt x="7139" y="666391"/>
                </a:lnTo>
                <a:lnTo>
                  <a:pt x="0" y="631028"/>
                </a:lnTo>
                <a:lnTo>
                  <a:pt x="0" y="126209"/>
                </a:lnTo>
                <a:cubicBezTo>
                  <a:pt x="0" y="56506"/>
                  <a:pt x="56506" y="0"/>
                  <a:pt x="126209" y="0"/>
                </a:cubicBezTo>
                <a:close/>
              </a:path>
            </a:pathLst>
          </a:custGeom>
          <a:blipFill>
            <a:blip r:embed="rId6"/>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HAI </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LOẠI KHÁC BIỆT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Giong</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-mi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Mun</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6</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4346224" y="717083"/>
            <a:ext cx="3486852" cy="523220"/>
          </a:xfrm>
          <a:prstGeom prst="rect">
            <a:avLst/>
          </a:prstGeom>
        </p:spPr>
        <p:txBody>
          <a:bodyPr wrap="none">
            <a:spAutoFit/>
          </a:bodyPr>
          <a:lstStyle/>
          <a:p>
            <a:r>
              <a:rPr lang="pt-BR" sz="2800" b="1" dirty="0">
                <a:solidFill>
                  <a:srgbClr val="0000FF"/>
                </a:solidFill>
                <a:latin typeface="Times New Roman" panose="02020603050405020304" pitchFamily="18" charset="0"/>
                <a:ea typeface="Times New Roman" panose="02020603050405020304" pitchFamily="18" charset="0"/>
              </a:rPr>
              <a:t>Hình thành kiến thức</a:t>
            </a:r>
            <a:endParaRPr lang="en-US" sz="2800" dirty="0"/>
          </a:p>
        </p:txBody>
      </p:sp>
      <p:sp>
        <p:nvSpPr>
          <p:cNvPr id="9" name="Rectangle 8"/>
          <p:cNvSpPr/>
          <p:nvPr/>
        </p:nvSpPr>
        <p:spPr>
          <a:xfrm>
            <a:off x="638174" y="1263238"/>
            <a:ext cx="5246432" cy="3293209"/>
          </a:xfrm>
          <a:prstGeom prst="rect">
            <a:avLst/>
          </a:prstGeom>
        </p:spPr>
        <p:txBody>
          <a:bodyPr wrap="square">
            <a:spAutoFit/>
          </a:bodyPr>
          <a:lstStyle/>
          <a:p>
            <a:pPr marR="30480" algn="just">
              <a:spcAft>
                <a:spcPts val="1200"/>
              </a:spcAft>
            </a:pPr>
            <a:r>
              <a:rPr lang="en-US" sz="2800" b="1" dirty="0">
                <a:solidFill>
                  <a:srgbClr val="0000FF"/>
                </a:solidFill>
                <a:latin typeface="Times New Roman" panose="02020603050405020304" pitchFamily="18" charset="0"/>
                <a:ea typeface="Calibri" panose="020F0502020204030204" pitchFamily="34" charset="0"/>
              </a:rPr>
              <a:t>I. </a:t>
            </a:r>
            <a:r>
              <a:rPr lang="en-US" sz="2800" b="1" dirty="0" err="1">
                <a:solidFill>
                  <a:srgbClr val="0000FF"/>
                </a:solidFill>
                <a:latin typeface="Times New Roman" panose="02020603050405020304" pitchFamily="18" charset="0"/>
                <a:ea typeface="Calibri" panose="020F0502020204030204" pitchFamily="34" charset="0"/>
              </a:rPr>
              <a:t>Đọc</a:t>
            </a:r>
            <a:r>
              <a:rPr lang="en-US" sz="2800" b="1" dirty="0">
                <a:solidFill>
                  <a:srgbClr val="0000FF"/>
                </a:solidFill>
                <a:latin typeface="Times New Roman" panose="02020603050405020304" pitchFamily="18" charset="0"/>
                <a:ea typeface="Calibri" panose="020F0502020204030204" pitchFamily="34" charset="0"/>
              </a:rPr>
              <a:t> </a:t>
            </a:r>
            <a:r>
              <a:rPr lang="en-US" sz="2800" b="1" dirty="0" err="1">
                <a:solidFill>
                  <a:srgbClr val="0000FF"/>
                </a:solidFill>
                <a:latin typeface="Times New Roman" panose="02020603050405020304" pitchFamily="18" charset="0"/>
                <a:ea typeface="Calibri" panose="020F0502020204030204" pitchFamily="34" charset="0"/>
              </a:rPr>
              <a:t>văn</a:t>
            </a:r>
            <a:r>
              <a:rPr lang="en-US" sz="2800" b="1" dirty="0">
                <a:solidFill>
                  <a:srgbClr val="0000FF"/>
                </a:solidFill>
                <a:latin typeface="Times New Roman" panose="02020603050405020304" pitchFamily="18" charset="0"/>
                <a:ea typeface="Calibri" panose="020F0502020204030204" pitchFamily="34" charset="0"/>
              </a:rPr>
              <a:t> </a:t>
            </a:r>
            <a:r>
              <a:rPr lang="en-US" sz="2800" b="1" dirty="0" err="1">
                <a:solidFill>
                  <a:srgbClr val="0000FF"/>
                </a:solidFill>
                <a:latin typeface="Times New Roman" panose="02020603050405020304" pitchFamily="18" charset="0"/>
                <a:ea typeface="Calibri" panose="020F0502020204030204" pitchFamily="34" charset="0"/>
              </a:rPr>
              <a:t>bản</a:t>
            </a:r>
            <a:r>
              <a:rPr lang="en-US" sz="2800" b="1" dirty="0">
                <a:solidFill>
                  <a:srgbClr val="0000FF"/>
                </a:solidFill>
                <a:latin typeface="Times New Roman" panose="02020603050405020304" pitchFamily="18" charset="0"/>
                <a:ea typeface="Calibri" panose="020F0502020204030204" pitchFamily="34" charset="0"/>
              </a:rPr>
              <a:t> </a:t>
            </a:r>
            <a:endParaRPr lang="en-US" sz="2800" dirty="0">
              <a:latin typeface="Times New Roman" panose="02020603050405020304" pitchFamily="18" charset="0"/>
              <a:ea typeface="Calibri" panose="020F0502020204030204" pitchFamily="34" charset="0"/>
            </a:endParaRPr>
          </a:p>
          <a:p>
            <a:pPr marR="30480" algn="just">
              <a:spcAft>
                <a:spcPts val="1200"/>
              </a:spcAft>
            </a:pPr>
            <a:r>
              <a:rPr lang="en-US" sz="2800" b="1" dirty="0">
                <a:solidFill>
                  <a:srgbClr val="000000"/>
                </a:solidFill>
                <a:latin typeface="Times New Roman" panose="02020603050405020304" pitchFamily="18" charset="0"/>
                <a:ea typeface="Calibri" panose="020F0502020204030204" pitchFamily="34" charset="0"/>
              </a:rPr>
              <a:t>1. </a:t>
            </a:r>
            <a:r>
              <a:rPr lang="en-US" sz="2800" b="1" dirty="0" err="1">
                <a:solidFill>
                  <a:srgbClr val="000000"/>
                </a:solidFill>
                <a:latin typeface="Times New Roman" panose="02020603050405020304" pitchFamily="18" charset="0"/>
                <a:ea typeface="Calibri" panose="020F0502020204030204" pitchFamily="34" charset="0"/>
              </a:rPr>
              <a:t>Đọc</a:t>
            </a:r>
            <a:r>
              <a:rPr lang="en-US" sz="2800" b="1" dirty="0">
                <a:solidFill>
                  <a:srgbClr val="000000"/>
                </a:solidFill>
                <a:latin typeface="Times New Roman" panose="02020603050405020304" pitchFamily="18" charset="0"/>
                <a:ea typeface="Calibri" panose="020F0502020204030204" pitchFamily="34" charset="0"/>
              </a:rPr>
              <a:t> </a:t>
            </a:r>
            <a:r>
              <a:rPr lang="en-US" sz="2800" b="1" dirty="0" err="1">
                <a:solidFill>
                  <a:srgbClr val="000000"/>
                </a:solidFill>
                <a:latin typeface="Times New Roman" panose="02020603050405020304" pitchFamily="18" charset="0"/>
                <a:ea typeface="Calibri" panose="020F0502020204030204" pitchFamily="34" charset="0"/>
              </a:rPr>
              <a:t>và</a:t>
            </a:r>
            <a:r>
              <a:rPr lang="en-US" sz="2800" b="1" dirty="0">
                <a:solidFill>
                  <a:srgbClr val="000000"/>
                </a:solidFill>
                <a:latin typeface="Times New Roman" panose="02020603050405020304" pitchFamily="18" charset="0"/>
                <a:ea typeface="Calibri" panose="020F0502020204030204" pitchFamily="34" charset="0"/>
              </a:rPr>
              <a:t> </a:t>
            </a:r>
            <a:r>
              <a:rPr lang="en-US" sz="2800" b="1" dirty="0" err="1">
                <a:solidFill>
                  <a:srgbClr val="000000"/>
                </a:solidFill>
                <a:latin typeface="Times New Roman" panose="02020603050405020304" pitchFamily="18" charset="0"/>
                <a:ea typeface="Calibri" panose="020F0502020204030204" pitchFamily="34" charset="0"/>
              </a:rPr>
              <a:t>tìm</a:t>
            </a:r>
            <a:r>
              <a:rPr lang="en-US" sz="2800" b="1" dirty="0">
                <a:solidFill>
                  <a:srgbClr val="000000"/>
                </a:solidFill>
                <a:latin typeface="Times New Roman" panose="02020603050405020304" pitchFamily="18" charset="0"/>
                <a:ea typeface="Calibri" panose="020F0502020204030204" pitchFamily="34" charset="0"/>
              </a:rPr>
              <a:t> </a:t>
            </a:r>
            <a:r>
              <a:rPr lang="en-US" sz="2800" b="1" dirty="0" err="1">
                <a:solidFill>
                  <a:srgbClr val="000000"/>
                </a:solidFill>
                <a:latin typeface="Times New Roman" panose="02020603050405020304" pitchFamily="18" charset="0"/>
                <a:ea typeface="Calibri" panose="020F0502020204030204" pitchFamily="34" charset="0"/>
              </a:rPr>
              <a:t>hiểu</a:t>
            </a:r>
            <a:r>
              <a:rPr lang="en-US" sz="2800" b="1" dirty="0">
                <a:solidFill>
                  <a:srgbClr val="000000"/>
                </a:solidFill>
                <a:latin typeface="Times New Roman" panose="02020603050405020304" pitchFamily="18" charset="0"/>
                <a:ea typeface="Calibri" panose="020F0502020204030204" pitchFamily="34" charset="0"/>
              </a:rPr>
              <a:t> </a:t>
            </a:r>
            <a:r>
              <a:rPr lang="en-US" sz="2800" b="1" dirty="0" err="1">
                <a:solidFill>
                  <a:srgbClr val="000000"/>
                </a:solidFill>
                <a:latin typeface="Times New Roman" panose="02020603050405020304" pitchFamily="18" charset="0"/>
                <a:ea typeface="Calibri" panose="020F0502020204030204" pitchFamily="34" charset="0"/>
              </a:rPr>
              <a:t>chú</a:t>
            </a:r>
            <a:r>
              <a:rPr lang="en-US" sz="2800" b="1" dirty="0">
                <a:solidFill>
                  <a:srgbClr val="000000"/>
                </a:solidFill>
                <a:latin typeface="Times New Roman" panose="02020603050405020304" pitchFamily="18" charset="0"/>
                <a:ea typeface="Calibri" panose="020F0502020204030204" pitchFamily="34" charset="0"/>
              </a:rPr>
              <a:t> </a:t>
            </a:r>
            <a:r>
              <a:rPr lang="en-US" sz="2800" b="1" dirty="0" err="1">
                <a:solidFill>
                  <a:srgbClr val="000000"/>
                </a:solidFill>
                <a:latin typeface="Times New Roman" panose="02020603050405020304" pitchFamily="18" charset="0"/>
                <a:ea typeface="Calibri" panose="020F0502020204030204" pitchFamily="34" charset="0"/>
              </a:rPr>
              <a:t>thích</a:t>
            </a:r>
            <a:endParaRPr lang="en-US" sz="2800" dirty="0">
              <a:latin typeface="Times New Roman" panose="02020603050405020304" pitchFamily="18" charset="0"/>
              <a:ea typeface="Calibri" panose="020F0502020204030204" pitchFamily="34" charset="0"/>
            </a:endParaRPr>
          </a:p>
          <a:p>
            <a:pPr marR="30480" algn="just">
              <a:spcAft>
                <a:spcPts val="1200"/>
              </a:spcAft>
            </a:pPr>
            <a:r>
              <a:rPr lang="en-US" sz="2800" dirty="0">
                <a:solidFill>
                  <a:srgbClr val="000000"/>
                </a:solidFill>
                <a:latin typeface="Times New Roman" panose="02020603050405020304" pitchFamily="18" charset="0"/>
                <a:ea typeface="Calibri" panose="020F0502020204030204" pitchFamily="34" charset="0"/>
              </a:rPr>
              <a:t>- </a:t>
            </a:r>
            <a:r>
              <a:rPr lang="vi-VN" sz="2800" dirty="0">
                <a:solidFill>
                  <a:srgbClr val="000000"/>
                </a:solidFill>
                <a:latin typeface="Times New Roman" panose="02020603050405020304" pitchFamily="18" charset="0"/>
                <a:ea typeface="Calibri" panose="020F0502020204030204" pitchFamily="34" charset="0"/>
              </a:rPr>
              <a:t>Đọc</a:t>
            </a:r>
            <a:r>
              <a:rPr lang="en-US" sz="2800" dirty="0">
                <a:solidFill>
                  <a:srgbClr val="000000"/>
                </a:solidFill>
                <a:latin typeface="Times New Roman" panose="02020603050405020304" pitchFamily="18" charset="0"/>
                <a:ea typeface="Calibri" panose="020F0502020204030204" pitchFamily="34" charset="0"/>
              </a:rPr>
              <a:t> </a:t>
            </a:r>
            <a:endParaRPr lang="en-US" sz="2800" dirty="0">
              <a:latin typeface="Times New Roman" panose="02020603050405020304" pitchFamily="18" charset="0"/>
              <a:ea typeface="Calibri" panose="020F0502020204030204" pitchFamily="34" charset="0"/>
            </a:endParaRPr>
          </a:p>
          <a:p>
            <a:pPr marR="30480" algn="just">
              <a:spcAft>
                <a:spcPts val="1200"/>
              </a:spcAft>
            </a:pPr>
            <a:r>
              <a:rPr lang="en-US" sz="2800" dirty="0">
                <a:solidFill>
                  <a:srgbClr val="000000"/>
                </a:solidFill>
                <a:latin typeface="Times New Roman" panose="02020603050405020304" pitchFamily="18" charset="0"/>
                <a:ea typeface="Calibri" panose="020F0502020204030204" pitchFamily="34" charset="0"/>
              </a:rPr>
              <a:t>- </a:t>
            </a:r>
            <a:r>
              <a:rPr lang="vi-VN" sz="2800" dirty="0">
                <a:solidFill>
                  <a:srgbClr val="000000"/>
                </a:solidFill>
                <a:latin typeface="Times New Roman" panose="02020603050405020304" pitchFamily="18" charset="0"/>
                <a:ea typeface="Calibri" panose="020F0502020204030204" pitchFamily="34" charset="0"/>
              </a:rPr>
              <a:t>Tìm hiểu chú thích</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và</a:t>
            </a:r>
            <a:r>
              <a:rPr lang="en-US" sz="2800" dirty="0">
                <a:solidFill>
                  <a:srgbClr val="000000"/>
                </a:solidFill>
                <a:latin typeface="Times New Roman" panose="02020603050405020304" pitchFamily="18" charset="0"/>
                <a:ea typeface="Calibri" panose="020F0502020204030204" pitchFamily="34" charset="0"/>
              </a:rPr>
              <a:t> g</a:t>
            </a:r>
            <a:r>
              <a:rPr lang="vi-VN" sz="2800" dirty="0">
                <a:solidFill>
                  <a:srgbClr val="000000"/>
                </a:solidFill>
                <a:latin typeface="Times New Roman" panose="02020603050405020304" pitchFamily="18" charset="0"/>
                <a:ea typeface="Calibri" panose="020F0502020204030204" pitchFamily="34" charset="0"/>
              </a:rPr>
              <a:t>iải thích từ khó </a:t>
            </a:r>
            <a:endParaRPr lang="en-US" sz="2800" dirty="0">
              <a:latin typeface="Times New Roman" panose="02020603050405020304" pitchFamily="18" charset="0"/>
              <a:ea typeface="Calibri" panose="020F0502020204030204" pitchFamily="34" charset="0"/>
            </a:endParaRPr>
          </a:p>
          <a:p>
            <a:pPr marR="30480" algn="just">
              <a:spcAft>
                <a:spcPts val="1200"/>
              </a:spcAft>
            </a:pPr>
            <a:r>
              <a:rPr lang="vi-VN" sz="2800" dirty="0">
                <a:solidFill>
                  <a:srgbClr val="000000"/>
                </a:solidFill>
                <a:latin typeface="Times New Roman" panose="02020603050405020304" pitchFamily="18" charset="0"/>
                <a:ea typeface="Calibri" panose="020F0502020204030204" pitchFamily="34" charset="0"/>
              </a:rPr>
              <a:t>( SGK-T</a:t>
            </a:r>
            <a:r>
              <a:rPr lang="en-US" sz="2800" dirty="0">
                <a:solidFill>
                  <a:srgbClr val="000000"/>
                </a:solidFill>
                <a:latin typeface="Times New Roman" panose="02020603050405020304" pitchFamily="18" charset="0"/>
                <a:ea typeface="Calibri" panose="020F0502020204030204" pitchFamily="34" charset="0"/>
              </a:rPr>
              <a:t>53- 55</a:t>
            </a:r>
            <a:r>
              <a:rPr lang="vi-VN" sz="2800" dirty="0">
                <a:solidFill>
                  <a:srgbClr val="000000"/>
                </a:solidFill>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p:txBody>
      </p:sp>
      <p:grpSp>
        <p:nvGrpSpPr>
          <p:cNvPr id="24" name="Group 23"/>
          <p:cNvGrpSpPr/>
          <p:nvPr/>
        </p:nvGrpSpPr>
        <p:grpSpPr>
          <a:xfrm>
            <a:off x="5742759" y="1871050"/>
            <a:ext cx="5226028" cy="3804359"/>
            <a:chOff x="5698514" y="2021658"/>
            <a:chExt cx="5226028" cy="3804359"/>
          </a:xfrm>
        </p:grpSpPr>
        <p:grpSp>
          <p:nvGrpSpPr>
            <p:cNvPr id="11" name="Group 10"/>
            <p:cNvGrpSpPr/>
            <p:nvPr/>
          </p:nvGrpSpPr>
          <p:grpSpPr>
            <a:xfrm>
              <a:off x="5698514" y="2021658"/>
              <a:ext cx="5226028" cy="3804359"/>
              <a:chOff x="5698514" y="2021658"/>
              <a:chExt cx="5226028" cy="3804359"/>
            </a:xfrm>
          </p:grpSpPr>
          <p:sp>
            <p:nvSpPr>
              <p:cNvPr id="12" name="Freeform 11"/>
              <p:cNvSpPr/>
              <p:nvPr/>
            </p:nvSpPr>
            <p:spPr>
              <a:xfrm>
                <a:off x="7325921" y="2021658"/>
                <a:ext cx="1971214" cy="985607"/>
              </a:xfrm>
              <a:custGeom>
                <a:avLst/>
                <a:gdLst>
                  <a:gd name="connsiteX0" fmla="*/ 0 w 1971214"/>
                  <a:gd name="connsiteY0" fmla="*/ 98561 h 985607"/>
                  <a:gd name="connsiteX1" fmla="*/ 98561 w 1971214"/>
                  <a:gd name="connsiteY1" fmla="*/ 0 h 985607"/>
                  <a:gd name="connsiteX2" fmla="*/ 1872653 w 1971214"/>
                  <a:gd name="connsiteY2" fmla="*/ 0 h 985607"/>
                  <a:gd name="connsiteX3" fmla="*/ 1971214 w 1971214"/>
                  <a:gd name="connsiteY3" fmla="*/ 98561 h 985607"/>
                  <a:gd name="connsiteX4" fmla="*/ 1971214 w 1971214"/>
                  <a:gd name="connsiteY4" fmla="*/ 887046 h 985607"/>
                  <a:gd name="connsiteX5" fmla="*/ 1872653 w 1971214"/>
                  <a:gd name="connsiteY5" fmla="*/ 985607 h 985607"/>
                  <a:gd name="connsiteX6" fmla="*/ 98561 w 1971214"/>
                  <a:gd name="connsiteY6" fmla="*/ 985607 h 985607"/>
                  <a:gd name="connsiteX7" fmla="*/ 0 w 1971214"/>
                  <a:gd name="connsiteY7" fmla="*/ 887046 h 985607"/>
                  <a:gd name="connsiteX8" fmla="*/ 0 w 1971214"/>
                  <a:gd name="connsiteY8" fmla="*/ 98561 h 985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1214" h="985607">
                    <a:moveTo>
                      <a:pt x="0" y="98561"/>
                    </a:moveTo>
                    <a:cubicBezTo>
                      <a:pt x="0" y="44127"/>
                      <a:pt x="44127" y="0"/>
                      <a:pt x="98561" y="0"/>
                    </a:cubicBezTo>
                    <a:lnTo>
                      <a:pt x="1872653" y="0"/>
                    </a:lnTo>
                    <a:cubicBezTo>
                      <a:pt x="1927087" y="0"/>
                      <a:pt x="1971214" y="44127"/>
                      <a:pt x="1971214" y="98561"/>
                    </a:cubicBezTo>
                    <a:lnTo>
                      <a:pt x="1971214" y="887046"/>
                    </a:lnTo>
                    <a:cubicBezTo>
                      <a:pt x="1971214" y="941480"/>
                      <a:pt x="1927087" y="985607"/>
                      <a:pt x="1872653" y="985607"/>
                    </a:cubicBezTo>
                    <a:lnTo>
                      <a:pt x="98561" y="985607"/>
                    </a:lnTo>
                    <a:cubicBezTo>
                      <a:pt x="44127" y="985607"/>
                      <a:pt x="0" y="941480"/>
                      <a:pt x="0" y="887046"/>
                    </a:cubicBezTo>
                    <a:lnTo>
                      <a:pt x="0" y="98561"/>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35547" tIns="135547" rIns="135547" bIns="135547" numCol="1" spcCol="1270" anchor="ctr" anchorCtr="0">
                <a:noAutofit/>
              </a:bodyPr>
              <a:lstStyle/>
              <a:p>
                <a:pPr lvl="0" algn="ctr" defTabSz="1244600">
                  <a:lnSpc>
                    <a:spcPct val="90000"/>
                  </a:lnSpc>
                  <a:spcBef>
                    <a:spcPct val="0"/>
                  </a:spcBef>
                  <a:spcAft>
                    <a:spcPct val="35000"/>
                  </a:spcAft>
                </a:pPr>
                <a:r>
                  <a:rPr lang="en-US" sz="2800" kern="1200" dirty="0" err="1" smtClean="0">
                    <a:latin typeface="Times New Roman" panose="02020603050405020304" pitchFamily="18" charset="0"/>
                    <a:cs typeface="Times New Roman" panose="02020603050405020304" pitchFamily="18" charset="0"/>
                  </a:rPr>
                  <a:t>Phiên</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bản</a:t>
                </a:r>
                <a:endParaRPr lang="en-US" sz="2800" kern="1200" dirty="0">
                  <a:latin typeface="Times New Roman" panose="02020603050405020304" pitchFamily="18" charset="0"/>
                  <a:cs typeface="Times New Roman" panose="02020603050405020304" pitchFamily="18" charset="0"/>
                </a:endParaRPr>
              </a:p>
            </p:txBody>
          </p:sp>
          <p:sp>
            <p:nvSpPr>
              <p:cNvPr id="16" name="Freeform 15"/>
              <p:cNvSpPr/>
              <p:nvPr/>
            </p:nvSpPr>
            <p:spPr>
              <a:xfrm rot="3600000">
                <a:off x="9019403" y="3585868"/>
                <a:ext cx="1026879" cy="344962"/>
              </a:xfrm>
              <a:custGeom>
                <a:avLst/>
                <a:gdLst>
                  <a:gd name="connsiteX0" fmla="*/ 0 w 1026879"/>
                  <a:gd name="connsiteY0" fmla="*/ 172481 h 344962"/>
                  <a:gd name="connsiteX1" fmla="*/ 172481 w 1026879"/>
                  <a:gd name="connsiteY1" fmla="*/ 0 h 344962"/>
                  <a:gd name="connsiteX2" fmla="*/ 172481 w 1026879"/>
                  <a:gd name="connsiteY2" fmla="*/ 68992 h 344962"/>
                  <a:gd name="connsiteX3" fmla="*/ 854398 w 1026879"/>
                  <a:gd name="connsiteY3" fmla="*/ 68992 h 344962"/>
                  <a:gd name="connsiteX4" fmla="*/ 854398 w 1026879"/>
                  <a:gd name="connsiteY4" fmla="*/ 0 h 344962"/>
                  <a:gd name="connsiteX5" fmla="*/ 1026879 w 1026879"/>
                  <a:gd name="connsiteY5" fmla="*/ 172481 h 344962"/>
                  <a:gd name="connsiteX6" fmla="*/ 854398 w 1026879"/>
                  <a:gd name="connsiteY6" fmla="*/ 344962 h 344962"/>
                  <a:gd name="connsiteX7" fmla="*/ 854398 w 1026879"/>
                  <a:gd name="connsiteY7" fmla="*/ 275970 h 344962"/>
                  <a:gd name="connsiteX8" fmla="*/ 172481 w 1026879"/>
                  <a:gd name="connsiteY8" fmla="*/ 275970 h 344962"/>
                  <a:gd name="connsiteX9" fmla="*/ 172481 w 1026879"/>
                  <a:gd name="connsiteY9" fmla="*/ 344962 h 344962"/>
                  <a:gd name="connsiteX10" fmla="*/ 0 w 1026879"/>
                  <a:gd name="connsiteY10" fmla="*/ 172481 h 34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6879" h="344962">
                    <a:moveTo>
                      <a:pt x="0" y="172481"/>
                    </a:moveTo>
                    <a:lnTo>
                      <a:pt x="172481" y="0"/>
                    </a:lnTo>
                    <a:lnTo>
                      <a:pt x="172481" y="68992"/>
                    </a:lnTo>
                    <a:lnTo>
                      <a:pt x="854398" y="68992"/>
                    </a:lnTo>
                    <a:lnTo>
                      <a:pt x="854398" y="0"/>
                    </a:lnTo>
                    <a:lnTo>
                      <a:pt x="1026879" y="172481"/>
                    </a:lnTo>
                    <a:lnTo>
                      <a:pt x="854398" y="344962"/>
                    </a:lnTo>
                    <a:lnTo>
                      <a:pt x="854398" y="275970"/>
                    </a:lnTo>
                    <a:lnTo>
                      <a:pt x="172481" y="275970"/>
                    </a:lnTo>
                    <a:lnTo>
                      <a:pt x="172481" y="344962"/>
                    </a:lnTo>
                    <a:lnTo>
                      <a:pt x="0" y="172481"/>
                    </a:lnTo>
                    <a:close/>
                  </a:path>
                </a:pathLst>
              </a:cu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03488" tIns="68991" rIns="103489" bIns="68992" numCol="1" spcCol="1270" anchor="ctr" anchorCtr="0">
                <a:noAutofit/>
              </a:bodyPr>
              <a:lstStyle/>
              <a:p>
                <a:pPr lvl="0" algn="ctr" defTabSz="622300">
                  <a:lnSpc>
                    <a:spcPct val="90000"/>
                  </a:lnSpc>
                  <a:spcBef>
                    <a:spcPct val="0"/>
                  </a:spcBef>
                  <a:spcAft>
                    <a:spcPct val="35000"/>
                  </a:spcAft>
                </a:pPr>
                <a:endParaRPr lang="en-US" sz="1400" kern="1200"/>
              </a:p>
            </p:txBody>
          </p:sp>
          <p:sp>
            <p:nvSpPr>
              <p:cNvPr id="17" name="Freeform 16"/>
              <p:cNvSpPr/>
              <p:nvPr/>
            </p:nvSpPr>
            <p:spPr>
              <a:xfrm>
                <a:off x="8953328" y="4840410"/>
                <a:ext cx="1971214" cy="985607"/>
              </a:xfrm>
              <a:custGeom>
                <a:avLst/>
                <a:gdLst>
                  <a:gd name="connsiteX0" fmla="*/ 0 w 1971214"/>
                  <a:gd name="connsiteY0" fmla="*/ 98561 h 985607"/>
                  <a:gd name="connsiteX1" fmla="*/ 98561 w 1971214"/>
                  <a:gd name="connsiteY1" fmla="*/ 0 h 985607"/>
                  <a:gd name="connsiteX2" fmla="*/ 1872653 w 1971214"/>
                  <a:gd name="connsiteY2" fmla="*/ 0 h 985607"/>
                  <a:gd name="connsiteX3" fmla="*/ 1971214 w 1971214"/>
                  <a:gd name="connsiteY3" fmla="*/ 98561 h 985607"/>
                  <a:gd name="connsiteX4" fmla="*/ 1971214 w 1971214"/>
                  <a:gd name="connsiteY4" fmla="*/ 887046 h 985607"/>
                  <a:gd name="connsiteX5" fmla="*/ 1872653 w 1971214"/>
                  <a:gd name="connsiteY5" fmla="*/ 985607 h 985607"/>
                  <a:gd name="connsiteX6" fmla="*/ 98561 w 1971214"/>
                  <a:gd name="connsiteY6" fmla="*/ 985607 h 985607"/>
                  <a:gd name="connsiteX7" fmla="*/ 0 w 1971214"/>
                  <a:gd name="connsiteY7" fmla="*/ 887046 h 985607"/>
                  <a:gd name="connsiteX8" fmla="*/ 0 w 1971214"/>
                  <a:gd name="connsiteY8" fmla="*/ 98561 h 985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1214" h="985607">
                    <a:moveTo>
                      <a:pt x="0" y="98561"/>
                    </a:moveTo>
                    <a:cubicBezTo>
                      <a:pt x="0" y="44127"/>
                      <a:pt x="44127" y="0"/>
                      <a:pt x="98561" y="0"/>
                    </a:cubicBezTo>
                    <a:lnTo>
                      <a:pt x="1872653" y="0"/>
                    </a:lnTo>
                    <a:cubicBezTo>
                      <a:pt x="1927087" y="0"/>
                      <a:pt x="1971214" y="44127"/>
                      <a:pt x="1971214" y="98561"/>
                    </a:cubicBezTo>
                    <a:lnTo>
                      <a:pt x="1971214" y="887046"/>
                    </a:lnTo>
                    <a:cubicBezTo>
                      <a:pt x="1971214" y="941480"/>
                      <a:pt x="1927087" y="985607"/>
                      <a:pt x="1872653" y="985607"/>
                    </a:cubicBezTo>
                    <a:lnTo>
                      <a:pt x="98561" y="985607"/>
                    </a:lnTo>
                    <a:cubicBezTo>
                      <a:pt x="44127" y="985607"/>
                      <a:pt x="0" y="941480"/>
                      <a:pt x="0" y="887046"/>
                    </a:cubicBezTo>
                    <a:lnTo>
                      <a:pt x="0" y="98561"/>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1355300"/>
                  <a:satOff val="50000"/>
                  <a:lumOff val="-7353"/>
                  <a:alphaOff val="0"/>
                </a:schemeClr>
              </a:fillRef>
              <a:effectRef idx="0">
                <a:schemeClr val="accent3">
                  <a:hueOff val="1355300"/>
                  <a:satOff val="50000"/>
                  <a:lumOff val="-7353"/>
                  <a:alphaOff val="0"/>
                </a:schemeClr>
              </a:effectRef>
              <a:fontRef idx="minor">
                <a:schemeClr val="lt1"/>
              </a:fontRef>
            </p:style>
            <p:txBody>
              <a:bodyPr spcFirstLastPara="0" vert="horz" wrap="square" lIns="135547" tIns="135547" rIns="135547" bIns="135547" numCol="1" spcCol="1270" anchor="ctr" anchorCtr="0">
                <a:noAutofit/>
              </a:bodyPr>
              <a:lstStyle/>
              <a:p>
                <a:pPr lvl="0" algn="ctr" defTabSz="1244600">
                  <a:lnSpc>
                    <a:spcPct val="90000"/>
                  </a:lnSpc>
                  <a:spcBef>
                    <a:spcPct val="0"/>
                  </a:spcBef>
                  <a:spcAft>
                    <a:spcPct val="35000"/>
                  </a:spcAft>
                </a:pPr>
                <a:r>
                  <a:rPr lang="en-US" sz="2800" kern="1200" dirty="0" err="1" smtClean="0">
                    <a:latin typeface="Times New Roman" panose="02020603050405020304" pitchFamily="18" charset="0"/>
                    <a:cs typeface="Times New Roman" panose="02020603050405020304" pitchFamily="18" charset="0"/>
                  </a:rPr>
                  <a:t>Quái</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dị</a:t>
                </a:r>
                <a:endParaRPr lang="en-US" sz="2800" kern="1200" dirty="0">
                  <a:latin typeface="Times New Roman" panose="02020603050405020304" pitchFamily="18" charset="0"/>
                  <a:cs typeface="Times New Roman" panose="02020603050405020304" pitchFamily="18" charset="0"/>
                </a:endParaRPr>
              </a:p>
            </p:txBody>
          </p:sp>
          <p:sp>
            <p:nvSpPr>
              <p:cNvPr id="18" name="Freeform 17"/>
              <p:cNvSpPr/>
              <p:nvPr/>
            </p:nvSpPr>
            <p:spPr>
              <a:xfrm>
                <a:off x="7798088" y="5287994"/>
                <a:ext cx="1026880" cy="344963"/>
              </a:xfrm>
              <a:custGeom>
                <a:avLst/>
                <a:gdLst>
                  <a:gd name="connsiteX0" fmla="*/ 0 w 1026879"/>
                  <a:gd name="connsiteY0" fmla="*/ 172481 h 344962"/>
                  <a:gd name="connsiteX1" fmla="*/ 172481 w 1026879"/>
                  <a:gd name="connsiteY1" fmla="*/ 0 h 344962"/>
                  <a:gd name="connsiteX2" fmla="*/ 172481 w 1026879"/>
                  <a:gd name="connsiteY2" fmla="*/ 68992 h 344962"/>
                  <a:gd name="connsiteX3" fmla="*/ 854398 w 1026879"/>
                  <a:gd name="connsiteY3" fmla="*/ 68992 h 344962"/>
                  <a:gd name="connsiteX4" fmla="*/ 854398 w 1026879"/>
                  <a:gd name="connsiteY4" fmla="*/ 0 h 344962"/>
                  <a:gd name="connsiteX5" fmla="*/ 1026879 w 1026879"/>
                  <a:gd name="connsiteY5" fmla="*/ 172481 h 344962"/>
                  <a:gd name="connsiteX6" fmla="*/ 854398 w 1026879"/>
                  <a:gd name="connsiteY6" fmla="*/ 344962 h 344962"/>
                  <a:gd name="connsiteX7" fmla="*/ 854398 w 1026879"/>
                  <a:gd name="connsiteY7" fmla="*/ 275970 h 344962"/>
                  <a:gd name="connsiteX8" fmla="*/ 172481 w 1026879"/>
                  <a:gd name="connsiteY8" fmla="*/ 275970 h 344962"/>
                  <a:gd name="connsiteX9" fmla="*/ 172481 w 1026879"/>
                  <a:gd name="connsiteY9" fmla="*/ 344962 h 344962"/>
                  <a:gd name="connsiteX10" fmla="*/ 0 w 1026879"/>
                  <a:gd name="connsiteY10" fmla="*/ 172481 h 34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6879" h="344962">
                    <a:moveTo>
                      <a:pt x="1026879" y="172481"/>
                    </a:moveTo>
                    <a:lnTo>
                      <a:pt x="854398" y="344961"/>
                    </a:lnTo>
                    <a:lnTo>
                      <a:pt x="854398" y="275969"/>
                    </a:lnTo>
                    <a:lnTo>
                      <a:pt x="172481" y="275969"/>
                    </a:lnTo>
                    <a:lnTo>
                      <a:pt x="172481" y="344961"/>
                    </a:lnTo>
                    <a:lnTo>
                      <a:pt x="0" y="172481"/>
                    </a:lnTo>
                    <a:lnTo>
                      <a:pt x="172481" y="1"/>
                    </a:lnTo>
                    <a:lnTo>
                      <a:pt x="172481" y="68993"/>
                    </a:lnTo>
                    <a:lnTo>
                      <a:pt x="854398" y="68993"/>
                    </a:lnTo>
                    <a:lnTo>
                      <a:pt x="854398" y="1"/>
                    </a:lnTo>
                    <a:lnTo>
                      <a:pt x="1026879" y="172481"/>
                    </a:lnTo>
                    <a:close/>
                  </a:path>
                </a:pathLst>
              </a:custGeom>
            </p:spPr>
            <p:style>
              <a:lnRef idx="0">
                <a:schemeClr val="lt1">
                  <a:hueOff val="0"/>
                  <a:satOff val="0"/>
                  <a:lumOff val="0"/>
                  <a:alphaOff val="0"/>
                </a:schemeClr>
              </a:lnRef>
              <a:fillRef idx="1">
                <a:schemeClr val="accent3">
                  <a:hueOff val="1355300"/>
                  <a:satOff val="50000"/>
                  <a:lumOff val="-7353"/>
                  <a:alphaOff val="0"/>
                </a:schemeClr>
              </a:fillRef>
              <a:effectRef idx="0">
                <a:schemeClr val="accent3">
                  <a:hueOff val="1355300"/>
                  <a:satOff val="50000"/>
                  <a:lumOff val="-7353"/>
                  <a:alphaOff val="0"/>
                </a:schemeClr>
              </a:effectRef>
              <a:fontRef idx="minor">
                <a:schemeClr val="lt1"/>
              </a:fontRef>
            </p:style>
            <p:txBody>
              <a:bodyPr spcFirstLastPara="0" vert="horz" wrap="square" lIns="103489" tIns="68993" rIns="103490" bIns="68992" numCol="1" spcCol="1270" anchor="ctr" anchorCtr="0">
                <a:noAutofit/>
              </a:bodyPr>
              <a:lstStyle/>
              <a:p>
                <a:pPr lvl="0" algn="ctr" defTabSz="622300">
                  <a:lnSpc>
                    <a:spcPct val="90000"/>
                  </a:lnSpc>
                  <a:spcBef>
                    <a:spcPct val="0"/>
                  </a:spcBef>
                  <a:spcAft>
                    <a:spcPct val="35000"/>
                  </a:spcAft>
                </a:pPr>
                <a:endParaRPr lang="en-US" sz="1400" kern="1200"/>
              </a:p>
            </p:txBody>
          </p:sp>
          <p:sp>
            <p:nvSpPr>
              <p:cNvPr id="20" name="Freeform 19"/>
              <p:cNvSpPr/>
              <p:nvPr/>
            </p:nvSpPr>
            <p:spPr>
              <a:xfrm>
                <a:off x="5698514" y="4840410"/>
                <a:ext cx="1971214" cy="985607"/>
              </a:xfrm>
              <a:custGeom>
                <a:avLst/>
                <a:gdLst>
                  <a:gd name="connsiteX0" fmla="*/ 0 w 1971214"/>
                  <a:gd name="connsiteY0" fmla="*/ 98561 h 985607"/>
                  <a:gd name="connsiteX1" fmla="*/ 98561 w 1971214"/>
                  <a:gd name="connsiteY1" fmla="*/ 0 h 985607"/>
                  <a:gd name="connsiteX2" fmla="*/ 1872653 w 1971214"/>
                  <a:gd name="connsiteY2" fmla="*/ 0 h 985607"/>
                  <a:gd name="connsiteX3" fmla="*/ 1971214 w 1971214"/>
                  <a:gd name="connsiteY3" fmla="*/ 98561 h 985607"/>
                  <a:gd name="connsiteX4" fmla="*/ 1971214 w 1971214"/>
                  <a:gd name="connsiteY4" fmla="*/ 887046 h 985607"/>
                  <a:gd name="connsiteX5" fmla="*/ 1872653 w 1971214"/>
                  <a:gd name="connsiteY5" fmla="*/ 985607 h 985607"/>
                  <a:gd name="connsiteX6" fmla="*/ 98561 w 1971214"/>
                  <a:gd name="connsiteY6" fmla="*/ 985607 h 985607"/>
                  <a:gd name="connsiteX7" fmla="*/ 0 w 1971214"/>
                  <a:gd name="connsiteY7" fmla="*/ 887046 h 985607"/>
                  <a:gd name="connsiteX8" fmla="*/ 0 w 1971214"/>
                  <a:gd name="connsiteY8" fmla="*/ 98561 h 985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1214" h="985607">
                    <a:moveTo>
                      <a:pt x="0" y="98561"/>
                    </a:moveTo>
                    <a:cubicBezTo>
                      <a:pt x="0" y="44127"/>
                      <a:pt x="44127" y="0"/>
                      <a:pt x="98561" y="0"/>
                    </a:cubicBezTo>
                    <a:lnTo>
                      <a:pt x="1872653" y="0"/>
                    </a:lnTo>
                    <a:cubicBezTo>
                      <a:pt x="1927087" y="0"/>
                      <a:pt x="1971214" y="44127"/>
                      <a:pt x="1971214" y="98561"/>
                    </a:cubicBezTo>
                    <a:lnTo>
                      <a:pt x="1971214" y="887046"/>
                    </a:lnTo>
                    <a:cubicBezTo>
                      <a:pt x="1971214" y="941480"/>
                      <a:pt x="1927087" y="985607"/>
                      <a:pt x="1872653" y="985607"/>
                    </a:cubicBezTo>
                    <a:lnTo>
                      <a:pt x="98561" y="985607"/>
                    </a:lnTo>
                    <a:cubicBezTo>
                      <a:pt x="44127" y="985607"/>
                      <a:pt x="0" y="941480"/>
                      <a:pt x="0" y="887046"/>
                    </a:cubicBezTo>
                    <a:lnTo>
                      <a:pt x="0" y="98561"/>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2710599"/>
                  <a:satOff val="100000"/>
                  <a:lumOff val="-14706"/>
                  <a:alphaOff val="0"/>
                </a:schemeClr>
              </a:fillRef>
              <a:effectRef idx="0">
                <a:schemeClr val="accent3">
                  <a:hueOff val="2710599"/>
                  <a:satOff val="100000"/>
                  <a:lumOff val="-14706"/>
                  <a:alphaOff val="0"/>
                </a:schemeClr>
              </a:effectRef>
              <a:fontRef idx="minor">
                <a:schemeClr val="lt1"/>
              </a:fontRef>
            </p:style>
            <p:txBody>
              <a:bodyPr spcFirstLastPara="0" vert="horz" wrap="square" lIns="135547" tIns="135547" rIns="135547" bIns="135547" numCol="1" spcCol="1270" anchor="ctr" anchorCtr="0">
                <a:noAutofit/>
              </a:bodyPr>
              <a:lstStyle/>
              <a:p>
                <a:pPr lvl="0" algn="ctr" defTabSz="1244600">
                  <a:lnSpc>
                    <a:spcPct val="90000"/>
                  </a:lnSpc>
                  <a:spcBef>
                    <a:spcPct val="0"/>
                  </a:spcBef>
                  <a:spcAft>
                    <a:spcPct val="35000"/>
                  </a:spcAft>
                </a:pPr>
                <a:r>
                  <a:rPr lang="en-US" sz="2800" kern="1200" dirty="0" err="1" smtClean="0">
                    <a:latin typeface="Times New Roman" panose="02020603050405020304" pitchFamily="18" charset="0"/>
                    <a:cs typeface="Times New Roman" panose="02020603050405020304" pitchFamily="18" charset="0"/>
                  </a:rPr>
                  <a:t>Quái</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đản</a:t>
                </a:r>
                <a:endParaRPr lang="en-US" sz="2800" kern="1200" dirty="0">
                  <a:latin typeface="Times New Roman" panose="02020603050405020304" pitchFamily="18" charset="0"/>
                  <a:cs typeface="Times New Roman" panose="02020603050405020304" pitchFamily="18" charset="0"/>
                </a:endParaRPr>
              </a:p>
            </p:txBody>
          </p:sp>
          <p:sp>
            <p:nvSpPr>
              <p:cNvPr id="21" name="Freeform 20"/>
              <p:cNvSpPr/>
              <p:nvPr/>
            </p:nvSpPr>
            <p:spPr>
              <a:xfrm rot="18000000">
                <a:off x="6576774" y="3684869"/>
                <a:ext cx="1026879" cy="344962"/>
              </a:xfrm>
              <a:custGeom>
                <a:avLst/>
                <a:gdLst>
                  <a:gd name="connsiteX0" fmla="*/ 0 w 1026879"/>
                  <a:gd name="connsiteY0" fmla="*/ 172481 h 344962"/>
                  <a:gd name="connsiteX1" fmla="*/ 172481 w 1026879"/>
                  <a:gd name="connsiteY1" fmla="*/ 0 h 344962"/>
                  <a:gd name="connsiteX2" fmla="*/ 172481 w 1026879"/>
                  <a:gd name="connsiteY2" fmla="*/ 68992 h 344962"/>
                  <a:gd name="connsiteX3" fmla="*/ 854398 w 1026879"/>
                  <a:gd name="connsiteY3" fmla="*/ 68992 h 344962"/>
                  <a:gd name="connsiteX4" fmla="*/ 854398 w 1026879"/>
                  <a:gd name="connsiteY4" fmla="*/ 0 h 344962"/>
                  <a:gd name="connsiteX5" fmla="*/ 1026879 w 1026879"/>
                  <a:gd name="connsiteY5" fmla="*/ 172481 h 344962"/>
                  <a:gd name="connsiteX6" fmla="*/ 854398 w 1026879"/>
                  <a:gd name="connsiteY6" fmla="*/ 344962 h 344962"/>
                  <a:gd name="connsiteX7" fmla="*/ 854398 w 1026879"/>
                  <a:gd name="connsiteY7" fmla="*/ 275970 h 344962"/>
                  <a:gd name="connsiteX8" fmla="*/ 172481 w 1026879"/>
                  <a:gd name="connsiteY8" fmla="*/ 275970 h 344962"/>
                  <a:gd name="connsiteX9" fmla="*/ 172481 w 1026879"/>
                  <a:gd name="connsiteY9" fmla="*/ 344962 h 344962"/>
                  <a:gd name="connsiteX10" fmla="*/ 0 w 1026879"/>
                  <a:gd name="connsiteY10" fmla="*/ 172481 h 34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6879" h="344962">
                    <a:moveTo>
                      <a:pt x="0" y="172481"/>
                    </a:moveTo>
                    <a:lnTo>
                      <a:pt x="172481" y="0"/>
                    </a:lnTo>
                    <a:lnTo>
                      <a:pt x="172481" y="68992"/>
                    </a:lnTo>
                    <a:lnTo>
                      <a:pt x="854398" y="68992"/>
                    </a:lnTo>
                    <a:lnTo>
                      <a:pt x="854398" y="0"/>
                    </a:lnTo>
                    <a:lnTo>
                      <a:pt x="1026879" y="172481"/>
                    </a:lnTo>
                    <a:lnTo>
                      <a:pt x="854398" y="344962"/>
                    </a:lnTo>
                    <a:lnTo>
                      <a:pt x="854398" y="275970"/>
                    </a:lnTo>
                    <a:lnTo>
                      <a:pt x="172481" y="275970"/>
                    </a:lnTo>
                    <a:lnTo>
                      <a:pt x="172481" y="344962"/>
                    </a:lnTo>
                    <a:lnTo>
                      <a:pt x="0" y="172481"/>
                    </a:lnTo>
                    <a:close/>
                  </a:path>
                </a:pathLst>
              </a:custGeom>
            </p:spPr>
            <p:style>
              <a:lnRef idx="0">
                <a:schemeClr val="lt1">
                  <a:hueOff val="0"/>
                  <a:satOff val="0"/>
                  <a:lumOff val="0"/>
                  <a:alphaOff val="0"/>
                </a:schemeClr>
              </a:lnRef>
              <a:fillRef idx="1">
                <a:schemeClr val="accent3">
                  <a:hueOff val="2710599"/>
                  <a:satOff val="100000"/>
                  <a:lumOff val="-14706"/>
                  <a:alphaOff val="0"/>
                </a:schemeClr>
              </a:fillRef>
              <a:effectRef idx="0">
                <a:schemeClr val="accent3">
                  <a:hueOff val="2710599"/>
                  <a:satOff val="100000"/>
                  <a:lumOff val="-14706"/>
                  <a:alphaOff val="0"/>
                </a:schemeClr>
              </a:effectRef>
              <a:fontRef idx="minor">
                <a:schemeClr val="lt1"/>
              </a:fontRef>
            </p:style>
            <p:txBody>
              <a:bodyPr spcFirstLastPara="0" vert="horz" wrap="square" lIns="103488" tIns="68992" rIns="103489" bIns="68991" numCol="1" spcCol="1270" anchor="ctr" anchorCtr="0">
                <a:noAutofit/>
              </a:bodyPr>
              <a:lstStyle/>
              <a:p>
                <a:pPr lvl="0" algn="ctr" defTabSz="622300">
                  <a:lnSpc>
                    <a:spcPct val="90000"/>
                  </a:lnSpc>
                  <a:spcBef>
                    <a:spcPct val="0"/>
                  </a:spcBef>
                  <a:spcAft>
                    <a:spcPct val="35000"/>
                  </a:spcAft>
                </a:pPr>
                <a:endParaRPr lang="en-US" sz="1400" kern="1200"/>
              </a:p>
            </p:txBody>
          </p:sp>
        </p:grpSp>
        <p:sp>
          <p:nvSpPr>
            <p:cNvPr id="23" name="Oval 22"/>
            <p:cNvSpPr/>
            <p:nvPr/>
          </p:nvSpPr>
          <p:spPr>
            <a:xfrm>
              <a:off x="7455102" y="3329276"/>
              <a:ext cx="1779182" cy="1610135"/>
            </a:xfrm>
            <a:prstGeom prst="ellipse">
              <a:avLst/>
            </a:prstGeom>
            <a:solidFill>
              <a:schemeClr val="accent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atin typeface="Times New Roman" panose="02020603050405020304" pitchFamily="18" charset="0"/>
                  <a:cs typeface="Times New Roman" panose="02020603050405020304" pitchFamily="18" charset="0"/>
                </a:rPr>
                <a:t>Từ</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khó</a:t>
              </a:r>
              <a:endParaRPr lang="en-US" sz="32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249825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anim calcmode="lin" valueType="num">
                                      <p:cBhvr>
                                        <p:cTn id="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1000"/>
                                        <p:tgtEl>
                                          <p:spTgt spid="9">
                                            <p:txEl>
                                              <p:pRg st="2" end="2"/>
                                            </p:txEl>
                                          </p:spTgt>
                                        </p:tgtEl>
                                      </p:cBhvr>
                                    </p:animEffect>
                                    <p:anim calcmode="lin" valueType="num">
                                      <p:cBhvr>
                                        <p:cTn id="1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fade">
                                      <p:cBhvr>
                                        <p:cTn id="21" dur="1000"/>
                                        <p:tgtEl>
                                          <p:spTgt spid="9">
                                            <p:txEl>
                                              <p:pRg st="3" end="3"/>
                                            </p:txEl>
                                          </p:spTgt>
                                        </p:tgtEl>
                                      </p:cBhvr>
                                    </p:animEffect>
                                    <p:anim calcmode="lin" valueType="num">
                                      <p:cBhvr>
                                        <p:cTn id="22"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4" end="4"/>
                                            </p:txEl>
                                          </p:spTgt>
                                        </p:tgtEl>
                                        <p:attrNameLst>
                                          <p:attrName>style.visibility</p:attrName>
                                        </p:attrNameLst>
                                      </p:cBhvr>
                                      <p:to>
                                        <p:strVal val="visible"/>
                                      </p:to>
                                    </p:set>
                                    <p:animEffect transition="in" filter="fade">
                                      <p:cBhvr>
                                        <p:cTn id="28" dur="1000"/>
                                        <p:tgtEl>
                                          <p:spTgt spid="9">
                                            <p:txEl>
                                              <p:pRg st="4" end="4"/>
                                            </p:txEl>
                                          </p:spTgt>
                                        </p:tgtEl>
                                      </p:cBhvr>
                                    </p:animEffect>
                                    <p:anim calcmode="lin" valueType="num">
                                      <p:cBhvr>
                                        <p:cTn id="29"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circle(in)">
                                      <p:cBhvr>
                                        <p:cTn id="35"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pic>
        <p:nvPicPr>
          <p:cNvPr id="5" name="Picture 4"/>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40000" contrast="40000"/>
                    </a14:imgEffect>
                  </a14:imgLayer>
                </a14:imgProps>
              </a:ext>
            </a:extLst>
          </a:blip>
          <a:srcRect l="21314" t="20941" r="21005" b="17581"/>
          <a:stretch/>
        </p:blipFill>
        <p:spPr>
          <a:xfrm>
            <a:off x="4150237" y="6257925"/>
            <a:ext cx="3878825" cy="457200"/>
          </a:xfrm>
          <a:prstGeom prst="rect">
            <a:avLst/>
          </a:prstGeom>
        </p:spPr>
      </p:pic>
      <p:sp>
        <p:nvSpPr>
          <p:cNvPr id="33" name="Freeform 32"/>
          <p:cNvSpPr/>
          <p:nvPr/>
        </p:nvSpPr>
        <p:spPr>
          <a:xfrm>
            <a:off x="1578079" y="85110"/>
            <a:ext cx="9874280" cy="624680"/>
          </a:xfrm>
          <a:custGeom>
            <a:avLst/>
            <a:gdLst>
              <a:gd name="connsiteX0" fmla="*/ 126209 w 9999406"/>
              <a:gd name="connsiteY0" fmla="*/ 0 h 666391"/>
              <a:gd name="connsiteX1" fmla="*/ 9873197 w 9999406"/>
              <a:gd name="connsiteY1" fmla="*/ 0 h 666391"/>
              <a:gd name="connsiteX2" fmla="*/ 9999406 w 9999406"/>
              <a:gd name="connsiteY2" fmla="*/ 126209 h 666391"/>
              <a:gd name="connsiteX3" fmla="*/ 9999406 w 9999406"/>
              <a:gd name="connsiteY3" fmla="*/ 631028 h 666391"/>
              <a:gd name="connsiteX4" fmla="*/ 9992267 w 9999406"/>
              <a:gd name="connsiteY4" fmla="*/ 666391 h 666391"/>
              <a:gd name="connsiteX5" fmla="*/ 7139 w 9999406"/>
              <a:gd name="connsiteY5" fmla="*/ 666391 h 666391"/>
              <a:gd name="connsiteX6" fmla="*/ 0 w 9999406"/>
              <a:gd name="connsiteY6" fmla="*/ 631028 h 666391"/>
              <a:gd name="connsiteX7" fmla="*/ 0 w 9999406"/>
              <a:gd name="connsiteY7" fmla="*/ 126209 h 666391"/>
              <a:gd name="connsiteX8" fmla="*/ 126209 w 9999406"/>
              <a:gd name="connsiteY8" fmla="*/ 0 h 666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99406" h="666391">
                <a:moveTo>
                  <a:pt x="126209" y="0"/>
                </a:moveTo>
                <a:lnTo>
                  <a:pt x="9873197" y="0"/>
                </a:lnTo>
                <a:cubicBezTo>
                  <a:pt x="9942900" y="0"/>
                  <a:pt x="9999406" y="56506"/>
                  <a:pt x="9999406" y="126209"/>
                </a:cubicBezTo>
                <a:lnTo>
                  <a:pt x="9999406" y="631028"/>
                </a:lnTo>
                <a:lnTo>
                  <a:pt x="9992267" y="666391"/>
                </a:lnTo>
                <a:lnTo>
                  <a:pt x="7139" y="666391"/>
                </a:lnTo>
                <a:lnTo>
                  <a:pt x="0" y="631028"/>
                </a:lnTo>
                <a:lnTo>
                  <a:pt x="0" y="126209"/>
                </a:lnTo>
                <a:cubicBezTo>
                  <a:pt x="0" y="56506"/>
                  <a:pt x="56506" y="0"/>
                  <a:pt x="126209" y="0"/>
                </a:cubicBezTo>
                <a:close/>
              </a:path>
            </a:pathLst>
          </a:custGeom>
          <a:blipFill>
            <a:blip r:embed="rId6"/>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HAI </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LOẠI KHÁC BIỆT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Giong</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-mi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Mun</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6</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4346224" y="717083"/>
            <a:ext cx="348685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Hình thành kiến thức</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8"/>
          <p:cNvSpPr/>
          <p:nvPr/>
        </p:nvSpPr>
        <p:spPr>
          <a:xfrm>
            <a:off x="507555" y="1086531"/>
            <a:ext cx="5246432" cy="523220"/>
          </a:xfrm>
          <a:prstGeom prst="rect">
            <a:avLst/>
          </a:prstGeom>
        </p:spPr>
        <p:txBody>
          <a:bodyPr wrap="square">
            <a:spAutoFit/>
          </a:bodyPr>
          <a:lstStyle/>
          <a:p>
            <a:pPr marL="0" marR="30480" lvl="0" indent="0" algn="just" defTabSz="914400" rtl="0" eaLnBrk="1" fontAlgn="auto" latinLnBrk="0" hangingPunct="1">
              <a:lnSpc>
                <a:spcPct val="100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mn-cs"/>
              </a:rPr>
              <a:t>I.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mn-cs"/>
              </a:rPr>
              <a:t>Đọc</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mn-cs"/>
              </a:rPr>
              <a:t>văn</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mn-cs"/>
              </a:rPr>
              <a:t>bản</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mn-cs"/>
              </a:rPr>
              <a:t>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4" name="Rectangle 3"/>
          <p:cNvSpPr/>
          <p:nvPr/>
        </p:nvSpPr>
        <p:spPr>
          <a:xfrm>
            <a:off x="507555" y="1555992"/>
            <a:ext cx="6096000" cy="1107996"/>
          </a:xfrm>
          <a:prstGeom prst="rect">
            <a:avLst/>
          </a:prstGeom>
        </p:spPr>
        <p:txBody>
          <a:bodyPr>
            <a:spAutoFit/>
          </a:bodyPr>
          <a:lstStyle/>
          <a:p>
            <a:pPr marR="30480" algn="just">
              <a:spcAft>
                <a:spcPts val="1200"/>
              </a:spcAft>
            </a:pPr>
            <a:r>
              <a:rPr lang="en-US" sz="2800" b="1" dirty="0">
                <a:solidFill>
                  <a:srgbClr val="000000"/>
                </a:solidFill>
                <a:latin typeface="Times New Roman" panose="02020603050405020304" pitchFamily="18" charset="0"/>
                <a:ea typeface="Calibri" panose="020F0502020204030204" pitchFamily="34" charset="0"/>
              </a:rPr>
              <a:t>2. </a:t>
            </a:r>
            <a:r>
              <a:rPr lang="en-US" sz="2800" b="1" dirty="0" err="1">
                <a:solidFill>
                  <a:srgbClr val="000000"/>
                </a:solidFill>
                <a:latin typeface="Times New Roman" panose="02020603050405020304" pitchFamily="18" charset="0"/>
                <a:ea typeface="Calibri" panose="020F0502020204030204" pitchFamily="34" charset="0"/>
              </a:rPr>
              <a:t>Tìm</a:t>
            </a:r>
            <a:r>
              <a:rPr lang="en-US" sz="2800" b="1" dirty="0">
                <a:solidFill>
                  <a:srgbClr val="000000"/>
                </a:solidFill>
                <a:latin typeface="Times New Roman" panose="02020603050405020304" pitchFamily="18" charset="0"/>
                <a:ea typeface="Calibri" panose="020F0502020204030204" pitchFamily="34" charset="0"/>
              </a:rPr>
              <a:t> </a:t>
            </a:r>
            <a:r>
              <a:rPr lang="en-US" sz="2800" b="1" dirty="0" err="1">
                <a:solidFill>
                  <a:srgbClr val="000000"/>
                </a:solidFill>
                <a:latin typeface="Times New Roman" panose="02020603050405020304" pitchFamily="18" charset="0"/>
                <a:ea typeface="Calibri" panose="020F0502020204030204" pitchFamily="34" charset="0"/>
              </a:rPr>
              <a:t>hiểu</a:t>
            </a:r>
            <a:r>
              <a:rPr lang="en-US" sz="2800" b="1" dirty="0">
                <a:solidFill>
                  <a:srgbClr val="000000"/>
                </a:solidFill>
                <a:latin typeface="Times New Roman" panose="02020603050405020304" pitchFamily="18" charset="0"/>
                <a:ea typeface="Calibri" panose="020F0502020204030204" pitchFamily="34" charset="0"/>
              </a:rPr>
              <a:t> </a:t>
            </a:r>
            <a:r>
              <a:rPr lang="en-US" sz="2800" b="1" dirty="0" err="1">
                <a:solidFill>
                  <a:srgbClr val="000000"/>
                </a:solidFill>
                <a:latin typeface="Times New Roman" panose="02020603050405020304" pitchFamily="18" charset="0"/>
                <a:ea typeface="Calibri" panose="020F0502020204030204" pitchFamily="34" charset="0"/>
              </a:rPr>
              <a:t>chung</a:t>
            </a:r>
            <a:endParaRPr lang="en-US" sz="2800" dirty="0">
              <a:latin typeface="Times New Roman" panose="02020603050405020304" pitchFamily="18" charset="0"/>
              <a:ea typeface="Calibri" panose="020F0502020204030204" pitchFamily="34" charset="0"/>
            </a:endParaRPr>
          </a:p>
          <a:p>
            <a:pPr>
              <a:spcAft>
                <a:spcPts val="1200"/>
              </a:spcAft>
            </a:pPr>
            <a:r>
              <a:rPr lang="en-US" sz="2800" b="1" dirty="0">
                <a:latin typeface="Times New Roman" panose="02020603050405020304" pitchFamily="18" charset="0"/>
                <a:ea typeface="Calibri" panose="020F0502020204030204" pitchFamily="34" charset="0"/>
              </a:rPr>
              <a:t>a.</a:t>
            </a:r>
            <a:r>
              <a:rPr lang="vi-VN" sz="2800" dirty="0">
                <a:latin typeface="Times New Roman" panose="02020603050405020304" pitchFamily="18" charset="0"/>
                <a:ea typeface="Calibri" panose="020F0502020204030204" pitchFamily="34" charset="0"/>
              </a:rPr>
              <a:t> </a:t>
            </a:r>
            <a:r>
              <a:rPr lang="vi-VN" sz="2800" b="1" dirty="0">
                <a:latin typeface="Times New Roman" panose="02020603050405020304" pitchFamily="18" charset="0"/>
                <a:ea typeface="Calibri" panose="020F0502020204030204" pitchFamily="34" charset="0"/>
              </a:rPr>
              <a:t>Xuất xứ</a:t>
            </a:r>
            <a:r>
              <a:rPr lang="vi-VN" sz="2800" dirty="0">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p:txBody>
      </p:sp>
      <p:sp>
        <p:nvSpPr>
          <p:cNvPr id="7" name="Left-Right Arrow 6"/>
          <p:cNvSpPr/>
          <p:nvPr/>
        </p:nvSpPr>
        <p:spPr>
          <a:xfrm>
            <a:off x="3574985" y="2416946"/>
            <a:ext cx="7600169" cy="1634894"/>
          </a:xfrm>
          <a:prstGeom prst="leftRightArrow">
            <a:avLst>
              <a:gd name="adj1" fmla="val 71650"/>
              <a:gd name="adj2" fmla="val 4478"/>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pPr>
            <a:r>
              <a:rPr lang="en-US" sz="2800" dirty="0" err="1">
                <a:solidFill>
                  <a:srgbClr val="000000"/>
                </a:solidFill>
                <a:latin typeface="Times New Roman" panose="02020603050405020304" pitchFamily="18" charset="0"/>
                <a:ea typeface="Times New Roman" panose="02020603050405020304" pitchFamily="18" charset="0"/>
              </a:rPr>
              <a:t>Trích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từ</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cuốn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sách</a:t>
            </a:r>
            <a:r>
              <a:rPr lang="en-US" sz="2800"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Khác</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biệt</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thoát</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khỏi</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bầy</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đàn</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cạnh</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tranh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theo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Đường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ngọc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Lâm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dịch</a:t>
            </a:r>
            <a:r>
              <a:rPr lang="en-US" sz="2800" dirty="0" smtClean="0">
                <a:solidFill>
                  <a:srgbClr val="000000"/>
                </a:solidFill>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endParaRPr>
          </a:p>
        </p:txBody>
      </p:sp>
      <p:sp>
        <p:nvSpPr>
          <p:cNvPr id="10" name="Rounded Rectangle 9"/>
          <p:cNvSpPr/>
          <p:nvPr/>
        </p:nvSpPr>
        <p:spPr>
          <a:xfrm>
            <a:off x="3658477" y="1475737"/>
            <a:ext cx="7433187" cy="978353"/>
          </a:xfrm>
          <a:prstGeom prst="roundRect">
            <a:avLst>
              <a:gd name="adj" fmla="val 50000"/>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pPr>
            <a:r>
              <a:rPr lang="en-US" sz="2600" dirty="0" err="1">
                <a:solidFill>
                  <a:schemeClr val="tx1"/>
                </a:solidFill>
                <a:latin typeface="Times New Roman" panose="02020603050405020304" pitchFamily="18" charset="0"/>
                <a:ea typeface="Calibri" panose="020F0502020204030204" pitchFamily="34" charset="0"/>
              </a:rPr>
              <a:t>Tác</a:t>
            </a:r>
            <a:r>
              <a:rPr lang="en-US" sz="2600" dirty="0">
                <a:solidFill>
                  <a:schemeClr val="tx1"/>
                </a:solidFill>
                <a:latin typeface="Times New Roman" panose="02020603050405020304" pitchFamily="18" charset="0"/>
                <a:ea typeface="Calibri" panose="020F0502020204030204" pitchFamily="34" charset="0"/>
              </a:rPr>
              <a:t> </a:t>
            </a:r>
            <a:r>
              <a:rPr lang="en-US" sz="2600" dirty="0" err="1">
                <a:solidFill>
                  <a:schemeClr val="tx1"/>
                </a:solidFill>
                <a:latin typeface="Times New Roman" panose="02020603050405020304" pitchFamily="18" charset="0"/>
                <a:ea typeface="Calibri" panose="020F0502020204030204" pitchFamily="34" charset="0"/>
              </a:rPr>
              <a:t>giả</a:t>
            </a:r>
            <a:r>
              <a:rPr lang="en-US" sz="2600" dirty="0">
                <a:solidFill>
                  <a:schemeClr val="tx1"/>
                </a:solidFill>
                <a:latin typeface="Times New Roman" panose="02020603050405020304" pitchFamily="18" charset="0"/>
                <a:ea typeface="Calibri" panose="020F0502020204030204" pitchFamily="34" charset="0"/>
              </a:rPr>
              <a:t>: </a:t>
            </a:r>
            <a:r>
              <a:rPr lang="en-US" sz="2600" dirty="0" err="1">
                <a:solidFill>
                  <a:schemeClr val="tx1"/>
                </a:solidFill>
                <a:latin typeface="Times New Roman" panose="02020603050405020304" pitchFamily="18" charset="0"/>
                <a:ea typeface="Calibri" panose="020F0502020204030204" pitchFamily="34" charset="0"/>
              </a:rPr>
              <a:t>Giong</a:t>
            </a:r>
            <a:r>
              <a:rPr lang="en-US" sz="2600" dirty="0">
                <a:solidFill>
                  <a:schemeClr val="tx1"/>
                </a:solidFill>
                <a:latin typeface="Times New Roman" panose="02020603050405020304" pitchFamily="18" charset="0"/>
                <a:ea typeface="Calibri" panose="020F0502020204030204" pitchFamily="34" charset="0"/>
              </a:rPr>
              <a:t>-mi </a:t>
            </a:r>
            <a:r>
              <a:rPr lang="en-US" sz="2600" dirty="0" err="1">
                <a:solidFill>
                  <a:schemeClr val="tx1"/>
                </a:solidFill>
                <a:latin typeface="Times New Roman" panose="02020603050405020304" pitchFamily="18" charset="0"/>
                <a:ea typeface="Calibri" panose="020F0502020204030204" pitchFamily="34" charset="0"/>
              </a:rPr>
              <a:t>Mun</a:t>
            </a:r>
            <a:r>
              <a:rPr lang="en-US" sz="2600" dirty="0">
                <a:solidFill>
                  <a:schemeClr val="tx1"/>
                </a:solidFill>
                <a:latin typeface="Times New Roman" panose="02020603050405020304" pitchFamily="18" charset="0"/>
                <a:ea typeface="Calibri" panose="020F0502020204030204" pitchFamily="34" charset="0"/>
              </a:rPr>
              <a:t>, </a:t>
            </a:r>
            <a:r>
              <a:rPr lang="en-US" sz="2600" dirty="0" err="1">
                <a:solidFill>
                  <a:schemeClr val="tx1"/>
                </a:solidFill>
                <a:latin typeface="Times New Roman" panose="02020603050405020304" pitchFamily="18" charset="0"/>
                <a:ea typeface="Calibri" panose="020F0502020204030204" pitchFamily="34" charset="0"/>
              </a:rPr>
              <a:t>sinh</a:t>
            </a:r>
            <a:r>
              <a:rPr lang="en-US" sz="2600" dirty="0">
                <a:solidFill>
                  <a:schemeClr val="tx1"/>
                </a:solidFill>
                <a:latin typeface="Times New Roman" panose="02020603050405020304" pitchFamily="18" charset="0"/>
                <a:ea typeface="Calibri" panose="020F0502020204030204" pitchFamily="34" charset="0"/>
              </a:rPr>
              <a:t> </a:t>
            </a:r>
            <a:r>
              <a:rPr lang="en-US" sz="2600" dirty="0" err="1">
                <a:solidFill>
                  <a:schemeClr val="tx1"/>
                </a:solidFill>
                <a:latin typeface="Times New Roman" panose="02020603050405020304" pitchFamily="18" charset="0"/>
                <a:ea typeface="Calibri" panose="020F0502020204030204" pitchFamily="34" charset="0"/>
              </a:rPr>
              <a:t>năm</a:t>
            </a:r>
            <a:r>
              <a:rPr lang="en-US" sz="2600" dirty="0">
                <a:solidFill>
                  <a:schemeClr val="tx1"/>
                </a:solidFill>
                <a:latin typeface="Times New Roman" panose="02020603050405020304" pitchFamily="18" charset="0"/>
                <a:ea typeface="Calibri" panose="020F0502020204030204" pitchFamily="34" charset="0"/>
              </a:rPr>
              <a:t> 1964, </a:t>
            </a:r>
            <a:r>
              <a:rPr lang="en-US" sz="2600" dirty="0" err="1">
                <a:solidFill>
                  <a:schemeClr val="tx1"/>
                </a:solidFill>
                <a:latin typeface="Times New Roman" panose="02020603050405020304" pitchFamily="18" charset="0"/>
                <a:ea typeface="Calibri" panose="020F0502020204030204" pitchFamily="34" charset="0"/>
              </a:rPr>
              <a:t>người</a:t>
            </a:r>
            <a:r>
              <a:rPr lang="en-US" sz="2600" dirty="0">
                <a:solidFill>
                  <a:schemeClr val="tx1"/>
                </a:solidFill>
                <a:latin typeface="Times New Roman" panose="02020603050405020304" pitchFamily="18" charset="0"/>
                <a:ea typeface="Calibri" panose="020F0502020204030204" pitchFamily="34" charset="0"/>
              </a:rPr>
              <a:t> </a:t>
            </a:r>
            <a:r>
              <a:rPr lang="en-US" sz="2600" dirty="0" err="1">
                <a:solidFill>
                  <a:schemeClr val="tx1"/>
                </a:solidFill>
                <a:latin typeface="Times New Roman" panose="02020603050405020304" pitchFamily="18" charset="0"/>
                <a:ea typeface="Calibri" panose="020F0502020204030204" pitchFamily="34" charset="0"/>
              </a:rPr>
              <a:t>Hàn</a:t>
            </a:r>
            <a:r>
              <a:rPr lang="en-US" sz="2600" dirty="0">
                <a:solidFill>
                  <a:schemeClr val="tx1"/>
                </a:solidFill>
                <a:latin typeface="Times New Roman" panose="02020603050405020304" pitchFamily="18" charset="0"/>
                <a:ea typeface="Calibri" panose="020F0502020204030204" pitchFamily="34" charset="0"/>
              </a:rPr>
              <a:t> </a:t>
            </a:r>
            <a:r>
              <a:rPr lang="en-US" sz="2600" dirty="0" err="1">
                <a:solidFill>
                  <a:schemeClr val="tx1"/>
                </a:solidFill>
                <a:latin typeface="Times New Roman" panose="02020603050405020304" pitchFamily="18" charset="0"/>
                <a:ea typeface="Calibri" panose="020F0502020204030204" pitchFamily="34" charset="0"/>
              </a:rPr>
              <a:t>Quốc</a:t>
            </a:r>
            <a:r>
              <a:rPr lang="en-US" sz="2600" dirty="0">
                <a:solidFill>
                  <a:schemeClr val="tx1"/>
                </a:solidFill>
                <a:latin typeface="Times New Roman" panose="02020603050405020304" pitchFamily="18" charset="0"/>
                <a:ea typeface="Calibri" panose="020F0502020204030204" pitchFamily="34" charset="0"/>
              </a:rPr>
              <a:t>, </a:t>
            </a:r>
            <a:r>
              <a:rPr lang="en-US" sz="2600" dirty="0" err="1">
                <a:solidFill>
                  <a:schemeClr val="tx1"/>
                </a:solidFill>
                <a:latin typeface="Times New Roman" panose="02020603050405020304" pitchFamily="18" charset="0"/>
                <a:ea typeface="Calibri" panose="020F0502020204030204" pitchFamily="34" charset="0"/>
              </a:rPr>
              <a:t>Tiến</a:t>
            </a:r>
            <a:r>
              <a:rPr lang="en-US" sz="2600" dirty="0">
                <a:solidFill>
                  <a:schemeClr val="tx1"/>
                </a:solidFill>
                <a:latin typeface="Times New Roman" panose="02020603050405020304" pitchFamily="18" charset="0"/>
                <a:ea typeface="Calibri" panose="020F0502020204030204" pitchFamily="34" charset="0"/>
              </a:rPr>
              <a:t> </a:t>
            </a:r>
            <a:r>
              <a:rPr lang="en-US" sz="2600" dirty="0" err="1">
                <a:solidFill>
                  <a:schemeClr val="tx1"/>
                </a:solidFill>
                <a:latin typeface="Times New Roman" panose="02020603050405020304" pitchFamily="18" charset="0"/>
                <a:ea typeface="Calibri" panose="020F0502020204030204" pitchFamily="34" charset="0"/>
              </a:rPr>
              <a:t>sĩ</a:t>
            </a:r>
            <a:r>
              <a:rPr lang="en-US" sz="2600" dirty="0">
                <a:solidFill>
                  <a:schemeClr val="tx1"/>
                </a:solidFill>
                <a:latin typeface="Times New Roman" panose="02020603050405020304" pitchFamily="18" charset="0"/>
                <a:ea typeface="Calibri" panose="020F0502020204030204" pitchFamily="34" charset="0"/>
              </a:rPr>
              <a:t> </a:t>
            </a:r>
            <a:r>
              <a:rPr lang="en-US" sz="2600" dirty="0" err="1">
                <a:solidFill>
                  <a:schemeClr val="tx1"/>
                </a:solidFill>
                <a:latin typeface="Times New Roman" panose="02020603050405020304" pitchFamily="18" charset="0"/>
                <a:ea typeface="Calibri" panose="020F0502020204030204" pitchFamily="34" charset="0"/>
              </a:rPr>
              <a:t>trường</a:t>
            </a:r>
            <a:r>
              <a:rPr lang="en-US" sz="2600" dirty="0">
                <a:solidFill>
                  <a:schemeClr val="tx1"/>
                </a:solidFill>
                <a:latin typeface="Times New Roman" panose="02020603050405020304" pitchFamily="18" charset="0"/>
                <a:ea typeface="Calibri" panose="020F0502020204030204" pitchFamily="34" charset="0"/>
              </a:rPr>
              <a:t> </a:t>
            </a:r>
            <a:r>
              <a:rPr lang="en-US" sz="2600" dirty="0" err="1">
                <a:solidFill>
                  <a:schemeClr val="tx1"/>
                </a:solidFill>
                <a:latin typeface="Times New Roman" panose="02020603050405020304" pitchFamily="18" charset="0"/>
                <a:ea typeface="Calibri" panose="020F0502020204030204" pitchFamily="34" charset="0"/>
              </a:rPr>
              <a:t>Đại</a:t>
            </a:r>
            <a:r>
              <a:rPr lang="en-US" sz="2600" dirty="0">
                <a:solidFill>
                  <a:schemeClr val="tx1"/>
                </a:solidFill>
                <a:latin typeface="Times New Roman" panose="02020603050405020304" pitchFamily="18" charset="0"/>
                <a:ea typeface="Calibri" panose="020F0502020204030204" pitchFamily="34" charset="0"/>
              </a:rPr>
              <a:t> </a:t>
            </a:r>
            <a:r>
              <a:rPr lang="en-US" sz="2600" dirty="0" err="1">
                <a:solidFill>
                  <a:schemeClr val="tx1"/>
                </a:solidFill>
                <a:latin typeface="Times New Roman" panose="02020603050405020304" pitchFamily="18" charset="0"/>
                <a:ea typeface="Calibri" panose="020F0502020204030204" pitchFamily="34" charset="0"/>
              </a:rPr>
              <a:t>học</a:t>
            </a:r>
            <a:r>
              <a:rPr lang="en-US" sz="2600" dirty="0">
                <a:solidFill>
                  <a:schemeClr val="tx1"/>
                </a:solidFill>
                <a:latin typeface="Times New Roman" panose="02020603050405020304" pitchFamily="18" charset="0"/>
                <a:ea typeface="Calibri" panose="020F0502020204030204" pitchFamily="34" charset="0"/>
              </a:rPr>
              <a:t> </a:t>
            </a:r>
            <a:r>
              <a:rPr lang="en-US" sz="2600" dirty="0" err="1">
                <a:solidFill>
                  <a:schemeClr val="tx1"/>
                </a:solidFill>
                <a:latin typeface="Times New Roman" panose="02020603050405020304" pitchFamily="18" charset="0"/>
                <a:ea typeface="Calibri" panose="020F0502020204030204" pitchFamily="34" charset="0"/>
              </a:rPr>
              <a:t>Kinh</a:t>
            </a:r>
            <a:r>
              <a:rPr lang="en-US" sz="2600" dirty="0">
                <a:solidFill>
                  <a:schemeClr val="tx1"/>
                </a:solidFill>
                <a:latin typeface="Times New Roman" panose="02020603050405020304" pitchFamily="18" charset="0"/>
                <a:ea typeface="Calibri" panose="020F0502020204030204" pitchFamily="34" charset="0"/>
              </a:rPr>
              <a:t> </a:t>
            </a:r>
            <a:r>
              <a:rPr lang="en-US" sz="2600" dirty="0" err="1">
                <a:solidFill>
                  <a:schemeClr val="tx1"/>
                </a:solidFill>
                <a:latin typeface="Times New Roman" panose="02020603050405020304" pitchFamily="18" charset="0"/>
                <a:ea typeface="Calibri" panose="020F0502020204030204" pitchFamily="34" charset="0"/>
              </a:rPr>
              <a:t>doanh</a:t>
            </a:r>
            <a:r>
              <a:rPr lang="en-US" sz="2600" dirty="0">
                <a:solidFill>
                  <a:schemeClr val="tx1"/>
                </a:solidFill>
                <a:latin typeface="Times New Roman" panose="02020603050405020304" pitchFamily="18" charset="0"/>
                <a:ea typeface="Calibri" panose="020F0502020204030204" pitchFamily="34" charset="0"/>
              </a:rPr>
              <a:t> Ha- </a:t>
            </a:r>
            <a:r>
              <a:rPr lang="en-US" sz="2600" dirty="0" err="1">
                <a:solidFill>
                  <a:schemeClr val="tx1"/>
                </a:solidFill>
                <a:latin typeface="Times New Roman" panose="02020603050405020304" pitchFamily="18" charset="0"/>
                <a:ea typeface="Calibri" panose="020F0502020204030204" pitchFamily="34" charset="0"/>
              </a:rPr>
              <a:t>vớt</a:t>
            </a:r>
            <a:endParaRPr lang="en-US" sz="2600" dirty="0">
              <a:solidFill>
                <a:schemeClr val="tx1"/>
              </a:solidFill>
              <a:effectLst/>
              <a:latin typeface="Times New Roman" panose="02020603050405020304" pitchFamily="18" charset="0"/>
              <a:ea typeface="Calibri" panose="020F0502020204030204" pitchFamily="34" charset="0"/>
            </a:endParaRPr>
          </a:p>
        </p:txBody>
      </p:sp>
      <p:sp>
        <p:nvSpPr>
          <p:cNvPr id="19" name="Rectangle 18"/>
          <p:cNvSpPr/>
          <p:nvPr/>
        </p:nvSpPr>
        <p:spPr>
          <a:xfrm>
            <a:off x="666750" y="4082210"/>
            <a:ext cx="10858500" cy="2031325"/>
          </a:xfrm>
          <a:prstGeom prst="rect">
            <a:avLst/>
          </a:prstGeom>
        </p:spPr>
        <p:txBody>
          <a:bodyPr>
            <a:spAutoFit/>
          </a:bodyPr>
          <a:lstStyle/>
          <a:p>
            <a:pPr>
              <a:lnSpc>
                <a:spcPct val="150000"/>
              </a:lnSpc>
              <a:spcAft>
                <a:spcPts val="0"/>
              </a:spcAft>
            </a:pPr>
            <a:r>
              <a:rPr lang="en-US" sz="2800" b="1" dirty="0">
                <a:solidFill>
                  <a:srgbClr val="000000"/>
                </a:solidFill>
                <a:latin typeface="Times New Roman" panose="02020603050405020304" pitchFamily="18" charset="0"/>
                <a:ea typeface="Times New Roman" panose="02020603050405020304" pitchFamily="18" charset="0"/>
              </a:rPr>
              <a:t>b. </a:t>
            </a:r>
            <a:r>
              <a:rPr lang="vi-VN" sz="2800" b="1" dirty="0">
                <a:solidFill>
                  <a:srgbClr val="000000"/>
                </a:solidFill>
                <a:latin typeface="Times New Roman" panose="02020603050405020304" pitchFamily="18" charset="0"/>
                <a:ea typeface="Calibri" panose="020F0502020204030204" pitchFamily="34" charset="0"/>
              </a:rPr>
              <a:t>Phương thức biểu đạt:</a:t>
            </a:r>
            <a:r>
              <a:rPr lang="vi-VN" sz="2800" dirty="0">
                <a:solidFill>
                  <a:srgbClr val="000000"/>
                </a:solidFill>
                <a:latin typeface="Times New Roman" panose="02020603050405020304" pitchFamily="18" charset="0"/>
                <a:ea typeface="Calibri" panose="020F0502020204030204" pitchFamily="34" charset="0"/>
              </a:rPr>
              <a:t> nghị luận</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k</a:t>
            </a:r>
            <a:r>
              <a:rPr lang="en-US" sz="2800" dirty="0" err="1">
                <a:solidFill>
                  <a:srgbClr val="000000"/>
                </a:solidFill>
                <a:latin typeface="Times New Roman" panose="02020603050405020304" pitchFamily="18" charset="0"/>
                <a:ea typeface="Times New Roman" panose="02020603050405020304" pitchFamily="18" charset="0"/>
              </a:rPr>
              <a:t>ết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hợp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tự</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sự</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Calibri" panose="020F0502020204030204" pitchFamily="34" charset="0"/>
            </a:endParaRPr>
          </a:p>
          <a:p>
            <a:pPr>
              <a:lnSpc>
                <a:spcPct val="150000"/>
              </a:lnSpc>
              <a:spcAft>
                <a:spcPts val="0"/>
              </a:spcAft>
            </a:pPr>
            <a:r>
              <a:rPr lang="pt-BR" sz="2800" b="1" dirty="0">
                <a:solidFill>
                  <a:srgbClr val="0D0D0D"/>
                </a:solidFill>
                <a:latin typeface="Times New Roman" panose="02020603050405020304" pitchFamily="18" charset="0"/>
                <a:ea typeface="Calibri" panose="020F0502020204030204" pitchFamily="34" charset="0"/>
              </a:rPr>
              <a:t>c. Vấn đề bàn luận: </a:t>
            </a:r>
            <a:r>
              <a:rPr lang="pt-BR" sz="2800" dirty="0">
                <a:solidFill>
                  <a:srgbClr val="0D0D0D"/>
                </a:solidFill>
                <a:latin typeface="Times New Roman" panose="02020603050405020304" pitchFamily="18" charset="0"/>
                <a:ea typeface="Calibri" panose="020F0502020204030204" pitchFamily="34" charset="0"/>
              </a:rPr>
              <a:t>bàn về</a:t>
            </a:r>
            <a:r>
              <a:rPr lang="pt-BR" sz="2800" b="1" dirty="0">
                <a:solidFill>
                  <a:srgbClr val="0D0D0D"/>
                </a:solidFill>
                <a:latin typeface="Times New Roman" panose="02020603050405020304" pitchFamily="18" charset="0"/>
                <a:ea typeface="Calibri" panose="020F0502020204030204" pitchFamily="34" charset="0"/>
              </a:rPr>
              <a:t> </a:t>
            </a:r>
            <a:r>
              <a:rPr lang="vi-VN" sz="2800" dirty="0">
                <a:solidFill>
                  <a:srgbClr val="000000"/>
                </a:solidFill>
                <a:latin typeface="Times New Roman" panose="02020603050405020304" pitchFamily="18" charset="0"/>
                <a:ea typeface="Calibri" panose="020F0502020204030204" pitchFamily="34" charset="0"/>
              </a:rPr>
              <a:t>giá trị của sự khác biệt, nhưng phải là khác biệt có ý nghĩa</a:t>
            </a:r>
            <a:endParaRPr lang="en-US" sz="2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976766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9">
                                            <p:txEl>
                                              <p:pRg st="0" end="0"/>
                                            </p:txEl>
                                          </p:spTgt>
                                        </p:tgtEl>
                                        <p:attrNameLst>
                                          <p:attrName>style.visibility</p:attrName>
                                        </p:attrNameLst>
                                      </p:cBhvr>
                                      <p:to>
                                        <p:strVal val="visible"/>
                                      </p:to>
                                    </p:set>
                                    <p:animEffect transition="in" filter="fade">
                                      <p:cBhvr>
                                        <p:cTn id="28" dur="1000"/>
                                        <p:tgtEl>
                                          <p:spTgt spid="19">
                                            <p:txEl>
                                              <p:pRg st="0" end="0"/>
                                            </p:txEl>
                                          </p:spTgt>
                                        </p:tgtEl>
                                      </p:cBhvr>
                                    </p:animEffect>
                                    <p:anim calcmode="lin" valueType="num">
                                      <p:cBhvr>
                                        <p:cTn id="2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9">
                                            <p:txEl>
                                              <p:pRg st="1" end="1"/>
                                            </p:txEl>
                                          </p:spTgt>
                                        </p:tgtEl>
                                        <p:attrNameLst>
                                          <p:attrName>style.visibility</p:attrName>
                                        </p:attrNameLst>
                                      </p:cBhvr>
                                      <p:to>
                                        <p:strVal val="visible"/>
                                      </p:to>
                                    </p:set>
                                    <p:animEffect transition="in" filter="fade">
                                      <p:cBhvr>
                                        <p:cTn id="35" dur="1000"/>
                                        <p:tgtEl>
                                          <p:spTgt spid="19">
                                            <p:txEl>
                                              <p:pRg st="1" end="1"/>
                                            </p:txEl>
                                          </p:spTgt>
                                        </p:tgtEl>
                                      </p:cBhvr>
                                    </p:animEffect>
                                    <p:anim calcmode="lin" valueType="num">
                                      <p:cBhvr>
                                        <p:cTn id="36"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pic>
        <p:nvPicPr>
          <p:cNvPr id="5" name="Picture 4"/>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40000" contrast="40000"/>
                    </a14:imgEffect>
                  </a14:imgLayer>
                </a14:imgProps>
              </a:ext>
            </a:extLst>
          </a:blip>
          <a:srcRect l="21314" t="20941" r="21005" b="17581"/>
          <a:stretch/>
        </p:blipFill>
        <p:spPr>
          <a:xfrm>
            <a:off x="4150237" y="6257925"/>
            <a:ext cx="3878825" cy="457200"/>
          </a:xfrm>
          <a:prstGeom prst="rect">
            <a:avLst/>
          </a:prstGeom>
        </p:spPr>
      </p:pic>
      <p:sp>
        <p:nvSpPr>
          <p:cNvPr id="33" name="Freeform 32"/>
          <p:cNvSpPr/>
          <p:nvPr/>
        </p:nvSpPr>
        <p:spPr>
          <a:xfrm>
            <a:off x="1578079" y="85110"/>
            <a:ext cx="9874280" cy="624680"/>
          </a:xfrm>
          <a:custGeom>
            <a:avLst/>
            <a:gdLst>
              <a:gd name="connsiteX0" fmla="*/ 126209 w 9999406"/>
              <a:gd name="connsiteY0" fmla="*/ 0 h 666391"/>
              <a:gd name="connsiteX1" fmla="*/ 9873197 w 9999406"/>
              <a:gd name="connsiteY1" fmla="*/ 0 h 666391"/>
              <a:gd name="connsiteX2" fmla="*/ 9999406 w 9999406"/>
              <a:gd name="connsiteY2" fmla="*/ 126209 h 666391"/>
              <a:gd name="connsiteX3" fmla="*/ 9999406 w 9999406"/>
              <a:gd name="connsiteY3" fmla="*/ 631028 h 666391"/>
              <a:gd name="connsiteX4" fmla="*/ 9992267 w 9999406"/>
              <a:gd name="connsiteY4" fmla="*/ 666391 h 666391"/>
              <a:gd name="connsiteX5" fmla="*/ 7139 w 9999406"/>
              <a:gd name="connsiteY5" fmla="*/ 666391 h 666391"/>
              <a:gd name="connsiteX6" fmla="*/ 0 w 9999406"/>
              <a:gd name="connsiteY6" fmla="*/ 631028 h 666391"/>
              <a:gd name="connsiteX7" fmla="*/ 0 w 9999406"/>
              <a:gd name="connsiteY7" fmla="*/ 126209 h 666391"/>
              <a:gd name="connsiteX8" fmla="*/ 126209 w 9999406"/>
              <a:gd name="connsiteY8" fmla="*/ 0 h 666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99406" h="666391">
                <a:moveTo>
                  <a:pt x="126209" y="0"/>
                </a:moveTo>
                <a:lnTo>
                  <a:pt x="9873197" y="0"/>
                </a:lnTo>
                <a:cubicBezTo>
                  <a:pt x="9942900" y="0"/>
                  <a:pt x="9999406" y="56506"/>
                  <a:pt x="9999406" y="126209"/>
                </a:cubicBezTo>
                <a:lnTo>
                  <a:pt x="9999406" y="631028"/>
                </a:lnTo>
                <a:lnTo>
                  <a:pt x="9992267" y="666391"/>
                </a:lnTo>
                <a:lnTo>
                  <a:pt x="7139" y="666391"/>
                </a:lnTo>
                <a:lnTo>
                  <a:pt x="0" y="631028"/>
                </a:lnTo>
                <a:lnTo>
                  <a:pt x="0" y="126209"/>
                </a:lnTo>
                <a:cubicBezTo>
                  <a:pt x="0" y="56506"/>
                  <a:pt x="56506" y="0"/>
                  <a:pt x="126209" y="0"/>
                </a:cubicBezTo>
                <a:close/>
              </a:path>
            </a:pathLst>
          </a:custGeom>
          <a:blipFill>
            <a:blip r:embed="rId6"/>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HAI </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LOẠI KHÁC BIỆT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Giong</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-mi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Mun</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6</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4346224" y="717083"/>
            <a:ext cx="348685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Hình thành kiến thức</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8"/>
          <p:cNvSpPr/>
          <p:nvPr/>
        </p:nvSpPr>
        <p:spPr>
          <a:xfrm>
            <a:off x="507555" y="1086531"/>
            <a:ext cx="5246432" cy="523220"/>
          </a:xfrm>
          <a:prstGeom prst="rect">
            <a:avLst/>
          </a:prstGeom>
        </p:spPr>
        <p:txBody>
          <a:bodyPr wrap="square">
            <a:spAutoFit/>
          </a:bodyPr>
          <a:lstStyle/>
          <a:p>
            <a:pPr marL="0" marR="30480" lvl="0" indent="0" algn="just" defTabSz="914400" rtl="0" eaLnBrk="1" fontAlgn="auto" latinLnBrk="0" hangingPunct="1">
              <a:lnSpc>
                <a:spcPct val="100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mn-cs"/>
              </a:rPr>
              <a:t>I.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mn-cs"/>
              </a:rPr>
              <a:t>Đọc</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mn-cs"/>
              </a:rPr>
              <a:t>văn</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mn-cs"/>
              </a:rPr>
              <a:t>bản</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mn-cs"/>
              </a:rPr>
              <a:t>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4" name="Rectangle 3"/>
          <p:cNvSpPr/>
          <p:nvPr/>
        </p:nvSpPr>
        <p:spPr>
          <a:xfrm>
            <a:off x="507555" y="1555992"/>
            <a:ext cx="6096000" cy="523220"/>
          </a:xfrm>
          <a:prstGeom prst="rect">
            <a:avLst/>
          </a:prstGeom>
        </p:spPr>
        <p:txBody>
          <a:bodyPr>
            <a:spAutoFit/>
          </a:bodyPr>
          <a:lstStyle/>
          <a:p>
            <a:pPr marL="0" marR="30480" lvl="0" indent="0" algn="just" defTabSz="914400" rtl="0" eaLnBrk="1" fontAlgn="auto" latinLnBrk="0" hangingPunct="1">
              <a:lnSpc>
                <a:spcPct val="100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2.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Tìm</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hiểu</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Calibri" panose="020F0502020204030204" pitchFamily="34" charset="0"/>
                <a:cs typeface="+mn-cs"/>
              </a:rPr>
              <a:t>chung</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3" name="Rectangle 2"/>
          <p:cNvSpPr/>
          <p:nvPr/>
        </p:nvSpPr>
        <p:spPr>
          <a:xfrm>
            <a:off x="507555" y="2067688"/>
            <a:ext cx="2767104" cy="523220"/>
          </a:xfrm>
          <a:prstGeom prst="rect">
            <a:avLst/>
          </a:prstGeom>
        </p:spPr>
        <p:txBody>
          <a:bodyPr wrap="none">
            <a:spAutoFit/>
          </a:bodyPr>
          <a:lstStyle/>
          <a:p>
            <a:pPr>
              <a:spcAft>
                <a:spcPts val="0"/>
              </a:spcAft>
            </a:pPr>
            <a:r>
              <a:rPr lang="en-US" sz="2800" b="1" dirty="0">
                <a:solidFill>
                  <a:srgbClr val="000000"/>
                </a:solidFill>
                <a:latin typeface="Times New Roman" panose="02020603050405020304" pitchFamily="18" charset="0"/>
                <a:ea typeface="Times New Roman" panose="02020603050405020304" pitchFamily="18" charset="0"/>
              </a:rPr>
              <a:t>d. </a:t>
            </a:r>
            <a:r>
              <a:rPr lang="en-US" sz="2800" b="1" dirty="0" err="1">
                <a:solidFill>
                  <a:srgbClr val="000000"/>
                </a:solidFill>
                <a:latin typeface="Times New Roman" panose="02020603050405020304" pitchFamily="18" charset="0"/>
                <a:ea typeface="Times New Roman" panose="02020603050405020304" pitchFamily="18" charset="0"/>
              </a:rPr>
              <a:t>Bố</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cục</a:t>
            </a:r>
            <a:r>
              <a:rPr lang="en-US" sz="2800" b="1" dirty="0">
                <a:solidFill>
                  <a:srgbClr val="000000"/>
                </a:solidFill>
                <a:latin typeface="Times New Roman" panose="02020603050405020304" pitchFamily="18" charset="0"/>
                <a:ea typeface="Times New Roman" panose="02020603050405020304" pitchFamily="18" charset="0"/>
              </a:rPr>
              <a:t>:</a:t>
            </a:r>
            <a:r>
              <a:rPr lang="en-US" sz="2800" dirty="0">
                <a:solidFill>
                  <a:srgbClr val="000000"/>
                </a:solidFill>
                <a:latin typeface="Times New Roman" panose="02020603050405020304" pitchFamily="18" charset="0"/>
                <a:ea typeface="Times New Roman" panose="02020603050405020304" pitchFamily="18" charset="0"/>
              </a:rPr>
              <a:t> 3 </a:t>
            </a:r>
            <a:r>
              <a:rPr lang="en-US" sz="2800" dirty="0" err="1">
                <a:solidFill>
                  <a:srgbClr val="000000"/>
                </a:solidFill>
                <a:latin typeface="Times New Roman" panose="02020603050405020304" pitchFamily="18" charset="0"/>
                <a:ea typeface="Times New Roman" panose="02020603050405020304" pitchFamily="18" charset="0"/>
              </a:rPr>
              <a:t>phần</a:t>
            </a:r>
            <a:endParaRPr lang="en-US" sz="2800" dirty="0">
              <a:effectLst/>
              <a:latin typeface="Times New Roman" panose="02020603050405020304" pitchFamily="18" charset="0"/>
              <a:ea typeface="Calibri" panose="020F0502020204030204" pitchFamily="34" charset="0"/>
            </a:endParaRPr>
          </a:p>
        </p:txBody>
      </p:sp>
      <p:grpSp>
        <p:nvGrpSpPr>
          <p:cNvPr id="12" name="Group 11"/>
          <p:cNvGrpSpPr/>
          <p:nvPr/>
        </p:nvGrpSpPr>
        <p:grpSpPr>
          <a:xfrm>
            <a:off x="1792368" y="2501652"/>
            <a:ext cx="8594564" cy="3629853"/>
            <a:chOff x="3080180" y="584156"/>
            <a:chExt cx="6095005" cy="5435734"/>
          </a:xfrm>
          <a:scene3d>
            <a:camera prst="orthographicFront">
              <a:rot lat="0" lon="0" rev="0"/>
            </a:camera>
            <a:lightRig rig="soft" dir="t">
              <a:rot lat="0" lon="0" rev="0"/>
            </a:lightRig>
          </a:scene3d>
        </p:grpSpPr>
        <p:sp>
          <p:nvSpPr>
            <p:cNvPr id="16" name="Freeform 15"/>
            <p:cNvSpPr/>
            <p:nvPr/>
          </p:nvSpPr>
          <p:spPr>
            <a:xfrm>
              <a:off x="7594182" y="1725215"/>
              <a:ext cx="1581003" cy="3529463"/>
            </a:xfrm>
            <a:custGeom>
              <a:avLst/>
              <a:gdLst>
                <a:gd name="connsiteX0" fmla="*/ 0 w 2009943"/>
                <a:gd name="connsiteY0" fmla="*/ 0 h 4466607"/>
                <a:gd name="connsiteX1" fmla="*/ 334991 w 2009943"/>
                <a:gd name="connsiteY1" fmla="*/ 0 h 4466607"/>
                <a:gd name="connsiteX2" fmla="*/ 334991 w 2009943"/>
                <a:gd name="connsiteY2" fmla="*/ 0 h 4466607"/>
                <a:gd name="connsiteX3" fmla="*/ 837476 w 2009943"/>
                <a:gd name="connsiteY3" fmla="*/ 0 h 4466607"/>
                <a:gd name="connsiteX4" fmla="*/ 2009943 w 2009943"/>
                <a:gd name="connsiteY4" fmla="*/ 0 h 4466607"/>
                <a:gd name="connsiteX5" fmla="*/ 2009943 w 2009943"/>
                <a:gd name="connsiteY5" fmla="*/ 744435 h 4466607"/>
                <a:gd name="connsiteX6" fmla="*/ 2009943 w 2009943"/>
                <a:gd name="connsiteY6" fmla="*/ 744435 h 4466607"/>
                <a:gd name="connsiteX7" fmla="*/ 2009943 w 2009943"/>
                <a:gd name="connsiteY7" fmla="*/ 1861086 h 4466607"/>
                <a:gd name="connsiteX8" fmla="*/ 2009943 w 2009943"/>
                <a:gd name="connsiteY8" fmla="*/ 4466607 h 4466607"/>
                <a:gd name="connsiteX9" fmla="*/ 837476 w 2009943"/>
                <a:gd name="connsiteY9" fmla="*/ 4466607 h 4466607"/>
                <a:gd name="connsiteX10" fmla="*/ 334991 w 2009943"/>
                <a:gd name="connsiteY10" fmla="*/ 4466607 h 4466607"/>
                <a:gd name="connsiteX11" fmla="*/ 334991 w 2009943"/>
                <a:gd name="connsiteY11" fmla="*/ 4466607 h 4466607"/>
                <a:gd name="connsiteX12" fmla="*/ 0 w 2009943"/>
                <a:gd name="connsiteY12" fmla="*/ 4466607 h 4466607"/>
                <a:gd name="connsiteX13" fmla="*/ 0 w 2009943"/>
                <a:gd name="connsiteY13" fmla="*/ 1861086 h 4466607"/>
                <a:gd name="connsiteX14" fmla="*/ 0 w 2009943"/>
                <a:gd name="connsiteY14" fmla="*/ 2233304 h 4466607"/>
                <a:gd name="connsiteX15" fmla="*/ 0 w 2009943"/>
                <a:gd name="connsiteY15" fmla="*/ 744435 h 4466607"/>
                <a:gd name="connsiteX16" fmla="*/ 0 w 2009943"/>
                <a:gd name="connsiteY16" fmla="*/ 0 h 4466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09943" h="4466607">
                  <a:moveTo>
                    <a:pt x="0" y="0"/>
                  </a:moveTo>
                  <a:lnTo>
                    <a:pt x="334991" y="0"/>
                  </a:lnTo>
                  <a:lnTo>
                    <a:pt x="334991" y="0"/>
                  </a:lnTo>
                  <a:lnTo>
                    <a:pt x="837476" y="0"/>
                  </a:lnTo>
                  <a:lnTo>
                    <a:pt x="2009943" y="0"/>
                  </a:lnTo>
                  <a:lnTo>
                    <a:pt x="2009943" y="744435"/>
                  </a:lnTo>
                  <a:lnTo>
                    <a:pt x="2009943" y="744435"/>
                  </a:lnTo>
                  <a:lnTo>
                    <a:pt x="2009943" y="1861086"/>
                  </a:lnTo>
                  <a:lnTo>
                    <a:pt x="2009943" y="4466607"/>
                  </a:lnTo>
                  <a:lnTo>
                    <a:pt x="837476" y="4466607"/>
                  </a:lnTo>
                  <a:lnTo>
                    <a:pt x="334991" y="4466607"/>
                  </a:lnTo>
                  <a:lnTo>
                    <a:pt x="334991" y="4466607"/>
                  </a:lnTo>
                  <a:lnTo>
                    <a:pt x="0" y="4466607"/>
                  </a:lnTo>
                  <a:lnTo>
                    <a:pt x="0" y="1861086"/>
                  </a:lnTo>
                  <a:lnTo>
                    <a:pt x="0" y="2233304"/>
                  </a:lnTo>
                  <a:lnTo>
                    <a:pt x="0" y="744435"/>
                  </a:lnTo>
                  <a:lnTo>
                    <a:pt x="0" y="0"/>
                  </a:lnTo>
                  <a:close/>
                </a:path>
              </a:pathLst>
            </a:custGeom>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lt1">
                <a:hueOff val="0"/>
                <a:satOff val="0"/>
                <a:lumOff val="0"/>
                <a:alphaOff val="0"/>
              </a:schemeClr>
            </a:lnRef>
            <a:fillRef idx="1">
              <a:schemeClr val="accent2">
                <a:tint val="50000"/>
                <a:hueOff val="0"/>
                <a:satOff val="0"/>
                <a:lumOff val="0"/>
                <a:alphaOff val="0"/>
              </a:schemeClr>
            </a:fillRef>
            <a:effectRef idx="0">
              <a:schemeClr val="accent2">
                <a:tint val="50000"/>
                <a:hueOff val="0"/>
                <a:satOff val="0"/>
                <a:lumOff val="0"/>
                <a:alphaOff val="0"/>
              </a:schemeClr>
            </a:effectRef>
            <a:fontRef idx="minor">
              <a:schemeClr val="lt1">
                <a:hueOff val="0"/>
                <a:satOff val="0"/>
                <a:lumOff val="0"/>
                <a:alphaOff val="0"/>
              </a:schemeClr>
            </a:fontRef>
          </p:style>
          <p:txBody>
            <a:bodyPr spcFirstLastPara="0" vert="horz" wrap="square" lIns="315412" tIns="60325" rIns="60325" bIns="60325" numCol="1" spcCol="1270" anchor="t" anchorCtr="0">
              <a:noAutofit/>
            </a:bodyPr>
            <a:lstStyle/>
            <a:p>
              <a:pPr lvl="0" algn="l" defTabSz="844550">
                <a:lnSpc>
                  <a:spcPct val="90000"/>
                </a:lnSpc>
                <a:spcBef>
                  <a:spcPct val="0"/>
                </a:spcBef>
                <a:spcAft>
                  <a:spcPct val="35000"/>
                </a:spcAft>
              </a:pPr>
              <a:endParaRPr lang="en-US" sz="2800" kern="1200" dirty="0" smtClean="0">
                <a:solidFill>
                  <a:schemeClr val="tx1"/>
                </a:solidFill>
                <a:latin typeface="Times New Roman" panose="02020603050405020304" pitchFamily="18" charset="0"/>
                <a:cs typeface="Times New Roman" panose="02020603050405020304" pitchFamily="18" charset="0"/>
              </a:endParaRPr>
            </a:p>
            <a:p>
              <a:pPr lvl="0" algn="l" defTabSz="844550">
                <a:lnSpc>
                  <a:spcPct val="90000"/>
                </a:lnSpc>
                <a:spcBef>
                  <a:spcPct val="0"/>
                </a:spcBef>
                <a:spcAft>
                  <a:spcPct val="35000"/>
                </a:spcAft>
              </a:pPr>
              <a:r>
                <a:rPr lang="en-US" sz="2800" kern="1200" dirty="0" err="1" smtClean="0">
                  <a:solidFill>
                    <a:schemeClr val="tx1"/>
                  </a:solidFill>
                  <a:latin typeface="Times New Roman" panose="02020603050405020304" pitchFamily="18" charset="0"/>
                  <a:cs typeface="Times New Roman" panose="02020603050405020304" pitchFamily="18" charset="0"/>
                </a:rPr>
                <a:t>Đoạn</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còn</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lại</a:t>
              </a:r>
              <a:r>
                <a:rPr lang="en-US" sz="2800" kern="1200" dirty="0" smtClean="0">
                  <a:solidFill>
                    <a:schemeClr val="tx1"/>
                  </a:solidFill>
                  <a:latin typeface="Times New Roman" panose="02020603050405020304" pitchFamily="18" charset="0"/>
                  <a:cs typeface="Times New Roman" panose="02020603050405020304" pitchFamily="18" charset="0"/>
                </a:rPr>
                <a:t>.</a:t>
              </a:r>
              <a:r>
                <a:rPr lang="en-US" sz="3200" kern="1200" dirty="0" smtClean="0">
                  <a:solidFill>
                    <a:schemeClr val="tx1"/>
                  </a:solidFill>
                  <a:latin typeface="Times New Roman" panose="02020603050405020304" pitchFamily="18" charset="0"/>
                  <a:cs typeface="Times New Roman" panose="02020603050405020304" pitchFamily="18" charset="0"/>
                </a:rPr>
                <a:t> </a:t>
              </a:r>
              <a:endParaRPr lang="en-US" sz="3200" kern="1200" dirty="0">
                <a:solidFill>
                  <a:schemeClr val="tx1"/>
                </a:solidFill>
                <a:latin typeface="Times New Roman" panose="02020603050405020304" pitchFamily="18" charset="0"/>
                <a:cs typeface="Times New Roman" panose="02020603050405020304" pitchFamily="18" charset="0"/>
              </a:endParaRPr>
            </a:p>
          </p:txBody>
        </p:sp>
        <p:sp>
          <p:nvSpPr>
            <p:cNvPr id="17" name="Freeform 16"/>
            <p:cNvSpPr/>
            <p:nvPr/>
          </p:nvSpPr>
          <p:spPr>
            <a:xfrm>
              <a:off x="7594181" y="584156"/>
              <a:ext cx="1581004" cy="1100366"/>
            </a:xfrm>
            <a:custGeom>
              <a:avLst/>
              <a:gdLst>
                <a:gd name="connsiteX0" fmla="*/ 0 w 2009943"/>
                <a:gd name="connsiteY0" fmla="*/ 0 h 953685"/>
                <a:gd name="connsiteX1" fmla="*/ 2009943 w 2009943"/>
                <a:gd name="connsiteY1" fmla="*/ 0 h 953685"/>
                <a:gd name="connsiteX2" fmla="*/ 2009943 w 2009943"/>
                <a:gd name="connsiteY2" fmla="*/ 953685 h 953685"/>
                <a:gd name="connsiteX3" fmla="*/ 0 w 2009943"/>
                <a:gd name="connsiteY3" fmla="*/ 953685 h 953685"/>
                <a:gd name="connsiteX4" fmla="*/ 0 w 2009943"/>
                <a:gd name="connsiteY4" fmla="*/ 0 h 953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9943" h="953685">
                  <a:moveTo>
                    <a:pt x="0" y="0"/>
                  </a:moveTo>
                  <a:lnTo>
                    <a:pt x="2009943" y="0"/>
                  </a:lnTo>
                  <a:lnTo>
                    <a:pt x="2009943" y="953685"/>
                  </a:lnTo>
                  <a:lnTo>
                    <a:pt x="0" y="953685"/>
                  </a:lnTo>
                  <a:lnTo>
                    <a:pt x="0" y="0"/>
                  </a:lnTo>
                  <a:close/>
                </a:path>
              </a:pathLst>
            </a:custGeom>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0325" tIns="60325" rIns="60325" bIns="60325" numCol="1" spcCol="1270" anchor="ctr" anchorCtr="0">
              <a:noAutofit/>
            </a:bodyPr>
            <a:lstStyle/>
            <a:p>
              <a:pPr lvl="0" algn="l" defTabSz="844550">
                <a:lnSpc>
                  <a:spcPct val="90000"/>
                </a:lnSpc>
                <a:spcBef>
                  <a:spcPct val="0"/>
                </a:spcBef>
                <a:spcAft>
                  <a:spcPct val="35000"/>
                </a:spcAft>
              </a:pPr>
              <a:r>
                <a:rPr lang="en-US" sz="2400" b="1" kern="1200" dirty="0" err="1" smtClean="0">
                  <a:solidFill>
                    <a:schemeClr val="tx1"/>
                  </a:solidFill>
                  <a:latin typeface="Times New Roman" panose="02020603050405020304" pitchFamily="18" charset="0"/>
                  <a:cs typeface="Times New Roman" panose="02020603050405020304" pitchFamily="18" charset="0"/>
                </a:rPr>
                <a:t>Phần</a:t>
              </a:r>
              <a:r>
                <a:rPr lang="en-US" sz="2400" b="1" kern="1200" dirty="0" smtClean="0">
                  <a:solidFill>
                    <a:schemeClr val="tx1"/>
                  </a:solidFill>
                  <a:latin typeface="Times New Roman" panose="02020603050405020304" pitchFamily="18" charset="0"/>
                  <a:cs typeface="Times New Roman" panose="02020603050405020304" pitchFamily="18" charset="0"/>
                </a:rPr>
                <a:t> 3: </a:t>
              </a:r>
              <a:r>
                <a:rPr lang="en-US" sz="2400" b="1" kern="1200" dirty="0" err="1" smtClean="0">
                  <a:solidFill>
                    <a:schemeClr val="tx1"/>
                  </a:solidFill>
                  <a:latin typeface="Times New Roman" panose="02020603050405020304" pitchFamily="18" charset="0"/>
                  <a:cs typeface="Times New Roman" panose="02020603050405020304" pitchFamily="18" charset="0"/>
                </a:rPr>
                <a:t>Kết</a:t>
              </a:r>
              <a:r>
                <a:rPr lang="en-US" sz="2400" b="1" kern="1200" dirty="0" smtClean="0">
                  <a:solidFill>
                    <a:schemeClr val="tx1"/>
                  </a:solidFill>
                  <a:latin typeface="Times New Roman" panose="02020603050405020304" pitchFamily="18" charset="0"/>
                  <a:cs typeface="Times New Roman" panose="02020603050405020304" pitchFamily="18" charset="0"/>
                </a:rPr>
                <a:t> </a:t>
              </a:r>
              <a:r>
                <a:rPr lang="en-US" sz="2400" b="1" kern="1200" dirty="0" err="1" smtClean="0">
                  <a:solidFill>
                    <a:schemeClr val="tx1"/>
                  </a:solidFill>
                  <a:latin typeface="Times New Roman" panose="02020603050405020304" pitchFamily="18" charset="0"/>
                  <a:cs typeface="Times New Roman" panose="02020603050405020304" pitchFamily="18" charset="0"/>
                </a:rPr>
                <a:t>thúc</a:t>
              </a:r>
              <a:r>
                <a:rPr lang="en-US" sz="2400" b="1" kern="1200" dirty="0" smtClean="0">
                  <a:solidFill>
                    <a:schemeClr val="tx1"/>
                  </a:solidFill>
                  <a:latin typeface="Times New Roman" panose="02020603050405020304" pitchFamily="18" charset="0"/>
                  <a:cs typeface="Times New Roman" panose="02020603050405020304" pitchFamily="18" charset="0"/>
                </a:rPr>
                <a:t> </a:t>
              </a:r>
              <a:r>
                <a:rPr lang="en-US" sz="2400" b="1" kern="1200" dirty="0" err="1" smtClean="0">
                  <a:solidFill>
                    <a:schemeClr val="tx1"/>
                  </a:solidFill>
                  <a:latin typeface="Times New Roman" panose="02020603050405020304" pitchFamily="18" charset="0"/>
                  <a:cs typeface="Times New Roman" panose="02020603050405020304" pitchFamily="18" charset="0"/>
                </a:rPr>
                <a:t>vấn</a:t>
              </a:r>
              <a:r>
                <a:rPr lang="en-US" sz="2400" b="1" kern="1200" dirty="0" smtClean="0">
                  <a:solidFill>
                    <a:schemeClr val="tx1"/>
                  </a:solidFill>
                  <a:latin typeface="Times New Roman" panose="02020603050405020304" pitchFamily="18" charset="0"/>
                  <a:cs typeface="Times New Roman" panose="02020603050405020304" pitchFamily="18" charset="0"/>
                </a:rPr>
                <a:t> </a:t>
              </a:r>
              <a:r>
                <a:rPr lang="en-US" sz="2400" b="1" kern="1200" dirty="0" err="1" smtClean="0">
                  <a:solidFill>
                    <a:schemeClr val="tx1"/>
                  </a:solidFill>
                  <a:latin typeface="Times New Roman" panose="02020603050405020304" pitchFamily="18" charset="0"/>
                  <a:cs typeface="Times New Roman" panose="02020603050405020304" pitchFamily="18" charset="0"/>
                </a:rPr>
                <a:t>đề</a:t>
              </a:r>
              <a:r>
                <a:rPr lang="en-US" sz="2400" b="1" kern="1200" dirty="0" smtClean="0">
                  <a:solidFill>
                    <a:schemeClr val="tx1"/>
                  </a:solidFill>
                  <a:latin typeface="Times New Roman" panose="02020603050405020304" pitchFamily="18" charset="0"/>
                  <a:cs typeface="Times New Roman" panose="02020603050405020304" pitchFamily="18" charset="0"/>
                </a:rPr>
                <a:t>:</a:t>
              </a:r>
              <a:r>
                <a:rPr lang="en-US" sz="2400" i="1" kern="1200" dirty="0" smtClean="0">
                  <a:solidFill>
                    <a:schemeClr val="tx1"/>
                  </a:solidFill>
                  <a:latin typeface="Times New Roman" panose="02020603050405020304" pitchFamily="18" charset="0"/>
                  <a:cs typeface="Times New Roman" panose="02020603050405020304" pitchFamily="18" charset="0"/>
                </a:rPr>
                <a:t> </a:t>
              </a:r>
              <a:endParaRPr lang="en-US" sz="2400" kern="1200" dirty="0">
                <a:solidFill>
                  <a:schemeClr val="tx1"/>
                </a:solidFill>
                <a:latin typeface="Times New Roman" panose="02020603050405020304" pitchFamily="18" charset="0"/>
                <a:cs typeface="Times New Roman" panose="02020603050405020304" pitchFamily="18" charset="0"/>
              </a:endParaRPr>
            </a:p>
          </p:txBody>
        </p:sp>
        <p:sp>
          <p:nvSpPr>
            <p:cNvPr id="18" name="Freeform 17"/>
            <p:cNvSpPr/>
            <p:nvPr/>
          </p:nvSpPr>
          <p:spPr>
            <a:xfrm>
              <a:off x="4871741" y="1671726"/>
              <a:ext cx="2721837" cy="4348164"/>
            </a:xfrm>
            <a:custGeom>
              <a:avLst/>
              <a:gdLst>
                <a:gd name="connsiteX0" fmla="*/ 0 w 2009943"/>
                <a:gd name="connsiteY0" fmla="*/ 0 h 4147989"/>
                <a:gd name="connsiteX1" fmla="*/ 1172467 w 2009943"/>
                <a:gd name="connsiteY1" fmla="*/ 0 h 4147989"/>
                <a:gd name="connsiteX2" fmla="*/ 1172467 w 2009943"/>
                <a:gd name="connsiteY2" fmla="*/ 0 h 4147989"/>
                <a:gd name="connsiteX3" fmla="*/ 1674953 w 2009943"/>
                <a:gd name="connsiteY3" fmla="*/ 0 h 4147989"/>
                <a:gd name="connsiteX4" fmla="*/ 2009943 w 2009943"/>
                <a:gd name="connsiteY4" fmla="*/ 0 h 4147989"/>
                <a:gd name="connsiteX5" fmla="*/ 2009943 w 2009943"/>
                <a:gd name="connsiteY5" fmla="*/ 2419660 h 4147989"/>
                <a:gd name="connsiteX6" fmla="*/ 2261186 w 2009943"/>
                <a:gd name="connsiteY6" fmla="*/ 2938021 h 4147989"/>
                <a:gd name="connsiteX7" fmla="*/ 2009943 w 2009943"/>
                <a:gd name="connsiteY7" fmla="*/ 3456658 h 4147989"/>
                <a:gd name="connsiteX8" fmla="*/ 2009943 w 2009943"/>
                <a:gd name="connsiteY8" fmla="*/ 4147989 h 4147989"/>
                <a:gd name="connsiteX9" fmla="*/ 1674953 w 2009943"/>
                <a:gd name="connsiteY9" fmla="*/ 4147989 h 4147989"/>
                <a:gd name="connsiteX10" fmla="*/ 1172467 w 2009943"/>
                <a:gd name="connsiteY10" fmla="*/ 4147989 h 4147989"/>
                <a:gd name="connsiteX11" fmla="*/ 1172467 w 2009943"/>
                <a:gd name="connsiteY11" fmla="*/ 4147989 h 4147989"/>
                <a:gd name="connsiteX12" fmla="*/ 0 w 2009943"/>
                <a:gd name="connsiteY12" fmla="*/ 4147989 h 4147989"/>
                <a:gd name="connsiteX13" fmla="*/ 0 w 2009943"/>
                <a:gd name="connsiteY13" fmla="*/ 3456658 h 4147989"/>
                <a:gd name="connsiteX14" fmla="*/ 0 w 2009943"/>
                <a:gd name="connsiteY14" fmla="*/ 2419660 h 4147989"/>
                <a:gd name="connsiteX15" fmla="*/ 0 w 2009943"/>
                <a:gd name="connsiteY15" fmla="*/ 2419660 h 4147989"/>
                <a:gd name="connsiteX16" fmla="*/ 0 w 2009943"/>
                <a:gd name="connsiteY16" fmla="*/ 0 h 414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09943" h="4147989">
                  <a:moveTo>
                    <a:pt x="0" y="0"/>
                  </a:moveTo>
                  <a:lnTo>
                    <a:pt x="1172467" y="0"/>
                  </a:lnTo>
                  <a:lnTo>
                    <a:pt x="1172467" y="0"/>
                  </a:lnTo>
                  <a:lnTo>
                    <a:pt x="1674953" y="0"/>
                  </a:lnTo>
                  <a:lnTo>
                    <a:pt x="2009943" y="0"/>
                  </a:lnTo>
                  <a:lnTo>
                    <a:pt x="2009943" y="2419660"/>
                  </a:lnTo>
                  <a:lnTo>
                    <a:pt x="2261186" y="2938021"/>
                  </a:lnTo>
                  <a:lnTo>
                    <a:pt x="2009943" y="3456658"/>
                  </a:lnTo>
                  <a:lnTo>
                    <a:pt x="2009943" y="4147989"/>
                  </a:lnTo>
                  <a:lnTo>
                    <a:pt x="1674953" y="4147989"/>
                  </a:lnTo>
                  <a:lnTo>
                    <a:pt x="1172467" y="4147989"/>
                  </a:lnTo>
                  <a:lnTo>
                    <a:pt x="1172467" y="4147989"/>
                  </a:lnTo>
                  <a:lnTo>
                    <a:pt x="0" y="4147989"/>
                  </a:lnTo>
                  <a:lnTo>
                    <a:pt x="0" y="3456658"/>
                  </a:lnTo>
                  <a:lnTo>
                    <a:pt x="0" y="2419660"/>
                  </a:lnTo>
                  <a:lnTo>
                    <a:pt x="0" y="2419660"/>
                  </a:lnTo>
                  <a:lnTo>
                    <a:pt x="0" y="0"/>
                  </a:lnTo>
                  <a:close/>
                </a:path>
              </a:pathLst>
            </a:custGeom>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lt1">
                <a:hueOff val="0"/>
                <a:satOff val="0"/>
                <a:lumOff val="0"/>
                <a:alphaOff val="0"/>
              </a:schemeClr>
            </a:lnRef>
            <a:fillRef idx="1">
              <a:schemeClr val="accent2">
                <a:tint val="50000"/>
                <a:hueOff val="-440331"/>
                <a:satOff val="-38085"/>
                <a:lumOff val="4377"/>
                <a:alphaOff val="0"/>
              </a:schemeClr>
            </a:fillRef>
            <a:effectRef idx="0">
              <a:schemeClr val="accent2">
                <a:tint val="50000"/>
                <a:hueOff val="-440331"/>
                <a:satOff val="-38085"/>
                <a:lumOff val="4377"/>
                <a:alphaOff val="0"/>
              </a:schemeClr>
            </a:effectRef>
            <a:fontRef idx="minor">
              <a:schemeClr val="lt1">
                <a:hueOff val="0"/>
                <a:satOff val="0"/>
                <a:lumOff val="0"/>
                <a:alphaOff val="0"/>
              </a:schemeClr>
            </a:fontRef>
          </p:style>
          <p:txBody>
            <a:bodyPr spcFirstLastPara="0" vert="horz" wrap="square" lIns="315412" tIns="60325" rIns="60325" bIns="60325" numCol="1" spcCol="1270" anchor="t" anchorCtr="0">
              <a:noAutofit/>
            </a:bodyPr>
            <a:lstStyle/>
            <a:p>
              <a:pPr lvl="0" algn="l" defTabSz="844550">
                <a:lnSpc>
                  <a:spcPct val="90000"/>
                </a:lnSpc>
                <a:spcBef>
                  <a:spcPct val="0"/>
                </a:spcBef>
                <a:spcAft>
                  <a:spcPct val="35000"/>
                </a:spcAft>
              </a:pPr>
              <a:r>
                <a:rPr lang="en-US" sz="2400" kern="1200" dirty="0" err="1" smtClean="0">
                  <a:solidFill>
                    <a:schemeClr val="tx1"/>
                  </a:solidFill>
                  <a:latin typeface="Times New Roman" panose="02020603050405020304" pitchFamily="18" charset="0"/>
                  <a:cs typeface="Times New Roman" panose="02020603050405020304" pitchFamily="18" charset="0"/>
                </a:rPr>
                <a:t>Cách</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dùng</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bằng</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chứng</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để</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làm</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rõ</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vấn</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đề</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sự</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khác</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biệt</a:t>
              </a:r>
              <a:r>
                <a:rPr lang="en-US" sz="2400" i="1" kern="1200" dirty="0" smtClean="0">
                  <a:solidFill>
                    <a:schemeClr val="tx1"/>
                  </a:solidFill>
                  <a:latin typeface="Times New Roman" panose="02020603050405020304" pitchFamily="18" charset="0"/>
                  <a:cs typeface="Times New Roman" panose="02020603050405020304" pitchFamily="18" charset="0"/>
                </a:rPr>
                <a:t>:</a:t>
              </a:r>
              <a:r>
                <a:rPr lang="en-US" sz="2400" i="1" u="sng"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Tiếp</a:t>
              </a:r>
              <a:r>
                <a:rPr lang="en-US" sz="2400" kern="1200" dirty="0" smtClean="0">
                  <a:solidFill>
                    <a:schemeClr val="tx1"/>
                  </a:solidFill>
                  <a:latin typeface="Times New Roman" panose="02020603050405020304" pitchFamily="18" charset="0"/>
                  <a:cs typeface="Times New Roman" panose="02020603050405020304" pitchFamily="18" charset="0"/>
                </a:rPr>
                <a:t> … </a:t>
              </a:r>
              <a:r>
                <a:rPr lang="en-US" sz="2400" kern="1200" dirty="0" err="1" smtClean="0">
                  <a:solidFill>
                    <a:schemeClr val="tx1"/>
                  </a:solidFill>
                  <a:latin typeface="Times New Roman" panose="02020603050405020304" pitchFamily="18" charset="0"/>
                  <a:cs typeface="Times New Roman" panose="02020603050405020304" pitchFamily="18" charset="0"/>
                </a:rPr>
                <a:t>đến</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i="1" kern="1200" dirty="0" err="1" smtClean="0">
                  <a:solidFill>
                    <a:schemeClr val="tx1"/>
                  </a:solidFill>
                  <a:latin typeface="Times New Roman" panose="02020603050405020304" pitchFamily="18" charset="0"/>
                  <a:cs typeface="Times New Roman" panose="02020603050405020304" pitchFamily="18" charset="0"/>
                </a:rPr>
                <a:t>điều</a:t>
              </a:r>
              <a:r>
                <a:rPr lang="en-US" sz="2400" i="1" kern="1200" dirty="0" smtClean="0">
                  <a:solidFill>
                    <a:schemeClr val="tx1"/>
                  </a:solidFill>
                  <a:latin typeface="Times New Roman" panose="02020603050405020304" pitchFamily="18" charset="0"/>
                  <a:cs typeface="Times New Roman" panose="02020603050405020304" pitchFamily="18" charset="0"/>
                </a:rPr>
                <a:t> J </a:t>
              </a:r>
              <a:r>
                <a:rPr lang="en-US" sz="2400" i="1" kern="1200" dirty="0" err="1" smtClean="0">
                  <a:solidFill>
                    <a:schemeClr val="tx1"/>
                  </a:solidFill>
                  <a:latin typeface="Times New Roman" panose="02020603050405020304" pitchFamily="18" charset="0"/>
                  <a:cs typeface="Times New Roman" panose="02020603050405020304" pitchFamily="18" charset="0"/>
                </a:rPr>
                <a:t>đã</a:t>
              </a:r>
              <a:r>
                <a:rPr lang="en-US" sz="2400" i="1" kern="1200" dirty="0" smtClean="0">
                  <a:solidFill>
                    <a:schemeClr val="tx1"/>
                  </a:solidFill>
                  <a:latin typeface="Times New Roman" panose="02020603050405020304" pitchFamily="18" charset="0"/>
                  <a:cs typeface="Times New Roman" panose="02020603050405020304" pitchFamily="18" charset="0"/>
                </a:rPr>
                <a:t> </a:t>
              </a:r>
              <a:r>
                <a:rPr lang="en-US" sz="2400" i="1" kern="1200" dirty="0" err="1" smtClean="0">
                  <a:solidFill>
                    <a:schemeClr val="tx1"/>
                  </a:solidFill>
                  <a:latin typeface="Times New Roman" panose="02020603050405020304" pitchFamily="18" charset="0"/>
                  <a:cs typeface="Times New Roman" panose="02020603050405020304" pitchFamily="18" charset="0"/>
                </a:rPr>
                <a:t>làm</a:t>
              </a:r>
              <a:r>
                <a:rPr lang="en-US" sz="2400" i="1" kern="1200" dirty="0" smtClean="0">
                  <a:solidFill>
                    <a:schemeClr val="tx1"/>
                  </a:solidFill>
                  <a:latin typeface="Times New Roman" panose="02020603050405020304" pitchFamily="18" charset="0"/>
                  <a:cs typeface="Times New Roman" panose="02020603050405020304" pitchFamily="18" charset="0"/>
                </a:rPr>
                <a:t> </a:t>
              </a:r>
              <a:r>
                <a:rPr lang="en-US" sz="2400" i="1" kern="1200" dirty="0" err="1" smtClean="0">
                  <a:solidFill>
                    <a:schemeClr val="tx1"/>
                  </a:solidFill>
                  <a:latin typeface="Times New Roman" panose="02020603050405020304" pitchFamily="18" charset="0"/>
                  <a:cs typeface="Times New Roman" panose="02020603050405020304" pitchFamily="18" charset="0"/>
                </a:rPr>
                <a:t>là</a:t>
              </a:r>
              <a:r>
                <a:rPr lang="en-US" sz="2400" i="1" kern="1200" dirty="0" smtClean="0">
                  <a:solidFill>
                    <a:schemeClr val="tx1"/>
                  </a:solidFill>
                  <a:latin typeface="Times New Roman" panose="02020603050405020304" pitchFamily="18" charset="0"/>
                  <a:cs typeface="Times New Roman" panose="02020603050405020304" pitchFamily="18" charset="0"/>
                </a:rPr>
                <a:t> </a:t>
              </a:r>
              <a:r>
                <a:rPr lang="en-US" sz="2400" i="1" kern="1200" dirty="0" err="1" smtClean="0">
                  <a:solidFill>
                    <a:schemeClr val="tx1"/>
                  </a:solidFill>
                  <a:latin typeface="Times New Roman" panose="02020603050405020304" pitchFamily="18" charset="0"/>
                  <a:cs typeface="Times New Roman" panose="02020603050405020304" pitchFamily="18" charset="0"/>
                </a:rPr>
                <a:t>khá</a:t>
              </a:r>
              <a:r>
                <a:rPr lang="en-US" sz="2400" i="1" kern="1200" dirty="0" smtClean="0">
                  <a:solidFill>
                    <a:schemeClr val="tx1"/>
                  </a:solidFill>
                  <a:latin typeface="Times New Roman" panose="02020603050405020304" pitchFamily="18" charset="0"/>
                  <a:cs typeface="Times New Roman" panose="02020603050405020304" pitchFamily="18" charset="0"/>
                </a:rPr>
                <a:t> </a:t>
              </a:r>
              <a:r>
                <a:rPr lang="en-US" sz="2400" i="1" kern="1200" dirty="0" err="1" smtClean="0">
                  <a:solidFill>
                    <a:schemeClr val="tx1"/>
                  </a:solidFill>
                  <a:latin typeface="Times New Roman" panose="02020603050405020304" pitchFamily="18" charset="0"/>
                  <a:cs typeface="Times New Roman" panose="02020603050405020304" pitchFamily="18" charset="0"/>
                </a:rPr>
                <a:t>mẫu</a:t>
              </a:r>
              <a:r>
                <a:rPr lang="en-US" sz="2400" i="1" kern="1200" dirty="0" smtClean="0">
                  <a:solidFill>
                    <a:schemeClr val="tx1"/>
                  </a:solidFill>
                  <a:latin typeface="Times New Roman" panose="02020603050405020304" pitchFamily="18" charset="0"/>
                  <a:cs typeface="Times New Roman" panose="02020603050405020304" pitchFamily="18" charset="0"/>
                </a:rPr>
                <a:t> </a:t>
              </a:r>
              <a:r>
                <a:rPr lang="en-US" sz="2400" i="1" kern="1200" dirty="0" err="1" smtClean="0">
                  <a:solidFill>
                    <a:schemeClr val="tx1"/>
                  </a:solidFill>
                  <a:latin typeface="Times New Roman" panose="02020603050405020304" pitchFamily="18" charset="0"/>
                  <a:cs typeface="Times New Roman" panose="02020603050405020304" pitchFamily="18" charset="0"/>
                </a:rPr>
                <a:t>mực</a:t>
              </a:r>
              <a:r>
                <a:rPr lang="en-US" sz="2400" i="1" kern="1200" dirty="0" smtClean="0">
                  <a:solidFill>
                    <a:schemeClr val="tx1"/>
                  </a:solidFill>
                  <a:latin typeface="Times New Roman" panose="02020603050405020304" pitchFamily="18" charset="0"/>
                  <a:cs typeface="Times New Roman" panose="02020603050405020304" pitchFamily="18" charset="0"/>
                </a:rPr>
                <a:t>”</a:t>
              </a:r>
              <a:r>
                <a:rPr lang="en-US" sz="2400" kern="1200" dirty="0" smtClean="0">
                  <a:solidFill>
                    <a:schemeClr val="tx1"/>
                  </a:solidFill>
                  <a:latin typeface="Times New Roman" panose="02020603050405020304" pitchFamily="18" charset="0"/>
                  <a:cs typeface="Times New Roman" panose="02020603050405020304" pitchFamily="18" charset="0"/>
                </a:rPr>
                <a:t>.</a:t>
              </a:r>
              <a:endParaRPr lang="en-US" sz="2400" kern="1200" dirty="0">
                <a:solidFill>
                  <a:schemeClr val="tx1"/>
                </a:solidFill>
                <a:latin typeface="Times New Roman" panose="02020603050405020304" pitchFamily="18" charset="0"/>
                <a:cs typeface="Times New Roman" panose="02020603050405020304" pitchFamily="18" charset="0"/>
              </a:endParaRPr>
            </a:p>
            <a:p>
              <a:pPr lvl="0" algn="l" defTabSz="844550">
                <a:lnSpc>
                  <a:spcPct val="90000"/>
                </a:lnSpc>
                <a:spcBef>
                  <a:spcPct val="0"/>
                </a:spcBef>
                <a:spcAft>
                  <a:spcPct val="35000"/>
                </a:spcAft>
              </a:pPr>
              <a:r>
                <a:rPr lang="en-US" sz="2400" kern="1200" dirty="0" err="1" smtClean="0">
                  <a:solidFill>
                    <a:schemeClr val="tx1"/>
                  </a:solidFill>
                  <a:latin typeface="Times New Roman" panose="02020603050405020304" pitchFamily="18" charset="0"/>
                  <a:cs typeface="Times New Roman" panose="02020603050405020304" pitchFamily="18" charset="0"/>
                </a:rPr>
                <a:t>Cách</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dùng</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lí</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lẽ</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để</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làm</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rõ</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vấn</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đề</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vi-VN" sz="2400" kern="1200" dirty="0" smtClean="0">
                  <a:solidFill>
                    <a:schemeClr val="tx1"/>
                  </a:solidFill>
                  <a:latin typeface="Times New Roman" panose="02020603050405020304" pitchFamily="18" charset="0"/>
                  <a:cs typeface="Times New Roman" panose="02020603050405020304" pitchFamily="18" charset="0"/>
                </a:rPr>
                <a:t>tiếp đó đến “</a:t>
              </a:r>
              <a:r>
                <a:rPr lang="en-US" sz="2400" i="1" kern="1200" dirty="0" err="1" smtClean="0">
                  <a:solidFill>
                    <a:schemeClr val="tx1"/>
                  </a:solidFill>
                  <a:latin typeface="Times New Roman" panose="02020603050405020304" pitchFamily="18" charset="0"/>
                  <a:cs typeface="Times New Roman" panose="02020603050405020304" pitchFamily="18" charset="0"/>
                </a:rPr>
                <a:t>không</a:t>
              </a:r>
              <a:r>
                <a:rPr lang="en-US" sz="2400" i="1" kern="1200" dirty="0" smtClean="0">
                  <a:solidFill>
                    <a:schemeClr val="tx1"/>
                  </a:solidFill>
                  <a:latin typeface="Times New Roman" panose="02020603050405020304" pitchFamily="18" charset="0"/>
                  <a:cs typeface="Times New Roman" panose="02020603050405020304" pitchFamily="18" charset="0"/>
                </a:rPr>
                <a:t> </a:t>
              </a:r>
              <a:r>
                <a:rPr lang="en-US" sz="2400" i="1" kern="1200" dirty="0" err="1" smtClean="0">
                  <a:solidFill>
                    <a:schemeClr val="tx1"/>
                  </a:solidFill>
                  <a:latin typeface="Times New Roman" panose="02020603050405020304" pitchFamily="18" charset="0"/>
                  <a:cs typeface="Times New Roman" panose="02020603050405020304" pitchFamily="18" charset="0"/>
                </a:rPr>
                <a:t>một</a:t>
              </a:r>
              <a:r>
                <a:rPr lang="en-US" sz="2400" i="1" kern="1200" dirty="0" smtClean="0">
                  <a:solidFill>
                    <a:schemeClr val="tx1"/>
                  </a:solidFill>
                  <a:latin typeface="Times New Roman" panose="02020603050405020304" pitchFamily="18" charset="0"/>
                  <a:cs typeface="Times New Roman" panose="02020603050405020304" pitchFamily="18" charset="0"/>
                </a:rPr>
                <a:t> </a:t>
              </a:r>
              <a:r>
                <a:rPr lang="en-US" sz="2400" i="1" kern="1200" dirty="0" err="1" smtClean="0">
                  <a:solidFill>
                    <a:schemeClr val="tx1"/>
                  </a:solidFill>
                  <a:latin typeface="Times New Roman" panose="02020603050405020304" pitchFamily="18" charset="0"/>
                  <a:cs typeface="Times New Roman" panose="02020603050405020304" pitchFamily="18" charset="0"/>
                </a:rPr>
                <a:t>ai</a:t>
              </a:r>
              <a:r>
                <a:rPr lang="en-US" sz="2400" i="1" kern="1200" dirty="0" smtClean="0">
                  <a:solidFill>
                    <a:schemeClr val="tx1"/>
                  </a:solidFill>
                  <a:latin typeface="Times New Roman" panose="02020603050405020304" pitchFamily="18" charset="0"/>
                  <a:cs typeface="Times New Roman" panose="02020603050405020304" pitchFamily="18" charset="0"/>
                </a:rPr>
                <a:t> </a:t>
              </a:r>
              <a:r>
                <a:rPr lang="en-US" sz="2400" i="1" kern="1200" dirty="0" err="1" smtClean="0">
                  <a:solidFill>
                    <a:schemeClr val="tx1"/>
                  </a:solidFill>
                  <a:latin typeface="Times New Roman" panose="02020603050405020304" pitchFamily="18" charset="0"/>
                  <a:cs typeface="Times New Roman" panose="02020603050405020304" pitchFamily="18" charset="0"/>
                </a:rPr>
                <a:t>trong</a:t>
              </a:r>
              <a:r>
                <a:rPr lang="en-US" sz="2400" i="1" kern="1200" dirty="0" smtClean="0">
                  <a:solidFill>
                    <a:schemeClr val="tx1"/>
                  </a:solidFill>
                  <a:latin typeface="Times New Roman" panose="02020603050405020304" pitchFamily="18" charset="0"/>
                  <a:cs typeface="Times New Roman" panose="02020603050405020304" pitchFamily="18" charset="0"/>
                </a:rPr>
                <a:t> </a:t>
              </a:r>
              <a:r>
                <a:rPr lang="en-US" sz="2400" i="1" kern="1200" dirty="0" err="1" smtClean="0">
                  <a:solidFill>
                    <a:schemeClr val="tx1"/>
                  </a:solidFill>
                  <a:latin typeface="Times New Roman" panose="02020603050405020304" pitchFamily="18" charset="0"/>
                  <a:cs typeface="Times New Roman" panose="02020603050405020304" pitchFamily="18" charset="0"/>
                </a:rPr>
                <a:t>chúng</a:t>
              </a:r>
              <a:r>
                <a:rPr lang="en-US" sz="2400" i="1" kern="1200" dirty="0" smtClean="0">
                  <a:solidFill>
                    <a:schemeClr val="tx1"/>
                  </a:solidFill>
                  <a:latin typeface="Times New Roman" panose="02020603050405020304" pitchFamily="18" charset="0"/>
                  <a:cs typeface="Times New Roman" panose="02020603050405020304" pitchFamily="18" charset="0"/>
                </a:rPr>
                <a:t> </a:t>
              </a:r>
              <a:r>
                <a:rPr lang="en-US" sz="2400" i="1" kern="1200" dirty="0" err="1" smtClean="0">
                  <a:solidFill>
                    <a:schemeClr val="tx1"/>
                  </a:solidFill>
                  <a:latin typeface="Times New Roman" panose="02020603050405020304" pitchFamily="18" charset="0"/>
                  <a:cs typeface="Times New Roman" panose="02020603050405020304" pitchFamily="18" charset="0"/>
                </a:rPr>
                <a:t>tôi</a:t>
              </a:r>
              <a:r>
                <a:rPr lang="en-US" sz="2400" i="1" kern="1200" dirty="0" smtClean="0">
                  <a:solidFill>
                    <a:schemeClr val="tx1"/>
                  </a:solidFill>
                  <a:latin typeface="Times New Roman" panose="02020603050405020304" pitchFamily="18" charset="0"/>
                  <a:cs typeface="Times New Roman" panose="02020603050405020304" pitchFamily="18" charset="0"/>
                </a:rPr>
                <a:t> </a:t>
              </a:r>
              <a:r>
                <a:rPr lang="en-US" sz="2400" i="1" kern="1200" dirty="0" err="1" smtClean="0">
                  <a:solidFill>
                    <a:schemeClr val="tx1"/>
                  </a:solidFill>
                  <a:latin typeface="Times New Roman" panose="02020603050405020304" pitchFamily="18" charset="0"/>
                  <a:cs typeface="Times New Roman" panose="02020603050405020304" pitchFamily="18" charset="0"/>
                </a:rPr>
                <a:t>lại</a:t>
              </a:r>
              <a:r>
                <a:rPr lang="en-US" sz="2400" i="1" kern="1200" dirty="0" smtClean="0">
                  <a:solidFill>
                    <a:schemeClr val="tx1"/>
                  </a:solidFill>
                  <a:latin typeface="Times New Roman" panose="02020603050405020304" pitchFamily="18" charset="0"/>
                  <a:cs typeface="Times New Roman" panose="02020603050405020304" pitchFamily="18" charset="0"/>
                </a:rPr>
                <a:t> </a:t>
              </a:r>
              <a:r>
                <a:rPr lang="en-US" sz="2400" i="1" kern="1200" dirty="0" err="1" smtClean="0">
                  <a:solidFill>
                    <a:schemeClr val="tx1"/>
                  </a:solidFill>
                  <a:latin typeface="Times New Roman" panose="02020603050405020304" pitchFamily="18" charset="0"/>
                  <a:cs typeface="Times New Roman" panose="02020603050405020304" pitchFamily="18" charset="0"/>
                </a:rPr>
                <a:t>không</a:t>
              </a:r>
              <a:r>
                <a:rPr lang="en-US" sz="2400" i="1" kern="1200" dirty="0" smtClean="0">
                  <a:solidFill>
                    <a:schemeClr val="tx1"/>
                  </a:solidFill>
                  <a:latin typeface="Times New Roman" panose="02020603050405020304" pitchFamily="18" charset="0"/>
                  <a:cs typeface="Times New Roman" panose="02020603050405020304" pitchFamily="18" charset="0"/>
                </a:rPr>
                <a:t> </a:t>
              </a:r>
              <a:r>
                <a:rPr lang="en-US" sz="2400" i="1" kern="1200" dirty="0" err="1" smtClean="0">
                  <a:solidFill>
                    <a:schemeClr val="tx1"/>
                  </a:solidFill>
                  <a:latin typeface="Times New Roman" panose="02020603050405020304" pitchFamily="18" charset="0"/>
                  <a:cs typeface="Times New Roman" panose="02020603050405020304" pitchFamily="18" charset="0"/>
                </a:rPr>
                <a:t>nể</a:t>
              </a:r>
              <a:r>
                <a:rPr lang="en-US" sz="2400" i="1" kern="1200" dirty="0" smtClean="0">
                  <a:solidFill>
                    <a:schemeClr val="tx1"/>
                  </a:solidFill>
                  <a:latin typeface="Times New Roman" panose="02020603050405020304" pitchFamily="18" charset="0"/>
                  <a:cs typeface="Times New Roman" panose="02020603050405020304" pitchFamily="18" charset="0"/>
                </a:rPr>
                <a:t> </a:t>
              </a:r>
              <a:r>
                <a:rPr lang="en-US" sz="2400" i="1" kern="1200" dirty="0" err="1" smtClean="0">
                  <a:solidFill>
                    <a:schemeClr val="tx1"/>
                  </a:solidFill>
                  <a:latin typeface="Times New Roman" panose="02020603050405020304" pitchFamily="18" charset="0"/>
                  <a:cs typeface="Times New Roman" panose="02020603050405020304" pitchFamily="18" charset="0"/>
                </a:rPr>
                <a:t>phục</a:t>
              </a:r>
              <a:r>
                <a:rPr lang="en-US" sz="2400" i="1" kern="1200" dirty="0" smtClean="0">
                  <a:solidFill>
                    <a:schemeClr val="tx1"/>
                  </a:solidFill>
                  <a:latin typeface="Times New Roman" panose="02020603050405020304" pitchFamily="18" charset="0"/>
                  <a:cs typeface="Times New Roman" panose="02020603050405020304" pitchFamily="18" charset="0"/>
                </a:rPr>
                <a:t> </a:t>
              </a:r>
              <a:r>
                <a:rPr lang="en-US" sz="2400" i="1" kern="1200" dirty="0" err="1" smtClean="0">
                  <a:solidFill>
                    <a:schemeClr val="tx1"/>
                  </a:solidFill>
                  <a:latin typeface="Times New Roman" panose="02020603050405020304" pitchFamily="18" charset="0"/>
                  <a:cs typeface="Times New Roman" panose="02020603050405020304" pitchFamily="18" charset="0"/>
                </a:rPr>
                <a:t>cậu</a:t>
              </a:r>
              <a:endParaRPr lang="en-US" sz="2400" kern="1200" dirty="0">
                <a:solidFill>
                  <a:schemeClr val="tx1"/>
                </a:solidFill>
                <a:latin typeface="Times New Roman" panose="02020603050405020304" pitchFamily="18" charset="0"/>
                <a:cs typeface="Times New Roman" panose="02020603050405020304" pitchFamily="18" charset="0"/>
              </a:endParaRPr>
            </a:p>
          </p:txBody>
        </p:sp>
        <p:sp>
          <p:nvSpPr>
            <p:cNvPr id="20" name="Freeform 19"/>
            <p:cNvSpPr/>
            <p:nvPr/>
          </p:nvSpPr>
          <p:spPr>
            <a:xfrm>
              <a:off x="4871139" y="719667"/>
              <a:ext cx="2722572" cy="952058"/>
            </a:xfrm>
            <a:custGeom>
              <a:avLst/>
              <a:gdLst>
                <a:gd name="connsiteX0" fmla="*/ 0 w 2009943"/>
                <a:gd name="connsiteY0" fmla="*/ 0 h 797627"/>
                <a:gd name="connsiteX1" fmla="*/ 2009943 w 2009943"/>
                <a:gd name="connsiteY1" fmla="*/ 0 h 797627"/>
                <a:gd name="connsiteX2" fmla="*/ 2009943 w 2009943"/>
                <a:gd name="connsiteY2" fmla="*/ 797627 h 797627"/>
                <a:gd name="connsiteX3" fmla="*/ 0 w 2009943"/>
                <a:gd name="connsiteY3" fmla="*/ 797627 h 797627"/>
                <a:gd name="connsiteX4" fmla="*/ 0 w 2009943"/>
                <a:gd name="connsiteY4" fmla="*/ 0 h 797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9943" h="797627">
                  <a:moveTo>
                    <a:pt x="0" y="0"/>
                  </a:moveTo>
                  <a:lnTo>
                    <a:pt x="2009943" y="0"/>
                  </a:lnTo>
                  <a:lnTo>
                    <a:pt x="2009943" y="797627"/>
                  </a:lnTo>
                  <a:lnTo>
                    <a:pt x="0" y="797627"/>
                  </a:lnTo>
                  <a:lnTo>
                    <a:pt x="0" y="0"/>
                  </a:lnTo>
                  <a:close/>
                </a:path>
              </a:pathLst>
            </a:custGeom>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lt1">
                <a:hueOff val="0"/>
                <a:satOff val="0"/>
                <a:lumOff val="0"/>
                <a:alphaOff val="0"/>
              </a:schemeClr>
            </a:lnRef>
            <a:fillRef idx="1">
              <a:schemeClr val="accent2">
                <a:hueOff val="-727682"/>
                <a:satOff val="-41964"/>
                <a:lumOff val="4314"/>
                <a:alphaOff val="0"/>
              </a:schemeClr>
            </a:fillRef>
            <a:effectRef idx="0">
              <a:schemeClr val="accent2">
                <a:hueOff val="-727682"/>
                <a:satOff val="-41964"/>
                <a:lumOff val="4314"/>
                <a:alphaOff val="0"/>
              </a:schemeClr>
            </a:effectRef>
            <a:fontRef idx="minor">
              <a:schemeClr val="lt1"/>
            </a:fontRef>
          </p:style>
          <p:txBody>
            <a:bodyPr spcFirstLastPara="0" vert="horz" wrap="square" lIns="60325" tIns="60325" rIns="60325" bIns="60325" numCol="1" spcCol="1270" anchor="ctr" anchorCtr="0">
              <a:noAutofit/>
            </a:bodyPr>
            <a:lstStyle/>
            <a:p>
              <a:pPr lvl="0" algn="l" defTabSz="844550">
                <a:lnSpc>
                  <a:spcPct val="90000"/>
                </a:lnSpc>
                <a:spcBef>
                  <a:spcPct val="0"/>
                </a:spcBef>
                <a:spcAft>
                  <a:spcPct val="35000"/>
                </a:spcAft>
              </a:pPr>
              <a:r>
                <a:rPr lang="nl-NL" sz="2400" b="1" kern="1200" dirty="0" smtClean="0">
                  <a:solidFill>
                    <a:schemeClr val="tx1"/>
                  </a:solidFill>
                  <a:latin typeface="Times New Roman" panose="02020603050405020304" pitchFamily="18" charset="0"/>
                  <a:cs typeface="Times New Roman" panose="02020603050405020304" pitchFamily="18" charset="0"/>
                </a:rPr>
                <a:t>Phần 2: </a:t>
              </a:r>
              <a:r>
                <a:rPr lang="en-US" sz="2400" b="1" kern="1200" dirty="0" err="1" smtClean="0">
                  <a:solidFill>
                    <a:schemeClr val="tx1"/>
                  </a:solidFill>
                  <a:latin typeface="Times New Roman" panose="02020603050405020304" pitchFamily="18" charset="0"/>
                  <a:cs typeface="Times New Roman" panose="02020603050405020304" pitchFamily="18" charset="0"/>
                </a:rPr>
                <a:t>Bàn</a:t>
              </a:r>
              <a:r>
                <a:rPr lang="en-US" sz="2400" b="1" kern="1200" dirty="0" smtClean="0">
                  <a:solidFill>
                    <a:schemeClr val="tx1"/>
                  </a:solidFill>
                  <a:latin typeface="Times New Roman" panose="02020603050405020304" pitchFamily="18" charset="0"/>
                  <a:cs typeface="Times New Roman" panose="02020603050405020304" pitchFamily="18" charset="0"/>
                </a:rPr>
                <a:t> </a:t>
              </a:r>
              <a:r>
                <a:rPr lang="en-US" sz="2400" b="1" kern="1200" dirty="0" err="1" smtClean="0">
                  <a:solidFill>
                    <a:schemeClr val="tx1"/>
                  </a:solidFill>
                  <a:latin typeface="Times New Roman" panose="02020603050405020304" pitchFamily="18" charset="0"/>
                  <a:cs typeface="Times New Roman" panose="02020603050405020304" pitchFamily="18" charset="0"/>
                </a:rPr>
                <a:t>luận</a:t>
              </a:r>
              <a:r>
                <a:rPr lang="en-US" sz="2400" b="1" kern="1200" dirty="0" smtClean="0">
                  <a:solidFill>
                    <a:schemeClr val="tx1"/>
                  </a:solidFill>
                  <a:latin typeface="Times New Roman" panose="02020603050405020304" pitchFamily="18" charset="0"/>
                  <a:cs typeface="Times New Roman" panose="02020603050405020304" pitchFamily="18" charset="0"/>
                </a:rPr>
                <a:t> </a:t>
              </a:r>
              <a:r>
                <a:rPr lang="en-US" sz="2400" b="1" kern="1200" dirty="0" err="1" smtClean="0">
                  <a:solidFill>
                    <a:schemeClr val="tx1"/>
                  </a:solidFill>
                  <a:latin typeface="Times New Roman" panose="02020603050405020304" pitchFamily="18" charset="0"/>
                  <a:cs typeface="Times New Roman" panose="02020603050405020304" pitchFamily="18" charset="0"/>
                </a:rPr>
                <a:t>vấn</a:t>
              </a:r>
              <a:r>
                <a:rPr lang="en-US" sz="2400" b="1" kern="1200" dirty="0" smtClean="0">
                  <a:solidFill>
                    <a:schemeClr val="tx1"/>
                  </a:solidFill>
                  <a:latin typeface="Times New Roman" panose="02020603050405020304" pitchFamily="18" charset="0"/>
                  <a:cs typeface="Times New Roman" panose="02020603050405020304" pitchFamily="18" charset="0"/>
                </a:rPr>
                <a:t> </a:t>
              </a:r>
              <a:r>
                <a:rPr lang="en-US" sz="2400" b="1" kern="1200" dirty="0" err="1" smtClean="0">
                  <a:solidFill>
                    <a:schemeClr val="tx1"/>
                  </a:solidFill>
                  <a:latin typeface="Times New Roman" panose="02020603050405020304" pitchFamily="18" charset="0"/>
                  <a:cs typeface="Times New Roman" panose="02020603050405020304" pitchFamily="18" charset="0"/>
                </a:rPr>
                <a:t>đề</a:t>
              </a:r>
              <a:endParaRPr lang="en-US" sz="2400" kern="1200" dirty="0">
                <a:solidFill>
                  <a:schemeClr val="tx1"/>
                </a:solidFill>
                <a:latin typeface="Times New Roman" panose="02020603050405020304" pitchFamily="18" charset="0"/>
                <a:cs typeface="Times New Roman" panose="02020603050405020304" pitchFamily="18" charset="0"/>
              </a:endParaRPr>
            </a:p>
          </p:txBody>
        </p:sp>
        <p:sp>
          <p:nvSpPr>
            <p:cNvPr id="21" name="Freeform 20"/>
            <p:cNvSpPr/>
            <p:nvPr/>
          </p:nvSpPr>
          <p:spPr>
            <a:xfrm>
              <a:off x="3080180" y="1831304"/>
              <a:ext cx="1790959" cy="3828831"/>
            </a:xfrm>
            <a:custGeom>
              <a:avLst/>
              <a:gdLst>
                <a:gd name="connsiteX0" fmla="*/ 0 w 2009943"/>
                <a:gd name="connsiteY0" fmla="*/ 0 h 3828830"/>
                <a:gd name="connsiteX1" fmla="*/ 1172467 w 2009943"/>
                <a:gd name="connsiteY1" fmla="*/ 0 h 3828830"/>
                <a:gd name="connsiteX2" fmla="*/ 1172467 w 2009943"/>
                <a:gd name="connsiteY2" fmla="*/ 0 h 3828830"/>
                <a:gd name="connsiteX3" fmla="*/ 1674953 w 2009943"/>
                <a:gd name="connsiteY3" fmla="*/ 0 h 3828830"/>
                <a:gd name="connsiteX4" fmla="*/ 2009943 w 2009943"/>
                <a:gd name="connsiteY4" fmla="*/ 0 h 3828830"/>
                <a:gd name="connsiteX5" fmla="*/ 2009943 w 2009943"/>
                <a:gd name="connsiteY5" fmla="*/ 2233484 h 3828830"/>
                <a:gd name="connsiteX6" fmla="*/ 2261186 w 2009943"/>
                <a:gd name="connsiteY6" fmla="*/ 2711960 h 3828830"/>
                <a:gd name="connsiteX7" fmla="*/ 2009943 w 2009943"/>
                <a:gd name="connsiteY7" fmla="*/ 3190692 h 3828830"/>
                <a:gd name="connsiteX8" fmla="*/ 2009943 w 2009943"/>
                <a:gd name="connsiteY8" fmla="*/ 3828830 h 3828830"/>
                <a:gd name="connsiteX9" fmla="*/ 1674953 w 2009943"/>
                <a:gd name="connsiteY9" fmla="*/ 3828830 h 3828830"/>
                <a:gd name="connsiteX10" fmla="*/ 1172467 w 2009943"/>
                <a:gd name="connsiteY10" fmla="*/ 3828830 h 3828830"/>
                <a:gd name="connsiteX11" fmla="*/ 1172467 w 2009943"/>
                <a:gd name="connsiteY11" fmla="*/ 3828830 h 3828830"/>
                <a:gd name="connsiteX12" fmla="*/ 0 w 2009943"/>
                <a:gd name="connsiteY12" fmla="*/ 3828830 h 3828830"/>
                <a:gd name="connsiteX13" fmla="*/ 0 w 2009943"/>
                <a:gd name="connsiteY13" fmla="*/ 3190692 h 3828830"/>
                <a:gd name="connsiteX14" fmla="*/ 0 w 2009943"/>
                <a:gd name="connsiteY14" fmla="*/ 2233484 h 3828830"/>
                <a:gd name="connsiteX15" fmla="*/ 0 w 2009943"/>
                <a:gd name="connsiteY15" fmla="*/ 2233484 h 3828830"/>
                <a:gd name="connsiteX16" fmla="*/ 0 w 2009943"/>
                <a:gd name="connsiteY16" fmla="*/ 0 h 382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09943" h="3828830">
                  <a:moveTo>
                    <a:pt x="0" y="0"/>
                  </a:moveTo>
                  <a:lnTo>
                    <a:pt x="1172467" y="0"/>
                  </a:lnTo>
                  <a:lnTo>
                    <a:pt x="1172467" y="0"/>
                  </a:lnTo>
                  <a:lnTo>
                    <a:pt x="1674953" y="0"/>
                  </a:lnTo>
                  <a:lnTo>
                    <a:pt x="2009943" y="0"/>
                  </a:lnTo>
                  <a:lnTo>
                    <a:pt x="2009943" y="2233484"/>
                  </a:lnTo>
                  <a:lnTo>
                    <a:pt x="2261186" y="2711960"/>
                  </a:lnTo>
                  <a:lnTo>
                    <a:pt x="2009943" y="3190692"/>
                  </a:lnTo>
                  <a:lnTo>
                    <a:pt x="2009943" y="3828830"/>
                  </a:lnTo>
                  <a:lnTo>
                    <a:pt x="1674953" y="3828830"/>
                  </a:lnTo>
                  <a:lnTo>
                    <a:pt x="1172467" y="3828830"/>
                  </a:lnTo>
                  <a:lnTo>
                    <a:pt x="1172467" y="3828830"/>
                  </a:lnTo>
                  <a:lnTo>
                    <a:pt x="0" y="3828830"/>
                  </a:lnTo>
                  <a:lnTo>
                    <a:pt x="0" y="3190692"/>
                  </a:lnTo>
                  <a:lnTo>
                    <a:pt x="0" y="2233484"/>
                  </a:lnTo>
                  <a:lnTo>
                    <a:pt x="0" y="2233484"/>
                  </a:lnTo>
                  <a:lnTo>
                    <a:pt x="0" y="0"/>
                  </a:lnTo>
                  <a:close/>
                </a:path>
              </a:pathLst>
            </a:custGeom>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lt1">
                <a:hueOff val="0"/>
                <a:satOff val="0"/>
                <a:lumOff val="0"/>
                <a:alphaOff val="0"/>
              </a:schemeClr>
            </a:lnRef>
            <a:fillRef idx="1">
              <a:schemeClr val="accent2">
                <a:tint val="50000"/>
                <a:hueOff val="-880662"/>
                <a:satOff val="-76170"/>
                <a:lumOff val="8755"/>
                <a:alphaOff val="0"/>
              </a:schemeClr>
            </a:fillRef>
            <a:effectRef idx="0">
              <a:schemeClr val="accent2">
                <a:tint val="50000"/>
                <a:hueOff val="-880662"/>
                <a:satOff val="-76170"/>
                <a:lumOff val="8755"/>
                <a:alphaOff val="0"/>
              </a:schemeClr>
            </a:effectRef>
            <a:fontRef idx="minor">
              <a:schemeClr val="lt1">
                <a:hueOff val="0"/>
                <a:satOff val="0"/>
                <a:lumOff val="0"/>
                <a:alphaOff val="0"/>
              </a:schemeClr>
            </a:fontRef>
          </p:style>
          <p:txBody>
            <a:bodyPr spcFirstLastPara="0" vert="horz" wrap="square" lIns="315413" tIns="60325" rIns="60324" bIns="60325" numCol="1" spcCol="1270" anchor="t" anchorCtr="0">
              <a:noAutofit/>
            </a:bodyPr>
            <a:lstStyle/>
            <a:p>
              <a:pPr lvl="0" algn="l" defTabSz="844550">
                <a:lnSpc>
                  <a:spcPct val="90000"/>
                </a:lnSpc>
                <a:spcBef>
                  <a:spcPct val="0"/>
                </a:spcBef>
                <a:spcAft>
                  <a:spcPct val="35000"/>
                </a:spcAft>
              </a:pPr>
              <a:endParaRPr lang="en-US" sz="1900" kern="1200" dirty="0" smtClean="0">
                <a:solidFill>
                  <a:schemeClr val="tx1"/>
                </a:solidFill>
                <a:latin typeface="Times New Roman" panose="02020603050405020304" pitchFamily="18" charset="0"/>
                <a:cs typeface="Times New Roman" panose="02020603050405020304" pitchFamily="18" charset="0"/>
              </a:endParaRPr>
            </a:p>
            <a:p>
              <a:pPr lvl="0" algn="l" defTabSz="844550">
                <a:lnSpc>
                  <a:spcPct val="90000"/>
                </a:lnSpc>
                <a:spcBef>
                  <a:spcPct val="0"/>
                </a:spcBef>
                <a:spcAft>
                  <a:spcPct val="35000"/>
                </a:spcAft>
              </a:pPr>
              <a:r>
                <a:rPr lang="en-US" sz="2800" kern="1200" dirty="0" err="1" smtClean="0">
                  <a:solidFill>
                    <a:schemeClr val="tx1"/>
                  </a:solidFill>
                  <a:latin typeface="Times New Roman" panose="02020603050405020304" pitchFamily="18" charset="0"/>
                  <a:cs typeface="Times New Roman" panose="02020603050405020304" pitchFamily="18" charset="0"/>
                </a:rPr>
                <a:t>Từ</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đầu</a:t>
              </a:r>
              <a:r>
                <a:rPr lang="en-US" sz="2800" kern="1200" dirty="0" smtClean="0">
                  <a:solidFill>
                    <a:schemeClr val="tx1"/>
                  </a:solidFill>
                  <a:latin typeface="Times New Roman" panose="02020603050405020304" pitchFamily="18" charset="0"/>
                  <a:cs typeface="Times New Roman" panose="02020603050405020304" pitchFamily="18" charset="0"/>
                </a:rPr>
                <a:t> … </a:t>
              </a:r>
              <a:r>
                <a:rPr lang="en-US" sz="2800" kern="1200" dirty="0" err="1" smtClean="0">
                  <a:solidFill>
                    <a:schemeClr val="tx1"/>
                  </a:solidFill>
                  <a:latin typeface="Times New Roman" panose="02020603050405020304" pitchFamily="18" charset="0"/>
                  <a:cs typeface="Times New Roman" panose="02020603050405020304" pitchFamily="18" charset="0"/>
                </a:rPr>
                <a:t>đến</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i="1" kern="1200" dirty="0" smtClean="0">
                  <a:solidFill>
                    <a:schemeClr val="tx1"/>
                  </a:solidFill>
                  <a:latin typeface="Times New Roman" panose="02020603050405020304" pitchFamily="18" charset="0"/>
                  <a:cs typeface="Times New Roman" panose="02020603050405020304" pitchFamily="18" charset="0"/>
                </a:rPr>
                <a:t>"</a:t>
              </a:r>
              <a:r>
                <a:rPr lang="en-US" sz="2800" i="1" kern="1200" dirty="0" err="1" smtClean="0">
                  <a:solidFill>
                    <a:schemeClr val="tx1"/>
                  </a:solidFill>
                  <a:latin typeface="Times New Roman" panose="02020603050405020304" pitchFamily="18" charset="0"/>
                  <a:cs typeface="Times New Roman" panose="02020603050405020304" pitchFamily="18" charset="0"/>
                </a:rPr>
                <a:t>hoặc</a:t>
              </a:r>
              <a:r>
                <a:rPr lang="en-US" sz="2800" i="1" kern="1200" dirty="0" smtClean="0">
                  <a:solidFill>
                    <a:schemeClr val="tx1"/>
                  </a:solidFill>
                  <a:latin typeface="Times New Roman" panose="02020603050405020304" pitchFamily="18" charset="0"/>
                  <a:cs typeface="Times New Roman" panose="02020603050405020304" pitchFamily="18" charset="0"/>
                </a:rPr>
                <a:t> vi </a:t>
              </a:r>
              <a:r>
                <a:rPr lang="en-US" sz="2800" i="1" kern="1200" dirty="0" err="1" smtClean="0">
                  <a:solidFill>
                    <a:schemeClr val="tx1"/>
                  </a:solidFill>
                  <a:latin typeface="Times New Roman" panose="02020603050405020304" pitchFamily="18" charset="0"/>
                  <a:cs typeface="Times New Roman" panose="02020603050405020304" pitchFamily="18" charset="0"/>
                </a:rPr>
                <a:t>phạm</a:t>
              </a:r>
              <a:r>
                <a:rPr lang="en-US" sz="2800" i="1" kern="1200" dirty="0" smtClean="0">
                  <a:solidFill>
                    <a:schemeClr val="tx1"/>
                  </a:solidFill>
                  <a:latin typeface="Times New Roman" panose="02020603050405020304" pitchFamily="18" charset="0"/>
                  <a:cs typeface="Times New Roman" panose="02020603050405020304" pitchFamily="18" charset="0"/>
                </a:rPr>
                <a:t> </a:t>
              </a:r>
              <a:r>
                <a:rPr lang="en-US" sz="2800" i="1" kern="1200" dirty="0" err="1" smtClean="0">
                  <a:solidFill>
                    <a:schemeClr val="tx1"/>
                  </a:solidFill>
                  <a:latin typeface="Times New Roman" panose="02020603050405020304" pitchFamily="18" charset="0"/>
                  <a:cs typeface="Times New Roman" panose="02020603050405020304" pitchFamily="18" charset="0"/>
                </a:rPr>
                <a:t>nội</a:t>
              </a:r>
              <a:r>
                <a:rPr lang="en-US" sz="2800" i="1" kern="1200" dirty="0" smtClean="0">
                  <a:solidFill>
                    <a:schemeClr val="tx1"/>
                  </a:solidFill>
                  <a:latin typeface="Times New Roman" panose="02020603050405020304" pitchFamily="18" charset="0"/>
                  <a:cs typeface="Times New Roman" panose="02020603050405020304" pitchFamily="18" charset="0"/>
                </a:rPr>
                <a:t> </a:t>
              </a:r>
              <a:r>
                <a:rPr lang="en-US" sz="2800" i="1" kern="1200" dirty="0" err="1" smtClean="0">
                  <a:solidFill>
                    <a:schemeClr val="tx1"/>
                  </a:solidFill>
                  <a:latin typeface="Times New Roman" panose="02020603050405020304" pitchFamily="18" charset="0"/>
                  <a:cs typeface="Times New Roman" panose="02020603050405020304" pitchFamily="18" charset="0"/>
                </a:rPr>
                <a:t>quy</a:t>
              </a:r>
              <a:r>
                <a:rPr lang="en-US" sz="2800" i="1" kern="1200" dirty="0" smtClean="0">
                  <a:solidFill>
                    <a:schemeClr val="tx1"/>
                  </a:solidFill>
                  <a:latin typeface="Times New Roman" panose="02020603050405020304" pitchFamily="18" charset="0"/>
                  <a:cs typeface="Times New Roman" panose="02020603050405020304" pitchFamily="18" charset="0"/>
                </a:rPr>
                <a:t> </a:t>
              </a:r>
              <a:r>
                <a:rPr lang="en-US" sz="2800" i="1" kern="1200" dirty="0" err="1" smtClean="0">
                  <a:solidFill>
                    <a:schemeClr val="tx1"/>
                  </a:solidFill>
                  <a:latin typeface="Times New Roman" panose="02020603050405020304" pitchFamily="18" charset="0"/>
                  <a:cs typeface="Times New Roman" panose="02020603050405020304" pitchFamily="18" charset="0"/>
                </a:rPr>
                <a:t>nhà</a:t>
              </a:r>
              <a:r>
                <a:rPr lang="en-US" sz="2800" i="1" kern="1200" dirty="0" smtClean="0">
                  <a:solidFill>
                    <a:schemeClr val="tx1"/>
                  </a:solidFill>
                  <a:latin typeface="Times New Roman" panose="02020603050405020304" pitchFamily="18" charset="0"/>
                  <a:cs typeface="Times New Roman" panose="02020603050405020304" pitchFamily="18" charset="0"/>
                </a:rPr>
                <a:t> </a:t>
              </a:r>
              <a:r>
                <a:rPr lang="en-US" sz="2800" i="1" kern="1200" dirty="0" err="1" smtClean="0">
                  <a:solidFill>
                    <a:schemeClr val="tx1"/>
                  </a:solidFill>
                  <a:latin typeface="Times New Roman" panose="02020603050405020304" pitchFamily="18" charset="0"/>
                  <a:cs typeface="Times New Roman" panose="02020603050405020304" pitchFamily="18" charset="0"/>
                </a:rPr>
                <a:t>trường</a:t>
              </a:r>
              <a:r>
                <a:rPr lang="vi-VN" sz="2800" i="1" kern="1200" dirty="0" smtClean="0">
                  <a:solidFill>
                    <a:schemeClr val="tx1"/>
                  </a:solidFill>
                  <a:latin typeface="Times New Roman" panose="02020603050405020304" pitchFamily="18" charset="0"/>
                  <a:cs typeface="Times New Roman" panose="02020603050405020304" pitchFamily="18" charset="0"/>
                </a:rPr>
                <a:t>?</a:t>
              </a:r>
              <a:r>
                <a:rPr lang="en-US" sz="2800" i="1" kern="1200" dirty="0" smtClean="0">
                  <a:solidFill>
                    <a:schemeClr val="tx1"/>
                  </a:solidFill>
                  <a:latin typeface="Times New Roman" panose="02020603050405020304" pitchFamily="18" charset="0"/>
                  <a:cs typeface="Times New Roman" panose="02020603050405020304" pitchFamily="18" charset="0"/>
                </a:rPr>
                <a:t>"</a:t>
              </a:r>
              <a:endParaRPr lang="en-US" sz="2800" kern="1200" dirty="0">
                <a:solidFill>
                  <a:schemeClr val="tx1"/>
                </a:solidFill>
                <a:latin typeface="Times New Roman" panose="02020603050405020304" pitchFamily="18" charset="0"/>
                <a:cs typeface="Times New Roman" panose="02020603050405020304" pitchFamily="18" charset="0"/>
              </a:endParaRPr>
            </a:p>
          </p:txBody>
        </p:sp>
        <p:sp>
          <p:nvSpPr>
            <p:cNvPr id="23" name="Freeform 22"/>
            <p:cNvSpPr/>
            <p:nvPr/>
          </p:nvSpPr>
          <p:spPr>
            <a:xfrm>
              <a:off x="3080782" y="878058"/>
              <a:ext cx="1790959" cy="1200805"/>
            </a:xfrm>
            <a:custGeom>
              <a:avLst/>
              <a:gdLst>
                <a:gd name="connsiteX0" fmla="*/ 0 w 2009943"/>
                <a:gd name="connsiteY0" fmla="*/ 0 h 638318"/>
                <a:gd name="connsiteX1" fmla="*/ 2009943 w 2009943"/>
                <a:gd name="connsiteY1" fmla="*/ 0 h 638318"/>
                <a:gd name="connsiteX2" fmla="*/ 2009943 w 2009943"/>
                <a:gd name="connsiteY2" fmla="*/ 638318 h 638318"/>
                <a:gd name="connsiteX3" fmla="*/ 0 w 2009943"/>
                <a:gd name="connsiteY3" fmla="*/ 638318 h 638318"/>
                <a:gd name="connsiteX4" fmla="*/ 0 w 2009943"/>
                <a:gd name="connsiteY4" fmla="*/ 0 h 638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9943" h="638318">
                  <a:moveTo>
                    <a:pt x="0" y="0"/>
                  </a:moveTo>
                  <a:lnTo>
                    <a:pt x="2009943" y="0"/>
                  </a:lnTo>
                  <a:lnTo>
                    <a:pt x="2009943" y="638318"/>
                  </a:lnTo>
                  <a:lnTo>
                    <a:pt x="0" y="638318"/>
                  </a:lnTo>
                  <a:lnTo>
                    <a:pt x="0" y="0"/>
                  </a:lnTo>
                  <a:close/>
                </a:path>
              </a:pathLst>
            </a:custGeom>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txBody>
            <a:bodyPr spcFirstLastPara="0" vert="horz" wrap="square" lIns="60325" tIns="60325" rIns="60325" bIns="60325" numCol="1" spcCol="1270" anchor="ctr" anchorCtr="0">
              <a:noAutofit/>
            </a:bodyPr>
            <a:lstStyle/>
            <a:p>
              <a:pPr lvl="0" algn="l" defTabSz="844550">
                <a:lnSpc>
                  <a:spcPct val="90000"/>
                </a:lnSpc>
                <a:spcBef>
                  <a:spcPct val="0"/>
                </a:spcBef>
                <a:spcAft>
                  <a:spcPct val="35000"/>
                </a:spcAft>
              </a:pPr>
              <a:r>
                <a:rPr lang="en-US" sz="2400" b="1" kern="1200" dirty="0" err="1" smtClean="0">
                  <a:solidFill>
                    <a:schemeClr val="tx1"/>
                  </a:solidFill>
                  <a:latin typeface="Times New Roman" panose="02020603050405020304" pitchFamily="18" charset="0"/>
                  <a:cs typeface="Times New Roman" panose="02020603050405020304" pitchFamily="18" charset="0"/>
                </a:rPr>
                <a:t>Phần</a:t>
              </a:r>
              <a:r>
                <a:rPr lang="en-US" sz="2400" b="1" kern="1200" dirty="0" smtClean="0">
                  <a:solidFill>
                    <a:schemeClr val="tx1"/>
                  </a:solidFill>
                  <a:latin typeface="Times New Roman" panose="02020603050405020304" pitchFamily="18" charset="0"/>
                  <a:cs typeface="Times New Roman" panose="02020603050405020304" pitchFamily="18" charset="0"/>
                </a:rPr>
                <a:t> 1: </a:t>
              </a:r>
              <a:r>
                <a:rPr lang="nl-NL" sz="2400" b="1" kern="1200" dirty="0" smtClean="0">
                  <a:solidFill>
                    <a:schemeClr val="tx1"/>
                  </a:solidFill>
                  <a:latin typeface="Times New Roman" panose="02020603050405020304" pitchFamily="18" charset="0"/>
                  <a:cs typeface="Times New Roman" panose="02020603050405020304" pitchFamily="18" charset="0"/>
                </a:rPr>
                <a:t>Nêu vấn đề nghị luận</a:t>
              </a:r>
              <a:r>
                <a:rPr lang="nl-NL" sz="2400" kern="1200" dirty="0" smtClean="0">
                  <a:solidFill>
                    <a:schemeClr val="tx1"/>
                  </a:solidFill>
                  <a:latin typeface="Times New Roman" panose="02020603050405020304" pitchFamily="18" charset="0"/>
                  <a:cs typeface="Times New Roman" panose="02020603050405020304" pitchFamily="18" charset="0"/>
                </a:rPr>
                <a:t>: </a:t>
              </a:r>
              <a:endParaRPr lang="en-US" sz="2400" kern="1200" dirty="0">
                <a:solidFill>
                  <a:schemeClr val="tx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37178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pic>
        <p:nvPicPr>
          <p:cNvPr id="5" name="Picture 4"/>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40000" contrast="40000"/>
                    </a14:imgEffect>
                  </a14:imgLayer>
                </a14:imgProps>
              </a:ext>
            </a:extLst>
          </a:blip>
          <a:srcRect l="21314" t="20941" r="21005" b="17581"/>
          <a:stretch/>
        </p:blipFill>
        <p:spPr>
          <a:xfrm>
            <a:off x="4150237" y="6257925"/>
            <a:ext cx="3878825" cy="457200"/>
          </a:xfrm>
          <a:prstGeom prst="rect">
            <a:avLst/>
          </a:prstGeom>
        </p:spPr>
      </p:pic>
      <p:sp>
        <p:nvSpPr>
          <p:cNvPr id="33" name="Freeform 32"/>
          <p:cNvSpPr/>
          <p:nvPr/>
        </p:nvSpPr>
        <p:spPr>
          <a:xfrm>
            <a:off x="1578079" y="85110"/>
            <a:ext cx="9874280" cy="624680"/>
          </a:xfrm>
          <a:custGeom>
            <a:avLst/>
            <a:gdLst>
              <a:gd name="connsiteX0" fmla="*/ 126209 w 9999406"/>
              <a:gd name="connsiteY0" fmla="*/ 0 h 666391"/>
              <a:gd name="connsiteX1" fmla="*/ 9873197 w 9999406"/>
              <a:gd name="connsiteY1" fmla="*/ 0 h 666391"/>
              <a:gd name="connsiteX2" fmla="*/ 9999406 w 9999406"/>
              <a:gd name="connsiteY2" fmla="*/ 126209 h 666391"/>
              <a:gd name="connsiteX3" fmla="*/ 9999406 w 9999406"/>
              <a:gd name="connsiteY3" fmla="*/ 631028 h 666391"/>
              <a:gd name="connsiteX4" fmla="*/ 9992267 w 9999406"/>
              <a:gd name="connsiteY4" fmla="*/ 666391 h 666391"/>
              <a:gd name="connsiteX5" fmla="*/ 7139 w 9999406"/>
              <a:gd name="connsiteY5" fmla="*/ 666391 h 666391"/>
              <a:gd name="connsiteX6" fmla="*/ 0 w 9999406"/>
              <a:gd name="connsiteY6" fmla="*/ 631028 h 666391"/>
              <a:gd name="connsiteX7" fmla="*/ 0 w 9999406"/>
              <a:gd name="connsiteY7" fmla="*/ 126209 h 666391"/>
              <a:gd name="connsiteX8" fmla="*/ 126209 w 9999406"/>
              <a:gd name="connsiteY8" fmla="*/ 0 h 666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99406" h="666391">
                <a:moveTo>
                  <a:pt x="126209" y="0"/>
                </a:moveTo>
                <a:lnTo>
                  <a:pt x="9873197" y="0"/>
                </a:lnTo>
                <a:cubicBezTo>
                  <a:pt x="9942900" y="0"/>
                  <a:pt x="9999406" y="56506"/>
                  <a:pt x="9999406" y="126209"/>
                </a:cubicBezTo>
                <a:lnTo>
                  <a:pt x="9999406" y="631028"/>
                </a:lnTo>
                <a:lnTo>
                  <a:pt x="9992267" y="666391"/>
                </a:lnTo>
                <a:lnTo>
                  <a:pt x="7139" y="666391"/>
                </a:lnTo>
                <a:lnTo>
                  <a:pt x="0" y="631028"/>
                </a:lnTo>
                <a:lnTo>
                  <a:pt x="0" y="126209"/>
                </a:lnTo>
                <a:cubicBezTo>
                  <a:pt x="0" y="56506"/>
                  <a:pt x="56506" y="0"/>
                  <a:pt x="126209" y="0"/>
                </a:cubicBezTo>
                <a:close/>
              </a:path>
            </a:pathLst>
          </a:custGeom>
          <a:blipFill>
            <a:blip r:embed="rId6"/>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HAI </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LOẠI KHÁC BIỆT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Giong</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-mi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Mun</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6</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4346224" y="717083"/>
            <a:ext cx="348685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Hình thành kiến thức</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p:cNvSpPr/>
          <p:nvPr/>
        </p:nvSpPr>
        <p:spPr>
          <a:xfrm>
            <a:off x="481797" y="1077678"/>
            <a:ext cx="3680816" cy="523220"/>
          </a:xfrm>
          <a:prstGeom prst="rect">
            <a:avLst/>
          </a:prstGeom>
        </p:spPr>
        <p:txBody>
          <a:bodyPr wrap="none">
            <a:spAutoFit/>
          </a:bodyPr>
          <a:lstStyle/>
          <a:p>
            <a:pPr>
              <a:spcAft>
                <a:spcPts val="0"/>
              </a:spcAft>
              <a:tabLst>
                <a:tab pos="1386840" algn="l"/>
              </a:tabLst>
            </a:pPr>
            <a:r>
              <a:rPr lang="de-DE" sz="2800" b="1" dirty="0">
                <a:solidFill>
                  <a:srgbClr val="0000FF"/>
                </a:solidFill>
                <a:latin typeface="Times New Roman" panose="02020603050405020304" pitchFamily="18" charset="0"/>
                <a:ea typeface="Times New Roman" panose="02020603050405020304" pitchFamily="18" charset="0"/>
              </a:rPr>
              <a:t>II. Khám phá văn bản</a:t>
            </a:r>
            <a:r>
              <a:rPr lang="de-DE" sz="2800" b="1" dirty="0">
                <a:solidFill>
                  <a:srgbClr val="000000"/>
                </a:solidFill>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
        <p:nvSpPr>
          <p:cNvPr id="10" name="Rectangle 9"/>
          <p:cNvSpPr/>
          <p:nvPr/>
        </p:nvSpPr>
        <p:spPr>
          <a:xfrm>
            <a:off x="409433" y="1547139"/>
            <a:ext cx="3799438" cy="523220"/>
          </a:xfrm>
          <a:prstGeom prst="rect">
            <a:avLst/>
          </a:prstGeom>
        </p:spPr>
        <p:txBody>
          <a:bodyPr wrap="none">
            <a:spAutoFit/>
          </a:bodyPr>
          <a:lstStyle/>
          <a:p>
            <a:pPr>
              <a:spcAft>
                <a:spcPts val="0"/>
              </a:spcAft>
            </a:pPr>
            <a:r>
              <a:rPr lang="pt-BR" sz="2800" b="1" dirty="0">
                <a:latin typeface="Times New Roman" panose="02020603050405020304" pitchFamily="18" charset="0"/>
                <a:ea typeface="Times New Roman" panose="02020603050405020304" pitchFamily="18" charset="0"/>
              </a:rPr>
              <a:t>1. Nêu vấn đề nghị luận</a:t>
            </a:r>
            <a:endParaRPr lang="en-US" sz="2800" dirty="0">
              <a:effectLst/>
              <a:latin typeface="Times New Roman" panose="02020603050405020304" pitchFamily="18" charset="0"/>
              <a:ea typeface="Times New Roman" panose="02020603050405020304" pitchFamily="18" charset="0"/>
            </a:endParaRPr>
          </a:p>
        </p:txBody>
      </p:sp>
      <p:sp>
        <p:nvSpPr>
          <p:cNvPr id="11" name="Rectangle 10"/>
          <p:cNvSpPr/>
          <p:nvPr/>
        </p:nvSpPr>
        <p:spPr>
          <a:xfrm>
            <a:off x="660400" y="2065077"/>
            <a:ext cx="10858500" cy="3970318"/>
          </a:xfrm>
          <a:prstGeom prst="rect">
            <a:avLst/>
          </a:prstGeom>
        </p:spPr>
        <p:txBody>
          <a:bodyPr>
            <a:spAutoFit/>
          </a:bodyPr>
          <a:lstStyle/>
          <a:p>
            <a:pPr marL="457200" indent="-457200">
              <a:spcAft>
                <a:spcPts val="0"/>
              </a:spcAft>
              <a:buFont typeface="Wingdings" panose="05000000000000000000" pitchFamily="2" charset="2"/>
              <a:buChar char="v"/>
            </a:pPr>
            <a:r>
              <a:rPr lang="en-US" sz="2800" dirty="0" err="1" smtClean="0">
                <a:latin typeface="Times New Roman" panose="02020603050405020304" pitchFamily="18" charset="0"/>
                <a:ea typeface="Times New Roman" panose="02020603050405020304" pitchFamily="18" charset="0"/>
              </a:rPr>
              <a:t>Tác</a:t>
            </a:r>
            <a:r>
              <a:rPr lang="en-US" sz="2800" dirty="0" smtClean="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hồi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ức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Bài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tập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thầy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giáo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giao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học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sinh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thực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nhằm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mục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đích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tạo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hội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học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sinh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bộc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lộ</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phiên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bản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chân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thật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hơn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bản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thân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trước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xung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quanh</a:t>
            </a:r>
            <a:r>
              <a:rPr lang="en-US" sz="2800" dirty="0">
                <a:latin typeface="Times New Roman" panose="02020603050405020304" pitchFamily="18" charset="0"/>
                <a:ea typeface="Times New Roman" panose="02020603050405020304" pitchFamily="18" charset="0"/>
              </a:rPr>
              <a:t>. </a:t>
            </a:r>
          </a:p>
          <a:p>
            <a:pPr>
              <a:spcAft>
                <a:spcPts val="0"/>
              </a:spcAft>
            </a:pPr>
            <a:r>
              <a:rPr lang="vi-VN" sz="2800" dirty="0">
                <a:latin typeface="Times New Roman" panose="02020603050405020304" pitchFamily="18" charset="0"/>
                <a:ea typeface="Times New Roman" panose="02020603050405020304" pitchFamily="18" charset="0"/>
              </a:rPr>
              <a:t>=&gt;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Thầy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giáo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khuyến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khích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học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sinh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tự</a:t>
            </a:r>
            <a:r>
              <a:rPr lang="en-US" sz="2800" dirty="0">
                <a:latin typeface="Times New Roman" panose="02020603050405020304" pitchFamily="18" charset="0"/>
                <a:ea typeface="Times New Roman" panose="02020603050405020304" pitchFamily="18" charset="0"/>
              </a:rPr>
              <a:t> do </a:t>
            </a:r>
            <a:r>
              <a:rPr lang="en-US" sz="2800" dirty="0" err="1">
                <a:latin typeface="Times New Roman" panose="02020603050405020304" pitchFamily="18" charset="0"/>
                <a:ea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biệt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mình</a:t>
            </a:r>
            <a:r>
              <a:rPr lang="en-US" sz="2800" dirty="0">
                <a:latin typeface="Times New Roman" panose="02020603050405020304" pitchFamily="18" charset="0"/>
                <a:ea typeface="Times New Roman" panose="02020603050405020304" pitchFamily="18" charset="0"/>
              </a:rPr>
              <a:t>. </a:t>
            </a:r>
            <a:br>
              <a:rPr lang="en-US" sz="2800" dirty="0">
                <a:latin typeface="Times New Roman" panose="02020603050405020304" pitchFamily="18" charset="0"/>
                <a:ea typeface="Times New Roman" panose="02020603050405020304" pitchFamily="18" charset="0"/>
              </a:rPr>
            </a:br>
            <a:endParaRPr lang="en-US" sz="2800" dirty="0">
              <a:latin typeface="Times New Roman" panose="02020603050405020304" pitchFamily="18" charset="0"/>
              <a:ea typeface="Times New Roman" panose="02020603050405020304" pitchFamily="18" charset="0"/>
            </a:endParaRPr>
          </a:p>
          <a:p>
            <a:pPr>
              <a:spcAft>
                <a:spcPts val="0"/>
              </a:spcAft>
            </a:pPr>
            <a:r>
              <a:rPr lang="vi-VN" sz="2800" dirty="0">
                <a:latin typeface="Times New Roman" panose="02020603050405020304" pitchFamily="18" charset="0"/>
                <a:ea typeface="Times New Roman" panose="02020603050405020304" pitchFamily="18" charset="0"/>
              </a:rPr>
              <a:t>=&gt;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nêu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vấn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đề</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bằng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câu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chuyện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trực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tiếp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tham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gia</a:t>
            </a:r>
            <a:r>
              <a:rPr lang="en-US" sz="2800" dirty="0">
                <a:latin typeface="Times New Roman" panose="02020603050405020304" pitchFamily="18" charset="0"/>
                <a:ea typeface="Times New Roman" panose="02020603050405020304" pitchFamily="18" charset="0"/>
              </a:rPr>
              <a:t> </a:t>
            </a:r>
          </a:p>
          <a:p>
            <a:pPr marL="457200" indent="-457200" algn="just">
              <a:spcAft>
                <a:spcPts val="0"/>
              </a:spcAft>
              <a:buFont typeface="Wingdings" panose="05000000000000000000" pitchFamily="2" charset="2"/>
              <a:buChar char="v"/>
            </a:pPr>
            <a:r>
              <a:rPr lang="vi-VN" sz="2800" dirty="0" smtClean="0">
                <a:latin typeface="Times New Roman" panose="02020603050405020304" pitchFamily="18" charset="0"/>
                <a:ea typeface="Times New Roman" panose="02020603050405020304" pitchFamily="18" charset="0"/>
              </a:rPr>
              <a:t>NT</a:t>
            </a:r>
            <a:r>
              <a:rPr lang="vi-VN" sz="2800" dirty="0">
                <a:latin typeface="Times New Roman" panose="02020603050405020304" pitchFamily="18" charset="0"/>
                <a:ea typeface="Times New Roman" panose="02020603050405020304" pitchFamily="18" charset="0"/>
              </a:rPr>
              <a:t>: Dùng lời kể nêu vấn đề=&gt;tăng tính hấp dẫn, gây tò mò</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văn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nhẹ</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nhàng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dễ</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tiếp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nhận</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4812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1000"/>
                                        <p:tgtEl>
                                          <p:spTgt spid="11">
                                            <p:txEl>
                                              <p:pRg st="1" end="1"/>
                                            </p:txEl>
                                          </p:spTgt>
                                        </p:tgtEl>
                                      </p:cBhvr>
                                    </p:animEffect>
                                    <p:anim calcmode="lin" valueType="num">
                                      <p:cBhvr>
                                        <p:cTn id="1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Effect transition="in" filter="fade">
                                      <p:cBhvr>
                                        <p:cTn id="21" dur="1000"/>
                                        <p:tgtEl>
                                          <p:spTgt spid="11">
                                            <p:txEl>
                                              <p:pRg st="2" end="2"/>
                                            </p:txEl>
                                          </p:spTgt>
                                        </p:tgtEl>
                                      </p:cBhvr>
                                    </p:animEffect>
                                    <p:anim calcmode="lin" valueType="num">
                                      <p:cBhvr>
                                        <p:cTn id="22"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xEl>
                                              <p:pRg st="3" end="3"/>
                                            </p:txEl>
                                          </p:spTgt>
                                        </p:tgtEl>
                                        <p:attrNameLst>
                                          <p:attrName>style.visibility</p:attrName>
                                        </p:attrNameLst>
                                      </p:cBhvr>
                                      <p:to>
                                        <p:strVal val="visible"/>
                                      </p:to>
                                    </p:set>
                                    <p:animEffect transition="in" filter="fade">
                                      <p:cBhvr>
                                        <p:cTn id="28" dur="1000"/>
                                        <p:tgtEl>
                                          <p:spTgt spid="11">
                                            <p:txEl>
                                              <p:pRg st="3" end="3"/>
                                            </p:txEl>
                                          </p:spTgt>
                                        </p:tgtEl>
                                      </p:cBhvr>
                                    </p:animEffect>
                                    <p:anim calcmode="lin" valueType="num">
                                      <p:cBhvr>
                                        <p:cTn id="29"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pic>
        <p:nvPicPr>
          <p:cNvPr id="5" name="Picture 4"/>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40000" contrast="40000"/>
                    </a14:imgEffect>
                  </a14:imgLayer>
                </a14:imgProps>
              </a:ext>
            </a:extLst>
          </a:blip>
          <a:srcRect l="21314" t="20941" r="21005" b="17581"/>
          <a:stretch/>
        </p:blipFill>
        <p:spPr>
          <a:xfrm>
            <a:off x="4150237" y="6257925"/>
            <a:ext cx="3878825" cy="457200"/>
          </a:xfrm>
          <a:prstGeom prst="rect">
            <a:avLst/>
          </a:prstGeom>
        </p:spPr>
      </p:pic>
      <p:sp>
        <p:nvSpPr>
          <p:cNvPr id="33" name="Freeform 32"/>
          <p:cNvSpPr/>
          <p:nvPr/>
        </p:nvSpPr>
        <p:spPr>
          <a:xfrm>
            <a:off x="1578079" y="85110"/>
            <a:ext cx="9874280" cy="624680"/>
          </a:xfrm>
          <a:custGeom>
            <a:avLst/>
            <a:gdLst>
              <a:gd name="connsiteX0" fmla="*/ 126209 w 9999406"/>
              <a:gd name="connsiteY0" fmla="*/ 0 h 666391"/>
              <a:gd name="connsiteX1" fmla="*/ 9873197 w 9999406"/>
              <a:gd name="connsiteY1" fmla="*/ 0 h 666391"/>
              <a:gd name="connsiteX2" fmla="*/ 9999406 w 9999406"/>
              <a:gd name="connsiteY2" fmla="*/ 126209 h 666391"/>
              <a:gd name="connsiteX3" fmla="*/ 9999406 w 9999406"/>
              <a:gd name="connsiteY3" fmla="*/ 631028 h 666391"/>
              <a:gd name="connsiteX4" fmla="*/ 9992267 w 9999406"/>
              <a:gd name="connsiteY4" fmla="*/ 666391 h 666391"/>
              <a:gd name="connsiteX5" fmla="*/ 7139 w 9999406"/>
              <a:gd name="connsiteY5" fmla="*/ 666391 h 666391"/>
              <a:gd name="connsiteX6" fmla="*/ 0 w 9999406"/>
              <a:gd name="connsiteY6" fmla="*/ 631028 h 666391"/>
              <a:gd name="connsiteX7" fmla="*/ 0 w 9999406"/>
              <a:gd name="connsiteY7" fmla="*/ 126209 h 666391"/>
              <a:gd name="connsiteX8" fmla="*/ 126209 w 9999406"/>
              <a:gd name="connsiteY8" fmla="*/ 0 h 666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99406" h="666391">
                <a:moveTo>
                  <a:pt x="126209" y="0"/>
                </a:moveTo>
                <a:lnTo>
                  <a:pt x="9873197" y="0"/>
                </a:lnTo>
                <a:cubicBezTo>
                  <a:pt x="9942900" y="0"/>
                  <a:pt x="9999406" y="56506"/>
                  <a:pt x="9999406" y="126209"/>
                </a:cubicBezTo>
                <a:lnTo>
                  <a:pt x="9999406" y="631028"/>
                </a:lnTo>
                <a:lnTo>
                  <a:pt x="9992267" y="666391"/>
                </a:lnTo>
                <a:lnTo>
                  <a:pt x="7139" y="666391"/>
                </a:lnTo>
                <a:lnTo>
                  <a:pt x="0" y="631028"/>
                </a:lnTo>
                <a:lnTo>
                  <a:pt x="0" y="126209"/>
                </a:lnTo>
                <a:cubicBezTo>
                  <a:pt x="0" y="56506"/>
                  <a:pt x="56506" y="0"/>
                  <a:pt x="126209" y="0"/>
                </a:cubicBezTo>
                <a:close/>
              </a:path>
            </a:pathLst>
          </a:custGeom>
          <a:blipFill>
            <a:blip r:embed="rId6"/>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HAI </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LOẠI KHÁC BIỆT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Giong</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-mi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Mun</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6</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4346224" y="717083"/>
            <a:ext cx="348685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Hình thành kiến thức</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p:cNvSpPr/>
          <p:nvPr/>
        </p:nvSpPr>
        <p:spPr>
          <a:xfrm>
            <a:off x="481797" y="1077678"/>
            <a:ext cx="368081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tab pos="1386840" algn="l"/>
              </a:tabLst>
              <a:defRPr/>
            </a:pPr>
            <a:r>
              <a:rPr kumimoji="0" lang="de-DE" sz="28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II. Khám phá văn bản</a:t>
            </a:r>
            <a:r>
              <a:rPr kumimoji="0" lang="de-DE"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442458" y="1474532"/>
            <a:ext cx="3119765" cy="523220"/>
          </a:xfrm>
          <a:prstGeom prst="rect">
            <a:avLst/>
          </a:prstGeom>
        </p:spPr>
        <p:txBody>
          <a:bodyPr wrap="none">
            <a:spAutoFit/>
          </a:bodyPr>
          <a:lstStyle/>
          <a:p>
            <a:pPr>
              <a:spcAft>
                <a:spcPts val="1200"/>
              </a:spcAft>
            </a:pPr>
            <a:r>
              <a:rPr lang="vi-VN" sz="2800" b="1" dirty="0">
                <a:latin typeface="Times New Roman" panose="02020603050405020304" pitchFamily="18" charset="0"/>
                <a:ea typeface="Calibri" panose="020F0502020204030204" pitchFamily="34" charset="0"/>
              </a:rPr>
              <a:t>2. Bàn luận vấn đề </a:t>
            </a:r>
            <a:endParaRPr lang="en-US" sz="2800" dirty="0">
              <a:effectLst/>
              <a:latin typeface="Times New Roman" panose="02020603050405020304" pitchFamily="18" charset="0"/>
              <a:ea typeface="Calibri" panose="020F0502020204030204" pitchFamily="34" charset="0"/>
            </a:endParaRPr>
          </a:p>
        </p:txBody>
      </p:sp>
      <p:sp>
        <p:nvSpPr>
          <p:cNvPr id="4" name="Rectangle 3"/>
          <p:cNvSpPr/>
          <p:nvPr/>
        </p:nvSpPr>
        <p:spPr>
          <a:xfrm>
            <a:off x="662317" y="2157617"/>
            <a:ext cx="2811988" cy="523220"/>
          </a:xfrm>
          <a:prstGeom prst="rect">
            <a:avLst/>
          </a:prstGeom>
        </p:spPr>
        <p:txBody>
          <a:bodyPr wrap="none">
            <a:spAutoFit/>
          </a:bodyPr>
          <a:lstStyle/>
          <a:p>
            <a:r>
              <a:rPr lang="en-US" sz="2800" b="1" dirty="0" err="1">
                <a:solidFill>
                  <a:srgbClr val="FF0000"/>
                </a:solidFill>
                <a:latin typeface="Times New Roman" panose="02020603050405020304" pitchFamily="18" charset="0"/>
                <a:ea typeface="Times New Roman" panose="02020603050405020304" pitchFamily="18" charset="0"/>
              </a:rPr>
              <a:t>Thảo</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luận</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nhóm</a:t>
            </a:r>
            <a:r>
              <a:rPr lang="en-US" sz="2800" b="1" dirty="0">
                <a:solidFill>
                  <a:srgbClr val="FF0000"/>
                </a:solidFill>
                <a:latin typeface="Times New Roman" panose="02020603050405020304" pitchFamily="18" charset="0"/>
                <a:ea typeface="Times New Roman" panose="02020603050405020304" pitchFamily="18" charset="0"/>
              </a:rPr>
              <a:t> </a:t>
            </a:r>
            <a:endParaRPr lang="en-US" sz="2800" dirty="0"/>
          </a:p>
        </p:txBody>
      </p:sp>
      <p:pic>
        <p:nvPicPr>
          <p:cNvPr id="9" name="Picture 8"/>
          <p:cNvPicPr>
            <a:picLocks noChangeAspect="1"/>
          </p:cNvPicPr>
          <p:nvPr/>
        </p:nvPicPr>
        <p:blipFill>
          <a:blip r:embed="rId7"/>
          <a:stretch>
            <a:fillRect/>
          </a:stretch>
        </p:blipFill>
        <p:spPr>
          <a:xfrm>
            <a:off x="388930" y="3033638"/>
            <a:ext cx="3085376" cy="2417001"/>
          </a:xfrm>
          <a:prstGeom prst="rect">
            <a:avLst/>
          </a:prstGeom>
        </p:spPr>
      </p:pic>
      <p:pic>
        <p:nvPicPr>
          <p:cNvPr id="12" name="Picture 11"/>
          <p:cNvPicPr>
            <a:picLocks noChangeAspect="1"/>
          </p:cNvPicPr>
          <p:nvPr/>
        </p:nvPicPr>
        <p:blipFill>
          <a:blip r:embed="rId8"/>
          <a:stretch>
            <a:fillRect/>
          </a:stretch>
        </p:blipFill>
        <p:spPr>
          <a:xfrm>
            <a:off x="3562223" y="1261881"/>
            <a:ext cx="8118500" cy="5064774"/>
          </a:xfrm>
          <a:prstGeom prst="rect">
            <a:avLst/>
          </a:prstGeom>
        </p:spPr>
      </p:pic>
      <p:sp>
        <p:nvSpPr>
          <p:cNvPr id="16" name="Rectangle 15"/>
          <p:cNvSpPr/>
          <p:nvPr/>
        </p:nvSpPr>
        <p:spPr>
          <a:xfrm>
            <a:off x="4346224" y="2330425"/>
            <a:ext cx="6658566" cy="3931846"/>
          </a:xfrm>
          <a:prstGeom prst="rect">
            <a:avLst/>
          </a:prstGeom>
        </p:spPr>
        <p:txBody>
          <a:bodyPr wrap="square">
            <a:spAutoFit/>
          </a:bodyPr>
          <a:lstStyle/>
          <a:p>
            <a:pPr algn="just">
              <a:spcBef>
                <a:spcPts val="300"/>
              </a:spcBef>
              <a:spcAft>
                <a:spcPts val="300"/>
              </a:spcAft>
            </a:pPr>
            <a:r>
              <a:rPr lang="en-US" sz="2200" i="1" dirty="0" err="1">
                <a:latin typeface="Times New Roman" panose="02020603050405020304" pitchFamily="18" charset="0"/>
                <a:ea typeface="Times New Roman" panose="02020603050405020304" pitchFamily="18" charset="0"/>
              </a:rPr>
              <a:t>Việc</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thể</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hiện</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sự</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khác</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biệt</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của</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số</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đông</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các</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bạn</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trong</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lớp</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và</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của</a:t>
            </a:r>
            <a:r>
              <a:rPr lang="en-US" sz="2200" i="1" dirty="0">
                <a:latin typeface="Times New Roman" panose="02020603050405020304" pitchFamily="18" charset="0"/>
                <a:ea typeface="Times New Roman" panose="02020603050405020304" pitchFamily="18" charset="0"/>
              </a:rPr>
              <a:t> J </a:t>
            </a:r>
            <a:r>
              <a:rPr lang="en-US" sz="2200" i="1" dirty="0" err="1">
                <a:latin typeface="Times New Roman" panose="02020603050405020304" pitchFamily="18" charset="0"/>
                <a:ea typeface="Times New Roman" panose="02020603050405020304" pitchFamily="18" charset="0"/>
              </a:rPr>
              <a:t>hoàn</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thoàn</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khác</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nhau</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Sự</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khác</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nhau</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ấy</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biểu</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hiện</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cụ</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thể</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như</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thế</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nào</a:t>
            </a:r>
            <a:r>
              <a:rPr lang="en-US" sz="2200" i="1" dirty="0">
                <a:latin typeface="Times New Roman" panose="02020603050405020304" pitchFamily="18" charset="0"/>
                <a:ea typeface="Times New Roman" panose="02020603050405020304" pitchFamily="18" charset="0"/>
              </a:rPr>
              <a:t>?</a:t>
            </a:r>
            <a:endParaRPr lang="en-US" sz="2200" dirty="0">
              <a:latin typeface="Times New Roman" panose="02020603050405020304" pitchFamily="18" charset="0"/>
              <a:ea typeface="Times New Roman" panose="02020603050405020304" pitchFamily="18" charset="0"/>
            </a:endParaRPr>
          </a:p>
          <a:p>
            <a:pPr lvl="0" algn="just">
              <a:spcBef>
                <a:spcPts val="300"/>
              </a:spcBef>
              <a:spcAft>
                <a:spcPts val="300"/>
              </a:spcAft>
              <a:buSzPts val="1400"/>
            </a:pPr>
            <a:r>
              <a:rPr lang="en-US" sz="2200" i="1" dirty="0" err="1">
                <a:solidFill>
                  <a:srgbClr val="000000"/>
                </a:solidFill>
                <a:latin typeface="Times New Roman" panose="02020603050405020304" pitchFamily="18" charset="0"/>
                <a:ea typeface="Times New Roman" panose="02020603050405020304" pitchFamily="18" charset="0"/>
              </a:rPr>
              <a:t>Bằng</a:t>
            </a:r>
            <a:r>
              <a:rPr lang="en-US" sz="2200" i="1" dirty="0">
                <a:solidFill>
                  <a:srgbClr val="000000"/>
                </a:solidFill>
                <a:latin typeface="Times New Roman" panose="02020603050405020304" pitchFamily="18" charset="0"/>
                <a:ea typeface="Times New Roman" panose="02020603050405020304" pitchFamily="18" charset="0"/>
              </a:rPr>
              <a:t> </a:t>
            </a:r>
            <a:r>
              <a:rPr lang="en-US" sz="2200" i="1" dirty="0" err="1">
                <a:solidFill>
                  <a:srgbClr val="000000"/>
                </a:solidFill>
                <a:latin typeface="Times New Roman" panose="02020603050405020304" pitchFamily="18" charset="0"/>
                <a:ea typeface="Times New Roman" panose="02020603050405020304" pitchFamily="18" charset="0"/>
              </a:rPr>
              <a:t>chứng</a:t>
            </a:r>
            <a:r>
              <a:rPr lang="en-US" sz="2200" i="1" dirty="0">
                <a:solidFill>
                  <a:srgbClr val="000000"/>
                </a:solidFill>
                <a:latin typeface="Times New Roman" panose="02020603050405020304" pitchFamily="18" charset="0"/>
                <a:ea typeface="Times New Roman" panose="02020603050405020304" pitchFamily="18" charset="0"/>
              </a:rPr>
              <a:t> </a:t>
            </a:r>
            <a:r>
              <a:rPr lang="en-US" sz="2200" i="1" dirty="0" err="1">
                <a:solidFill>
                  <a:srgbClr val="000000"/>
                </a:solidFill>
                <a:latin typeface="Times New Roman" panose="02020603050405020304" pitchFamily="18" charset="0"/>
                <a:ea typeface="Times New Roman" panose="02020603050405020304" pitchFamily="18" charset="0"/>
              </a:rPr>
              <a:t>thể</a:t>
            </a:r>
            <a:r>
              <a:rPr lang="en-US" sz="2200" i="1" dirty="0">
                <a:solidFill>
                  <a:srgbClr val="000000"/>
                </a:solidFill>
                <a:latin typeface="Times New Roman" panose="02020603050405020304" pitchFamily="18" charset="0"/>
                <a:ea typeface="Times New Roman" panose="02020603050405020304" pitchFamily="18" charset="0"/>
              </a:rPr>
              <a:t> </a:t>
            </a:r>
            <a:r>
              <a:rPr lang="en-US" sz="2200" i="1" dirty="0" err="1">
                <a:solidFill>
                  <a:srgbClr val="000000"/>
                </a:solidFill>
                <a:latin typeface="Times New Roman" panose="02020603050405020304" pitchFamily="18" charset="0"/>
                <a:ea typeface="Times New Roman" panose="02020603050405020304" pitchFamily="18" charset="0"/>
              </a:rPr>
              <a:t>hiện</a:t>
            </a:r>
            <a:r>
              <a:rPr lang="en-US" sz="2200" i="1" dirty="0">
                <a:solidFill>
                  <a:srgbClr val="000000"/>
                </a:solidFill>
                <a:latin typeface="Times New Roman" panose="02020603050405020304" pitchFamily="18" charset="0"/>
                <a:ea typeface="Times New Roman" panose="02020603050405020304" pitchFamily="18" charset="0"/>
              </a:rPr>
              <a:t> </a:t>
            </a:r>
            <a:r>
              <a:rPr lang="en-US" sz="2200" i="1" dirty="0" err="1">
                <a:solidFill>
                  <a:srgbClr val="000000"/>
                </a:solidFill>
                <a:latin typeface="Times New Roman" panose="02020603050405020304" pitchFamily="18" charset="0"/>
                <a:ea typeface="Times New Roman" panose="02020603050405020304" pitchFamily="18" charset="0"/>
              </a:rPr>
              <a:t>sự</a:t>
            </a:r>
            <a:r>
              <a:rPr lang="en-US" sz="2200" i="1" dirty="0">
                <a:solidFill>
                  <a:srgbClr val="000000"/>
                </a:solidFill>
                <a:latin typeface="Times New Roman" panose="02020603050405020304" pitchFamily="18" charset="0"/>
                <a:ea typeface="Times New Roman" panose="02020603050405020304" pitchFamily="18" charset="0"/>
              </a:rPr>
              <a:t> </a:t>
            </a:r>
            <a:r>
              <a:rPr lang="en-US" sz="2200" i="1" dirty="0" err="1">
                <a:solidFill>
                  <a:srgbClr val="000000"/>
                </a:solidFill>
                <a:latin typeface="Times New Roman" panose="02020603050405020304" pitchFamily="18" charset="0"/>
                <a:ea typeface="Times New Roman" panose="02020603050405020304" pitchFamily="18" charset="0"/>
              </a:rPr>
              <a:t>khác</a:t>
            </a:r>
            <a:r>
              <a:rPr lang="en-US" sz="2200" i="1" dirty="0">
                <a:solidFill>
                  <a:srgbClr val="000000"/>
                </a:solidFill>
                <a:latin typeface="Times New Roman" panose="02020603050405020304" pitchFamily="18" charset="0"/>
                <a:ea typeface="Times New Roman" panose="02020603050405020304" pitchFamily="18" charset="0"/>
              </a:rPr>
              <a:t> </a:t>
            </a:r>
            <a:r>
              <a:rPr lang="en-US" sz="2200" i="1" dirty="0" err="1">
                <a:solidFill>
                  <a:srgbClr val="000000"/>
                </a:solidFill>
                <a:latin typeface="Times New Roman" panose="02020603050405020304" pitchFamily="18" charset="0"/>
                <a:ea typeface="Times New Roman" panose="02020603050405020304" pitchFamily="18" charset="0"/>
              </a:rPr>
              <a:t>biệt</a:t>
            </a:r>
            <a:r>
              <a:rPr lang="en-US" sz="2200" i="1" dirty="0">
                <a:solidFill>
                  <a:srgbClr val="000000"/>
                </a:solidFill>
                <a:latin typeface="Times New Roman" panose="02020603050405020304" pitchFamily="18" charset="0"/>
                <a:ea typeface="Times New Roman" panose="02020603050405020304" pitchFamily="18" charset="0"/>
              </a:rPr>
              <a:t> </a:t>
            </a:r>
            <a:r>
              <a:rPr lang="en-US" sz="2200" i="1" dirty="0" err="1">
                <a:solidFill>
                  <a:srgbClr val="000000"/>
                </a:solidFill>
                <a:latin typeface="Times New Roman" panose="02020603050405020304" pitchFamily="18" charset="0"/>
                <a:ea typeface="Times New Roman" panose="02020603050405020304" pitchFamily="18" charset="0"/>
              </a:rPr>
              <a:t>của</a:t>
            </a:r>
            <a:r>
              <a:rPr lang="en-US" sz="2200" i="1" dirty="0">
                <a:solidFill>
                  <a:srgbClr val="000000"/>
                </a:solidFill>
                <a:latin typeface="Times New Roman" panose="02020603050405020304" pitchFamily="18" charset="0"/>
                <a:ea typeface="Times New Roman" panose="02020603050405020304" pitchFamily="18" charset="0"/>
              </a:rPr>
              <a:t> </a:t>
            </a:r>
            <a:r>
              <a:rPr lang="en-US" sz="2200" i="1" dirty="0" err="1">
                <a:solidFill>
                  <a:srgbClr val="000000"/>
                </a:solidFill>
                <a:latin typeface="Times New Roman" panose="02020603050405020304" pitchFamily="18" charset="0"/>
                <a:ea typeface="Times New Roman" panose="02020603050405020304" pitchFamily="18" charset="0"/>
              </a:rPr>
              <a:t>số</a:t>
            </a:r>
            <a:r>
              <a:rPr lang="en-US" sz="2200" i="1" dirty="0">
                <a:solidFill>
                  <a:srgbClr val="000000"/>
                </a:solidFill>
                <a:latin typeface="Times New Roman" panose="02020603050405020304" pitchFamily="18" charset="0"/>
                <a:ea typeface="Times New Roman" panose="02020603050405020304" pitchFamily="18" charset="0"/>
              </a:rPr>
              <a:t> </a:t>
            </a:r>
            <a:r>
              <a:rPr lang="en-US" sz="2200" i="1" dirty="0" err="1">
                <a:solidFill>
                  <a:srgbClr val="000000"/>
                </a:solidFill>
                <a:latin typeface="Times New Roman" panose="02020603050405020304" pitchFamily="18" charset="0"/>
                <a:ea typeface="Times New Roman" panose="02020603050405020304" pitchFamily="18" charset="0"/>
              </a:rPr>
              <a:t>đông</a:t>
            </a:r>
            <a:r>
              <a:rPr lang="en-US" sz="2200" i="1" dirty="0">
                <a:solidFill>
                  <a:srgbClr val="000000"/>
                </a:solidFill>
                <a:latin typeface="Times New Roman" panose="02020603050405020304" pitchFamily="18" charset="0"/>
                <a:ea typeface="Times New Roman" panose="02020603050405020304" pitchFamily="18" charset="0"/>
              </a:rPr>
              <a:t> </a:t>
            </a:r>
            <a:r>
              <a:rPr lang="en-US" sz="2200" i="1" dirty="0" err="1">
                <a:solidFill>
                  <a:srgbClr val="000000"/>
                </a:solidFill>
                <a:latin typeface="Times New Roman" panose="02020603050405020304" pitchFamily="18" charset="0"/>
                <a:ea typeface="Times New Roman" panose="02020603050405020304" pitchFamily="18" charset="0"/>
              </a:rPr>
              <a:t>học</a:t>
            </a:r>
            <a:r>
              <a:rPr lang="en-US" sz="2200" i="1" dirty="0">
                <a:solidFill>
                  <a:srgbClr val="000000"/>
                </a:solidFill>
                <a:latin typeface="Times New Roman" panose="02020603050405020304" pitchFamily="18" charset="0"/>
                <a:ea typeface="Times New Roman" panose="02020603050405020304" pitchFamily="18" charset="0"/>
              </a:rPr>
              <a:t> </a:t>
            </a:r>
            <a:r>
              <a:rPr lang="en-US" sz="2200" i="1" dirty="0" err="1">
                <a:solidFill>
                  <a:srgbClr val="000000"/>
                </a:solidFill>
                <a:latin typeface="Times New Roman" panose="02020603050405020304" pitchFamily="18" charset="0"/>
                <a:ea typeface="Times New Roman" panose="02020603050405020304" pitchFamily="18" charset="0"/>
              </a:rPr>
              <a:t>sinh</a:t>
            </a:r>
            <a:r>
              <a:rPr lang="en-US" sz="2200" i="1" dirty="0">
                <a:solidFill>
                  <a:srgbClr val="000000"/>
                </a:solidFill>
                <a:latin typeface="Times New Roman" panose="02020603050405020304" pitchFamily="18" charset="0"/>
                <a:ea typeface="Times New Roman" panose="02020603050405020304" pitchFamily="18" charset="0"/>
              </a:rPr>
              <a:t> </a:t>
            </a:r>
            <a:r>
              <a:rPr lang="en-US" sz="2200" i="1" dirty="0" err="1">
                <a:solidFill>
                  <a:srgbClr val="000000"/>
                </a:solidFill>
                <a:latin typeface="Times New Roman" panose="02020603050405020304" pitchFamily="18" charset="0"/>
                <a:ea typeface="Times New Roman" panose="02020603050405020304" pitchFamily="18" charset="0"/>
              </a:rPr>
              <a:t>trong</a:t>
            </a:r>
            <a:r>
              <a:rPr lang="en-US" sz="2200" i="1" dirty="0">
                <a:solidFill>
                  <a:srgbClr val="000000"/>
                </a:solidFill>
                <a:latin typeface="Times New Roman" panose="02020603050405020304" pitchFamily="18" charset="0"/>
                <a:ea typeface="Times New Roman" panose="02020603050405020304" pitchFamily="18" charset="0"/>
              </a:rPr>
              <a:t> </a:t>
            </a:r>
            <a:r>
              <a:rPr lang="en-US" sz="2200" i="1" dirty="0" err="1">
                <a:solidFill>
                  <a:srgbClr val="000000"/>
                </a:solidFill>
                <a:latin typeface="Times New Roman" panose="02020603050405020304" pitchFamily="18" charset="0"/>
                <a:ea typeface="Times New Roman" panose="02020603050405020304" pitchFamily="18" charset="0"/>
              </a:rPr>
              <a:t>lớp</a:t>
            </a:r>
            <a:r>
              <a:rPr lang="en-US" sz="2200" i="1" dirty="0">
                <a:solidFill>
                  <a:srgbClr val="000000"/>
                </a:solidFill>
                <a:latin typeface="Times New Roman" panose="02020603050405020304" pitchFamily="18" charset="0"/>
                <a:ea typeface="Times New Roman" panose="02020603050405020304" pitchFamily="18" charset="0"/>
              </a:rPr>
              <a:t>?</a:t>
            </a:r>
            <a:endParaRPr lang="en-US" sz="2200" dirty="0">
              <a:latin typeface="Times New Roman" panose="02020603050405020304" pitchFamily="18" charset="0"/>
              <a:ea typeface="Times New Roman" panose="02020603050405020304" pitchFamily="18" charset="0"/>
            </a:endParaRPr>
          </a:p>
          <a:p>
            <a:pPr algn="just">
              <a:spcAft>
                <a:spcPts val="0"/>
              </a:spcAft>
            </a:pPr>
            <a:r>
              <a:rPr lang="en-US" sz="2200" i="1" dirty="0" err="1">
                <a:solidFill>
                  <a:srgbClr val="000000"/>
                </a:solidFill>
                <a:latin typeface="Times New Roman" panose="02020603050405020304" pitchFamily="18" charset="0"/>
                <a:ea typeface="Times New Roman" panose="02020603050405020304" pitchFamily="18" charset="0"/>
              </a:rPr>
              <a:t>Bằng</a:t>
            </a:r>
            <a:r>
              <a:rPr lang="en-US" sz="2200" i="1" dirty="0">
                <a:solidFill>
                  <a:srgbClr val="000000"/>
                </a:solidFill>
                <a:latin typeface="Times New Roman" panose="02020603050405020304" pitchFamily="18" charset="0"/>
                <a:ea typeface="Times New Roman" panose="02020603050405020304" pitchFamily="18" charset="0"/>
              </a:rPr>
              <a:t> </a:t>
            </a:r>
            <a:r>
              <a:rPr lang="en-US" sz="2200" i="1" dirty="0" err="1">
                <a:solidFill>
                  <a:srgbClr val="000000"/>
                </a:solidFill>
                <a:latin typeface="Times New Roman" panose="02020603050405020304" pitchFamily="18" charset="0"/>
                <a:ea typeface="Times New Roman" panose="02020603050405020304" pitchFamily="18" charset="0"/>
              </a:rPr>
              <a:t>chứng</a:t>
            </a:r>
            <a:r>
              <a:rPr lang="en-US" sz="2200" i="1" dirty="0">
                <a:solidFill>
                  <a:srgbClr val="000000"/>
                </a:solidFill>
                <a:latin typeface="Times New Roman" panose="02020603050405020304" pitchFamily="18" charset="0"/>
                <a:ea typeface="Times New Roman" panose="02020603050405020304" pitchFamily="18" charset="0"/>
              </a:rPr>
              <a:t> </a:t>
            </a:r>
            <a:r>
              <a:rPr lang="en-US" sz="2200" i="1" dirty="0" err="1">
                <a:solidFill>
                  <a:srgbClr val="000000"/>
                </a:solidFill>
                <a:latin typeface="Times New Roman" panose="02020603050405020304" pitchFamily="18" charset="0"/>
                <a:ea typeface="Times New Roman" panose="02020603050405020304" pitchFamily="18" charset="0"/>
              </a:rPr>
              <a:t>cho</a:t>
            </a:r>
            <a:r>
              <a:rPr lang="en-US" sz="2200" i="1" dirty="0">
                <a:solidFill>
                  <a:srgbClr val="000000"/>
                </a:solidFill>
                <a:latin typeface="Times New Roman" panose="02020603050405020304" pitchFamily="18" charset="0"/>
                <a:ea typeface="Times New Roman" panose="02020603050405020304" pitchFamily="18" charset="0"/>
              </a:rPr>
              <a:t> </a:t>
            </a:r>
            <a:r>
              <a:rPr lang="en-US" sz="2200" i="1" dirty="0" err="1">
                <a:solidFill>
                  <a:srgbClr val="000000"/>
                </a:solidFill>
                <a:latin typeface="Times New Roman" panose="02020603050405020304" pitchFamily="18" charset="0"/>
                <a:ea typeface="Times New Roman" panose="02020603050405020304" pitchFamily="18" charset="0"/>
              </a:rPr>
              <a:t>thấy</a:t>
            </a:r>
            <a:r>
              <a:rPr lang="en-US" sz="2200" i="1" dirty="0">
                <a:solidFill>
                  <a:srgbClr val="000000"/>
                </a:solidFill>
                <a:latin typeface="Times New Roman" panose="02020603050405020304" pitchFamily="18" charset="0"/>
                <a:ea typeface="Times New Roman" panose="02020603050405020304" pitchFamily="18" charset="0"/>
              </a:rPr>
              <a:t> </a:t>
            </a:r>
            <a:r>
              <a:rPr lang="en-US" sz="2200" i="1" dirty="0" err="1">
                <a:solidFill>
                  <a:srgbClr val="000000"/>
                </a:solidFill>
                <a:latin typeface="Times New Roman" panose="02020603050405020304" pitchFamily="18" charset="0"/>
                <a:ea typeface="Times New Roman" panose="02020603050405020304" pitchFamily="18" charset="0"/>
              </a:rPr>
              <a:t>sự</a:t>
            </a:r>
            <a:r>
              <a:rPr lang="en-US" sz="2200" i="1" dirty="0">
                <a:solidFill>
                  <a:srgbClr val="000000"/>
                </a:solidFill>
                <a:latin typeface="Times New Roman" panose="02020603050405020304" pitchFamily="18" charset="0"/>
                <a:ea typeface="Times New Roman" panose="02020603050405020304" pitchFamily="18" charset="0"/>
              </a:rPr>
              <a:t> </a:t>
            </a:r>
            <a:r>
              <a:rPr lang="en-US" sz="2200" i="1" dirty="0" err="1">
                <a:solidFill>
                  <a:srgbClr val="000000"/>
                </a:solidFill>
                <a:latin typeface="Times New Roman" panose="02020603050405020304" pitchFamily="18" charset="0"/>
                <a:ea typeface="Times New Roman" panose="02020603050405020304" pitchFamily="18" charset="0"/>
              </a:rPr>
              <a:t>khác</a:t>
            </a:r>
            <a:r>
              <a:rPr lang="en-US" sz="2200" i="1" dirty="0">
                <a:solidFill>
                  <a:srgbClr val="000000"/>
                </a:solidFill>
                <a:latin typeface="Times New Roman" panose="02020603050405020304" pitchFamily="18" charset="0"/>
                <a:ea typeface="Times New Roman" panose="02020603050405020304" pitchFamily="18" charset="0"/>
              </a:rPr>
              <a:t> </a:t>
            </a:r>
            <a:r>
              <a:rPr lang="en-US" sz="2200" i="1" dirty="0" err="1">
                <a:solidFill>
                  <a:srgbClr val="000000"/>
                </a:solidFill>
                <a:latin typeface="Times New Roman" panose="02020603050405020304" pitchFamily="18" charset="0"/>
                <a:ea typeface="Times New Roman" panose="02020603050405020304" pitchFamily="18" charset="0"/>
              </a:rPr>
              <a:t>biệt</a:t>
            </a:r>
            <a:r>
              <a:rPr lang="en-US" sz="2200" i="1" dirty="0">
                <a:solidFill>
                  <a:srgbClr val="000000"/>
                </a:solidFill>
                <a:latin typeface="Times New Roman" panose="02020603050405020304" pitchFamily="18" charset="0"/>
                <a:ea typeface="Times New Roman" panose="02020603050405020304" pitchFamily="18" charset="0"/>
              </a:rPr>
              <a:t> </a:t>
            </a:r>
            <a:r>
              <a:rPr lang="en-US" sz="2200" i="1" dirty="0" err="1">
                <a:solidFill>
                  <a:srgbClr val="000000"/>
                </a:solidFill>
                <a:latin typeface="Times New Roman" panose="02020603050405020304" pitchFamily="18" charset="0"/>
                <a:ea typeface="Times New Roman" panose="02020603050405020304" pitchFamily="18" charset="0"/>
              </a:rPr>
              <a:t>của</a:t>
            </a:r>
            <a:r>
              <a:rPr lang="en-US" sz="2200" i="1" dirty="0">
                <a:solidFill>
                  <a:srgbClr val="000000"/>
                </a:solidFill>
                <a:latin typeface="Times New Roman" panose="02020603050405020304" pitchFamily="18" charset="0"/>
                <a:ea typeface="Times New Roman" panose="02020603050405020304" pitchFamily="18" charset="0"/>
              </a:rPr>
              <a:t> J?</a:t>
            </a:r>
            <a:endParaRPr lang="en-US" sz="2200" dirty="0">
              <a:latin typeface="Times New Roman" panose="02020603050405020304" pitchFamily="18" charset="0"/>
              <a:ea typeface="Times New Roman" panose="02020603050405020304" pitchFamily="18" charset="0"/>
            </a:endParaRPr>
          </a:p>
          <a:p>
            <a:r>
              <a:rPr lang="en-US" sz="2200" i="1" dirty="0" err="1">
                <a:solidFill>
                  <a:srgbClr val="000000"/>
                </a:solidFill>
                <a:latin typeface="Times New Roman" panose="02020603050405020304" pitchFamily="18" charset="0"/>
                <a:ea typeface="Times New Roman" panose="02020603050405020304" pitchFamily="18" charset="0"/>
              </a:rPr>
              <a:t>Trong</a:t>
            </a:r>
            <a:r>
              <a:rPr lang="en-US" sz="2200" i="1" dirty="0">
                <a:solidFill>
                  <a:srgbClr val="000000"/>
                </a:solidFill>
                <a:latin typeface="Times New Roman" panose="02020603050405020304" pitchFamily="18" charset="0"/>
                <a:ea typeface="Times New Roman" panose="02020603050405020304" pitchFamily="18" charset="0"/>
              </a:rPr>
              <a:t> VB  </a:t>
            </a:r>
            <a:r>
              <a:rPr lang="en-US" sz="2200" i="1" dirty="0" err="1">
                <a:solidFill>
                  <a:srgbClr val="000000"/>
                </a:solidFill>
                <a:latin typeface="Times New Roman" panose="02020603050405020304" pitchFamily="18" charset="0"/>
                <a:ea typeface="Times New Roman" panose="02020603050405020304" pitchFamily="18" charset="0"/>
              </a:rPr>
              <a:t>này</a:t>
            </a:r>
            <a:r>
              <a:rPr lang="en-US" sz="2200" i="1" dirty="0">
                <a:solidFill>
                  <a:srgbClr val="000000"/>
                </a:solidFill>
                <a:latin typeface="Times New Roman" panose="02020603050405020304" pitchFamily="18" charset="0"/>
                <a:ea typeface="Times New Roman" panose="02020603050405020304" pitchFamily="18" charset="0"/>
              </a:rPr>
              <a:t>, </a:t>
            </a:r>
            <a:r>
              <a:rPr lang="en-US" sz="2200" i="1" dirty="0" err="1">
                <a:solidFill>
                  <a:srgbClr val="000000"/>
                </a:solidFill>
                <a:latin typeface="Times New Roman" panose="02020603050405020304" pitchFamily="18" charset="0"/>
                <a:ea typeface="Times New Roman" panose="02020603050405020304" pitchFamily="18" charset="0"/>
              </a:rPr>
              <a:t>tác</a:t>
            </a:r>
            <a:r>
              <a:rPr lang="en-US" sz="2200" i="1" dirty="0">
                <a:solidFill>
                  <a:srgbClr val="000000"/>
                </a:solidFill>
                <a:latin typeface="Times New Roman" panose="02020603050405020304" pitchFamily="18" charset="0"/>
                <a:ea typeface="Times New Roman" panose="02020603050405020304" pitchFamily="18" charset="0"/>
              </a:rPr>
              <a:t> </a:t>
            </a:r>
            <a:r>
              <a:rPr lang="en-US" sz="2200" i="1" dirty="0" err="1">
                <a:solidFill>
                  <a:srgbClr val="000000"/>
                </a:solidFill>
                <a:latin typeface="Times New Roman" panose="02020603050405020304" pitchFamily="18" charset="0"/>
                <a:ea typeface="Times New Roman" panose="02020603050405020304" pitchFamily="18" charset="0"/>
              </a:rPr>
              <a:t>giả</a:t>
            </a:r>
            <a:r>
              <a:rPr lang="en-US" sz="2200" i="1" dirty="0">
                <a:solidFill>
                  <a:srgbClr val="000000"/>
                </a:solidFill>
                <a:latin typeface="Times New Roman" panose="02020603050405020304" pitchFamily="18" charset="0"/>
                <a:ea typeface="Times New Roman" panose="02020603050405020304" pitchFamily="18" charset="0"/>
              </a:rPr>
              <a:t> </a:t>
            </a:r>
            <a:r>
              <a:rPr lang="en-US" sz="2200" i="1" dirty="0" err="1">
                <a:solidFill>
                  <a:srgbClr val="000000"/>
                </a:solidFill>
                <a:latin typeface="Times New Roman" panose="02020603050405020304" pitchFamily="18" charset="0"/>
                <a:ea typeface="Times New Roman" panose="02020603050405020304" pitchFamily="18" charset="0"/>
              </a:rPr>
              <a:t>đã</a:t>
            </a:r>
            <a:r>
              <a:rPr lang="en-US" sz="2200" i="1" dirty="0">
                <a:solidFill>
                  <a:srgbClr val="000000"/>
                </a:solidFill>
                <a:latin typeface="Times New Roman" panose="02020603050405020304" pitchFamily="18" charset="0"/>
                <a:ea typeface="Times New Roman" panose="02020603050405020304" pitchFamily="18" charset="0"/>
              </a:rPr>
              <a:t> </a:t>
            </a:r>
            <a:r>
              <a:rPr lang="en-US" sz="2200" i="1" dirty="0" err="1">
                <a:solidFill>
                  <a:srgbClr val="000000"/>
                </a:solidFill>
                <a:latin typeface="Times New Roman" panose="02020603050405020304" pitchFamily="18" charset="0"/>
                <a:ea typeface="Times New Roman" panose="02020603050405020304" pitchFamily="18" charset="0"/>
              </a:rPr>
              <a:t>đi</a:t>
            </a:r>
            <a:r>
              <a:rPr lang="en-US" sz="2200" i="1" dirty="0">
                <a:solidFill>
                  <a:srgbClr val="000000"/>
                </a:solidFill>
                <a:latin typeface="Times New Roman" panose="02020603050405020304" pitchFamily="18" charset="0"/>
                <a:ea typeface="Times New Roman" panose="02020603050405020304" pitchFamily="18" charset="0"/>
              </a:rPr>
              <a:t> </a:t>
            </a:r>
            <a:r>
              <a:rPr lang="en-US" sz="2200" i="1" dirty="0" err="1">
                <a:solidFill>
                  <a:srgbClr val="000000"/>
                </a:solidFill>
                <a:latin typeface="Times New Roman" panose="02020603050405020304" pitchFamily="18" charset="0"/>
                <a:ea typeface="Times New Roman" panose="02020603050405020304" pitchFamily="18" charset="0"/>
              </a:rPr>
              <a:t>từ</a:t>
            </a:r>
            <a:r>
              <a:rPr lang="en-US" sz="2200" i="1" dirty="0">
                <a:solidFill>
                  <a:srgbClr val="000000"/>
                </a:solidFill>
                <a:latin typeface="Times New Roman" panose="02020603050405020304" pitchFamily="18" charset="0"/>
                <a:ea typeface="Times New Roman" panose="02020603050405020304" pitchFamily="18" charset="0"/>
              </a:rPr>
              <a:t> </a:t>
            </a:r>
            <a:r>
              <a:rPr lang="en-US" sz="2200" i="1" dirty="0" err="1">
                <a:solidFill>
                  <a:srgbClr val="000000"/>
                </a:solidFill>
                <a:latin typeface="Times New Roman" panose="02020603050405020304" pitchFamily="18" charset="0"/>
                <a:ea typeface="Times New Roman" panose="02020603050405020304" pitchFamily="18" charset="0"/>
              </a:rPr>
              <a:t>thực</a:t>
            </a:r>
            <a:r>
              <a:rPr lang="en-US" sz="2200" i="1" dirty="0">
                <a:solidFill>
                  <a:srgbClr val="000000"/>
                </a:solidFill>
                <a:latin typeface="Times New Roman" panose="02020603050405020304" pitchFamily="18" charset="0"/>
                <a:ea typeface="Times New Roman" panose="02020603050405020304" pitchFamily="18" charset="0"/>
              </a:rPr>
              <a:t> </a:t>
            </a:r>
            <a:r>
              <a:rPr lang="en-US" sz="2200" i="1" dirty="0" err="1">
                <a:solidFill>
                  <a:srgbClr val="000000"/>
                </a:solidFill>
                <a:latin typeface="Times New Roman" panose="02020603050405020304" pitchFamily="18" charset="0"/>
                <a:ea typeface="Times New Roman" panose="02020603050405020304" pitchFamily="18" charset="0"/>
              </a:rPr>
              <a:t>tế</a:t>
            </a:r>
            <a:r>
              <a:rPr lang="en-US" sz="2200" i="1" dirty="0">
                <a:solidFill>
                  <a:srgbClr val="000000"/>
                </a:solidFill>
                <a:latin typeface="Times New Roman" panose="02020603050405020304" pitchFamily="18" charset="0"/>
                <a:ea typeface="Times New Roman" panose="02020603050405020304" pitchFamily="18" charset="0"/>
              </a:rPr>
              <a:t> </a:t>
            </a:r>
            <a:r>
              <a:rPr lang="en-US" sz="2200" i="1" dirty="0" err="1">
                <a:solidFill>
                  <a:srgbClr val="000000"/>
                </a:solidFill>
                <a:latin typeface="Times New Roman" panose="02020603050405020304" pitchFamily="18" charset="0"/>
                <a:ea typeface="Times New Roman" panose="02020603050405020304" pitchFamily="18" charset="0"/>
              </a:rPr>
              <a:t>để</a:t>
            </a:r>
            <a:r>
              <a:rPr lang="en-US" sz="2200" i="1" dirty="0">
                <a:solidFill>
                  <a:srgbClr val="000000"/>
                </a:solidFill>
                <a:latin typeface="Times New Roman" panose="02020603050405020304" pitchFamily="18" charset="0"/>
                <a:ea typeface="Times New Roman" panose="02020603050405020304" pitchFamily="18" charset="0"/>
              </a:rPr>
              <a:t> </a:t>
            </a:r>
            <a:r>
              <a:rPr lang="en-US" sz="2200" i="1" dirty="0" err="1">
                <a:solidFill>
                  <a:srgbClr val="000000"/>
                </a:solidFill>
                <a:latin typeface="Times New Roman" panose="02020603050405020304" pitchFamily="18" charset="0"/>
                <a:ea typeface="Times New Roman" panose="02020603050405020304" pitchFamily="18" charset="0"/>
              </a:rPr>
              <a:t>rút</a:t>
            </a:r>
            <a:r>
              <a:rPr lang="en-US" sz="2200" i="1" dirty="0">
                <a:solidFill>
                  <a:srgbClr val="000000"/>
                </a:solidFill>
                <a:latin typeface="Times New Roman" panose="02020603050405020304" pitchFamily="18" charset="0"/>
                <a:ea typeface="Times New Roman" panose="02020603050405020304" pitchFamily="18" charset="0"/>
              </a:rPr>
              <a:t> </a:t>
            </a:r>
            <a:r>
              <a:rPr lang="en-US" sz="2200" i="1" dirty="0" err="1">
                <a:solidFill>
                  <a:srgbClr val="000000"/>
                </a:solidFill>
                <a:latin typeface="Times New Roman" panose="02020603050405020304" pitchFamily="18" charset="0"/>
                <a:ea typeface="Times New Roman" panose="02020603050405020304" pitchFamily="18" charset="0"/>
              </a:rPr>
              <a:t>ra</a:t>
            </a:r>
            <a:r>
              <a:rPr lang="en-US" sz="2200" i="1" dirty="0">
                <a:solidFill>
                  <a:srgbClr val="000000"/>
                </a:solidFill>
                <a:latin typeface="Times New Roman" panose="02020603050405020304" pitchFamily="18" charset="0"/>
                <a:ea typeface="Times New Roman" panose="02020603050405020304" pitchFamily="18" charset="0"/>
              </a:rPr>
              <a:t> </a:t>
            </a:r>
            <a:r>
              <a:rPr lang="en-US" sz="2200" i="1" dirty="0" err="1">
                <a:solidFill>
                  <a:srgbClr val="000000"/>
                </a:solidFill>
                <a:latin typeface="Times New Roman" panose="02020603050405020304" pitchFamily="18" charset="0"/>
                <a:ea typeface="Times New Roman" panose="02020603050405020304" pitchFamily="18" charset="0"/>
              </a:rPr>
              <a:t>điều</a:t>
            </a:r>
            <a:r>
              <a:rPr lang="en-US" sz="2200" i="1" dirty="0">
                <a:solidFill>
                  <a:srgbClr val="000000"/>
                </a:solidFill>
                <a:latin typeface="Times New Roman" panose="02020603050405020304" pitchFamily="18" charset="0"/>
                <a:ea typeface="Times New Roman" panose="02020603050405020304" pitchFamily="18" charset="0"/>
              </a:rPr>
              <a:t> </a:t>
            </a:r>
            <a:r>
              <a:rPr lang="en-US" sz="2200" i="1" dirty="0" err="1">
                <a:solidFill>
                  <a:srgbClr val="000000"/>
                </a:solidFill>
                <a:latin typeface="Times New Roman" panose="02020603050405020304" pitchFamily="18" charset="0"/>
                <a:ea typeface="Times New Roman" panose="02020603050405020304" pitchFamily="18" charset="0"/>
              </a:rPr>
              <a:t>cần</a:t>
            </a:r>
            <a:r>
              <a:rPr lang="en-US" sz="2200" i="1" dirty="0">
                <a:solidFill>
                  <a:srgbClr val="000000"/>
                </a:solidFill>
                <a:latin typeface="Times New Roman" panose="02020603050405020304" pitchFamily="18" charset="0"/>
                <a:ea typeface="Times New Roman" panose="02020603050405020304" pitchFamily="18" charset="0"/>
              </a:rPr>
              <a:t> </a:t>
            </a:r>
            <a:r>
              <a:rPr lang="en-US" sz="2200" i="1" dirty="0" err="1">
                <a:solidFill>
                  <a:srgbClr val="000000"/>
                </a:solidFill>
                <a:latin typeface="Times New Roman" panose="02020603050405020304" pitchFamily="18" charset="0"/>
                <a:ea typeface="Times New Roman" panose="02020603050405020304" pitchFamily="18" charset="0"/>
              </a:rPr>
              <a:t>bàn</a:t>
            </a:r>
            <a:r>
              <a:rPr lang="en-US" sz="2200" i="1" dirty="0">
                <a:solidFill>
                  <a:srgbClr val="000000"/>
                </a:solidFill>
                <a:latin typeface="Times New Roman" panose="02020603050405020304" pitchFamily="18" charset="0"/>
                <a:ea typeface="Times New Roman" panose="02020603050405020304" pitchFamily="18" charset="0"/>
              </a:rPr>
              <a:t> </a:t>
            </a:r>
            <a:r>
              <a:rPr lang="en-US" sz="2200" i="1" dirty="0" err="1">
                <a:solidFill>
                  <a:srgbClr val="000000"/>
                </a:solidFill>
                <a:latin typeface="Times New Roman" panose="02020603050405020304" pitchFamily="18" charset="0"/>
                <a:ea typeface="Times New Roman" panose="02020603050405020304" pitchFamily="18" charset="0"/>
              </a:rPr>
              <a:t>luận</a:t>
            </a:r>
            <a:r>
              <a:rPr lang="en-US" sz="2200" i="1" dirty="0">
                <a:solidFill>
                  <a:srgbClr val="000000"/>
                </a:solidFill>
                <a:latin typeface="Times New Roman" panose="02020603050405020304" pitchFamily="18" charset="0"/>
                <a:ea typeface="Times New Roman" panose="02020603050405020304" pitchFamily="18" charset="0"/>
              </a:rPr>
              <a:t> </a:t>
            </a:r>
            <a:r>
              <a:rPr lang="en-US" sz="2200" b="1" i="1" dirty="0">
                <a:solidFill>
                  <a:srgbClr val="000000"/>
                </a:solidFill>
                <a:latin typeface="Times New Roman" panose="02020603050405020304" pitchFamily="18" charset="0"/>
                <a:ea typeface="Times New Roman" panose="02020603050405020304" pitchFamily="18" charset="0"/>
              </a:rPr>
              <a:t>hay</a:t>
            </a:r>
            <a:r>
              <a:rPr lang="en-US" sz="2200" i="1" dirty="0">
                <a:solidFill>
                  <a:srgbClr val="000000"/>
                </a:solidFill>
                <a:latin typeface="Times New Roman" panose="02020603050405020304" pitchFamily="18" charset="0"/>
                <a:ea typeface="Times New Roman" panose="02020603050405020304" pitchFamily="18" charset="0"/>
              </a:rPr>
              <a:t> </a:t>
            </a:r>
            <a:r>
              <a:rPr lang="en-US" sz="2200" i="1" dirty="0" err="1">
                <a:solidFill>
                  <a:srgbClr val="000000"/>
                </a:solidFill>
                <a:latin typeface="Times New Roman" panose="02020603050405020304" pitchFamily="18" charset="0"/>
                <a:ea typeface="Times New Roman" panose="02020603050405020304" pitchFamily="18" charset="0"/>
              </a:rPr>
              <a:t>nêu</a:t>
            </a:r>
            <a:r>
              <a:rPr lang="en-US" sz="2200" i="1" dirty="0">
                <a:solidFill>
                  <a:srgbClr val="000000"/>
                </a:solidFill>
                <a:latin typeface="Times New Roman" panose="02020603050405020304" pitchFamily="18" charset="0"/>
                <a:ea typeface="Times New Roman" panose="02020603050405020304" pitchFamily="18" charset="0"/>
              </a:rPr>
              <a:t> </a:t>
            </a:r>
            <a:r>
              <a:rPr lang="en-US" sz="2200" i="1" dirty="0" err="1">
                <a:solidFill>
                  <a:srgbClr val="000000"/>
                </a:solidFill>
                <a:latin typeface="Times New Roman" panose="02020603050405020304" pitchFamily="18" charset="0"/>
                <a:ea typeface="Times New Roman" panose="02020603050405020304" pitchFamily="18" charset="0"/>
              </a:rPr>
              <a:t>điều</a:t>
            </a:r>
            <a:r>
              <a:rPr lang="en-US" sz="2200" i="1" dirty="0">
                <a:solidFill>
                  <a:srgbClr val="000000"/>
                </a:solidFill>
                <a:latin typeface="Times New Roman" panose="02020603050405020304" pitchFamily="18" charset="0"/>
                <a:ea typeface="Times New Roman" panose="02020603050405020304" pitchFamily="18" charset="0"/>
              </a:rPr>
              <a:t> </a:t>
            </a:r>
            <a:r>
              <a:rPr lang="en-US" sz="2200" i="1" dirty="0" err="1">
                <a:solidFill>
                  <a:srgbClr val="000000"/>
                </a:solidFill>
                <a:latin typeface="Times New Roman" panose="02020603050405020304" pitchFamily="18" charset="0"/>
                <a:ea typeface="Times New Roman" panose="02020603050405020304" pitchFamily="18" charset="0"/>
              </a:rPr>
              <a:t>cần</a:t>
            </a:r>
            <a:r>
              <a:rPr lang="en-US" sz="2200" i="1" dirty="0">
                <a:solidFill>
                  <a:srgbClr val="000000"/>
                </a:solidFill>
                <a:latin typeface="Times New Roman" panose="02020603050405020304" pitchFamily="18" charset="0"/>
                <a:ea typeface="Times New Roman" panose="02020603050405020304" pitchFamily="18" charset="0"/>
              </a:rPr>
              <a:t> </a:t>
            </a:r>
            <a:r>
              <a:rPr lang="en-US" sz="2200" i="1" dirty="0" err="1">
                <a:solidFill>
                  <a:srgbClr val="000000"/>
                </a:solidFill>
                <a:latin typeface="Times New Roman" panose="02020603050405020304" pitchFamily="18" charset="0"/>
                <a:ea typeface="Times New Roman" panose="02020603050405020304" pitchFamily="18" charset="0"/>
              </a:rPr>
              <a:t>bàn</a:t>
            </a:r>
            <a:r>
              <a:rPr lang="en-US" sz="2200" i="1" dirty="0">
                <a:solidFill>
                  <a:srgbClr val="000000"/>
                </a:solidFill>
                <a:latin typeface="Times New Roman" panose="02020603050405020304" pitchFamily="18" charset="0"/>
                <a:ea typeface="Times New Roman" panose="02020603050405020304" pitchFamily="18" charset="0"/>
              </a:rPr>
              <a:t> </a:t>
            </a:r>
            <a:r>
              <a:rPr lang="en-US" sz="2200" i="1" dirty="0" err="1">
                <a:solidFill>
                  <a:srgbClr val="000000"/>
                </a:solidFill>
                <a:latin typeface="Times New Roman" panose="02020603050405020304" pitchFamily="18" charset="0"/>
                <a:ea typeface="Times New Roman" panose="02020603050405020304" pitchFamily="18" charset="0"/>
              </a:rPr>
              <a:t>luận</a:t>
            </a:r>
            <a:r>
              <a:rPr lang="en-US" sz="2200" i="1" dirty="0">
                <a:solidFill>
                  <a:srgbClr val="000000"/>
                </a:solidFill>
                <a:latin typeface="Times New Roman" panose="02020603050405020304" pitchFamily="18" charset="0"/>
                <a:ea typeface="Times New Roman" panose="02020603050405020304" pitchFamily="18" charset="0"/>
              </a:rPr>
              <a:t> </a:t>
            </a:r>
            <a:r>
              <a:rPr lang="en-US" sz="2200" i="1" dirty="0" err="1">
                <a:solidFill>
                  <a:srgbClr val="000000"/>
                </a:solidFill>
                <a:latin typeface="Times New Roman" panose="02020603050405020304" pitchFamily="18" charset="0"/>
                <a:ea typeface="Times New Roman" panose="02020603050405020304" pitchFamily="18" charset="0"/>
              </a:rPr>
              <a:t>trước</a:t>
            </a:r>
            <a:r>
              <a:rPr lang="en-US" sz="2200" i="1" dirty="0">
                <a:solidFill>
                  <a:srgbClr val="000000"/>
                </a:solidFill>
                <a:latin typeface="Times New Roman" panose="02020603050405020304" pitchFamily="18" charset="0"/>
                <a:ea typeface="Times New Roman" panose="02020603050405020304" pitchFamily="18" charset="0"/>
              </a:rPr>
              <a:t>, </a:t>
            </a:r>
            <a:r>
              <a:rPr lang="en-US" sz="2200" i="1" dirty="0" err="1">
                <a:solidFill>
                  <a:srgbClr val="000000"/>
                </a:solidFill>
                <a:latin typeface="Times New Roman" panose="02020603050405020304" pitchFamily="18" charset="0"/>
                <a:ea typeface="Times New Roman" panose="02020603050405020304" pitchFamily="18" charset="0"/>
              </a:rPr>
              <a:t>sau</a:t>
            </a:r>
            <a:r>
              <a:rPr lang="en-US" sz="2200" i="1" dirty="0">
                <a:solidFill>
                  <a:srgbClr val="000000"/>
                </a:solidFill>
                <a:latin typeface="Times New Roman" panose="02020603050405020304" pitchFamily="18" charset="0"/>
                <a:ea typeface="Times New Roman" panose="02020603050405020304" pitchFamily="18" charset="0"/>
              </a:rPr>
              <a:t> </a:t>
            </a:r>
            <a:r>
              <a:rPr lang="en-US" sz="2200" i="1" dirty="0" err="1">
                <a:solidFill>
                  <a:srgbClr val="000000"/>
                </a:solidFill>
                <a:latin typeface="Times New Roman" panose="02020603050405020304" pitchFamily="18" charset="0"/>
                <a:ea typeface="Times New Roman" panose="02020603050405020304" pitchFamily="18" charset="0"/>
              </a:rPr>
              <a:t>đó</a:t>
            </a:r>
            <a:r>
              <a:rPr lang="en-US" sz="2200" i="1" dirty="0">
                <a:solidFill>
                  <a:srgbClr val="000000"/>
                </a:solidFill>
                <a:latin typeface="Times New Roman" panose="02020603050405020304" pitchFamily="18" charset="0"/>
                <a:ea typeface="Times New Roman" panose="02020603050405020304" pitchFamily="18" charset="0"/>
              </a:rPr>
              <a:t> </a:t>
            </a:r>
            <a:r>
              <a:rPr lang="en-US" sz="2200" i="1" dirty="0" err="1">
                <a:solidFill>
                  <a:srgbClr val="000000"/>
                </a:solidFill>
                <a:latin typeface="Times New Roman" panose="02020603050405020304" pitchFamily="18" charset="0"/>
                <a:ea typeface="Times New Roman" panose="02020603050405020304" pitchFamily="18" charset="0"/>
              </a:rPr>
              <a:t>mới</a:t>
            </a:r>
            <a:r>
              <a:rPr lang="en-US" sz="2200" i="1" dirty="0">
                <a:solidFill>
                  <a:srgbClr val="000000"/>
                </a:solidFill>
                <a:latin typeface="Times New Roman" panose="02020603050405020304" pitchFamily="18" charset="0"/>
                <a:ea typeface="Times New Roman" panose="02020603050405020304" pitchFamily="18" charset="0"/>
              </a:rPr>
              <a:t> </a:t>
            </a:r>
            <a:r>
              <a:rPr lang="en-US" sz="2200" i="1" dirty="0" err="1">
                <a:solidFill>
                  <a:srgbClr val="000000"/>
                </a:solidFill>
                <a:latin typeface="Times New Roman" panose="02020603050405020304" pitchFamily="18" charset="0"/>
                <a:ea typeface="Times New Roman" panose="02020603050405020304" pitchFamily="18" charset="0"/>
              </a:rPr>
              <a:t>đưa</a:t>
            </a:r>
            <a:r>
              <a:rPr lang="en-US" sz="2200" i="1" dirty="0">
                <a:solidFill>
                  <a:srgbClr val="000000"/>
                </a:solidFill>
                <a:latin typeface="Times New Roman" panose="02020603050405020304" pitchFamily="18" charset="0"/>
                <a:ea typeface="Times New Roman" panose="02020603050405020304" pitchFamily="18" charset="0"/>
              </a:rPr>
              <a:t> </a:t>
            </a:r>
            <a:r>
              <a:rPr lang="en-US" sz="2200" i="1" dirty="0" err="1">
                <a:solidFill>
                  <a:srgbClr val="000000"/>
                </a:solidFill>
                <a:latin typeface="Times New Roman" panose="02020603050405020304" pitchFamily="18" charset="0"/>
                <a:ea typeface="Times New Roman" panose="02020603050405020304" pitchFamily="18" charset="0"/>
              </a:rPr>
              <a:t>ra</a:t>
            </a:r>
            <a:r>
              <a:rPr lang="en-US" sz="2200" i="1" dirty="0">
                <a:solidFill>
                  <a:srgbClr val="000000"/>
                </a:solidFill>
                <a:latin typeface="Times New Roman" panose="02020603050405020304" pitchFamily="18" charset="0"/>
                <a:ea typeface="Times New Roman" panose="02020603050405020304" pitchFamily="18" charset="0"/>
              </a:rPr>
              <a:t> </a:t>
            </a:r>
            <a:r>
              <a:rPr lang="en-US" sz="2200" i="1" dirty="0" err="1">
                <a:solidFill>
                  <a:srgbClr val="000000"/>
                </a:solidFill>
                <a:latin typeface="Times New Roman" panose="02020603050405020304" pitchFamily="18" charset="0"/>
                <a:ea typeface="Times New Roman" panose="02020603050405020304" pitchFamily="18" charset="0"/>
              </a:rPr>
              <a:t>thực</a:t>
            </a:r>
            <a:r>
              <a:rPr lang="en-US" sz="2200" i="1" dirty="0">
                <a:solidFill>
                  <a:srgbClr val="000000"/>
                </a:solidFill>
                <a:latin typeface="Times New Roman" panose="02020603050405020304" pitchFamily="18" charset="0"/>
                <a:ea typeface="Times New Roman" panose="02020603050405020304" pitchFamily="18" charset="0"/>
              </a:rPr>
              <a:t> </a:t>
            </a:r>
            <a:r>
              <a:rPr lang="en-US" sz="2200" i="1" dirty="0" err="1">
                <a:solidFill>
                  <a:srgbClr val="000000"/>
                </a:solidFill>
                <a:latin typeface="Times New Roman" panose="02020603050405020304" pitchFamily="18" charset="0"/>
                <a:ea typeface="Times New Roman" panose="02020603050405020304" pitchFamily="18" charset="0"/>
              </a:rPr>
              <a:t>tế</a:t>
            </a:r>
            <a:r>
              <a:rPr lang="en-US" sz="2200" i="1" dirty="0">
                <a:solidFill>
                  <a:srgbClr val="000000"/>
                </a:solidFill>
                <a:latin typeface="Times New Roman" panose="02020603050405020304" pitchFamily="18" charset="0"/>
                <a:ea typeface="Times New Roman" panose="02020603050405020304" pitchFamily="18" charset="0"/>
              </a:rPr>
              <a:t> </a:t>
            </a:r>
            <a:r>
              <a:rPr lang="en-US" sz="2200" i="1" dirty="0" err="1">
                <a:solidFill>
                  <a:srgbClr val="000000"/>
                </a:solidFill>
                <a:latin typeface="Times New Roman" panose="02020603050405020304" pitchFamily="18" charset="0"/>
                <a:ea typeface="Times New Roman" panose="02020603050405020304" pitchFamily="18" charset="0"/>
              </a:rPr>
              <a:t>để</a:t>
            </a:r>
            <a:r>
              <a:rPr lang="en-US" sz="2200" i="1" dirty="0">
                <a:solidFill>
                  <a:srgbClr val="000000"/>
                </a:solidFill>
                <a:latin typeface="Times New Roman" panose="02020603050405020304" pitchFamily="18" charset="0"/>
                <a:ea typeface="Times New Roman" panose="02020603050405020304" pitchFamily="18" charset="0"/>
              </a:rPr>
              <a:t> </a:t>
            </a:r>
            <a:r>
              <a:rPr lang="en-US" sz="2200" i="1" dirty="0" err="1">
                <a:solidFill>
                  <a:srgbClr val="000000"/>
                </a:solidFill>
                <a:latin typeface="Times New Roman" panose="02020603050405020304" pitchFamily="18" charset="0"/>
                <a:ea typeface="Times New Roman" panose="02020603050405020304" pitchFamily="18" charset="0"/>
              </a:rPr>
              <a:t>chứng</a:t>
            </a:r>
            <a:r>
              <a:rPr lang="en-US" sz="2200" i="1" dirty="0">
                <a:solidFill>
                  <a:srgbClr val="000000"/>
                </a:solidFill>
                <a:latin typeface="Times New Roman" panose="02020603050405020304" pitchFamily="18" charset="0"/>
                <a:ea typeface="Times New Roman" panose="02020603050405020304" pitchFamily="18" charset="0"/>
              </a:rPr>
              <a:t> minh? </a:t>
            </a:r>
            <a:r>
              <a:rPr lang="en-US" sz="2200" i="1" dirty="0" err="1">
                <a:solidFill>
                  <a:srgbClr val="000000"/>
                </a:solidFill>
                <a:latin typeface="Times New Roman" panose="02020603050405020304" pitchFamily="18" charset="0"/>
                <a:ea typeface="Times New Roman" panose="02020603050405020304" pitchFamily="18" charset="0"/>
              </a:rPr>
              <a:t>Hãy</a:t>
            </a:r>
            <a:r>
              <a:rPr lang="en-US" sz="2200" i="1" dirty="0">
                <a:solidFill>
                  <a:srgbClr val="000000"/>
                </a:solidFill>
                <a:latin typeface="Times New Roman" panose="02020603050405020304" pitchFamily="18" charset="0"/>
                <a:ea typeface="Times New Roman" panose="02020603050405020304" pitchFamily="18" charset="0"/>
              </a:rPr>
              <a:t> </a:t>
            </a:r>
            <a:r>
              <a:rPr lang="en-US" sz="2200" i="1" dirty="0" err="1">
                <a:solidFill>
                  <a:srgbClr val="000000"/>
                </a:solidFill>
                <a:latin typeface="Times New Roman" panose="02020603050405020304" pitchFamily="18" charset="0"/>
                <a:ea typeface="Times New Roman" panose="02020603050405020304" pitchFamily="18" charset="0"/>
              </a:rPr>
              <a:t>nhận</a:t>
            </a:r>
            <a:r>
              <a:rPr lang="en-US" sz="2200" i="1" dirty="0">
                <a:solidFill>
                  <a:srgbClr val="000000"/>
                </a:solidFill>
                <a:latin typeface="Times New Roman" panose="02020603050405020304" pitchFamily="18" charset="0"/>
                <a:ea typeface="Times New Roman" panose="02020603050405020304" pitchFamily="18" charset="0"/>
              </a:rPr>
              <a:t> </a:t>
            </a:r>
            <a:r>
              <a:rPr lang="en-US" sz="2200" i="1" dirty="0" err="1">
                <a:solidFill>
                  <a:srgbClr val="000000"/>
                </a:solidFill>
                <a:latin typeface="Times New Roman" panose="02020603050405020304" pitchFamily="18" charset="0"/>
                <a:ea typeface="Times New Roman" panose="02020603050405020304" pitchFamily="18" charset="0"/>
              </a:rPr>
              <a:t>xét</a:t>
            </a:r>
            <a:r>
              <a:rPr lang="en-US" sz="2200" i="1" dirty="0">
                <a:solidFill>
                  <a:srgbClr val="000000"/>
                </a:solidFill>
                <a:latin typeface="Times New Roman" panose="02020603050405020304" pitchFamily="18" charset="0"/>
                <a:ea typeface="Times New Roman" panose="02020603050405020304" pitchFamily="18" charset="0"/>
              </a:rPr>
              <a:t> </a:t>
            </a:r>
            <a:r>
              <a:rPr lang="en-US" sz="2200" i="1" dirty="0" err="1">
                <a:solidFill>
                  <a:srgbClr val="000000"/>
                </a:solidFill>
                <a:latin typeface="Times New Roman" panose="02020603050405020304" pitchFamily="18" charset="0"/>
                <a:ea typeface="Times New Roman" panose="02020603050405020304" pitchFamily="18" charset="0"/>
              </a:rPr>
              <a:t>về</a:t>
            </a:r>
            <a:r>
              <a:rPr lang="en-US" sz="2200" i="1" dirty="0">
                <a:solidFill>
                  <a:srgbClr val="000000"/>
                </a:solidFill>
                <a:latin typeface="Times New Roman" panose="02020603050405020304" pitchFamily="18" charset="0"/>
                <a:ea typeface="Times New Roman" panose="02020603050405020304" pitchFamily="18" charset="0"/>
              </a:rPr>
              <a:t> </a:t>
            </a:r>
            <a:r>
              <a:rPr lang="en-US" sz="2200" i="1" dirty="0" err="1">
                <a:solidFill>
                  <a:srgbClr val="000000"/>
                </a:solidFill>
                <a:latin typeface="Times New Roman" panose="02020603050405020304" pitchFamily="18" charset="0"/>
                <a:ea typeface="Times New Roman" panose="02020603050405020304" pitchFamily="18" charset="0"/>
              </a:rPr>
              <a:t>cách</a:t>
            </a:r>
            <a:r>
              <a:rPr lang="en-US" sz="2200" i="1" dirty="0">
                <a:solidFill>
                  <a:srgbClr val="000000"/>
                </a:solidFill>
                <a:latin typeface="Times New Roman" panose="02020603050405020304" pitchFamily="18" charset="0"/>
                <a:ea typeface="Times New Roman" panose="02020603050405020304" pitchFamily="18" charset="0"/>
              </a:rPr>
              <a:t> </a:t>
            </a:r>
            <a:r>
              <a:rPr lang="en-US" sz="2200" i="1" dirty="0" err="1">
                <a:solidFill>
                  <a:srgbClr val="000000"/>
                </a:solidFill>
                <a:latin typeface="Times New Roman" panose="02020603050405020304" pitchFamily="18" charset="0"/>
                <a:ea typeface="Times New Roman" panose="02020603050405020304" pitchFamily="18" charset="0"/>
              </a:rPr>
              <a:t>lựa</a:t>
            </a:r>
            <a:r>
              <a:rPr lang="en-US" sz="2200" i="1" dirty="0">
                <a:solidFill>
                  <a:srgbClr val="000000"/>
                </a:solidFill>
                <a:latin typeface="Times New Roman" panose="02020603050405020304" pitchFamily="18" charset="0"/>
                <a:ea typeface="Times New Roman" panose="02020603050405020304" pitchFamily="18" charset="0"/>
              </a:rPr>
              <a:t> </a:t>
            </a:r>
            <a:r>
              <a:rPr lang="en-US" sz="2200" i="1" dirty="0" err="1">
                <a:solidFill>
                  <a:srgbClr val="000000"/>
                </a:solidFill>
                <a:latin typeface="Times New Roman" panose="02020603050405020304" pitchFamily="18" charset="0"/>
                <a:ea typeface="Times New Roman" panose="02020603050405020304" pitchFamily="18" charset="0"/>
              </a:rPr>
              <a:t>chọn</a:t>
            </a:r>
            <a:r>
              <a:rPr lang="en-US" sz="2200" i="1" dirty="0">
                <a:solidFill>
                  <a:srgbClr val="000000"/>
                </a:solidFill>
                <a:latin typeface="Times New Roman" panose="02020603050405020304" pitchFamily="18" charset="0"/>
                <a:ea typeface="Times New Roman" panose="02020603050405020304" pitchFamily="18" charset="0"/>
              </a:rPr>
              <a:t> </a:t>
            </a:r>
            <a:r>
              <a:rPr lang="en-US" sz="2200" i="1" dirty="0" err="1">
                <a:solidFill>
                  <a:srgbClr val="000000"/>
                </a:solidFill>
                <a:latin typeface="Times New Roman" panose="02020603050405020304" pitchFamily="18" charset="0"/>
                <a:ea typeface="Times New Roman" panose="02020603050405020304" pitchFamily="18" charset="0"/>
              </a:rPr>
              <a:t>kiểu</a:t>
            </a:r>
            <a:r>
              <a:rPr lang="en-US" sz="2200" i="1" dirty="0">
                <a:solidFill>
                  <a:srgbClr val="000000"/>
                </a:solidFill>
                <a:latin typeface="Times New Roman" panose="02020603050405020304" pitchFamily="18" charset="0"/>
                <a:ea typeface="Times New Roman" panose="02020603050405020304" pitchFamily="18" charset="0"/>
              </a:rPr>
              <a:t> </a:t>
            </a:r>
            <a:r>
              <a:rPr lang="en-US" sz="2200" i="1" dirty="0" err="1">
                <a:solidFill>
                  <a:srgbClr val="000000"/>
                </a:solidFill>
                <a:latin typeface="Times New Roman" panose="02020603050405020304" pitchFamily="18" charset="0"/>
                <a:ea typeface="Times New Roman" panose="02020603050405020304" pitchFamily="18" charset="0"/>
              </a:rPr>
              <a:t>triển</a:t>
            </a:r>
            <a:r>
              <a:rPr lang="en-US" sz="2200" i="1" dirty="0">
                <a:solidFill>
                  <a:srgbClr val="000000"/>
                </a:solidFill>
                <a:latin typeface="Times New Roman" panose="02020603050405020304" pitchFamily="18" charset="0"/>
                <a:ea typeface="Times New Roman" panose="02020603050405020304" pitchFamily="18" charset="0"/>
              </a:rPr>
              <a:t> </a:t>
            </a:r>
            <a:r>
              <a:rPr lang="en-US" sz="2200" i="1" dirty="0" err="1">
                <a:solidFill>
                  <a:srgbClr val="000000"/>
                </a:solidFill>
                <a:latin typeface="Times New Roman" panose="02020603050405020304" pitchFamily="18" charset="0"/>
                <a:ea typeface="Times New Roman" panose="02020603050405020304" pitchFamily="18" charset="0"/>
              </a:rPr>
              <a:t>khai</a:t>
            </a:r>
            <a:r>
              <a:rPr lang="en-US" sz="2200" i="1" dirty="0">
                <a:solidFill>
                  <a:srgbClr val="000000"/>
                </a:solidFill>
                <a:latin typeface="Times New Roman" panose="02020603050405020304" pitchFamily="18" charset="0"/>
                <a:ea typeface="Times New Roman" panose="02020603050405020304" pitchFamily="18" charset="0"/>
              </a:rPr>
              <a:t> </a:t>
            </a:r>
            <a:r>
              <a:rPr lang="en-US" sz="2200" i="1" dirty="0" err="1">
                <a:solidFill>
                  <a:srgbClr val="000000"/>
                </a:solidFill>
                <a:latin typeface="Times New Roman" panose="02020603050405020304" pitchFamily="18" charset="0"/>
                <a:ea typeface="Times New Roman" panose="02020603050405020304" pitchFamily="18" charset="0"/>
              </a:rPr>
              <a:t>này</a:t>
            </a:r>
            <a:r>
              <a:rPr lang="en-US" sz="2200" i="1" dirty="0">
                <a:solidFill>
                  <a:srgbClr val="000000"/>
                </a:solidFill>
                <a:latin typeface="Times New Roman" panose="02020603050405020304" pitchFamily="18" charset="0"/>
                <a:ea typeface="Times New Roman" panose="02020603050405020304" pitchFamily="18" charset="0"/>
              </a:rPr>
              <a:t>?</a:t>
            </a:r>
            <a:r>
              <a:rPr lang="en-US" sz="2200" dirty="0">
                <a:solidFill>
                  <a:srgbClr val="000000"/>
                </a:solidFill>
                <a:latin typeface="Times New Roman" panose="02020603050405020304" pitchFamily="18" charset="0"/>
                <a:ea typeface="Times New Roman" panose="02020603050405020304" pitchFamily="18" charset="0"/>
              </a:rPr>
              <a:t/>
            </a:r>
            <a:br>
              <a:rPr lang="en-US" sz="2200" dirty="0">
                <a:solidFill>
                  <a:srgbClr val="000000"/>
                </a:solidFill>
                <a:latin typeface="Times New Roman" panose="02020603050405020304" pitchFamily="18" charset="0"/>
                <a:ea typeface="Times New Roman" panose="02020603050405020304" pitchFamily="18" charset="0"/>
              </a:rPr>
            </a:br>
            <a:endParaRPr lang="en-US" sz="2200" dirty="0"/>
          </a:p>
        </p:txBody>
      </p:sp>
    </p:spTree>
    <p:extLst>
      <p:ext uri="{BB962C8B-B14F-4D97-AF65-F5344CB8AC3E}">
        <p14:creationId xmlns:p14="http://schemas.microsoft.com/office/powerpoint/2010/main" val="9578436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pic>
        <p:nvPicPr>
          <p:cNvPr id="5" name="Picture 4"/>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40000" contrast="40000"/>
                    </a14:imgEffect>
                  </a14:imgLayer>
                </a14:imgProps>
              </a:ext>
            </a:extLst>
          </a:blip>
          <a:srcRect l="21314" t="20941" r="21005" b="17581"/>
          <a:stretch/>
        </p:blipFill>
        <p:spPr>
          <a:xfrm>
            <a:off x="4150237" y="6257925"/>
            <a:ext cx="3878825" cy="457200"/>
          </a:xfrm>
          <a:prstGeom prst="rect">
            <a:avLst/>
          </a:prstGeom>
        </p:spPr>
      </p:pic>
      <p:sp>
        <p:nvSpPr>
          <p:cNvPr id="33" name="Freeform 32"/>
          <p:cNvSpPr/>
          <p:nvPr/>
        </p:nvSpPr>
        <p:spPr>
          <a:xfrm>
            <a:off x="1578079" y="85110"/>
            <a:ext cx="9874280" cy="624680"/>
          </a:xfrm>
          <a:custGeom>
            <a:avLst/>
            <a:gdLst>
              <a:gd name="connsiteX0" fmla="*/ 126209 w 9999406"/>
              <a:gd name="connsiteY0" fmla="*/ 0 h 666391"/>
              <a:gd name="connsiteX1" fmla="*/ 9873197 w 9999406"/>
              <a:gd name="connsiteY1" fmla="*/ 0 h 666391"/>
              <a:gd name="connsiteX2" fmla="*/ 9999406 w 9999406"/>
              <a:gd name="connsiteY2" fmla="*/ 126209 h 666391"/>
              <a:gd name="connsiteX3" fmla="*/ 9999406 w 9999406"/>
              <a:gd name="connsiteY3" fmla="*/ 631028 h 666391"/>
              <a:gd name="connsiteX4" fmla="*/ 9992267 w 9999406"/>
              <a:gd name="connsiteY4" fmla="*/ 666391 h 666391"/>
              <a:gd name="connsiteX5" fmla="*/ 7139 w 9999406"/>
              <a:gd name="connsiteY5" fmla="*/ 666391 h 666391"/>
              <a:gd name="connsiteX6" fmla="*/ 0 w 9999406"/>
              <a:gd name="connsiteY6" fmla="*/ 631028 h 666391"/>
              <a:gd name="connsiteX7" fmla="*/ 0 w 9999406"/>
              <a:gd name="connsiteY7" fmla="*/ 126209 h 666391"/>
              <a:gd name="connsiteX8" fmla="*/ 126209 w 9999406"/>
              <a:gd name="connsiteY8" fmla="*/ 0 h 666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99406" h="666391">
                <a:moveTo>
                  <a:pt x="126209" y="0"/>
                </a:moveTo>
                <a:lnTo>
                  <a:pt x="9873197" y="0"/>
                </a:lnTo>
                <a:cubicBezTo>
                  <a:pt x="9942900" y="0"/>
                  <a:pt x="9999406" y="56506"/>
                  <a:pt x="9999406" y="126209"/>
                </a:cubicBezTo>
                <a:lnTo>
                  <a:pt x="9999406" y="631028"/>
                </a:lnTo>
                <a:lnTo>
                  <a:pt x="9992267" y="666391"/>
                </a:lnTo>
                <a:lnTo>
                  <a:pt x="7139" y="666391"/>
                </a:lnTo>
                <a:lnTo>
                  <a:pt x="0" y="631028"/>
                </a:lnTo>
                <a:lnTo>
                  <a:pt x="0" y="126209"/>
                </a:lnTo>
                <a:cubicBezTo>
                  <a:pt x="0" y="56506"/>
                  <a:pt x="56506" y="0"/>
                  <a:pt x="126209" y="0"/>
                </a:cubicBezTo>
                <a:close/>
              </a:path>
            </a:pathLst>
          </a:custGeom>
          <a:blipFill>
            <a:blip r:embed="rId6"/>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HAI </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LOẠI KHÁC BIỆT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Giong</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-mi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Mun</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6</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4346224" y="717083"/>
            <a:ext cx="348685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Hình thành kiến thức</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p:cNvSpPr/>
          <p:nvPr/>
        </p:nvSpPr>
        <p:spPr>
          <a:xfrm>
            <a:off x="481797" y="1077678"/>
            <a:ext cx="368081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tab pos="1386840" algn="l"/>
              </a:tabLst>
              <a:defRPr/>
            </a:pPr>
            <a:r>
              <a:rPr kumimoji="0" lang="de-DE" sz="28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II. Khám phá văn bản</a:t>
            </a:r>
            <a:r>
              <a:rPr kumimoji="0" lang="de-DE"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442458" y="1474532"/>
            <a:ext cx="311976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2. Bàn luận vấn đề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0" name="Rectangle 9"/>
          <p:cNvSpPr/>
          <p:nvPr/>
        </p:nvSpPr>
        <p:spPr>
          <a:xfrm>
            <a:off x="442458" y="1864400"/>
            <a:ext cx="8779968" cy="523220"/>
          </a:xfrm>
          <a:prstGeom prst="rect">
            <a:avLst/>
          </a:prstGeom>
        </p:spPr>
        <p:txBody>
          <a:bodyPr wrap="none">
            <a:spAutoFit/>
          </a:bodyPr>
          <a:lstStyle/>
          <a:p>
            <a:pPr>
              <a:spcAft>
                <a:spcPts val="0"/>
              </a:spcAft>
            </a:pPr>
            <a:r>
              <a:rPr lang="en-US" sz="2800" b="1" dirty="0">
                <a:latin typeface="Times New Roman" panose="02020603050405020304" pitchFamily="18" charset="0"/>
                <a:ea typeface="Times New Roman" panose="02020603050405020304" pitchFamily="18" charset="0"/>
              </a:rPr>
              <a:t>a. </a:t>
            </a:r>
            <a:r>
              <a:rPr lang="en-US" sz="2800" b="1" dirty="0" err="1">
                <a:solidFill>
                  <a:srgbClr val="000000"/>
                </a:solidFill>
                <a:latin typeface="Times New Roman" panose="02020603050405020304" pitchFamily="18" charset="0"/>
                <a:ea typeface="Times New Roman" panose="02020603050405020304" pitchFamily="18" charset="0"/>
              </a:rPr>
              <a:t>Cách</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dùng</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bằng</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chứng</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để</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làm</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rõ</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vấn</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đề</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sự</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khác</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biệt</a:t>
            </a:r>
            <a:endParaRPr lang="en-US" sz="2800" dirty="0">
              <a:effectLst/>
              <a:latin typeface="Times New Roman" panose="02020603050405020304" pitchFamily="18" charset="0"/>
              <a:ea typeface="Times New Roman" panose="02020603050405020304" pitchFamily="18" charset="0"/>
            </a:endParaRPr>
          </a:p>
        </p:txBody>
      </p:sp>
      <p:grpSp>
        <p:nvGrpSpPr>
          <p:cNvPr id="25" name="Group 24"/>
          <p:cNvGrpSpPr/>
          <p:nvPr/>
        </p:nvGrpSpPr>
        <p:grpSpPr>
          <a:xfrm>
            <a:off x="725486" y="2636466"/>
            <a:ext cx="5346119" cy="3414979"/>
            <a:chOff x="725486" y="2636466"/>
            <a:chExt cx="5346119" cy="3414979"/>
          </a:xfrm>
        </p:grpSpPr>
        <p:sp>
          <p:nvSpPr>
            <p:cNvPr id="20" name="Freeform 19"/>
            <p:cNvSpPr/>
            <p:nvPr/>
          </p:nvSpPr>
          <p:spPr>
            <a:xfrm>
              <a:off x="975748" y="2905602"/>
              <a:ext cx="5095857" cy="3145843"/>
            </a:xfrm>
            <a:custGeom>
              <a:avLst/>
              <a:gdLst>
                <a:gd name="connsiteX0" fmla="*/ 0 w 4993543"/>
                <a:gd name="connsiteY0" fmla="*/ 0 h 1560482"/>
                <a:gd name="connsiteX1" fmla="*/ 4993543 w 4993543"/>
                <a:gd name="connsiteY1" fmla="*/ 0 h 1560482"/>
                <a:gd name="connsiteX2" fmla="*/ 4993543 w 4993543"/>
                <a:gd name="connsiteY2" fmla="*/ 1560482 h 1560482"/>
                <a:gd name="connsiteX3" fmla="*/ 0 w 4993543"/>
                <a:gd name="connsiteY3" fmla="*/ 1560482 h 1560482"/>
                <a:gd name="connsiteX4" fmla="*/ 0 w 4993543"/>
                <a:gd name="connsiteY4" fmla="*/ 0 h 156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3543" h="1560482">
                  <a:moveTo>
                    <a:pt x="0" y="0"/>
                  </a:moveTo>
                  <a:lnTo>
                    <a:pt x="4993543" y="0"/>
                  </a:lnTo>
                  <a:lnTo>
                    <a:pt x="4993543" y="1560482"/>
                  </a:lnTo>
                  <a:lnTo>
                    <a:pt x="0" y="1560482"/>
                  </a:lnTo>
                  <a:lnTo>
                    <a:pt x="0" y="0"/>
                  </a:lnTo>
                  <a:close/>
                </a:path>
              </a:pathLst>
            </a:custGeom>
            <a:ln w="38100"/>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1056967" tIns="57150" rIns="57150" bIns="57150" numCol="1" spcCol="1270" anchor="ctr" anchorCtr="0">
              <a:noAutofit/>
            </a:bodyPr>
            <a:lstStyle/>
            <a:p>
              <a:pPr lvl="0" algn="l" defTabSz="666750">
                <a:lnSpc>
                  <a:spcPct val="90000"/>
                </a:lnSpc>
                <a:spcBef>
                  <a:spcPct val="0"/>
                </a:spcBef>
                <a:spcAft>
                  <a:spcPct val="35000"/>
                </a:spcAft>
              </a:pPr>
              <a:endParaRPr lang="en-US" sz="2400" b="1" i="1" kern="1200" dirty="0" smtClean="0">
                <a:latin typeface="Times New Roman" panose="02020603050405020304" pitchFamily="18" charset="0"/>
                <a:cs typeface="Times New Roman" panose="02020603050405020304" pitchFamily="18" charset="0"/>
              </a:endParaRPr>
            </a:p>
            <a:p>
              <a:pPr lvl="0" algn="l" defTabSz="666750">
                <a:lnSpc>
                  <a:spcPct val="90000"/>
                </a:lnSpc>
                <a:spcBef>
                  <a:spcPct val="0"/>
                </a:spcBef>
                <a:spcAft>
                  <a:spcPct val="35000"/>
                </a:spcAft>
              </a:pPr>
              <a:r>
                <a:rPr lang="en-US" sz="2400" b="1" i="1" kern="1200" dirty="0" err="1" smtClean="0">
                  <a:latin typeface="Times New Roman" panose="02020603050405020304" pitchFamily="18" charset="0"/>
                  <a:cs typeface="Times New Roman" panose="02020603050405020304" pitchFamily="18" charset="0"/>
                </a:rPr>
                <a:t>Số</a:t>
              </a:r>
              <a:r>
                <a:rPr lang="en-US" sz="2400" b="1" i="1" kern="1200" dirty="0" smtClean="0">
                  <a:latin typeface="Times New Roman" panose="02020603050405020304" pitchFamily="18" charset="0"/>
                  <a:cs typeface="Times New Roman" panose="02020603050405020304" pitchFamily="18" charset="0"/>
                </a:rPr>
                <a:t> </a:t>
              </a:r>
              <a:r>
                <a:rPr lang="en-US" sz="2400" b="1" i="1" kern="1200" dirty="0" err="1" smtClean="0">
                  <a:latin typeface="Times New Roman" panose="02020603050405020304" pitchFamily="18" charset="0"/>
                  <a:cs typeface="Times New Roman" panose="02020603050405020304" pitchFamily="18" charset="0"/>
                </a:rPr>
                <a:t>đông</a:t>
              </a:r>
              <a:r>
                <a:rPr lang="en-US" sz="2400" b="1" i="1" kern="1200" dirty="0" smtClean="0">
                  <a:latin typeface="Times New Roman" panose="02020603050405020304" pitchFamily="18" charset="0"/>
                  <a:cs typeface="Times New Roman" panose="02020603050405020304" pitchFamily="18" charset="0"/>
                </a:rPr>
                <a:t> </a:t>
              </a:r>
              <a:r>
                <a:rPr lang="en-US" sz="2400" b="1" i="1" kern="1200" dirty="0" err="1" smtClean="0">
                  <a:latin typeface="Times New Roman" panose="02020603050405020304" pitchFamily="18" charset="0"/>
                  <a:cs typeface="Times New Roman" panose="02020603050405020304" pitchFamily="18" charset="0"/>
                </a:rPr>
                <a:t>các</a:t>
              </a:r>
              <a:r>
                <a:rPr lang="en-US" sz="2400" b="1" i="1" kern="1200" dirty="0" smtClean="0">
                  <a:latin typeface="Times New Roman" panose="02020603050405020304" pitchFamily="18" charset="0"/>
                  <a:cs typeface="Times New Roman" panose="02020603050405020304" pitchFamily="18" charset="0"/>
                </a:rPr>
                <a:t> </a:t>
              </a:r>
              <a:r>
                <a:rPr lang="en-US" sz="2400" b="1" i="1" kern="1200" dirty="0" err="1" smtClean="0">
                  <a:latin typeface="Times New Roman" panose="02020603050405020304" pitchFamily="18" charset="0"/>
                  <a:cs typeface="Times New Roman" panose="02020603050405020304" pitchFamily="18" charset="0"/>
                </a:rPr>
                <a:t>bạn</a:t>
              </a:r>
              <a:r>
                <a:rPr lang="en-US" sz="2400" b="1" i="1" kern="1200" dirty="0" smtClean="0">
                  <a:latin typeface="Times New Roman" panose="02020603050405020304" pitchFamily="18" charset="0"/>
                  <a:cs typeface="Times New Roman" panose="02020603050405020304" pitchFamily="18" charset="0"/>
                </a:rPr>
                <a:t> </a:t>
              </a:r>
              <a:r>
                <a:rPr lang="en-US" sz="2400" b="1" i="1" kern="1200" dirty="0" err="1" smtClean="0">
                  <a:latin typeface="Times New Roman" panose="02020603050405020304" pitchFamily="18" charset="0"/>
                  <a:cs typeface="Times New Roman" panose="02020603050405020304" pitchFamily="18" charset="0"/>
                </a:rPr>
                <a:t>trong</a:t>
              </a:r>
              <a:r>
                <a:rPr lang="en-US" sz="2400" b="1" i="1" kern="1200" dirty="0" smtClean="0">
                  <a:latin typeface="Times New Roman" panose="02020603050405020304" pitchFamily="18" charset="0"/>
                  <a:cs typeface="Times New Roman" panose="02020603050405020304" pitchFamily="18" charset="0"/>
                </a:rPr>
                <a:t> </a:t>
              </a:r>
              <a:r>
                <a:rPr lang="en-US" sz="2400" b="1" i="1" kern="1200" dirty="0" err="1" smtClean="0">
                  <a:latin typeface="Times New Roman" panose="02020603050405020304" pitchFamily="18" charset="0"/>
                  <a:cs typeface="Times New Roman" panose="02020603050405020304" pitchFamily="18" charset="0"/>
                </a:rPr>
                <a:t>lớp</a:t>
              </a:r>
              <a:r>
                <a:rPr lang="en-US" sz="2400" kern="1200" dirty="0" smtClean="0">
                  <a:latin typeface="Times New Roman" panose="02020603050405020304" pitchFamily="18" charset="0"/>
                  <a:cs typeface="Times New Roman" panose="02020603050405020304" pitchFamily="18" charset="0"/>
                </a:rPr>
                <a:t>: c</a:t>
              </a:r>
              <a:r>
                <a:rPr lang="vi-VN" sz="2400" kern="1200" dirty="0" smtClean="0">
                  <a:latin typeface="Times New Roman" panose="02020603050405020304" pitchFamily="18" charset="0"/>
                  <a:cs typeface="Times New Roman" panose="02020603050405020304" pitchFamily="18" charset="0"/>
                </a:rPr>
                <a:t>họn cách thể hiện cá tính bản thân qua cách </a:t>
              </a:r>
              <a:r>
                <a:rPr lang="en-US" sz="2400" kern="1200" dirty="0" err="1" smtClean="0">
                  <a:latin typeface="Times New Roman" panose="02020603050405020304" pitchFamily="18" charset="0"/>
                  <a:cs typeface="Times New Roman" panose="02020603050405020304" pitchFamily="18" charset="0"/>
                </a:rPr>
                <a:t>ăn</a:t>
              </a:r>
              <a:r>
                <a:rPr lang="vi-VN" sz="2400" kern="1200" dirty="0" smtClean="0">
                  <a:latin typeface="Times New Roman" panose="02020603050405020304" pitchFamily="18" charset="0"/>
                  <a:cs typeface="Times New Roman" panose="02020603050405020304" pitchFamily="18" charset="0"/>
                </a:rPr>
                <a:t> mặc, hành </a:t>
              </a:r>
              <a:r>
                <a:rPr lang="en-US" sz="2400" kern="1200" dirty="0" smtClean="0">
                  <a:latin typeface="Times New Roman" panose="02020603050405020304" pitchFamily="18" charset="0"/>
                  <a:cs typeface="Times New Roman" panose="02020603050405020304" pitchFamily="18" charset="0"/>
                </a:rPr>
                <a:t>đ</a:t>
              </a:r>
              <a:r>
                <a:rPr lang="vi-VN" sz="2400" kern="1200" dirty="0" smtClean="0">
                  <a:latin typeface="Times New Roman" panose="02020603050405020304" pitchFamily="18" charset="0"/>
                  <a:cs typeface="Times New Roman" panose="02020603050405020304" pitchFamily="18" charset="0"/>
                </a:rPr>
                <a:t>ộng </a:t>
              </a:r>
              <a:r>
                <a:rPr lang="vi-VN" sz="2400" b="1" kern="1200" dirty="0" smtClean="0">
                  <a:latin typeface="Times New Roman" panose="02020603050405020304" pitchFamily="18" charset="0"/>
                  <a:cs typeface="Times New Roman" panose="02020603050405020304" pitchFamily="18" charset="0"/>
                </a:rPr>
                <a:t>quái dị, khác th</a:t>
              </a:r>
              <a:r>
                <a:rPr lang="en-US" sz="2400" b="1" kern="1200" dirty="0" smtClean="0">
                  <a:latin typeface="Times New Roman" panose="02020603050405020304" pitchFamily="18" charset="0"/>
                  <a:cs typeface="Times New Roman" panose="02020603050405020304" pitchFamily="18" charset="0"/>
                </a:rPr>
                <a:t>ư</a:t>
              </a:r>
              <a:r>
                <a:rPr lang="vi-VN" sz="2400" b="1" kern="1200" dirty="0" smtClean="0">
                  <a:latin typeface="Times New Roman" panose="02020603050405020304" pitchFamily="18" charset="0"/>
                  <a:cs typeface="Times New Roman" panose="02020603050405020304" pitchFamily="18" charset="0"/>
                </a:rPr>
                <a:t>ờng</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làm</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những</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trò</a:t>
              </a:r>
              <a:r>
                <a:rPr lang="en-US" sz="2400" b="1" kern="1200" dirty="0" smtClean="0">
                  <a:latin typeface="Times New Roman" panose="02020603050405020304" pitchFamily="18" charset="0"/>
                  <a:cs typeface="Times New Roman" panose="02020603050405020304" pitchFamily="18" charset="0"/>
                </a:rPr>
                <a:t> </a:t>
              </a:r>
              <a:r>
                <a:rPr lang="en-US" sz="2400" b="1" kern="1200" dirty="0" err="1" smtClean="0">
                  <a:latin typeface="Times New Roman" panose="02020603050405020304" pitchFamily="18" charset="0"/>
                  <a:cs typeface="Times New Roman" panose="02020603050405020304" pitchFamily="18" charset="0"/>
                </a:rPr>
                <a:t>lố</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như</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quần</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áo</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quái</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lạ</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kiểu</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tóc</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kì</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quặc</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trò</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quái</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đản</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với</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trang</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sức</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hoặc</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phấn</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trang</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điểm,hoạt</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động</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ngu</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ngốc</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gây</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chú</a:t>
              </a:r>
              <a:r>
                <a:rPr lang="en-US" sz="2400" kern="1200" dirty="0" smtClean="0">
                  <a:latin typeface="Times New Roman" panose="02020603050405020304" pitchFamily="18" charset="0"/>
                  <a:cs typeface="Times New Roman" panose="02020603050405020304" pitchFamily="18" charset="0"/>
                </a:rPr>
                <a:t> ý</a:t>
              </a:r>
              <a:br>
                <a:rPr lang="en-US" sz="2400" kern="1200" dirty="0" smtClean="0">
                  <a:latin typeface="Times New Roman" panose="02020603050405020304" pitchFamily="18" charset="0"/>
                  <a:cs typeface="Times New Roman" panose="02020603050405020304" pitchFamily="18" charset="0"/>
                </a:rPr>
              </a:br>
              <a:endParaRPr lang="en-US" sz="2400" kern="1200" dirty="0">
                <a:latin typeface="Times New Roman" panose="02020603050405020304" pitchFamily="18" charset="0"/>
                <a:cs typeface="Times New Roman" panose="02020603050405020304" pitchFamily="18" charset="0"/>
              </a:endParaRPr>
            </a:p>
          </p:txBody>
        </p:sp>
        <p:sp>
          <p:nvSpPr>
            <p:cNvPr id="21" name="Rectangle 20"/>
            <p:cNvSpPr/>
            <p:nvPr/>
          </p:nvSpPr>
          <p:spPr>
            <a:xfrm>
              <a:off x="725486" y="2636466"/>
              <a:ext cx="1179173" cy="1261938"/>
            </a:xfrm>
            <a:prstGeom prst="rect">
              <a:avLst/>
            </a:prstGeom>
            <a:blipFill>
              <a:blip r:embed="rId7"/>
              <a:srcRect/>
              <a:stretch>
                <a:fillRect l="-10000" r="-10000"/>
              </a:stretch>
            </a:blip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grpSp>
        <p:nvGrpSpPr>
          <p:cNvPr id="26" name="Group 25"/>
          <p:cNvGrpSpPr/>
          <p:nvPr/>
        </p:nvGrpSpPr>
        <p:grpSpPr>
          <a:xfrm>
            <a:off x="6194324" y="2594098"/>
            <a:ext cx="5456901" cy="3457347"/>
            <a:chOff x="6194324" y="2594098"/>
            <a:chExt cx="5456901" cy="3457347"/>
          </a:xfrm>
        </p:grpSpPr>
        <p:sp>
          <p:nvSpPr>
            <p:cNvPr id="23" name="Freeform 22"/>
            <p:cNvSpPr/>
            <p:nvPr/>
          </p:nvSpPr>
          <p:spPr>
            <a:xfrm>
              <a:off x="6791167" y="2906334"/>
              <a:ext cx="4860058" cy="3145111"/>
            </a:xfrm>
            <a:custGeom>
              <a:avLst/>
              <a:gdLst>
                <a:gd name="connsiteX0" fmla="*/ 0 w 4990390"/>
                <a:gd name="connsiteY0" fmla="*/ 0 h 1559497"/>
                <a:gd name="connsiteX1" fmla="*/ 4990390 w 4990390"/>
                <a:gd name="connsiteY1" fmla="*/ 0 h 1559497"/>
                <a:gd name="connsiteX2" fmla="*/ 4990390 w 4990390"/>
                <a:gd name="connsiteY2" fmla="*/ 1559497 h 1559497"/>
                <a:gd name="connsiteX3" fmla="*/ 0 w 4990390"/>
                <a:gd name="connsiteY3" fmla="*/ 1559497 h 1559497"/>
                <a:gd name="connsiteX4" fmla="*/ 0 w 4990390"/>
                <a:gd name="connsiteY4" fmla="*/ 0 h 1559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0390" h="1559497">
                  <a:moveTo>
                    <a:pt x="0" y="0"/>
                  </a:moveTo>
                  <a:lnTo>
                    <a:pt x="4990390" y="0"/>
                  </a:lnTo>
                  <a:lnTo>
                    <a:pt x="4990390" y="1559497"/>
                  </a:lnTo>
                  <a:lnTo>
                    <a:pt x="0" y="1559497"/>
                  </a:lnTo>
                  <a:lnTo>
                    <a:pt x="0" y="0"/>
                  </a:lnTo>
                  <a:close/>
                </a:path>
              </a:pathLst>
            </a:custGeom>
            <a:ln w="38100"/>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1056299" tIns="57150" rIns="57150" bIns="57150" numCol="1" spcCol="1270" anchor="ctr" anchorCtr="0">
              <a:noAutofit/>
            </a:bodyPr>
            <a:lstStyle/>
            <a:p>
              <a:pPr lvl="0" algn="l" defTabSz="666750">
                <a:lnSpc>
                  <a:spcPct val="90000"/>
                </a:lnSpc>
                <a:spcBef>
                  <a:spcPct val="0"/>
                </a:spcBef>
                <a:spcAft>
                  <a:spcPct val="35000"/>
                </a:spcAft>
              </a:pPr>
              <a:r>
                <a:rPr lang="en-US" sz="2400" b="1" kern="1200" dirty="0" err="1" smtClean="0">
                  <a:latin typeface="Times New Roman" panose="02020603050405020304" pitchFamily="18" charset="0"/>
                  <a:cs typeface="Times New Roman" panose="02020603050405020304" pitchFamily="18" charset="0"/>
                </a:rPr>
                <a:t>Duy</a:t>
              </a:r>
              <a:r>
                <a:rPr lang="en-US" sz="2400" b="1" kern="1200" dirty="0" smtClean="0">
                  <a:latin typeface="Times New Roman" panose="02020603050405020304" pitchFamily="18" charset="0"/>
                  <a:cs typeface="Times New Roman" panose="02020603050405020304" pitchFamily="18" charset="0"/>
                </a:rPr>
                <a:t> </a:t>
              </a:r>
              <a:r>
                <a:rPr lang="en-US" sz="2400" b="1" kern="1200" dirty="0" err="1" smtClean="0">
                  <a:latin typeface="Times New Roman" panose="02020603050405020304" pitchFamily="18" charset="0"/>
                  <a:cs typeface="Times New Roman" panose="02020603050405020304" pitchFamily="18" charset="0"/>
                </a:rPr>
                <a:t>nhất</a:t>
              </a:r>
              <a:r>
                <a:rPr lang="en-US" sz="2400" b="1" kern="1200" dirty="0" smtClean="0">
                  <a:latin typeface="Times New Roman" panose="02020603050405020304" pitchFamily="18" charset="0"/>
                  <a:cs typeface="Times New Roman" panose="02020603050405020304" pitchFamily="18" charset="0"/>
                </a:rPr>
                <a:t> </a:t>
              </a:r>
              <a:r>
                <a:rPr lang="en-US" sz="2400" b="1" kern="1200" dirty="0" err="1" smtClean="0">
                  <a:latin typeface="Times New Roman" panose="02020603050405020304" pitchFamily="18" charset="0"/>
                  <a:cs typeface="Times New Roman" panose="02020603050405020304" pitchFamily="18" charset="0"/>
                </a:rPr>
                <a:t>chỉ</a:t>
              </a:r>
              <a:r>
                <a:rPr lang="en-US" sz="2400" b="1" kern="1200" dirty="0" smtClean="0">
                  <a:latin typeface="Times New Roman" panose="02020603050405020304" pitchFamily="18" charset="0"/>
                  <a:cs typeface="Times New Roman" panose="02020603050405020304" pitchFamily="18" charset="0"/>
                </a:rPr>
                <a:t> </a:t>
              </a:r>
              <a:r>
                <a:rPr lang="en-US" sz="2400" b="1" kern="1200" dirty="0" err="1" smtClean="0">
                  <a:latin typeface="Times New Roman" panose="02020603050405020304" pitchFamily="18" charset="0"/>
                  <a:cs typeface="Times New Roman" panose="02020603050405020304" pitchFamily="18" charset="0"/>
                </a:rPr>
                <a:t>có</a:t>
              </a:r>
              <a:r>
                <a:rPr lang="en-US" sz="2400" b="1" kern="1200" dirty="0" smtClean="0">
                  <a:latin typeface="Times New Roman" panose="02020603050405020304" pitchFamily="18" charset="0"/>
                  <a:cs typeface="Times New Roman" panose="02020603050405020304" pitchFamily="18" charset="0"/>
                </a:rPr>
                <a:t> J</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ăn</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mặc</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bình</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thường</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như</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mọi</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ngày</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khi</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đến</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trường</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nhưng</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thể</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hiện</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sự</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khác</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biệt</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bằng</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phong</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thái</a:t>
              </a:r>
              <a:r>
                <a:rPr lang="en-US" sz="2400" kern="1200" dirty="0" smtClean="0">
                  <a:latin typeface="Times New Roman" panose="02020603050405020304" pitchFamily="18" charset="0"/>
                  <a:cs typeface="Times New Roman" panose="02020603050405020304" pitchFamily="18" charset="0"/>
                </a:rPr>
                <a:t> </a:t>
              </a:r>
              <a:r>
                <a:rPr lang="en-US" sz="2400" b="1" kern="1200" dirty="0" err="1" smtClean="0">
                  <a:latin typeface="Times New Roman" panose="02020603050405020304" pitchFamily="18" charset="0"/>
                  <a:cs typeface="Times New Roman" panose="02020603050405020304" pitchFamily="18" charset="0"/>
                </a:rPr>
                <a:t>điềm</a:t>
              </a:r>
              <a:r>
                <a:rPr lang="en-US" sz="2400" b="1" kern="1200" dirty="0" smtClean="0">
                  <a:latin typeface="Times New Roman" panose="02020603050405020304" pitchFamily="18" charset="0"/>
                  <a:cs typeface="Times New Roman" panose="02020603050405020304" pitchFamily="18" charset="0"/>
                </a:rPr>
                <a:t> </a:t>
              </a:r>
              <a:r>
                <a:rPr lang="en-US" sz="2400" b="1" kern="1200" dirty="0" err="1" smtClean="0">
                  <a:latin typeface="Times New Roman" panose="02020603050405020304" pitchFamily="18" charset="0"/>
                  <a:cs typeface="Times New Roman" panose="02020603050405020304" pitchFamily="18" charset="0"/>
                </a:rPr>
                <a:t>tĩnh</a:t>
              </a:r>
              <a:r>
                <a:rPr lang="en-US" sz="2400" b="1" kern="1200" dirty="0" smtClean="0">
                  <a:latin typeface="Times New Roman" panose="02020603050405020304" pitchFamily="18" charset="0"/>
                  <a:cs typeface="Times New Roman" panose="02020603050405020304" pitchFamily="18" charset="0"/>
                </a:rPr>
                <a:t>,</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thái</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độ</a:t>
              </a:r>
              <a:r>
                <a:rPr lang="en-US" sz="2400" kern="1200" dirty="0" smtClean="0">
                  <a:latin typeface="Times New Roman" panose="02020603050405020304" pitchFamily="18" charset="0"/>
                  <a:cs typeface="Times New Roman" panose="02020603050405020304" pitchFamily="18" charset="0"/>
                </a:rPr>
                <a:t> </a:t>
              </a:r>
              <a:r>
                <a:rPr lang="en-US" sz="2400" b="1" kern="1200" dirty="0" err="1" smtClean="0">
                  <a:latin typeface="Times New Roman" panose="02020603050405020304" pitchFamily="18" charset="0"/>
                  <a:cs typeface="Times New Roman" panose="02020603050405020304" pitchFamily="18" charset="0"/>
                </a:rPr>
                <a:t>nghiệm</a:t>
              </a:r>
              <a:r>
                <a:rPr lang="en-US" sz="2400" b="1" kern="1200" dirty="0" smtClean="0">
                  <a:latin typeface="Times New Roman" panose="02020603050405020304" pitchFamily="18" charset="0"/>
                  <a:cs typeface="Times New Roman" panose="02020603050405020304" pitchFamily="18" charset="0"/>
                </a:rPr>
                <a:t> </a:t>
              </a:r>
              <a:r>
                <a:rPr lang="en-US" sz="2400" b="1" kern="1200" dirty="0" err="1" smtClean="0">
                  <a:latin typeface="Times New Roman" panose="02020603050405020304" pitchFamily="18" charset="0"/>
                  <a:cs typeface="Times New Roman" panose="02020603050405020304" pitchFamily="18" charset="0"/>
                </a:rPr>
                <a:t>túc</a:t>
              </a:r>
              <a:r>
                <a:rPr lang="en-US" sz="2400" b="1" kern="1200" dirty="0" smtClean="0">
                  <a:latin typeface="Times New Roman" panose="02020603050405020304" pitchFamily="18" charset="0"/>
                  <a:cs typeface="Times New Roman" panose="02020603050405020304" pitchFamily="18" charset="0"/>
                </a:rPr>
                <a:t>, </a:t>
              </a:r>
              <a:r>
                <a:rPr lang="en-US" sz="2400" b="1" kern="1200" dirty="0" err="1" smtClean="0">
                  <a:latin typeface="Times New Roman" panose="02020603050405020304" pitchFamily="18" charset="0"/>
                  <a:cs typeface="Times New Roman" panose="02020603050405020304" pitchFamily="18" charset="0"/>
                </a:rPr>
                <a:t>lễ</a:t>
              </a:r>
              <a:r>
                <a:rPr lang="en-US" sz="2400" b="1" kern="1200" dirty="0" smtClean="0">
                  <a:latin typeface="Times New Roman" panose="02020603050405020304" pitchFamily="18" charset="0"/>
                  <a:cs typeface="Times New Roman" panose="02020603050405020304" pitchFamily="18" charset="0"/>
                </a:rPr>
                <a:t> </a:t>
              </a:r>
              <a:r>
                <a:rPr lang="en-US" sz="2400" b="1" kern="1200" dirty="0" err="1" smtClean="0">
                  <a:latin typeface="Times New Roman" panose="02020603050405020304" pitchFamily="18" charset="0"/>
                  <a:cs typeface="Times New Roman" panose="02020603050405020304" pitchFamily="18" charset="0"/>
                </a:rPr>
                <a:t>độ</a:t>
              </a:r>
              <a:r>
                <a:rPr lang="en-US" sz="2400" b="1" kern="1200" dirty="0" smtClean="0">
                  <a:latin typeface="Times New Roman" panose="02020603050405020304" pitchFamily="18" charset="0"/>
                  <a:cs typeface="Times New Roman" panose="02020603050405020304" pitchFamily="18" charset="0"/>
                </a:rPr>
                <a:t>, </a:t>
              </a:r>
              <a:r>
                <a:rPr lang="en-US" sz="2400" b="1" kern="1200" dirty="0" err="1" smtClean="0">
                  <a:latin typeface="Times New Roman" panose="02020603050405020304" pitchFamily="18" charset="0"/>
                  <a:cs typeface="Times New Roman" panose="02020603050405020304" pitchFamily="18" charset="0"/>
                </a:rPr>
                <a:t>dõng</a:t>
              </a:r>
              <a:r>
                <a:rPr lang="en-US" sz="2400" b="1" kern="1200" dirty="0" smtClean="0">
                  <a:latin typeface="Times New Roman" panose="02020603050405020304" pitchFamily="18" charset="0"/>
                  <a:cs typeface="Times New Roman" panose="02020603050405020304" pitchFamily="18" charset="0"/>
                </a:rPr>
                <a:t> </a:t>
              </a:r>
              <a:r>
                <a:rPr lang="en-US" sz="2400" b="1" kern="1200" dirty="0" err="1" smtClean="0">
                  <a:latin typeface="Times New Roman" panose="02020603050405020304" pitchFamily="18" charset="0"/>
                  <a:cs typeface="Times New Roman" panose="02020603050405020304" pitchFamily="18" charset="0"/>
                </a:rPr>
                <a:t>dạc</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khi</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trả</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lời</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các</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câu</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hỏi</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của</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giáo</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viên</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tự</a:t>
              </a:r>
              <a:r>
                <a:rPr lang="en-US" sz="2400" kern="1200" dirty="0" smtClean="0">
                  <a:latin typeface="Times New Roman" panose="02020603050405020304" pitchFamily="18" charset="0"/>
                  <a:cs typeface="Times New Roman" panose="02020603050405020304" pitchFamily="18" charset="0"/>
                </a:rPr>
                <a:t> tin </a:t>
              </a:r>
              <a:r>
                <a:rPr lang="en-US" sz="2400" kern="1200" dirty="0" err="1" smtClean="0">
                  <a:latin typeface="Times New Roman" panose="02020603050405020304" pitchFamily="18" charset="0"/>
                  <a:cs typeface="Times New Roman" panose="02020603050405020304" pitchFamily="18" charset="0"/>
                </a:rPr>
                <a:t>bắt</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tay</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thầy</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giáo</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khi</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tiết</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học</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kết</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thúc</a:t>
              </a:r>
              <a:r>
                <a:rPr lang="en-US" sz="2400" kern="1200" dirty="0" smtClean="0">
                  <a:latin typeface="Times New Roman" panose="02020603050405020304" pitchFamily="18" charset="0"/>
                  <a:cs typeface="Times New Roman" panose="02020603050405020304" pitchFamily="18" charset="0"/>
                </a:rPr>
                <a:t>. </a:t>
              </a:r>
              <a:endParaRPr lang="en-US" sz="2400" kern="1200" dirty="0">
                <a:latin typeface="Times New Roman" panose="02020603050405020304" pitchFamily="18" charset="0"/>
                <a:cs typeface="Times New Roman" panose="02020603050405020304" pitchFamily="18" charset="0"/>
              </a:endParaRPr>
            </a:p>
          </p:txBody>
        </p:sp>
        <p:sp>
          <p:nvSpPr>
            <p:cNvPr id="24" name="Rectangle 23"/>
            <p:cNvSpPr/>
            <p:nvPr/>
          </p:nvSpPr>
          <p:spPr>
            <a:xfrm>
              <a:off x="6194324" y="2594098"/>
              <a:ext cx="1445342" cy="1387965"/>
            </a:xfrm>
            <a:prstGeom prst="rect">
              <a:avLst/>
            </a:prstGeom>
            <a:blipFill>
              <a:blip r:embed="rId8"/>
              <a:srcRect/>
              <a:stretch>
                <a:fillRect/>
              </a:stretch>
            </a:blip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Tree>
    <p:extLst>
      <p:ext uri="{BB962C8B-B14F-4D97-AF65-F5344CB8AC3E}">
        <p14:creationId xmlns:p14="http://schemas.microsoft.com/office/powerpoint/2010/main" val="4169077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ircle(in)">
                                      <p:cBhvr>
                                        <p:cTn id="7" dur="2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circle(in)">
                                      <p:cBhvr>
                                        <p:cTn id="12"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2247</Words>
  <Application>Microsoft Office PowerPoint</Application>
  <PresentationFormat>Widescreen</PresentationFormat>
  <Paragraphs>196</Paragraphs>
  <Slides>22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SimSun</vt:lpstr>
      <vt:lpstr>Arial</vt:lpstr>
      <vt:lpstr>Calibri</vt:lpstr>
      <vt:lpstr>Calibri Light</vt:lpstr>
      <vt:lpstr>Lucida Handwriting</vt:lpstr>
      <vt:lpstr>MS Mincho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hnc0501</dc:creator>
  <cp:lastModifiedBy>hnc0501</cp:lastModifiedBy>
  <cp:revision>1</cp:revision>
  <dcterms:created xsi:type="dcterms:W3CDTF">2023-03-22T08:25:16Z</dcterms:created>
  <dcterms:modified xsi:type="dcterms:W3CDTF">2023-03-22T08:25:40Z</dcterms:modified>
</cp:coreProperties>
</file>