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9" r:id="rId3"/>
  </p:sldMasterIdLst>
  <p:notesMasterIdLst>
    <p:notesMasterId r:id="rId18"/>
  </p:notesMasterIdLst>
  <p:sldIdLst>
    <p:sldId id="288" r:id="rId4"/>
    <p:sldId id="310" r:id="rId5"/>
    <p:sldId id="323" r:id="rId6"/>
    <p:sldId id="317" r:id="rId7"/>
    <p:sldId id="326" r:id="rId8"/>
    <p:sldId id="327" r:id="rId9"/>
    <p:sldId id="329" r:id="rId10"/>
    <p:sldId id="330" r:id="rId11"/>
    <p:sldId id="319" r:id="rId12"/>
    <p:sldId id="320" r:id="rId13"/>
    <p:sldId id="321" r:id="rId14"/>
    <p:sldId id="307" r:id="rId15"/>
    <p:sldId id="322" r:id="rId16"/>
    <p:sldId id="28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  <a:srgbClr val="FFFFFF"/>
    <a:srgbClr val="00CC00"/>
    <a:srgbClr val="C0004E"/>
    <a:srgbClr val="000000"/>
    <a:srgbClr val="2D7997"/>
    <a:srgbClr val="FFCC00"/>
    <a:srgbClr val="FF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F83F3-A4B5-4794-A7A8-FA396A33CFB8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F0C3C-CF7D-4CBA-AB55-8855A7DA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13087-C0DD-4132-8FCA-91E895A88E3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05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cd64b0fedb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cd64b0fedb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9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cd64b0fed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cd64b0fed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6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cd64b0fed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cd64b0fed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58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cd64b0fed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cd64b0fed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07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cd64b0fed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cd64b0fed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21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cd64b0fed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cd64b0fed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558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cd64b0fed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cd64b0fed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41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8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8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6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8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5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32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57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26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94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2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>
            <a:off x="3372026" y="6180167"/>
            <a:ext cx="845325" cy="937533"/>
            <a:chOff x="3026025" y="992425"/>
            <a:chExt cx="845325" cy="703150"/>
          </a:xfrm>
        </p:grpSpPr>
        <p:sp>
          <p:nvSpPr>
            <p:cNvPr id="10" name="Google Shape;10;p2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>
            <a:off x="4781726" y="9267"/>
            <a:ext cx="845325" cy="937533"/>
            <a:chOff x="3026025" y="992425"/>
            <a:chExt cx="845325" cy="703150"/>
          </a:xfrm>
        </p:grpSpPr>
        <p:sp>
          <p:nvSpPr>
            <p:cNvPr id="15" name="Google Shape;15;p2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2695575" y="-457199"/>
            <a:ext cx="11753686" cy="8216721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rgbClr val="EBF5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8074276" y="1204567"/>
            <a:ext cx="845325" cy="937533"/>
            <a:chOff x="3026025" y="992425"/>
            <a:chExt cx="845325" cy="703150"/>
          </a:xfrm>
        </p:grpSpPr>
        <p:sp>
          <p:nvSpPr>
            <p:cNvPr id="21" name="Google Shape;21;p2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702225" y="1625633"/>
            <a:ext cx="49371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702224" y="4524033"/>
            <a:ext cx="42699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763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6"/>
          <p:cNvGrpSpPr/>
          <p:nvPr/>
        </p:nvGrpSpPr>
        <p:grpSpPr>
          <a:xfrm rot="10800000" flipH="1">
            <a:off x="-121437" y="131867"/>
            <a:ext cx="845325" cy="937533"/>
            <a:chOff x="3026025" y="992425"/>
            <a:chExt cx="845325" cy="703150"/>
          </a:xfrm>
        </p:grpSpPr>
        <p:sp>
          <p:nvSpPr>
            <p:cNvPr id="91" name="Google Shape;91;p6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295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8"/>
          <p:cNvGrpSpPr/>
          <p:nvPr/>
        </p:nvGrpSpPr>
        <p:grpSpPr>
          <a:xfrm rot="10800000">
            <a:off x="7906951" y="0"/>
            <a:ext cx="845325" cy="937533"/>
            <a:chOff x="3026025" y="992425"/>
            <a:chExt cx="845325" cy="703150"/>
          </a:xfrm>
        </p:grpSpPr>
        <p:sp>
          <p:nvSpPr>
            <p:cNvPr id="106" name="Google Shape;106;p8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8"/>
          <p:cNvGrpSpPr/>
          <p:nvPr/>
        </p:nvGrpSpPr>
        <p:grpSpPr>
          <a:xfrm>
            <a:off x="8184376" y="3947767"/>
            <a:ext cx="845325" cy="937533"/>
            <a:chOff x="3026025" y="992425"/>
            <a:chExt cx="845325" cy="703150"/>
          </a:xfrm>
        </p:grpSpPr>
        <p:sp>
          <p:nvSpPr>
            <p:cNvPr id="111" name="Google Shape;111;p8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8"/>
          <p:cNvGrpSpPr/>
          <p:nvPr/>
        </p:nvGrpSpPr>
        <p:grpSpPr>
          <a:xfrm rot="-10445632" flipH="1">
            <a:off x="-485331" y="-632479"/>
            <a:ext cx="11221155" cy="8348220"/>
            <a:chOff x="-581115" y="-56017"/>
            <a:chExt cx="11915865" cy="6624717"/>
          </a:xfrm>
        </p:grpSpPr>
        <p:sp>
          <p:nvSpPr>
            <p:cNvPr id="116" name="Google Shape;116;p8"/>
            <p:cNvSpPr/>
            <p:nvPr/>
          </p:nvSpPr>
          <p:spPr>
            <a:xfrm rot="10800000">
              <a:off x="-581115" y="406159"/>
              <a:ext cx="11915865" cy="6162541"/>
            </a:xfrm>
            <a:custGeom>
              <a:avLst/>
              <a:gdLst/>
              <a:ahLst/>
              <a:cxnLst/>
              <a:rect l="l" t="t" r="r" b="b"/>
              <a:pathLst>
                <a:path w="213393" h="117153" extrusionOk="0">
                  <a:moveTo>
                    <a:pt x="101176" y="0"/>
                  </a:moveTo>
                  <a:cubicBezTo>
                    <a:pt x="96251" y="0"/>
                    <a:pt x="89981" y="748"/>
                    <a:pt x="81809" y="2535"/>
                  </a:cubicBezTo>
                  <a:cubicBezTo>
                    <a:pt x="36526" y="12430"/>
                    <a:pt x="11959" y="53423"/>
                    <a:pt x="46308" y="63643"/>
                  </a:cubicBezTo>
                  <a:cubicBezTo>
                    <a:pt x="61499" y="68176"/>
                    <a:pt x="1" y="106960"/>
                    <a:pt x="38736" y="116124"/>
                  </a:cubicBezTo>
                  <a:cubicBezTo>
                    <a:pt x="41727" y="116835"/>
                    <a:pt x="44697" y="117152"/>
                    <a:pt x="47645" y="117152"/>
                  </a:cubicBezTo>
                  <a:cubicBezTo>
                    <a:pt x="72540" y="117152"/>
                    <a:pt x="95969" y="94519"/>
                    <a:pt x="118821" y="94519"/>
                  </a:cubicBezTo>
                  <a:cubicBezTo>
                    <a:pt x="122300" y="94519"/>
                    <a:pt x="125765" y="95044"/>
                    <a:pt x="129221" y="96253"/>
                  </a:cubicBezTo>
                  <a:cubicBezTo>
                    <a:pt x="148142" y="102872"/>
                    <a:pt x="164389" y="105778"/>
                    <a:pt x="176889" y="105778"/>
                  </a:cubicBezTo>
                  <a:cubicBezTo>
                    <a:pt x="203879" y="105778"/>
                    <a:pt x="213392" y="92229"/>
                    <a:pt x="194602" y="73262"/>
                  </a:cubicBezTo>
                  <a:cubicBezTo>
                    <a:pt x="174315" y="52808"/>
                    <a:pt x="202340" y="18386"/>
                    <a:pt x="166003" y="18386"/>
                  </a:cubicBezTo>
                  <a:cubicBezTo>
                    <a:pt x="163228" y="18386"/>
                    <a:pt x="160077" y="18587"/>
                    <a:pt x="156501" y="19010"/>
                  </a:cubicBezTo>
                  <a:cubicBezTo>
                    <a:pt x="152428" y="19493"/>
                    <a:pt x="148882" y="19711"/>
                    <a:pt x="145776" y="19711"/>
                  </a:cubicBezTo>
                  <a:cubicBezTo>
                    <a:pt x="116272" y="19711"/>
                    <a:pt x="126462" y="0"/>
                    <a:pt x="101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-188344" y="-56017"/>
              <a:ext cx="7795075" cy="2191325"/>
            </a:xfrm>
            <a:custGeom>
              <a:avLst/>
              <a:gdLst/>
              <a:ahLst/>
              <a:cxnLst/>
              <a:rect l="l" t="t" r="r" b="b"/>
              <a:pathLst>
                <a:path w="311803" h="87653" extrusionOk="0">
                  <a:moveTo>
                    <a:pt x="6276" y="69505"/>
                  </a:moveTo>
                  <a:cubicBezTo>
                    <a:pt x="-5779" y="61007"/>
                    <a:pt x="1060" y="11130"/>
                    <a:pt x="13883" y="3642"/>
                  </a:cubicBezTo>
                  <a:cubicBezTo>
                    <a:pt x="26706" y="-3846"/>
                    <a:pt x="66302" y="22066"/>
                    <a:pt x="83212" y="24575"/>
                  </a:cubicBezTo>
                  <a:cubicBezTo>
                    <a:pt x="100123" y="27084"/>
                    <a:pt x="104058" y="22510"/>
                    <a:pt x="115346" y="18694"/>
                  </a:cubicBezTo>
                  <a:cubicBezTo>
                    <a:pt x="126634" y="14878"/>
                    <a:pt x="139137" y="4292"/>
                    <a:pt x="150941" y="1678"/>
                  </a:cubicBezTo>
                  <a:cubicBezTo>
                    <a:pt x="162745" y="-936"/>
                    <a:pt x="171927" y="-499"/>
                    <a:pt x="186170" y="3011"/>
                  </a:cubicBezTo>
                  <a:cubicBezTo>
                    <a:pt x="200414" y="6521"/>
                    <a:pt x="218200" y="17630"/>
                    <a:pt x="236402" y="22740"/>
                  </a:cubicBezTo>
                  <a:cubicBezTo>
                    <a:pt x="254604" y="27850"/>
                    <a:pt x="284503" y="31089"/>
                    <a:pt x="295380" y="33673"/>
                  </a:cubicBezTo>
                  <a:cubicBezTo>
                    <a:pt x="306257" y="36257"/>
                    <a:pt x="298935" y="37166"/>
                    <a:pt x="301666" y="38246"/>
                  </a:cubicBezTo>
                  <a:cubicBezTo>
                    <a:pt x="304397" y="39326"/>
                    <a:pt x="312431" y="37992"/>
                    <a:pt x="311764" y="40151"/>
                  </a:cubicBezTo>
                  <a:cubicBezTo>
                    <a:pt x="311097" y="42310"/>
                    <a:pt x="313350" y="44025"/>
                    <a:pt x="297666" y="51200"/>
                  </a:cubicBezTo>
                  <a:cubicBezTo>
                    <a:pt x="281982" y="58375"/>
                    <a:pt x="248360" y="77679"/>
                    <a:pt x="217658" y="83203"/>
                  </a:cubicBezTo>
                  <a:cubicBezTo>
                    <a:pt x="186956" y="88728"/>
                    <a:pt x="135362" y="89110"/>
                    <a:pt x="113454" y="84347"/>
                  </a:cubicBezTo>
                  <a:cubicBezTo>
                    <a:pt x="91546" y="79585"/>
                    <a:pt x="104074" y="57102"/>
                    <a:pt x="86211" y="54628"/>
                  </a:cubicBezTo>
                  <a:cubicBezTo>
                    <a:pt x="68348" y="52154"/>
                    <a:pt x="18331" y="78003"/>
                    <a:pt x="6276" y="695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118" name="Google Shape;118;p8"/>
          <p:cNvGrpSpPr/>
          <p:nvPr/>
        </p:nvGrpSpPr>
        <p:grpSpPr>
          <a:xfrm rot="10800000">
            <a:off x="1" y="1600200"/>
            <a:ext cx="845325" cy="937533"/>
            <a:chOff x="3026025" y="992425"/>
            <a:chExt cx="845325" cy="703150"/>
          </a:xfrm>
        </p:grpSpPr>
        <p:sp>
          <p:nvSpPr>
            <p:cNvPr id="119" name="Google Shape;119;p8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2071050" y="1320800"/>
            <a:ext cx="5001900" cy="42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463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4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3563400" y="1995017"/>
            <a:ext cx="201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subTitle" idx="1"/>
          </p:nvPr>
        </p:nvSpPr>
        <p:spPr>
          <a:xfrm>
            <a:off x="3511050" y="2682300"/>
            <a:ext cx="2121900" cy="9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title" idx="2" hasCustomPrompt="1"/>
          </p:nvPr>
        </p:nvSpPr>
        <p:spPr>
          <a:xfrm>
            <a:off x="3938700" y="5188667"/>
            <a:ext cx="12666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/>
          </p:nvPr>
        </p:nvSpPr>
        <p:spPr>
          <a:xfrm>
            <a:off x="1028200" y="1995017"/>
            <a:ext cx="201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975850" y="2682300"/>
            <a:ext cx="2121900" cy="9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1403500" y="5188667"/>
            <a:ext cx="12666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6"/>
          </p:nvPr>
        </p:nvSpPr>
        <p:spPr>
          <a:xfrm>
            <a:off x="6098600" y="1995017"/>
            <a:ext cx="201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7"/>
          </p:nvPr>
        </p:nvSpPr>
        <p:spPr>
          <a:xfrm>
            <a:off x="6046250" y="2682300"/>
            <a:ext cx="2121900" cy="9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8" hasCustomPrompt="1"/>
          </p:nvPr>
        </p:nvSpPr>
        <p:spPr>
          <a:xfrm>
            <a:off x="6473900" y="5188667"/>
            <a:ext cx="12666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15"/>
          <p:cNvSpPr/>
          <p:nvPr/>
        </p:nvSpPr>
        <p:spPr>
          <a:xfrm rot="-9733382" flipH="1">
            <a:off x="-6431201" y="-5202698"/>
            <a:ext cx="9592858" cy="6706083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15"/>
          <p:cNvSpPr/>
          <p:nvPr/>
        </p:nvSpPr>
        <p:spPr>
          <a:xfrm rot="9733382">
            <a:off x="6023974" y="-5202698"/>
            <a:ext cx="9592858" cy="6706083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5" name="Google Shape;225;p15"/>
          <p:cNvGrpSpPr/>
          <p:nvPr/>
        </p:nvGrpSpPr>
        <p:grpSpPr>
          <a:xfrm>
            <a:off x="8396739" y="6138800"/>
            <a:ext cx="845325" cy="937533"/>
            <a:chOff x="3026025" y="992425"/>
            <a:chExt cx="845325" cy="703150"/>
          </a:xfrm>
        </p:grpSpPr>
        <p:sp>
          <p:nvSpPr>
            <p:cNvPr id="226" name="Google Shape;226;p15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15"/>
          <p:cNvSpPr/>
          <p:nvPr/>
        </p:nvSpPr>
        <p:spPr>
          <a:xfrm rot="2957080" flipH="1">
            <a:off x="8552630" y="330544"/>
            <a:ext cx="343669" cy="166841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/>
          <p:nvPr/>
        </p:nvSpPr>
        <p:spPr>
          <a:xfrm rot="-1911072" flipH="1">
            <a:off x="213587" y="839933"/>
            <a:ext cx="257752" cy="22245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 idx="9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981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6"/>
          <p:cNvGrpSpPr/>
          <p:nvPr/>
        </p:nvGrpSpPr>
        <p:grpSpPr>
          <a:xfrm rot="10800000">
            <a:off x="897750" y="4142467"/>
            <a:ext cx="845325" cy="937533"/>
            <a:chOff x="3026025" y="992425"/>
            <a:chExt cx="845325" cy="703150"/>
          </a:xfrm>
        </p:grpSpPr>
        <p:sp>
          <p:nvSpPr>
            <p:cNvPr id="235" name="Google Shape;235;p16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16"/>
          <p:cNvSpPr/>
          <p:nvPr/>
        </p:nvSpPr>
        <p:spPr>
          <a:xfrm rot="-10506770" flipH="1">
            <a:off x="-1438227" y="-2596575"/>
            <a:ext cx="11753740" cy="8216507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0" name="Google Shape;240;p16"/>
          <p:cNvGrpSpPr/>
          <p:nvPr/>
        </p:nvGrpSpPr>
        <p:grpSpPr>
          <a:xfrm rot="10800000">
            <a:off x="1" y="6138800"/>
            <a:ext cx="845325" cy="937533"/>
            <a:chOff x="3026025" y="992425"/>
            <a:chExt cx="845325" cy="703150"/>
          </a:xfrm>
        </p:grpSpPr>
        <p:sp>
          <p:nvSpPr>
            <p:cNvPr id="241" name="Google Shape;241;p16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16"/>
          <p:cNvGrpSpPr/>
          <p:nvPr/>
        </p:nvGrpSpPr>
        <p:grpSpPr>
          <a:xfrm>
            <a:off x="7998639" y="5920467"/>
            <a:ext cx="845325" cy="937533"/>
            <a:chOff x="3026025" y="992425"/>
            <a:chExt cx="845325" cy="703150"/>
          </a:xfrm>
        </p:grpSpPr>
        <p:sp>
          <p:nvSpPr>
            <p:cNvPr id="246" name="Google Shape;246;p16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3119250" y="4895717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subTitle" idx="1"/>
          </p:nvPr>
        </p:nvSpPr>
        <p:spPr>
          <a:xfrm>
            <a:off x="1609725" y="1938900"/>
            <a:ext cx="5946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865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8"/>
          <p:cNvGrpSpPr/>
          <p:nvPr/>
        </p:nvGrpSpPr>
        <p:grpSpPr>
          <a:xfrm>
            <a:off x="7862889" y="6141067"/>
            <a:ext cx="845325" cy="937533"/>
            <a:chOff x="3026025" y="992425"/>
            <a:chExt cx="845325" cy="703150"/>
          </a:xfrm>
        </p:grpSpPr>
        <p:sp>
          <p:nvSpPr>
            <p:cNvPr id="274" name="Google Shape;274;p18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18"/>
          <p:cNvSpPr/>
          <p:nvPr/>
        </p:nvSpPr>
        <p:spPr>
          <a:xfrm rot="159544" flipH="1">
            <a:off x="-703012" y="1652013"/>
            <a:ext cx="10847062" cy="6743241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18"/>
          <p:cNvGrpSpPr/>
          <p:nvPr/>
        </p:nvGrpSpPr>
        <p:grpSpPr>
          <a:xfrm rot="10800000">
            <a:off x="1" y="-8000"/>
            <a:ext cx="845325" cy="937533"/>
            <a:chOff x="3026025" y="992425"/>
            <a:chExt cx="845325" cy="703150"/>
          </a:xfrm>
        </p:grpSpPr>
        <p:sp>
          <p:nvSpPr>
            <p:cNvPr id="280" name="Google Shape;280;p18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18"/>
          <p:cNvSpPr/>
          <p:nvPr/>
        </p:nvSpPr>
        <p:spPr>
          <a:xfrm rot="-2328822" flipH="1">
            <a:off x="194261" y="6552400"/>
            <a:ext cx="257752" cy="22246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/>
          <p:nvPr/>
        </p:nvSpPr>
        <p:spPr>
          <a:xfrm rot="900049" flipH="1">
            <a:off x="8229956" y="1282163"/>
            <a:ext cx="257757" cy="222475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4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88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9"/>
          <p:cNvSpPr/>
          <p:nvPr/>
        </p:nvSpPr>
        <p:spPr>
          <a:xfrm rot="-1057388" flipH="1">
            <a:off x="5139697" y="334709"/>
            <a:ext cx="9763764" cy="8290112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0" name="Google Shape;290;p19"/>
          <p:cNvGrpSpPr/>
          <p:nvPr/>
        </p:nvGrpSpPr>
        <p:grpSpPr>
          <a:xfrm>
            <a:off x="-132112" y="6138800"/>
            <a:ext cx="845325" cy="937533"/>
            <a:chOff x="3026025" y="992425"/>
            <a:chExt cx="845325" cy="703150"/>
          </a:xfrm>
        </p:grpSpPr>
        <p:sp>
          <p:nvSpPr>
            <p:cNvPr id="291" name="Google Shape;291;p19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067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20"/>
          <p:cNvGrpSpPr/>
          <p:nvPr/>
        </p:nvGrpSpPr>
        <p:grpSpPr>
          <a:xfrm>
            <a:off x="8421039" y="6138800"/>
            <a:ext cx="845325" cy="937533"/>
            <a:chOff x="3026025" y="992425"/>
            <a:chExt cx="845325" cy="703150"/>
          </a:xfrm>
        </p:grpSpPr>
        <p:sp>
          <p:nvSpPr>
            <p:cNvPr id="298" name="Google Shape;298;p20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20"/>
          <p:cNvSpPr/>
          <p:nvPr/>
        </p:nvSpPr>
        <p:spPr>
          <a:xfrm rot="7218523" flipH="1">
            <a:off x="-8638439" y="-1476678"/>
            <a:ext cx="13018016" cy="6217844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20"/>
          <p:cNvSpPr/>
          <p:nvPr/>
        </p:nvSpPr>
        <p:spPr>
          <a:xfrm rot="-1911072" flipH="1">
            <a:off x="-15013" y="331933"/>
            <a:ext cx="257752" cy="22245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61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1"/>
          <p:cNvSpPr/>
          <p:nvPr/>
        </p:nvSpPr>
        <p:spPr>
          <a:xfrm rot="-10304278">
            <a:off x="-224236" y="5009912"/>
            <a:ext cx="9763771" cy="8290616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7" name="Google Shape;307;p21"/>
          <p:cNvGrpSpPr/>
          <p:nvPr/>
        </p:nvGrpSpPr>
        <p:grpSpPr>
          <a:xfrm flipH="1">
            <a:off x="-38103" y="-26633"/>
            <a:ext cx="845325" cy="937533"/>
            <a:chOff x="3026025" y="992425"/>
            <a:chExt cx="845325" cy="703150"/>
          </a:xfrm>
        </p:grpSpPr>
        <p:sp>
          <p:nvSpPr>
            <p:cNvPr id="308" name="Google Shape;308;p21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177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2"/>
          <p:cNvSpPr/>
          <p:nvPr/>
        </p:nvSpPr>
        <p:spPr>
          <a:xfrm rot="-3557572" flipH="1">
            <a:off x="-7479508" y="3536923"/>
            <a:ext cx="13018516" cy="6217699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22"/>
          <p:cNvSpPr/>
          <p:nvPr/>
        </p:nvSpPr>
        <p:spPr>
          <a:xfrm rot="-2328822" flipH="1">
            <a:off x="139211" y="6427000"/>
            <a:ext cx="257752" cy="22246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6" name="Google Shape;316;p22"/>
          <p:cNvGrpSpPr/>
          <p:nvPr/>
        </p:nvGrpSpPr>
        <p:grpSpPr>
          <a:xfrm flipH="1">
            <a:off x="8396723" y="0"/>
            <a:ext cx="845325" cy="937533"/>
            <a:chOff x="3026025" y="992425"/>
            <a:chExt cx="845325" cy="703150"/>
          </a:xfrm>
        </p:grpSpPr>
        <p:sp>
          <p:nvSpPr>
            <p:cNvPr id="317" name="Google Shape;317;p22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428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3" name="Google Shape;323;p23"/>
          <p:cNvGrpSpPr/>
          <p:nvPr/>
        </p:nvGrpSpPr>
        <p:grpSpPr>
          <a:xfrm rot="10800000">
            <a:off x="7349026" y="0"/>
            <a:ext cx="845325" cy="937533"/>
            <a:chOff x="3026025" y="992425"/>
            <a:chExt cx="845325" cy="703150"/>
          </a:xfrm>
        </p:grpSpPr>
        <p:sp>
          <p:nvSpPr>
            <p:cNvPr id="324" name="Google Shape;324;p23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23"/>
          <p:cNvSpPr/>
          <p:nvPr/>
        </p:nvSpPr>
        <p:spPr>
          <a:xfrm rot="-6172009">
            <a:off x="1189935" y="3033962"/>
            <a:ext cx="14462713" cy="6616295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872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1" name="Google Shape;331;p24"/>
          <p:cNvGrpSpPr/>
          <p:nvPr/>
        </p:nvGrpSpPr>
        <p:grpSpPr>
          <a:xfrm flipH="1">
            <a:off x="-341778" y="6138800"/>
            <a:ext cx="845325" cy="937533"/>
            <a:chOff x="3026025" y="992425"/>
            <a:chExt cx="845325" cy="703150"/>
          </a:xfrm>
        </p:grpSpPr>
        <p:sp>
          <p:nvSpPr>
            <p:cNvPr id="332" name="Google Shape;332;p24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6" name="Google Shape;336;p24"/>
          <p:cNvSpPr/>
          <p:nvPr/>
        </p:nvSpPr>
        <p:spPr>
          <a:xfrm rot="-7218523">
            <a:off x="4604532" y="-1476678"/>
            <a:ext cx="13018016" cy="6217844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24"/>
          <p:cNvSpPr/>
          <p:nvPr/>
        </p:nvSpPr>
        <p:spPr>
          <a:xfrm rot="1911072">
            <a:off x="8681845" y="331933"/>
            <a:ext cx="257752" cy="22245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722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"/>
          <p:cNvSpPr/>
          <p:nvPr/>
        </p:nvSpPr>
        <p:spPr>
          <a:xfrm rot="5618168" flipH="1">
            <a:off x="-6291939" y="3630961"/>
            <a:ext cx="14462729" cy="6616251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25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 flipH="1">
            <a:off x="8453773" y="6001767"/>
            <a:ext cx="845325" cy="937533"/>
            <a:chOff x="3026025" y="992425"/>
            <a:chExt cx="845325" cy="703150"/>
          </a:xfrm>
        </p:grpSpPr>
        <p:sp>
          <p:nvSpPr>
            <p:cNvPr id="342" name="Google Shape;342;p25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434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6"/>
          <p:cNvSpPr/>
          <p:nvPr/>
        </p:nvSpPr>
        <p:spPr>
          <a:xfrm rot="-816071" flipH="1">
            <a:off x="2011314" y="4852448"/>
            <a:ext cx="9763939" cy="8290152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9" name="Google Shape;349;p26"/>
          <p:cNvGrpSpPr/>
          <p:nvPr/>
        </p:nvGrpSpPr>
        <p:grpSpPr>
          <a:xfrm rot="1919662" flipH="1">
            <a:off x="8483796" y="5946344"/>
            <a:ext cx="351166" cy="914699"/>
            <a:chOff x="3644362" y="2119721"/>
            <a:chExt cx="235938" cy="460918"/>
          </a:xfrm>
        </p:grpSpPr>
        <p:sp>
          <p:nvSpPr>
            <p:cNvPr id="350" name="Google Shape;350;p26"/>
            <p:cNvSpPr/>
            <p:nvPr/>
          </p:nvSpPr>
          <p:spPr>
            <a:xfrm>
              <a:off x="3707120" y="2119721"/>
              <a:ext cx="173180" cy="11209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 rot="2328761">
              <a:off x="3660375" y="2426641"/>
              <a:ext cx="173175" cy="11210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26"/>
          <p:cNvGrpSpPr/>
          <p:nvPr/>
        </p:nvGrpSpPr>
        <p:grpSpPr>
          <a:xfrm flipH="1">
            <a:off x="8453773" y="7367"/>
            <a:ext cx="845325" cy="937533"/>
            <a:chOff x="3026025" y="992425"/>
            <a:chExt cx="845325" cy="703150"/>
          </a:xfrm>
        </p:grpSpPr>
        <p:sp>
          <p:nvSpPr>
            <p:cNvPr id="353" name="Google Shape;353;p26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617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7"/>
          <p:cNvSpPr/>
          <p:nvPr/>
        </p:nvSpPr>
        <p:spPr>
          <a:xfrm rot="-1991382" flipH="1">
            <a:off x="-7953446" y="3190395"/>
            <a:ext cx="10847473" cy="8821375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0" name="Google Shape;360;p27"/>
          <p:cNvGrpSpPr/>
          <p:nvPr/>
        </p:nvGrpSpPr>
        <p:grpSpPr>
          <a:xfrm rot="10800000" flipH="1">
            <a:off x="8298664" y="131867"/>
            <a:ext cx="845325" cy="937533"/>
            <a:chOff x="3026025" y="992425"/>
            <a:chExt cx="845325" cy="703150"/>
          </a:xfrm>
        </p:grpSpPr>
        <p:sp>
          <p:nvSpPr>
            <p:cNvPr id="361" name="Google Shape;361;p27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27"/>
          <p:cNvSpPr/>
          <p:nvPr/>
        </p:nvSpPr>
        <p:spPr>
          <a:xfrm rot="1919708" flipH="1">
            <a:off x="170233" y="6561391"/>
            <a:ext cx="257756" cy="22246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96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9"/>
          <p:cNvGrpSpPr/>
          <p:nvPr/>
        </p:nvGrpSpPr>
        <p:grpSpPr>
          <a:xfrm rot="10800000">
            <a:off x="1276351" y="5869667"/>
            <a:ext cx="845325" cy="937533"/>
            <a:chOff x="3026025" y="992425"/>
            <a:chExt cx="845325" cy="703150"/>
          </a:xfrm>
        </p:grpSpPr>
        <p:sp>
          <p:nvSpPr>
            <p:cNvPr id="387" name="Google Shape;387;p29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1" name="Google Shape;391;p29"/>
          <p:cNvSpPr/>
          <p:nvPr/>
        </p:nvSpPr>
        <p:spPr>
          <a:xfrm rot="-811651" flipH="1">
            <a:off x="-3540382" y="-198801"/>
            <a:ext cx="9763654" cy="8290048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/>
          </p:nvPr>
        </p:nvSpPr>
        <p:spPr>
          <a:xfrm>
            <a:off x="713225" y="1532864"/>
            <a:ext cx="3458700" cy="2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9"/>
          <p:cNvSpPr txBox="1">
            <a:spLocks noGrp="1"/>
          </p:cNvSpPr>
          <p:nvPr>
            <p:ph type="subTitle" idx="1"/>
          </p:nvPr>
        </p:nvSpPr>
        <p:spPr>
          <a:xfrm>
            <a:off x="710400" y="4290351"/>
            <a:ext cx="31092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17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78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/>
          <p:cNvSpPr/>
          <p:nvPr/>
        </p:nvSpPr>
        <p:spPr>
          <a:xfrm rot="9113633" flipH="1">
            <a:off x="2805454" y="-763295"/>
            <a:ext cx="7966464" cy="6764208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6" name="Google Shape;396;p30"/>
          <p:cNvGrpSpPr/>
          <p:nvPr/>
        </p:nvGrpSpPr>
        <p:grpSpPr>
          <a:xfrm>
            <a:off x="7748589" y="5937867"/>
            <a:ext cx="845325" cy="937533"/>
            <a:chOff x="3026025" y="992425"/>
            <a:chExt cx="845325" cy="703150"/>
          </a:xfrm>
        </p:grpSpPr>
        <p:sp>
          <p:nvSpPr>
            <p:cNvPr id="397" name="Google Shape;397;p30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30"/>
          <p:cNvGrpSpPr/>
          <p:nvPr/>
        </p:nvGrpSpPr>
        <p:grpSpPr>
          <a:xfrm rot="10800000">
            <a:off x="1" y="1058800"/>
            <a:ext cx="845325" cy="937533"/>
            <a:chOff x="3026025" y="992425"/>
            <a:chExt cx="845325" cy="703150"/>
          </a:xfrm>
        </p:grpSpPr>
        <p:sp>
          <p:nvSpPr>
            <p:cNvPr id="402" name="Google Shape;402;p30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5089400" y="1471600"/>
            <a:ext cx="3057600" cy="19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7" name="Google Shape;407;p30"/>
          <p:cNvSpPr txBox="1">
            <a:spLocks noGrp="1"/>
          </p:cNvSpPr>
          <p:nvPr>
            <p:ph type="subTitle" idx="1"/>
          </p:nvPr>
        </p:nvSpPr>
        <p:spPr>
          <a:xfrm>
            <a:off x="5089400" y="3556000"/>
            <a:ext cx="31584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358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"/>
          <p:cNvSpPr/>
          <p:nvPr/>
        </p:nvSpPr>
        <p:spPr>
          <a:xfrm rot="-9113633">
            <a:off x="-1461746" y="-763295"/>
            <a:ext cx="7966464" cy="6764208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 flipH="1">
            <a:off x="590551" y="5937867"/>
            <a:ext cx="845325" cy="937533"/>
            <a:chOff x="3026025" y="992425"/>
            <a:chExt cx="845325" cy="703150"/>
          </a:xfrm>
        </p:grpSpPr>
        <p:sp>
          <p:nvSpPr>
            <p:cNvPr id="411" name="Google Shape;411;p31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31"/>
          <p:cNvGrpSpPr/>
          <p:nvPr/>
        </p:nvGrpSpPr>
        <p:grpSpPr>
          <a:xfrm rot="10800000" flipH="1">
            <a:off x="8339139" y="1058800"/>
            <a:ext cx="845325" cy="937533"/>
            <a:chOff x="3026025" y="992425"/>
            <a:chExt cx="845325" cy="703150"/>
          </a:xfrm>
        </p:grpSpPr>
        <p:sp>
          <p:nvSpPr>
            <p:cNvPr id="416" name="Google Shape;416;p31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31"/>
          <p:cNvSpPr txBox="1">
            <a:spLocks noGrp="1"/>
          </p:cNvSpPr>
          <p:nvPr>
            <p:ph type="title"/>
          </p:nvPr>
        </p:nvSpPr>
        <p:spPr>
          <a:xfrm>
            <a:off x="1431883" y="2391200"/>
            <a:ext cx="294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" name="Google Shape;421;p31"/>
          <p:cNvSpPr txBox="1">
            <a:spLocks noGrp="1"/>
          </p:cNvSpPr>
          <p:nvPr>
            <p:ph type="subTitle" idx="1"/>
          </p:nvPr>
        </p:nvSpPr>
        <p:spPr>
          <a:xfrm>
            <a:off x="1142150" y="3561200"/>
            <a:ext cx="32373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469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32"/>
          <p:cNvGrpSpPr/>
          <p:nvPr/>
        </p:nvGrpSpPr>
        <p:grpSpPr>
          <a:xfrm flipH="1">
            <a:off x="7710489" y="2176400"/>
            <a:ext cx="845325" cy="937533"/>
            <a:chOff x="3026025" y="992425"/>
            <a:chExt cx="845325" cy="703150"/>
          </a:xfrm>
        </p:grpSpPr>
        <p:sp>
          <p:nvSpPr>
            <p:cNvPr id="424" name="Google Shape;424;p32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8" name="Google Shape;428;p32"/>
          <p:cNvSpPr/>
          <p:nvPr/>
        </p:nvSpPr>
        <p:spPr>
          <a:xfrm rot="10513181" flipH="1">
            <a:off x="3226347" y="2545077"/>
            <a:ext cx="6548871" cy="5560236"/>
          </a:xfrm>
          <a:custGeom>
            <a:avLst/>
            <a:gdLst/>
            <a:ahLst/>
            <a:cxnLst/>
            <a:rect l="l" t="t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9" name="Google Shape;429;p32"/>
          <p:cNvGrpSpPr/>
          <p:nvPr/>
        </p:nvGrpSpPr>
        <p:grpSpPr>
          <a:xfrm flipH="1">
            <a:off x="1" y="5937867"/>
            <a:ext cx="845325" cy="937533"/>
            <a:chOff x="3026025" y="992425"/>
            <a:chExt cx="845325" cy="703150"/>
          </a:xfrm>
        </p:grpSpPr>
        <p:sp>
          <p:nvSpPr>
            <p:cNvPr id="430" name="Google Shape;430;p32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32"/>
          <p:cNvSpPr txBox="1">
            <a:spLocks noGrp="1"/>
          </p:cNvSpPr>
          <p:nvPr>
            <p:ph type="subTitle" idx="1"/>
          </p:nvPr>
        </p:nvSpPr>
        <p:spPr>
          <a:xfrm>
            <a:off x="5241800" y="4285100"/>
            <a:ext cx="31488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32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6" name="Google Shape;436;p32"/>
          <p:cNvGrpSpPr/>
          <p:nvPr/>
        </p:nvGrpSpPr>
        <p:grpSpPr>
          <a:xfrm flipH="1">
            <a:off x="7933599" y="5771814"/>
            <a:ext cx="847608" cy="1110783"/>
            <a:chOff x="3218469" y="2102146"/>
            <a:chExt cx="569476" cy="559720"/>
          </a:xfrm>
        </p:grpSpPr>
        <p:sp>
          <p:nvSpPr>
            <p:cNvPr id="437" name="Google Shape;437;p32"/>
            <p:cNvSpPr/>
            <p:nvPr/>
          </p:nvSpPr>
          <p:spPr>
            <a:xfrm rot="-2957026">
              <a:off x="3230844" y="2148289"/>
              <a:ext cx="173175" cy="112097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 rot="2328761">
              <a:off x="3598756" y="2507868"/>
              <a:ext cx="173175" cy="11210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512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33"/>
          <p:cNvGrpSpPr/>
          <p:nvPr/>
        </p:nvGrpSpPr>
        <p:grpSpPr>
          <a:xfrm flipH="1">
            <a:off x="1" y="0"/>
            <a:ext cx="845325" cy="937533"/>
            <a:chOff x="3026025" y="992425"/>
            <a:chExt cx="845325" cy="703150"/>
          </a:xfrm>
        </p:grpSpPr>
        <p:sp>
          <p:nvSpPr>
            <p:cNvPr id="441" name="Google Shape;441;p33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33"/>
          <p:cNvSpPr/>
          <p:nvPr/>
        </p:nvSpPr>
        <p:spPr>
          <a:xfrm rot="4912626" flipH="1">
            <a:off x="-4718335" y="3509441"/>
            <a:ext cx="14463085" cy="6616368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46" name="Google Shape;446;p33"/>
          <p:cNvGrpSpPr/>
          <p:nvPr/>
        </p:nvGrpSpPr>
        <p:grpSpPr>
          <a:xfrm rot="10800000">
            <a:off x="8450264" y="5771634"/>
            <a:ext cx="845325" cy="937533"/>
            <a:chOff x="3026025" y="992425"/>
            <a:chExt cx="845325" cy="703150"/>
          </a:xfrm>
        </p:grpSpPr>
        <p:sp>
          <p:nvSpPr>
            <p:cNvPr id="447" name="Google Shape;447;p33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33"/>
          <p:cNvSpPr txBox="1">
            <a:spLocks noGrp="1"/>
          </p:cNvSpPr>
          <p:nvPr>
            <p:ph type="title"/>
          </p:nvPr>
        </p:nvSpPr>
        <p:spPr>
          <a:xfrm>
            <a:off x="715975" y="2455033"/>
            <a:ext cx="3594600" cy="19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2" name="Google Shape;452;p33"/>
          <p:cNvSpPr txBox="1">
            <a:spLocks noGrp="1"/>
          </p:cNvSpPr>
          <p:nvPr>
            <p:ph type="subTitle" idx="1"/>
          </p:nvPr>
        </p:nvSpPr>
        <p:spPr>
          <a:xfrm>
            <a:off x="715975" y="4323800"/>
            <a:ext cx="3065700" cy="9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3" name="Google Shape;453;p33"/>
          <p:cNvSpPr txBox="1">
            <a:spLocks noGrp="1"/>
          </p:cNvSpPr>
          <p:nvPr>
            <p:ph type="body" idx="2"/>
          </p:nvPr>
        </p:nvSpPr>
        <p:spPr>
          <a:xfrm>
            <a:off x="4898725" y="965433"/>
            <a:ext cx="3532500" cy="3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002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body" idx="1"/>
          </p:nvPr>
        </p:nvSpPr>
        <p:spPr>
          <a:xfrm>
            <a:off x="713225" y="2270933"/>
            <a:ext cx="3747000" cy="3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♥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body" idx="2"/>
          </p:nvPr>
        </p:nvSpPr>
        <p:spPr>
          <a:xfrm>
            <a:off x="4836125" y="3058333"/>
            <a:ext cx="3576000" cy="3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♥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ubTitle" idx="3"/>
          </p:nvPr>
        </p:nvSpPr>
        <p:spPr>
          <a:xfrm>
            <a:off x="710735" y="1619733"/>
            <a:ext cx="77178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34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34"/>
          <p:cNvSpPr/>
          <p:nvPr/>
        </p:nvSpPr>
        <p:spPr>
          <a:xfrm rot="5618168" flipH="1">
            <a:off x="-9149439" y="3580161"/>
            <a:ext cx="14462729" cy="6616251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34"/>
          <p:cNvSpPr/>
          <p:nvPr/>
        </p:nvSpPr>
        <p:spPr>
          <a:xfrm rot="-5618168">
            <a:off x="3823612" y="3656361"/>
            <a:ext cx="14462729" cy="6616251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34"/>
          <p:cNvGrpSpPr/>
          <p:nvPr/>
        </p:nvGrpSpPr>
        <p:grpSpPr>
          <a:xfrm rot="10800000">
            <a:off x="76201" y="-8000"/>
            <a:ext cx="845325" cy="937533"/>
            <a:chOff x="3026025" y="992425"/>
            <a:chExt cx="845325" cy="703150"/>
          </a:xfrm>
        </p:grpSpPr>
        <p:sp>
          <p:nvSpPr>
            <p:cNvPr id="462" name="Google Shape;462;p34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34"/>
          <p:cNvGrpSpPr/>
          <p:nvPr/>
        </p:nvGrpSpPr>
        <p:grpSpPr>
          <a:xfrm>
            <a:off x="8074839" y="-226333"/>
            <a:ext cx="845325" cy="937533"/>
            <a:chOff x="3026025" y="992425"/>
            <a:chExt cx="845325" cy="703150"/>
          </a:xfrm>
        </p:grpSpPr>
        <p:sp>
          <p:nvSpPr>
            <p:cNvPr id="467" name="Google Shape;467;p34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34"/>
          <p:cNvSpPr/>
          <p:nvPr/>
        </p:nvSpPr>
        <p:spPr>
          <a:xfrm rot="1919708" flipH="1">
            <a:off x="170233" y="6561391"/>
            <a:ext cx="257756" cy="22246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34"/>
          <p:cNvSpPr/>
          <p:nvPr/>
        </p:nvSpPr>
        <p:spPr>
          <a:xfrm rot="-1919708">
            <a:off x="8704633" y="5850191"/>
            <a:ext cx="257756" cy="22246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069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title"/>
          </p:nvPr>
        </p:nvSpPr>
        <p:spPr>
          <a:xfrm>
            <a:off x="937700" y="4018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5" name="Google Shape;475;p35"/>
          <p:cNvSpPr txBox="1">
            <a:spLocks noGrp="1"/>
          </p:cNvSpPr>
          <p:nvPr>
            <p:ph type="subTitle" idx="1"/>
          </p:nvPr>
        </p:nvSpPr>
        <p:spPr>
          <a:xfrm>
            <a:off x="937700" y="4646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 idx="2"/>
          </p:nvPr>
        </p:nvSpPr>
        <p:spPr>
          <a:xfrm>
            <a:off x="3484420" y="4018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subTitle" idx="3"/>
          </p:nvPr>
        </p:nvSpPr>
        <p:spPr>
          <a:xfrm>
            <a:off x="3484424" y="4646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5"/>
          <p:cNvSpPr txBox="1">
            <a:spLocks noGrp="1"/>
          </p:cNvSpPr>
          <p:nvPr>
            <p:ph type="title" idx="4"/>
          </p:nvPr>
        </p:nvSpPr>
        <p:spPr>
          <a:xfrm>
            <a:off x="6031147" y="40188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9" name="Google Shape;479;p35"/>
          <p:cNvSpPr txBox="1">
            <a:spLocks noGrp="1"/>
          </p:cNvSpPr>
          <p:nvPr>
            <p:ph type="subTitle" idx="5"/>
          </p:nvPr>
        </p:nvSpPr>
        <p:spPr>
          <a:xfrm>
            <a:off x="6031147" y="4646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5"/>
          <p:cNvSpPr/>
          <p:nvPr/>
        </p:nvSpPr>
        <p:spPr>
          <a:xfrm rot="1107058">
            <a:off x="6660596" y="2696762"/>
            <a:ext cx="10289335" cy="7531873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 rot="-9692942">
            <a:off x="-7434355" y="-4186638"/>
            <a:ext cx="10289335" cy="7531873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2" name="Google Shape;482;p35"/>
          <p:cNvGrpSpPr/>
          <p:nvPr/>
        </p:nvGrpSpPr>
        <p:grpSpPr>
          <a:xfrm flipH="1">
            <a:off x="-9350" y="6101834"/>
            <a:ext cx="845325" cy="937533"/>
            <a:chOff x="3026025" y="992425"/>
            <a:chExt cx="845325" cy="703150"/>
          </a:xfrm>
        </p:grpSpPr>
        <p:sp>
          <p:nvSpPr>
            <p:cNvPr id="483" name="Google Shape;483;p35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35"/>
          <p:cNvGrpSpPr/>
          <p:nvPr/>
        </p:nvGrpSpPr>
        <p:grpSpPr>
          <a:xfrm rot="10800000">
            <a:off x="8316576" y="-203100"/>
            <a:ext cx="845325" cy="937533"/>
            <a:chOff x="3026025" y="992425"/>
            <a:chExt cx="845325" cy="703150"/>
          </a:xfrm>
        </p:grpSpPr>
        <p:sp>
          <p:nvSpPr>
            <p:cNvPr id="488" name="Google Shape;488;p35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35"/>
          <p:cNvSpPr/>
          <p:nvPr/>
        </p:nvSpPr>
        <p:spPr>
          <a:xfrm rot="2328822">
            <a:off x="8815826" y="6552400"/>
            <a:ext cx="257752" cy="22246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3" name="Google Shape;493;p35"/>
          <p:cNvSpPr/>
          <p:nvPr/>
        </p:nvSpPr>
        <p:spPr>
          <a:xfrm rot="-1946395">
            <a:off x="33142" y="390175"/>
            <a:ext cx="257763" cy="22246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 txBox="1">
            <a:spLocks noGrp="1"/>
          </p:cNvSpPr>
          <p:nvPr>
            <p:ph type="title" idx="6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836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937700" y="41204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7" name="Google Shape;497;p36"/>
          <p:cNvSpPr txBox="1">
            <a:spLocks noGrp="1"/>
          </p:cNvSpPr>
          <p:nvPr>
            <p:ph type="subTitle" idx="1"/>
          </p:nvPr>
        </p:nvSpPr>
        <p:spPr>
          <a:xfrm>
            <a:off x="937700" y="45444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6"/>
          <p:cNvSpPr txBox="1">
            <a:spLocks noGrp="1"/>
          </p:cNvSpPr>
          <p:nvPr>
            <p:ph type="title" idx="2"/>
          </p:nvPr>
        </p:nvSpPr>
        <p:spPr>
          <a:xfrm>
            <a:off x="3484420" y="41204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9" name="Google Shape;499;p36"/>
          <p:cNvSpPr txBox="1">
            <a:spLocks noGrp="1"/>
          </p:cNvSpPr>
          <p:nvPr>
            <p:ph type="subTitle" idx="3"/>
          </p:nvPr>
        </p:nvSpPr>
        <p:spPr>
          <a:xfrm>
            <a:off x="3484420" y="45444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36"/>
          <p:cNvSpPr txBox="1">
            <a:spLocks noGrp="1"/>
          </p:cNvSpPr>
          <p:nvPr>
            <p:ph type="title" idx="4"/>
          </p:nvPr>
        </p:nvSpPr>
        <p:spPr>
          <a:xfrm>
            <a:off x="6031147" y="4120467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1" name="Google Shape;501;p36"/>
          <p:cNvSpPr txBox="1">
            <a:spLocks noGrp="1"/>
          </p:cNvSpPr>
          <p:nvPr>
            <p:ph type="subTitle" idx="5"/>
          </p:nvPr>
        </p:nvSpPr>
        <p:spPr>
          <a:xfrm>
            <a:off x="6031147" y="45444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6"/>
          <p:cNvSpPr txBox="1">
            <a:spLocks noGrp="1"/>
          </p:cNvSpPr>
          <p:nvPr>
            <p:ph type="title" idx="6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 rot="10800000" flipH="1">
            <a:off x="8331564" y="921600"/>
            <a:ext cx="845325" cy="937533"/>
            <a:chOff x="3026025" y="992425"/>
            <a:chExt cx="845325" cy="703150"/>
          </a:xfrm>
        </p:grpSpPr>
        <p:sp>
          <p:nvSpPr>
            <p:cNvPr id="504" name="Google Shape;504;p36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36"/>
          <p:cNvGrpSpPr/>
          <p:nvPr/>
        </p:nvGrpSpPr>
        <p:grpSpPr>
          <a:xfrm flipH="1">
            <a:off x="35226" y="5847834"/>
            <a:ext cx="845325" cy="937533"/>
            <a:chOff x="3026025" y="992425"/>
            <a:chExt cx="845325" cy="703150"/>
          </a:xfrm>
        </p:grpSpPr>
        <p:sp>
          <p:nvSpPr>
            <p:cNvPr id="509" name="Google Shape;509;p36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36"/>
          <p:cNvSpPr/>
          <p:nvPr/>
        </p:nvSpPr>
        <p:spPr>
          <a:xfrm rot="159544" flipH="1">
            <a:off x="-2531812" y="5660380"/>
            <a:ext cx="10847062" cy="6743241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4" name="Google Shape;514;p36"/>
          <p:cNvSpPr/>
          <p:nvPr/>
        </p:nvSpPr>
        <p:spPr>
          <a:xfrm rot="159544" flipH="1">
            <a:off x="5595013" y="-4672221"/>
            <a:ext cx="10847062" cy="6743241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15" name="Google Shape;515;p36"/>
          <p:cNvGrpSpPr/>
          <p:nvPr/>
        </p:nvGrpSpPr>
        <p:grpSpPr>
          <a:xfrm flipH="1">
            <a:off x="2864249" y="6294614"/>
            <a:ext cx="923808" cy="405607"/>
            <a:chOff x="3167273" y="2460517"/>
            <a:chExt cx="620672" cy="204384"/>
          </a:xfrm>
        </p:grpSpPr>
        <p:sp>
          <p:nvSpPr>
            <p:cNvPr id="516" name="Google Shape;516;p36"/>
            <p:cNvSpPr/>
            <p:nvPr/>
          </p:nvSpPr>
          <p:spPr>
            <a:xfrm rot="-2957026">
              <a:off x="3179648" y="2506661"/>
              <a:ext cx="173175" cy="112097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 rot="2328761">
              <a:off x="3598756" y="2507868"/>
              <a:ext cx="173175" cy="11210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8" name="Google Shape;518;p36"/>
          <p:cNvSpPr/>
          <p:nvPr/>
        </p:nvSpPr>
        <p:spPr>
          <a:xfrm rot="2957080" flipH="1">
            <a:off x="8574330" y="317994"/>
            <a:ext cx="343669" cy="166841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851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7"/>
          <p:cNvSpPr txBox="1">
            <a:spLocks noGrp="1"/>
          </p:cNvSpPr>
          <p:nvPr>
            <p:ph type="title"/>
          </p:nvPr>
        </p:nvSpPr>
        <p:spPr>
          <a:xfrm>
            <a:off x="2121814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1" name="Google Shape;521;p37"/>
          <p:cNvSpPr txBox="1">
            <a:spLocks noGrp="1"/>
          </p:cNvSpPr>
          <p:nvPr>
            <p:ph type="subTitle" idx="1"/>
          </p:nvPr>
        </p:nvSpPr>
        <p:spPr>
          <a:xfrm>
            <a:off x="2121814" y="28381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37"/>
          <p:cNvSpPr txBox="1">
            <a:spLocks noGrp="1"/>
          </p:cNvSpPr>
          <p:nvPr>
            <p:ph type="title" idx="2"/>
          </p:nvPr>
        </p:nvSpPr>
        <p:spPr>
          <a:xfrm>
            <a:off x="6190522" y="21576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3" name="Google Shape;523;p37"/>
          <p:cNvSpPr txBox="1">
            <a:spLocks noGrp="1"/>
          </p:cNvSpPr>
          <p:nvPr>
            <p:ph type="subTitle" idx="3"/>
          </p:nvPr>
        </p:nvSpPr>
        <p:spPr>
          <a:xfrm>
            <a:off x="6190518" y="28381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37"/>
          <p:cNvSpPr txBox="1">
            <a:spLocks noGrp="1"/>
          </p:cNvSpPr>
          <p:nvPr>
            <p:ph type="title" idx="4"/>
          </p:nvPr>
        </p:nvSpPr>
        <p:spPr>
          <a:xfrm>
            <a:off x="2121814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5" name="Google Shape;525;p37"/>
          <p:cNvSpPr txBox="1">
            <a:spLocks noGrp="1"/>
          </p:cNvSpPr>
          <p:nvPr>
            <p:ph type="subTitle" idx="5"/>
          </p:nvPr>
        </p:nvSpPr>
        <p:spPr>
          <a:xfrm>
            <a:off x="2121814" y="47493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37"/>
          <p:cNvSpPr txBox="1">
            <a:spLocks noGrp="1"/>
          </p:cNvSpPr>
          <p:nvPr>
            <p:ph type="title" idx="6"/>
          </p:nvPr>
        </p:nvSpPr>
        <p:spPr>
          <a:xfrm>
            <a:off x="6190522" y="4068867"/>
            <a:ext cx="1978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7" name="Google Shape;527;p37"/>
          <p:cNvSpPr txBox="1">
            <a:spLocks noGrp="1"/>
          </p:cNvSpPr>
          <p:nvPr>
            <p:ph type="subTitle" idx="7"/>
          </p:nvPr>
        </p:nvSpPr>
        <p:spPr>
          <a:xfrm>
            <a:off x="6190518" y="4749300"/>
            <a:ext cx="1978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37"/>
          <p:cNvSpPr txBox="1">
            <a:spLocks noGrp="1"/>
          </p:cNvSpPr>
          <p:nvPr>
            <p:ph type="title" idx="8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9" name="Google Shape;529;p37"/>
          <p:cNvGrpSpPr/>
          <p:nvPr/>
        </p:nvGrpSpPr>
        <p:grpSpPr>
          <a:xfrm flipH="1">
            <a:off x="7716451" y="6127334"/>
            <a:ext cx="845325" cy="937533"/>
            <a:chOff x="3026025" y="992425"/>
            <a:chExt cx="845325" cy="703150"/>
          </a:xfrm>
        </p:grpSpPr>
        <p:sp>
          <p:nvSpPr>
            <p:cNvPr id="530" name="Google Shape;530;p37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37"/>
          <p:cNvSpPr/>
          <p:nvPr/>
        </p:nvSpPr>
        <p:spPr>
          <a:xfrm rot="1107058">
            <a:off x="6660596" y="2696762"/>
            <a:ext cx="10289335" cy="7531873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7"/>
          <p:cNvSpPr/>
          <p:nvPr/>
        </p:nvSpPr>
        <p:spPr>
          <a:xfrm rot="-1107058" flipH="1">
            <a:off x="-7862980" y="2650512"/>
            <a:ext cx="10289335" cy="7531873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6" name="Google Shape;536;p37"/>
          <p:cNvGrpSpPr/>
          <p:nvPr/>
        </p:nvGrpSpPr>
        <p:grpSpPr>
          <a:xfrm rot="10800000" flipH="1">
            <a:off x="-141625" y="100"/>
            <a:ext cx="845325" cy="937533"/>
            <a:chOff x="3026025" y="992425"/>
            <a:chExt cx="845325" cy="703150"/>
          </a:xfrm>
        </p:grpSpPr>
        <p:sp>
          <p:nvSpPr>
            <p:cNvPr id="537" name="Google Shape;537;p37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1" name="Google Shape;541;p37"/>
          <p:cNvSpPr/>
          <p:nvPr/>
        </p:nvSpPr>
        <p:spPr>
          <a:xfrm rot="-2328822" flipH="1">
            <a:off x="32336" y="6552400"/>
            <a:ext cx="257752" cy="22246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37"/>
          <p:cNvSpPr/>
          <p:nvPr/>
        </p:nvSpPr>
        <p:spPr>
          <a:xfrm rot="1946395" flipH="1">
            <a:off x="8767386" y="4342341"/>
            <a:ext cx="257763" cy="22246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671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>
            <a:spLocks noGrp="1"/>
          </p:cNvSpPr>
          <p:nvPr>
            <p:ph type="subTitle" idx="1"/>
          </p:nvPr>
        </p:nvSpPr>
        <p:spPr>
          <a:xfrm>
            <a:off x="5754363" y="1659467"/>
            <a:ext cx="2075400" cy="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45" name="Google Shape;545;p38"/>
          <p:cNvSpPr txBox="1">
            <a:spLocks noGrp="1"/>
          </p:cNvSpPr>
          <p:nvPr>
            <p:ph type="subTitle" idx="2"/>
          </p:nvPr>
        </p:nvSpPr>
        <p:spPr>
          <a:xfrm>
            <a:off x="5754375" y="2180684"/>
            <a:ext cx="2075400" cy="7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38"/>
          <p:cNvSpPr txBox="1">
            <a:spLocks noGrp="1"/>
          </p:cNvSpPr>
          <p:nvPr>
            <p:ph type="subTitle" idx="3"/>
          </p:nvPr>
        </p:nvSpPr>
        <p:spPr>
          <a:xfrm>
            <a:off x="5754363" y="3157267"/>
            <a:ext cx="2075400" cy="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47" name="Google Shape;547;p38"/>
          <p:cNvSpPr txBox="1">
            <a:spLocks noGrp="1"/>
          </p:cNvSpPr>
          <p:nvPr>
            <p:ph type="subTitle" idx="4"/>
          </p:nvPr>
        </p:nvSpPr>
        <p:spPr>
          <a:xfrm>
            <a:off x="5754375" y="3678484"/>
            <a:ext cx="2075400" cy="7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38"/>
          <p:cNvSpPr txBox="1">
            <a:spLocks noGrp="1"/>
          </p:cNvSpPr>
          <p:nvPr>
            <p:ph type="subTitle" idx="5"/>
          </p:nvPr>
        </p:nvSpPr>
        <p:spPr>
          <a:xfrm>
            <a:off x="5754363" y="4655100"/>
            <a:ext cx="2075400" cy="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49" name="Google Shape;549;p38"/>
          <p:cNvSpPr txBox="1">
            <a:spLocks noGrp="1"/>
          </p:cNvSpPr>
          <p:nvPr>
            <p:ph type="subTitle" idx="6"/>
          </p:nvPr>
        </p:nvSpPr>
        <p:spPr>
          <a:xfrm>
            <a:off x="5754375" y="5176317"/>
            <a:ext cx="2075400" cy="7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38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3858900" cy="2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38"/>
          <p:cNvSpPr/>
          <p:nvPr/>
        </p:nvSpPr>
        <p:spPr>
          <a:xfrm rot="9917787" flipH="1">
            <a:off x="6177003" y="-4344319"/>
            <a:ext cx="10847459" cy="8821637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2" name="Google Shape;552;p38"/>
          <p:cNvGrpSpPr/>
          <p:nvPr/>
        </p:nvGrpSpPr>
        <p:grpSpPr>
          <a:xfrm flipH="1">
            <a:off x="1" y="6141067"/>
            <a:ext cx="845325" cy="937533"/>
            <a:chOff x="3026025" y="992425"/>
            <a:chExt cx="845325" cy="703150"/>
          </a:xfrm>
        </p:grpSpPr>
        <p:sp>
          <p:nvSpPr>
            <p:cNvPr id="553" name="Google Shape;553;p38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8"/>
          <p:cNvGrpSpPr/>
          <p:nvPr/>
        </p:nvGrpSpPr>
        <p:grpSpPr>
          <a:xfrm flipH="1">
            <a:off x="8354963" y="1572558"/>
            <a:ext cx="442882" cy="1075905"/>
            <a:chOff x="3582743" y="2119721"/>
            <a:chExt cx="297556" cy="542145"/>
          </a:xfrm>
        </p:grpSpPr>
        <p:sp>
          <p:nvSpPr>
            <p:cNvPr id="558" name="Google Shape;558;p38"/>
            <p:cNvSpPr/>
            <p:nvPr/>
          </p:nvSpPr>
          <p:spPr>
            <a:xfrm>
              <a:off x="3707120" y="2119721"/>
              <a:ext cx="173180" cy="11209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 rot="2328761">
              <a:off x="3598756" y="2507868"/>
              <a:ext cx="173175" cy="11210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0" name="Google Shape;560;p38"/>
          <p:cNvSpPr txBox="1">
            <a:spLocks noGrp="1"/>
          </p:cNvSpPr>
          <p:nvPr>
            <p:ph type="subTitle" idx="7"/>
          </p:nvPr>
        </p:nvSpPr>
        <p:spPr>
          <a:xfrm>
            <a:off x="1934838" y="3157267"/>
            <a:ext cx="2075400" cy="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61" name="Google Shape;561;p38"/>
          <p:cNvSpPr txBox="1">
            <a:spLocks noGrp="1"/>
          </p:cNvSpPr>
          <p:nvPr>
            <p:ph type="subTitle" idx="8"/>
          </p:nvPr>
        </p:nvSpPr>
        <p:spPr>
          <a:xfrm>
            <a:off x="1934850" y="3678484"/>
            <a:ext cx="2075400" cy="7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8"/>
          <p:cNvSpPr txBox="1">
            <a:spLocks noGrp="1"/>
          </p:cNvSpPr>
          <p:nvPr>
            <p:ph type="subTitle" idx="9"/>
          </p:nvPr>
        </p:nvSpPr>
        <p:spPr>
          <a:xfrm>
            <a:off x="1934838" y="4655100"/>
            <a:ext cx="2075400" cy="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63" name="Google Shape;563;p38"/>
          <p:cNvSpPr txBox="1">
            <a:spLocks noGrp="1"/>
          </p:cNvSpPr>
          <p:nvPr>
            <p:ph type="subTitle" idx="13"/>
          </p:nvPr>
        </p:nvSpPr>
        <p:spPr>
          <a:xfrm>
            <a:off x="1934850" y="5176317"/>
            <a:ext cx="2075400" cy="7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246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9"/>
          <p:cNvSpPr txBox="1">
            <a:spLocks noGrp="1"/>
          </p:cNvSpPr>
          <p:nvPr>
            <p:ph type="title"/>
          </p:nvPr>
        </p:nvSpPr>
        <p:spPr>
          <a:xfrm>
            <a:off x="1101175" y="24978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6" name="Google Shape;566;p39"/>
          <p:cNvSpPr txBox="1">
            <a:spLocks noGrp="1"/>
          </p:cNvSpPr>
          <p:nvPr>
            <p:ph type="subTitle" idx="1"/>
          </p:nvPr>
        </p:nvSpPr>
        <p:spPr>
          <a:xfrm>
            <a:off x="1101175" y="31782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39"/>
          <p:cNvSpPr txBox="1">
            <a:spLocks noGrp="1"/>
          </p:cNvSpPr>
          <p:nvPr>
            <p:ph type="title" idx="2"/>
          </p:nvPr>
        </p:nvSpPr>
        <p:spPr>
          <a:xfrm>
            <a:off x="3578948" y="24978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8" name="Google Shape;568;p39"/>
          <p:cNvSpPr txBox="1">
            <a:spLocks noGrp="1"/>
          </p:cNvSpPr>
          <p:nvPr>
            <p:ph type="subTitle" idx="3"/>
          </p:nvPr>
        </p:nvSpPr>
        <p:spPr>
          <a:xfrm>
            <a:off x="3578948" y="31782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39"/>
          <p:cNvSpPr txBox="1">
            <a:spLocks noGrp="1"/>
          </p:cNvSpPr>
          <p:nvPr>
            <p:ph type="title" idx="4"/>
          </p:nvPr>
        </p:nvSpPr>
        <p:spPr>
          <a:xfrm>
            <a:off x="1101175" y="48154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0" name="Google Shape;570;p39"/>
          <p:cNvSpPr txBox="1">
            <a:spLocks noGrp="1"/>
          </p:cNvSpPr>
          <p:nvPr>
            <p:ph type="subTitle" idx="5"/>
          </p:nvPr>
        </p:nvSpPr>
        <p:spPr>
          <a:xfrm>
            <a:off x="1101175" y="54958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39"/>
          <p:cNvSpPr txBox="1">
            <a:spLocks noGrp="1"/>
          </p:cNvSpPr>
          <p:nvPr>
            <p:ph type="title" idx="6"/>
          </p:nvPr>
        </p:nvSpPr>
        <p:spPr>
          <a:xfrm>
            <a:off x="3578948" y="48154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2" name="Google Shape;572;p39"/>
          <p:cNvSpPr txBox="1">
            <a:spLocks noGrp="1"/>
          </p:cNvSpPr>
          <p:nvPr>
            <p:ph type="subTitle" idx="7"/>
          </p:nvPr>
        </p:nvSpPr>
        <p:spPr>
          <a:xfrm>
            <a:off x="3578948" y="54958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39"/>
          <p:cNvSpPr txBox="1">
            <a:spLocks noGrp="1"/>
          </p:cNvSpPr>
          <p:nvPr>
            <p:ph type="title" idx="8"/>
          </p:nvPr>
        </p:nvSpPr>
        <p:spPr>
          <a:xfrm>
            <a:off x="6056727" y="24978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4" name="Google Shape;574;p39"/>
          <p:cNvSpPr txBox="1">
            <a:spLocks noGrp="1"/>
          </p:cNvSpPr>
          <p:nvPr>
            <p:ph type="subTitle" idx="9"/>
          </p:nvPr>
        </p:nvSpPr>
        <p:spPr>
          <a:xfrm>
            <a:off x="6056727" y="31782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39"/>
          <p:cNvSpPr txBox="1">
            <a:spLocks noGrp="1"/>
          </p:cNvSpPr>
          <p:nvPr>
            <p:ph type="title" idx="13"/>
          </p:nvPr>
        </p:nvSpPr>
        <p:spPr>
          <a:xfrm>
            <a:off x="6056727" y="4815400"/>
            <a:ext cx="19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6" name="Google Shape;576;p39"/>
          <p:cNvSpPr txBox="1">
            <a:spLocks noGrp="1"/>
          </p:cNvSpPr>
          <p:nvPr>
            <p:ph type="subTitle" idx="14"/>
          </p:nvPr>
        </p:nvSpPr>
        <p:spPr>
          <a:xfrm>
            <a:off x="6056727" y="5495833"/>
            <a:ext cx="198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39"/>
          <p:cNvSpPr txBox="1">
            <a:spLocks noGrp="1"/>
          </p:cNvSpPr>
          <p:nvPr>
            <p:ph type="title" idx="15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39"/>
          <p:cNvSpPr/>
          <p:nvPr/>
        </p:nvSpPr>
        <p:spPr>
          <a:xfrm rot="-1107058" flipH="1">
            <a:off x="-7777255" y="2696762"/>
            <a:ext cx="10289335" cy="7531873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9" name="Google Shape;579;p39"/>
          <p:cNvSpPr/>
          <p:nvPr/>
        </p:nvSpPr>
        <p:spPr>
          <a:xfrm rot="9692942" flipH="1">
            <a:off x="6317696" y="-4186638"/>
            <a:ext cx="10289335" cy="7531873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80" name="Google Shape;580;p39"/>
          <p:cNvGrpSpPr/>
          <p:nvPr/>
        </p:nvGrpSpPr>
        <p:grpSpPr>
          <a:xfrm>
            <a:off x="8336701" y="6101834"/>
            <a:ext cx="845325" cy="937533"/>
            <a:chOff x="3026025" y="992425"/>
            <a:chExt cx="845325" cy="703150"/>
          </a:xfrm>
        </p:grpSpPr>
        <p:sp>
          <p:nvSpPr>
            <p:cNvPr id="581" name="Google Shape;581;p39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39"/>
          <p:cNvGrpSpPr/>
          <p:nvPr/>
        </p:nvGrpSpPr>
        <p:grpSpPr>
          <a:xfrm rot="10800000" flipH="1">
            <a:off x="10776" y="-203100"/>
            <a:ext cx="845325" cy="937533"/>
            <a:chOff x="3026025" y="992425"/>
            <a:chExt cx="845325" cy="703150"/>
          </a:xfrm>
        </p:grpSpPr>
        <p:sp>
          <p:nvSpPr>
            <p:cNvPr id="586" name="Google Shape;586;p39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39"/>
          <p:cNvSpPr/>
          <p:nvPr/>
        </p:nvSpPr>
        <p:spPr>
          <a:xfrm rot="-2328822" flipH="1">
            <a:off x="32336" y="6552400"/>
            <a:ext cx="257752" cy="22246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1" name="Google Shape;591;p39"/>
          <p:cNvSpPr/>
          <p:nvPr/>
        </p:nvSpPr>
        <p:spPr>
          <a:xfrm rot="1946395" flipH="1">
            <a:off x="8776511" y="737941"/>
            <a:ext cx="257763" cy="22246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55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10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40"/>
          <p:cNvGrpSpPr/>
          <p:nvPr/>
        </p:nvGrpSpPr>
        <p:grpSpPr>
          <a:xfrm rot="10800000">
            <a:off x="371651" y="250567"/>
            <a:ext cx="845325" cy="937533"/>
            <a:chOff x="3026025" y="992425"/>
            <a:chExt cx="845325" cy="703150"/>
          </a:xfrm>
        </p:grpSpPr>
        <p:sp>
          <p:nvSpPr>
            <p:cNvPr id="594" name="Google Shape;594;p40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40"/>
          <p:cNvGrpSpPr/>
          <p:nvPr/>
        </p:nvGrpSpPr>
        <p:grpSpPr>
          <a:xfrm rot="10800000">
            <a:off x="4650001" y="6138800"/>
            <a:ext cx="845325" cy="937533"/>
            <a:chOff x="3026025" y="992425"/>
            <a:chExt cx="845325" cy="703150"/>
          </a:xfrm>
        </p:grpSpPr>
        <p:sp>
          <p:nvSpPr>
            <p:cNvPr id="599" name="Google Shape;599;p40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40"/>
          <p:cNvGrpSpPr/>
          <p:nvPr/>
        </p:nvGrpSpPr>
        <p:grpSpPr>
          <a:xfrm>
            <a:off x="8236201" y="1204567"/>
            <a:ext cx="845325" cy="937533"/>
            <a:chOff x="3026025" y="992425"/>
            <a:chExt cx="845325" cy="703150"/>
          </a:xfrm>
        </p:grpSpPr>
        <p:sp>
          <p:nvSpPr>
            <p:cNvPr id="604" name="Google Shape;604;p40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40"/>
          <p:cNvSpPr/>
          <p:nvPr/>
        </p:nvSpPr>
        <p:spPr>
          <a:xfrm>
            <a:off x="-1238250" y="-433100"/>
            <a:ext cx="11498675" cy="8417119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p40"/>
          <p:cNvSpPr txBox="1">
            <a:spLocks noGrp="1"/>
          </p:cNvSpPr>
          <p:nvPr>
            <p:ph type="ctrTitle"/>
          </p:nvPr>
        </p:nvSpPr>
        <p:spPr>
          <a:xfrm>
            <a:off x="1213900" y="1011867"/>
            <a:ext cx="3260400" cy="16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0" name="Google Shape;610;p40"/>
          <p:cNvSpPr txBox="1">
            <a:spLocks noGrp="1"/>
          </p:cNvSpPr>
          <p:nvPr>
            <p:ph type="subTitle" idx="1"/>
          </p:nvPr>
        </p:nvSpPr>
        <p:spPr>
          <a:xfrm>
            <a:off x="5000625" y="2111100"/>
            <a:ext cx="3183000" cy="16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3F2B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1" name="Google Shape;611;p40"/>
          <p:cNvSpPr txBox="1"/>
          <p:nvPr/>
        </p:nvSpPr>
        <p:spPr>
          <a:xfrm>
            <a:off x="4923125" y="4291117"/>
            <a:ext cx="326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kumimoji="0" lang="en" sz="1200" b="1" i="0" u="sng" strike="noStrike" kern="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kumimoji="0" lang="en" sz="1200" b="1" i="0" u="sng" strike="noStrike" kern="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, infographics &amp; images by </a:t>
            </a:r>
            <a:r>
              <a:rPr kumimoji="0" lang="en" sz="1200" b="1" i="0" u="sng" strike="noStrike" kern="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200" b="1" i="0" u="sng" strike="noStrike" kern="0" cap="none" spc="0" normalizeH="0" baseline="0" noProof="0">
              <a:ln>
                <a:noFill/>
              </a:ln>
              <a:solidFill>
                <a:srgbClr val="3F2B24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371921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41"/>
          <p:cNvGrpSpPr/>
          <p:nvPr/>
        </p:nvGrpSpPr>
        <p:grpSpPr>
          <a:xfrm rot="10800000">
            <a:off x="7936126" y="5920467"/>
            <a:ext cx="845325" cy="937533"/>
            <a:chOff x="3026025" y="992425"/>
            <a:chExt cx="845325" cy="703150"/>
          </a:xfrm>
        </p:grpSpPr>
        <p:sp>
          <p:nvSpPr>
            <p:cNvPr id="614" name="Google Shape;614;p41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41"/>
          <p:cNvSpPr/>
          <p:nvPr/>
        </p:nvSpPr>
        <p:spPr>
          <a:xfrm>
            <a:off x="-1838325" y="3897600"/>
            <a:ext cx="11498675" cy="8417119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9" name="Google Shape;619;p41"/>
          <p:cNvGrpSpPr/>
          <p:nvPr/>
        </p:nvGrpSpPr>
        <p:grpSpPr>
          <a:xfrm rot="10800000">
            <a:off x="181151" y="352167"/>
            <a:ext cx="845325" cy="937533"/>
            <a:chOff x="3026025" y="992425"/>
            <a:chExt cx="845325" cy="703150"/>
          </a:xfrm>
        </p:grpSpPr>
        <p:sp>
          <p:nvSpPr>
            <p:cNvPr id="620" name="Google Shape;620;p41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41"/>
          <p:cNvGrpSpPr/>
          <p:nvPr/>
        </p:nvGrpSpPr>
        <p:grpSpPr>
          <a:xfrm>
            <a:off x="8179051" y="2245967"/>
            <a:ext cx="845325" cy="937533"/>
            <a:chOff x="3026025" y="992425"/>
            <a:chExt cx="845325" cy="703150"/>
          </a:xfrm>
        </p:grpSpPr>
        <p:sp>
          <p:nvSpPr>
            <p:cNvPr id="625" name="Google Shape;625;p41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075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42"/>
          <p:cNvGrpSpPr/>
          <p:nvPr/>
        </p:nvGrpSpPr>
        <p:grpSpPr>
          <a:xfrm flipH="1">
            <a:off x="7936126" y="220886"/>
            <a:ext cx="845325" cy="937533"/>
            <a:chOff x="3026025" y="992425"/>
            <a:chExt cx="845325" cy="703150"/>
          </a:xfrm>
        </p:grpSpPr>
        <p:sp>
          <p:nvSpPr>
            <p:cNvPr id="631" name="Google Shape;631;p42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42"/>
          <p:cNvSpPr/>
          <p:nvPr/>
        </p:nvSpPr>
        <p:spPr>
          <a:xfrm rot="10800000" flipH="1">
            <a:off x="-1838325" y="-5235833"/>
            <a:ext cx="11498675" cy="8417119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36" name="Google Shape;636;p42"/>
          <p:cNvGrpSpPr/>
          <p:nvPr/>
        </p:nvGrpSpPr>
        <p:grpSpPr>
          <a:xfrm flipH="1">
            <a:off x="181151" y="5789186"/>
            <a:ext cx="845325" cy="937533"/>
            <a:chOff x="3026025" y="992425"/>
            <a:chExt cx="845325" cy="703150"/>
          </a:xfrm>
        </p:grpSpPr>
        <p:sp>
          <p:nvSpPr>
            <p:cNvPr id="637" name="Google Shape;637;p42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1" name="Google Shape;641;p42"/>
          <p:cNvGrpSpPr/>
          <p:nvPr/>
        </p:nvGrpSpPr>
        <p:grpSpPr>
          <a:xfrm rot="10800000" flipH="1">
            <a:off x="8179051" y="3895386"/>
            <a:ext cx="845325" cy="937533"/>
            <a:chOff x="3026025" y="992425"/>
            <a:chExt cx="845325" cy="703150"/>
          </a:xfrm>
        </p:grpSpPr>
        <p:sp>
          <p:nvSpPr>
            <p:cNvPr id="642" name="Google Shape;642;p42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030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3"/>
          <p:cNvSpPr/>
          <p:nvPr/>
        </p:nvSpPr>
        <p:spPr>
          <a:xfrm rot="1107058">
            <a:off x="6622496" y="2595162"/>
            <a:ext cx="10289335" cy="7531873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43"/>
          <p:cNvSpPr/>
          <p:nvPr/>
        </p:nvSpPr>
        <p:spPr>
          <a:xfrm rot="-9692942">
            <a:off x="-7472455" y="-4288238"/>
            <a:ext cx="10289335" cy="7531873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9" name="Google Shape;649;p43"/>
          <p:cNvGrpSpPr/>
          <p:nvPr/>
        </p:nvGrpSpPr>
        <p:grpSpPr>
          <a:xfrm flipH="1">
            <a:off x="-47450" y="6000234"/>
            <a:ext cx="845325" cy="937533"/>
            <a:chOff x="3026025" y="992425"/>
            <a:chExt cx="845325" cy="703150"/>
          </a:xfrm>
        </p:grpSpPr>
        <p:sp>
          <p:nvSpPr>
            <p:cNvPr id="650" name="Google Shape;650;p43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43"/>
          <p:cNvGrpSpPr/>
          <p:nvPr/>
        </p:nvGrpSpPr>
        <p:grpSpPr>
          <a:xfrm rot="10800000">
            <a:off x="8278476" y="-304700"/>
            <a:ext cx="845325" cy="937533"/>
            <a:chOff x="3026025" y="992425"/>
            <a:chExt cx="845325" cy="703150"/>
          </a:xfrm>
        </p:grpSpPr>
        <p:sp>
          <p:nvSpPr>
            <p:cNvPr id="655" name="Google Shape;655;p43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43"/>
          <p:cNvSpPr/>
          <p:nvPr/>
        </p:nvSpPr>
        <p:spPr>
          <a:xfrm rot="2328822">
            <a:off x="8720661" y="4291800"/>
            <a:ext cx="257752" cy="22246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43"/>
          <p:cNvSpPr/>
          <p:nvPr/>
        </p:nvSpPr>
        <p:spPr>
          <a:xfrm rot="-1946395">
            <a:off x="309452" y="1774474"/>
            <a:ext cx="257763" cy="22246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571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44"/>
          <p:cNvGrpSpPr/>
          <p:nvPr/>
        </p:nvGrpSpPr>
        <p:grpSpPr>
          <a:xfrm>
            <a:off x="8293464" y="4957866"/>
            <a:ext cx="845325" cy="937533"/>
            <a:chOff x="3026025" y="992425"/>
            <a:chExt cx="845325" cy="703150"/>
          </a:xfrm>
        </p:grpSpPr>
        <p:sp>
          <p:nvSpPr>
            <p:cNvPr id="663" name="Google Shape;663;p44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44"/>
          <p:cNvGrpSpPr/>
          <p:nvPr/>
        </p:nvGrpSpPr>
        <p:grpSpPr>
          <a:xfrm rot="10800000">
            <a:off x="-2874" y="31632"/>
            <a:ext cx="845325" cy="937533"/>
            <a:chOff x="3026025" y="992425"/>
            <a:chExt cx="845325" cy="703150"/>
          </a:xfrm>
        </p:grpSpPr>
        <p:sp>
          <p:nvSpPr>
            <p:cNvPr id="668" name="Google Shape;668;p44"/>
            <p:cNvSpPr/>
            <p:nvPr/>
          </p:nvSpPr>
          <p:spPr>
            <a:xfrm>
              <a:off x="3026025" y="9924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3026025" y="1333625"/>
              <a:ext cx="845325" cy="2075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3276250" y="9924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3710875" y="1333625"/>
              <a:ext cx="21150" cy="361950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2" name="Google Shape;672;p44"/>
          <p:cNvSpPr/>
          <p:nvPr/>
        </p:nvSpPr>
        <p:spPr>
          <a:xfrm rot="10640456">
            <a:off x="-2569912" y="-5586621"/>
            <a:ext cx="10847062" cy="6743241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44"/>
          <p:cNvSpPr/>
          <p:nvPr/>
        </p:nvSpPr>
        <p:spPr>
          <a:xfrm rot="10640456">
            <a:off x="5556913" y="4745980"/>
            <a:ext cx="10847062" cy="6743241"/>
          </a:xfrm>
          <a:custGeom>
            <a:avLst/>
            <a:gdLst/>
            <a:ahLst/>
            <a:cxnLst/>
            <a:rect l="l" t="t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4" name="Google Shape;674;p44"/>
          <p:cNvGrpSpPr/>
          <p:nvPr/>
        </p:nvGrpSpPr>
        <p:grpSpPr>
          <a:xfrm rot="10800000">
            <a:off x="2826149" y="116779"/>
            <a:ext cx="923808" cy="405607"/>
            <a:chOff x="3167273" y="2460517"/>
            <a:chExt cx="620672" cy="204384"/>
          </a:xfrm>
        </p:grpSpPr>
        <p:sp>
          <p:nvSpPr>
            <p:cNvPr id="675" name="Google Shape;675;p44"/>
            <p:cNvSpPr/>
            <p:nvPr/>
          </p:nvSpPr>
          <p:spPr>
            <a:xfrm rot="-2957026">
              <a:off x="3179648" y="2506661"/>
              <a:ext cx="173175" cy="112097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 rot="2328761">
              <a:off x="3598756" y="2507868"/>
              <a:ext cx="173175" cy="11210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7" name="Google Shape;677;p44"/>
          <p:cNvSpPr/>
          <p:nvPr/>
        </p:nvSpPr>
        <p:spPr>
          <a:xfrm rot="7842920">
            <a:off x="8536230" y="6332165"/>
            <a:ext cx="343669" cy="166841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425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9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3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3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8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3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5C6E-72B1-41A7-BA5E-9CDB1FEC048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04FD-E4F8-4BFF-B8DD-13C174C0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BC31523-3C17-59F7-2DE3-5982660AA808}"/>
              </a:ext>
            </a:extLst>
          </p:cNvPr>
          <p:cNvSpPr txBox="1"/>
          <p:nvPr userDrawn="1"/>
        </p:nvSpPr>
        <p:spPr>
          <a:xfrm>
            <a:off x="0" y="-712232"/>
            <a:ext cx="9144000" cy="3000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08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Font typeface="Caveat"/>
              <a:buNone/>
              <a:defRPr sz="45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08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Karla"/>
              <a:buChar char="●"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Karla"/>
              <a:buChar char="○"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Karla"/>
              <a:buChar char="■"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Karla"/>
              <a:buChar char="●"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Karla"/>
              <a:buChar char="○"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Karla"/>
              <a:buChar char="■"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Karla"/>
              <a:buChar char="●"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Karla"/>
              <a:buChar char="○"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Karla"/>
              <a:buChar char="■"/>
              <a:defRPr>
                <a:solidFill>
                  <a:schemeClr val="lt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3380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4" r:id="rId2"/>
    <p:sldLayoutId id="2147483706" r:id="rId3"/>
    <p:sldLayoutId id="2147483710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14" y="2575814"/>
            <a:ext cx="6597191" cy="828688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</a:t>
            </a:r>
          </a:p>
          <a:p>
            <a:pPr algn="ctr" defTabSz="685800"/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NGỮ VĂN 9B2!</a:t>
            </a:r>
          </a:p>
          <a:p>
            <a:pPr algn="ctr" defTabSz="685800"/>
            <a:endParaRPr lang="en-US" sz="2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2022 - 2023</a:t>
            </a: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5800"/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2021 - 2022</a:t>
            </a: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9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5000"/>
          </a:schemeClr>
        </a:solidFill>
        <a:effectLst/>
      </p:bgPr>
    </p:bg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45948"/>
            <a:ext cx="9144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2p)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95254"/>
              </p:ext>
            </p:extLst>
          </p:nvPr>
        </p:nvGraphicFramePr>
        <p:xfrm>
          <a:off x="736963" y="2105443"/>
          <a:ext cx="7670074" cy="450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020">
                  <a:extLst>
                    <a:ext uri="{9D8B030D-6E8A-4147-A177-3AD203B41FA5}">
                      <a16:colId xmlns:a16="http://schemas.microsoft.com/office/drawing/2014/main" val="2693429543"/>
                    </a:ext>
                  </a:extLst>
                </a:gridCol>
                <a:gridCol w="3818054">
                  <a:extLst>
                    <a:ext uri="{9D8B030D-6E8A-4147-A177-3AD203B41FA5}">
                      <a16:colId xmlns:a16="http://schemas.microsoft.com/office/drawing/2014/main" val="2875339941"/>
                    </a:ext>
                  </a:extLst>
                </a:gridCol>
              </a:tblGrid>
              <a:tr h="12465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70541"/>
                  </a:ext>
                </a:extLst>
              </a:tr>
              <a:tr h="3255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.......................................................................... ..................................... ..................................... ..................................... ..................................... .....................................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.................................... ............................................................................................................ .................................... .................................... ....................................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2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7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5000"/>
          </a:schemeClr>
        </a:solidFill>
        <a:effectLst/>
      </p:bgPr>
    </p:bg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759628" y="1153365"/>
            <a:ext cx="6705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      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bước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tới cha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     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bước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tới mẹ</a:t>
            </a:r>
          </a:p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Một bước chạm tiếng nói</a:t>
            </a:r>
          </a:p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Hai bước tới tiếng cười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41599" y="1167829"/>
            <a:ext cx="6705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      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bước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tới cha</a:t>
            </a:r>
          </a:p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    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bước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tới mẹ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     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chạm </a:t>
            </a:r>
            <a:endParaRPr lang="en-US" sz="4000" b="1" dirty="0" smtClean="0">
              <a:solidFill>
                <a:srgbClr val="000000"/>
              </a:solidFill>
              <a:latin typeface="Times New Roman"/>
            </a:endParaRPr>
          </a:p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    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tới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71254" y="1154758"/>
            <a:ext cx="7075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phải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tới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cha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trái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tới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mẹ</a:t>
            </a:r>
          </a:p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Một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bước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chạm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nói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Hai bước tới 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cười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Google Shape;1307;p51"/>
          <p:cNvSpPr/>
          <p:nvPr/>
        </p:nvSpPr>
        <p:spPr>
          <a:xfrm rot="19999789">
            <a:off x="8467723" y="5736589"/>
            <a:ext cx="257769" cy="1668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4000"/>
          </a:p>
        </p:txBody>
      </p:sp>
      <p:sp>
        <p:nvSpPr>
          <p:cNvPr id="73" name="Google Shape;1308;p51"/>
          <p:cNvSpPr/>
          <p:nvPr/>
        </p:nvSpPr>
        <p:spPr>
          <a:xfrm rot="21599789">
            <a:off x="9178061" y="6055333"/>
            <a:ext cx="257761" cy="16684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4000"/>
          </a:p>
        </p:txBody>
      </p:sp>
      <p:sp>
        <p:nvSpPr>
          <p:cNvPr id="74" name="Google Shape;1309;p51"/>
          <p:cNvSpPr/>
          <p:nvPr/>
        </p:nvSpPr>
        <p:spPr>
          <a:xfrm rot="18348315">
            <a:off x="8458836" y="6847711"/>
            <a:ext cx="257745" cy="16684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4000"/>
          </a:p>
        </p:txBody>
      </p:sp>
      <p:sp>
        <p:nvSpPr>
          <p:cNvPr id="12" name="Rectangle 11"/>
          <p:cNvSpPr/>
          <p:nvPr/>
        </p:nvSpPr>
        <p:spPr>
          <a:xfrm>
            <a:off x="1877040" y="1734424"/>
            <a:ext cx="1886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Chân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9484" y="1168045"/>
            <a:ext cx="1702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Chân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9351" y="1150690"/>
            <a:ext cx="1519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8939" y="1762045"/>
            <a:ext cx="1528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0019" y="2375304"/>
            <a:ext cx="148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tiếng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9445" y="2969973"/>
            <a:ext cx="148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tiếng 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658274" y="2983950"/>
            <a:ext cx="2850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iếng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cười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53225" y="1164373"/>
            <a:ext cx="2961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phải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70167" y="2382354"/>
            <a:ext cx="2757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Một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63294" y="2984657"/>
            <a:ext cx="2228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Hai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30548" y="1774367"/>
            <a:ext cx="2881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trái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07621" y="2387234"/>
            <a:ext cx="2169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iếng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nói</a:t>
            </a:r>
            <a:endParaRPr lang="en-US" sz="40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-16519526" y="-171019"/>
            <a:ext cx="2961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FFFF66"/>
                </a:solidFill>
                <a:latin typeface="Times New Roman"/>
              </a:rPr>
              <a:t> </a:t>
            </a:r>
            <a:r>
              <a:rPr lang="vi-VN" sz="4000" b="1" dirty="0" smtClean="0">
                <a:solidFill>
                  <a:srgbClr val="FFFF66"/>
                </a:solidFill>
                <a:latin typeface="Times New Roman"/>
              </a:rPr>
              <a:t>phải</a:t>
            </a:r>
            <a:endParaRPr lang="vi-VN" sz="4000" b="1" dirty="0">
              <a:solidFill>
                <a:srgbClr val="FFFF66"/>
              </a:solidFill>
              <a:latin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-16457913" y="1042475"/>
            <a:ext cx="2757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Một</a:t>
            </a:r>
            <a:r>
              <a:rPr lang="en-US" sz="4000" b="1" dirty="0" smtClean="0">
                <a:solidFill>
                  <a:srgbClr val="FFFF66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FFFF66"/>
              </a:solidFill>
              <a:latin typeface="Times New Roman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-16437986" y="1644290"/>
            <a:ext cx="2228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FF66"/>
                </a:solidFill>
                <a:latin typeface="Times New Roman"/>
              </a:rPr>
              <a:t>Hai </a:t>
            </a: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FFFF66"/>
              </a:solidFill>
              <a:latin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-16497817" y="416667"/>
            <a:ext cx="228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FFFF66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trái</a:t>
            </a:r>
            <a:endParaRPr lang="vi-VN" sz="4000" b="1" dirty="0">
              <a:solidFill>
                <a:srgbClr val="FFFF66"/>
              </a:solidFill>
              <a:latin typeface="Times New Roman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-12977613" y="1037632"/>
            <a:ext cx="2169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FF66"/>
                </a:solidFill>
                <a:latin typeface="Times New Roman"/>
              </a:rPr>
              <a:t>t</a:t>
            </a: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iếng</a:t>
            </a:r>
            <a:r>
              <a:rPr lang="en-US" sz="4000" b="1" dirty="0" smtClean="0">
                <a:solidFill>
                  <a:srgbClr val="FFFF66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nói</a:t>
            </a:r>
            <a:endParaRPr lang="en-US" sz="4000" b="1" dirty="0" smtClean="0">
              <a:solidFill>
                <a:srgbClr val="FFFF66"/>
              </a:solidFill>
              <a:latin typeface="Times New Roman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-13536060" y="1652329"/>
            <a:ext cx="2850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FF66"/>
                </a:solidFill>
                <a:latin typeface="Times New Roman"/>
              </a:rPr>
              <a:t>t</a:t>
            </a: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iếng</a:t>
            </a:r>
            <a:r>
              <a:rPr lang="en-US" sz="4000" b="1" dirty="0" smtClean="0">
                <a:solidFill>
                  <a:srgbClr val="FFFF66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FFFF66"/>
                </a:solidFill>
                <a:latin typeface="Times New Roman"/>
              </a:rPr>
              <a:t>cười</a:t>
            </a:r>
            <a:endParaRPr lang="vi-VN" sz="4000" b="1" dirty="0">
              <a:solidFill>
                <a:srgbClr val="FFFF66"/>
              </a:solidFill>
              <a:latin typeface="Times New Roman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846311" y="1147487"/>
            <a:ext cx="2961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phải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853225" y="1757405"/>
            <a:ext cx="2775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trái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867508" y="1136951"/>
            <a:ext cx="2961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0066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FF0066"/>
                </a:solidFill>
                <a:latin typeface="Times New Roman"/>
              </a:rPr>
              <a:t> </a:t>
            </a:r>
            <a:r>
              <a:rPr lang="vi-VN" sz="4000" b="1" dirty="0" smtClean="0">
                <a:solidFill>
                  <a:srgbClr val="FF0066"/>
                </a:solidFill>
                <a:latin typeface="Times New Roman"/>
              </a:rPr>
              <a:t>phải</a:t>
            </a:r>
            <a:endParaRPr lang="vi-VN" sz="4000" b="1" dirty="0">
              <a:solidFill>
                <a:srgbClr val="FF0066"/>
              </a:solidFill>
              <a:latin typeface="Times New Roman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830548" y="1755981"/>
            <a:ext cx="2908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FF0066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FF0066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/>
              </a:rPr>
              <a:t>trái</a:t>
            </a:r>
            <a:endParaRPr lang="vi-VN" sz="4000" b="1" dirty="0">
              <a:solidFill>
                <a:srgbClr val="FF0066"/>
              </a:solidFill>
              <a:latin typeface="Times New Roman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77040" y="1159742"/>
            <a:ext cx="164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Chân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880972" y="1724144"/>
            <a:ext cx="1713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Chân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012811" y="1762045"/>
            <a:ext cx="1519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199351" y="1140789"/>
            <a:ext cx="1528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419608" y="2377797"/>
            <a:ext cx="148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722572" y="2972280"/>
            <a:ext cx="148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tiếng 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956525" y="2946512"/>
            <a:ext cx="2850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0070C0"/>
                </a:solidFill>
                <a:latin typeface="Times New Roman"/>
              </a:rPr>
              <a:t>t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/>
              </a:rPr>
              <a:t>iếng</a:t>
            </a:r>
            <a:r>
              <a:rPr lang="en-US" sz="4400" b="1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/>
              </a:rPr>
              <a:t>cười</a:t>
            </a:r>
            <a:endParaRPr lang="vi-VN" sz="4400" b="1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790627" y="1142966"/>
            <a:ext cx="2961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vi-VN" sz="4000" b="1" dirty="0" smtClean="0">
                <a:solidFill>
                  <a:srgbClr val="0070C0"/>
                </a:solidFill>
                <a:latin typeface="Times New Roman"/>
              </a:rPr>
              <a:t>phải</a:t>
            </a:r>
            <a:endParaRPr lang="vi-VN" sz="4000" b="1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877245" y="2385561"/>
            <a:ext cx="2757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/>
              </a:rPr>
              <a:t>Một</a:t>
            </a:r>
            <a:r>
              <a:rPr lang="en-US" sz="4000" b="1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874558" y="2992753"/>
            <a:ext cx="2759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/>
              </a:rPr>
              <a:t>Hai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/>
              </a:rPr>
              <a:t>bước</a:t>
            </a:r>
            <a:endParaRPr lang="vi-VN" sz="4000" b="1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789114" y="1764887"/>
            <a:ext cx="2728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/>
              </a:rPr>
              <a:t>Chân</a:t>
            </a:r>
            <a:r>
              <a:rPr lang="en-US" sz="40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/>
              </a:rPr>
              <a:t>trái</a:t>
            </a:r>
            <a:endParaRPr lang="vi-VN" sz="4000" b="1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349726" y="2332060"/>
            <a:ext cx="2653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0070C0"/>
                </a:solidFill>
                <a:latin typeface="Times New Roman"/>
              </a:rPr>
              <a:t>t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/>
              </a:rPr>
              <a:t>iếng</a:t>
            </a:r>
            <a:r>
              <a:rPr lang="en-US" sz="4400" b="1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/>
              </a:rPr>
              <a:t>nói</a:t>
            </a:r>
            <a:endParaRPr lang="en-US" sz="4400" b="1" dirty="0" smtClean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20" y="4622960"/>
            <a:ext cx="580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36086" y="4586059"/>
            <a:ext cx="580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41953" y="4625238"/>
            <a:ext cx="580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56" grpId="0"/>
      <p:bldP spid="56" grpId="1"/>
      <p:bldP spid="70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62" grpId="0"/>
      <p:bldP spid="62" grpId="1"/>
      <p:bldP spid="62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85" grpId="0"/>
      <p:bldP spid="85" grpId="1"/>
      <p:bldP spid="86" grpId="0"/>
      <p:bldP spid="86" grpId="1"/>
      <p:bldP spid="87" grpId="0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2" grpId="0"/>
      <p:bldP spid="2" grpId="1"/>
      <p:bldP spid="43" grpId="0"/>
      <p:bldP spid="43" grpId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5000"/>
          </a:schemeClr>
        </a:solidFill>
        <a:effectLst/>
      </p:bgPr>
    </p:bg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984964" y="512122"/>
            <a:ext cx="701534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Vách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ken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1984964" y="4898572"/>
            <a:ext cx="55000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cưới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1984964" y="4898572"/>
            <a:ext cx="55000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cưới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5000"/>
          </a:schemeClr>
        </a:solidFill>
        <a:effectLst/>
      </p:bgPr>
    </p:bg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917289" y="437512"/>
            <a:ext cx="90888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Người đồng mình yêu lắm con ơi</a:t>
            </a:r>
          </a:p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Đan lờ 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nan </a:t>
            </a:r>
          </a:p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Vách nhà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câu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hát</a:t>
            </a:r>
          </a:p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Rừng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Con đường 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những tấm lòng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97895" y="1051467"/>
            <a:ext cx="950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cài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090809" y="1654850"/>
            <a:ext cx="106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ken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464547" y="2873871"/>
            <a:ext cx="1002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ch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o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236639" y="2286043"/>
            <a:ext cx="1002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/>
              </a:rPr>
              <a:t>cho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106764" y="2299106"/>
            <a:ext cx="1002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hoa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72136" y="1051780"/>
            <a:ext cx="1002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0000"/>
                </a:solidFill>
                <a:latin typeface="Times New Roman"/>
              </a:rPr>
              <a:t>hoa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vi-VN" sz="4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97895" y="1062039"/>
            <a:ext cx="950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cài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90809" y="1665422"/>
            <a:ext cx="106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ken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448594" y="2893194"/>
            <a:ext cx="1002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ch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o</a:t>
            </a:r>
            <a:endParaRPr lang="vi-VN" sz="4000" b="1" dirty="0">
              <a:solidFill>
                <a:schemeClr val="bg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20686" y="2305366"/>
            <a:ext cx="1002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cho</a:t>
            </a:r>
            <a:endParaRPr lang="vi-VN" sz="4000" b="1" dirty="0">
              <a:solidFill>
                <a:schemeClr val="bg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119826" y="2272980"/>
            <a:ext cx="1002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CC00"/>
                </a:solidFill>
                <a:latin typeface="Times New Roman"/>
              </a:rPr>
              <a:t>hoa</a:t>
            </a:r>
            <a:endParaRPr lang="vi-VN" sz="4000" b="1" dirty="0">
              <a:solidFill>
                <a:srgbClr val="00CC00"/>
              </a:solidFill>
              <a:latin typeface="Times New Rom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172136" y="1038717"/>
            <a:ext cx="1002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rgbClr val="00CC00"/>
                </a:solidFill>
                <a:latin typeface="Times New Roman"/>
              </a:rPr>
              <a:t>hoa</a:t>
            </a:r>
            <a:r>
              <a:rPr lang="en-US" sz="4000" b="1" dirty="0" smtClean="0">
                <a:solidFill>
                  <a:srgbClr val="00CC00"/>
                </a:solidFill>
                <a:latin typeface="Times New Roman"/>
              </a:rPr>
              <a:t> </a:t>
            </a:r>
            <a:endParaRPr lang="vi-VN" sz="4000" b="1" dirty="0">
              <a:solidFill>
                <a:srgbClr val="00CC0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125" y="4086225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25" y="4824949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HUONGPC\Pictures\hoa-sinh-nhat-hsn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9103"/>
            <a:ext cx="6858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WordArt 3" descr="THEO DÕI THI ĐUA GIÁO VIÊN"/>
          <p:cNvSpPr>
            <a:spLocks noChangeArrowheads="1" noChangeShapeType="1" noTextEdit="1"/>
          </p:cNvSpPr>
          <p:nvPr/>
        </p:nvSpPr>
        <p:spPr bwMode="auto">
          <a:xfrm>
            <a:off x="1371600" y="857250"/>
            <a:ext cx="6457950" cy="149185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2700" b="1" kern="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XIN CHÂN THÀNH CẢM ƠN QUÝ THẦY CÔ!</a:t>
            </a:r>
            <a:endParaRPr lang="en-US" sz="2700" b="1" kern="1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31894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57"/>
          <p:cNvSpPr txBox="1">
            <a:spLocks noGrp="1"/>
          </p:cNvSpPr>
          <p:nvPr>
            <p:ph type="title"/>
          </p:nvPr>
        </p:nvSpPr>
        <p:spPr>
          <a:xfrm>
            <a:off x="945377" y="742914"/>
            <a:ext cx="7459812" cy="1737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7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chia sẻ</a:t>
            </a:r>
            <a:endParaRPr sz="7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4" name="Google Shape;1694;p57"/>
          <p:cNvGrpSpPr/>
          <p:nvPr/>
        </p:nvGrpSpPr>
        <p:grpSpPr>
          <a:xfrm>
            <a:off x="1920066" y="1368674"/>
            <a:ext cx="6073655" cy="5046680"/>
            <a:chOff x="1765324" y="887022"/>
            <a:chExt cx="6049208" cy="4117166"/>
          </a:xfrm>
        </p:grpSpPr>
        <p:grpSp>
          <p:nvGrpSpPr>
            <p:cNvPr id="1695" name="Google Shape;1695;p57"/>
            <p:cNvGrpSpPr/>
            <p:nvPr/>
          </p:nvGrpSpPr>
          <p:grpSpPr>
            <a:xfrm>
              <a:off x="1876463" y="887022"/>
              <a:ext cx="5938069" cy="2738087"/>
              <a:chOff x="3218469" y="2102146"/>
              <a:chExt cx="3989565" cy="1839618"/>
            </a:xfrm>
          </p:grpSpPr>
          <p:sp>
            <p:nvSpPr>
              <p:cNvPr id="1696" name="Google Shape;1696;p57"/>
              <p:cNvSpPr/>
              <p:nvPr/>
            </p:nvSpPr>
            <p:spPr>
              <a:xfrm>
                <a:off x="7034854" y="2324505"/>
                <a:ext cx="173180" cy="112099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746" extrusionOk="0">
                    <a:moveTo>
                      <a:pt x="1564" y="1"/>
                    </a:moveTo>
                    <a:cubicBezTo>
                      <a:pt x="1459" y="1"/>
                      <a:pt x="1334" y="38"/>
                      <a:pt x="1187" y="130"/>
                    </a:cubicBezTo>
                    <a:cubicBezTo>
                      <a:pt x="1" y="844"/>
                      <a:pt x="1804" y="2745"/>
                      <a:pt x="1804" y="2745"/>
                    </a:cubicBezTo>
                    <a:cubicBezTo>
                      <a:pt x="1804" y="2745"/>
                      <a:pt x="4241" y="1104"/>
                      <a:pt x="3071" y="194"/>
                    </a:cubicBezTo>
                    <a:cubicBezTo>
                      <a:pt x="2946" y="103"/>
                      <a:pt x="2835" y="66"/>
                      <a:pt x="2737" y="66"/>
                    </a:cubicBezTo>
                    <a:cubicBezTo>
                      <a:pt x="2311" y="66"/>
                      <a:pt x="2129" y="763"/>
                      <a:pt x="2129" y="763"/>
                    </a:cubicBezTo>
                    <a:cubicBezTo>
                      <a:pt x="2129" y="763"/>
                      <a:pt x="2042" y="1"/>
                      <a:pt x="15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7" name="Google Shape;1697;p57"/>
              <p:cNvSpPr/>
              <p:nvPr/>
            </p:nvSpPr>
            <p:spPr>
              <a:xfrm rot="-2957026">
                <a:off x="3230844" y="2148289"/>
                <a:ext cx="173175" cy="112097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746" extrusionOk="0">
                    <a:moveTo>
                      <a:pt x="1564" y="1"/>
                    </a:moveTo>
                    <a:cubicBezTo>
                      <a:pt x="1459" y="1"/>
                      <a:pt x="1334" y="38"/>
                      <a:pt x="1187" y="130"/>
                    </a:cubicBezTo>
                    <a:cubicBezTo>
                      <a:pt x="1" y="844"/>
                      <a:pt x="1804" y="2745"/>
                      <a:pt x="1804" y="2745"/>
                    </a:cubicBezTo>
                    <a:cubicBezTo>
                      <a:pt x="1804" y="2745"/>
                      <a:pt x="4241" y="1104"/>
                      <a:pt x="3071" y="194"/>
                    </a:cubicBezTo>
                    <a:cubicBezTo>
                      <a:pt x="2946" y="103"/>
                      <a:pt x="2835" y="66"/>
                      <a:pt x="2737" y="66"/>
                    </a:cubicBezTo>
                    <a:cubicBezTo>
                      <a:pt x="2311" y="66"/>
                      <a:pt x="2129" y="763"/>
                      <a:pt x="2129" y="763"/>
                    </a:cubicBezTo>
                    <a:cubicBezTo>
                      <a:pt x="2129" y="763"/>
                      <a:pt x="2042" y="1"/>
                      <a:pt x="15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8" name="Google Shape;1698;p57"/>
              <p:cNvSpPr/>
              <p:nvPr/>
            </p:nvSpPr>
            <p:spPr>
              <a:xfrm rot="2328761">
                <a:off x="6721707" y="3787766"/>
                <a:ext cx="173175" cy="112103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746" extrusionOk="0">
                    <a:moveTo>
                      <a:pt x="1564" y="1"/>
                    </a:moveTo>
                    <a:cubicBezTo>
                      <a:pt x="1459" y="1"/>
                      <a:pt x="1334" y="38"/>
                      <a:pt x="1187" y="130"/>
                    </a:cubicBezTo>
                    <a:cubicBezTo>
                      <a:pt x="1" y="844"/>
                      <a:pt x="1804" y="2745"/>
                      <a:pt x="1804" y="2745"/>
                    </a:cubicBezTo>
                    <a:cubicBezTo>
                      <a:pt x="1804" y="2745"/>
                      <a:pt x="4241" y="1104"/>
                      <a:pt x="3071" y="194"/>
                    </a:cubicBezTo>
                    <a:cubicBezTo>
                      <a:pt x="2946" y="103"/>
                      <a:pt x="2835" y="66"/>
                      <a:pt x="2737" y="66"/>
                    </a:cubicBezTo>
                    <a:cubicBezTo>
                      <a:pt x="2311" y="66"/>
                      <a:pt x="2129" y="763"/>
                      <a:pt x="2129" y="763"/>
                    </a:cubicBezTo>
                    <a:cubicBezTo>
                      <a:pt x="2129" y="763"/>
                      <a:pt x="2042" y="1"/>
                      <a:pt x="15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99" name="Google Shape;1699;p57"/>
            <p:cNvSpPr/>
            <p:nvPr/>
          </p:nvSpPr>
          <p:spPr>
            <a:xfrm rot="-1655328">
              <a:off x="1789306" y="3081573"/>
              <a:ext cx="257750" cy="166851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57"/>
            <p:cNvSpPr/>
            <p:nvPr/>
          </p:nvSpPr>
          <p:spPr>
            <a:xfrm rot="2191656">
              <a:off x="3999108" y="4777022"/>
              <a:ext cx="257744" cy="166847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1092;p51"/>
          <p:cNvGrpSpPr/>
          <p:nvPr/>
        </p:nvGrpSpPr>
        <p:grpSpPr>
          <a:xfrm>
            <a:off x="2625183" y="3896080"/>
            <a:ext cx="4346900" cy="2792625"/>
            <a:chOff x="2000740" y="2482425"/>
            <a:chExt cx="4346900" cy="2792625"/>
          </a:xfrm>
        </p:grpSpPr>
        <p:sp>
          <p:nvSpPr>
            <p:cNvPr id="11" name="Google Shape;1093;p51"/>
            <p:cNvSpPr/>
            <p:nvPr/>
          </p:nvSpPr>
          <p:spPr>
            <a:xfrm flipH="1">
              <a:off x="2335915" y="3060550"/>
              <a:ext cx="1386825" cy="1471625"/>
            </a:xfrm>
            <a:custGeom>
              <a:avLst/>
              <a:gdLst/>
              <a:ahLst/>
              <a:cxnLst/>
              <a:rect l="l" t="t" r="r" b="b"/>
              <a:pathLst>
                <a:path w="55473" h="58865" extrusionOk="0">
                  <a:moveTo>
                    <a:pt x="24663" y="0"/>
                  </a:moveTo>
                  <a:cubicBezTo>
                    <a:pt x="24108" y="0"/>
                    <a:pt x="23579" y="53"/>
                    <a:pt x="23096" y="172"/>
                  </a:cubicBezTo>
                  <a:cubicBezTo>
                    <a:pt x="20531" y="792"/>
                    <a:pt x="17929" y="1275"/>
                    <a:pt x="15315" y="1609"/>
                  </a:cubicBezTo>
                  <a:cubicBezTo>
                    <a:pt x="12415" y="1969"/>
                    <a:pt x="9169" y="3381"/>
                    <a:pt x="8128" y="5959"/>
                  </a:cubicBezTo>
                  <a:cubicBezTo>
                    <a:pt x="5055" y="13628"/>
                    <a:pt x="7682" y="14223"/>
                    <a:pt x="6195" y="17469"/>
                  </a:cubicBezTo>
                  <a:cubicBezTo>
                    <a:pt x="4126" y="21992"/>
                    <a:pt x="9491" y="22996"/>
                    <a:pt x="6195" y="26973"/>
                  </a:cubicBezTo>
                  <a:cubicBezTo>
                    <a:pt x="2899" y="30938"/>
                    <a:pt x="9690" y="31867"/>
                    <a:pt x="5799" y="36799"/>
                  </a:cubicBezTo>
                  <a:cubicBezTo>
                    <a:pt x="1908" y="41718"/>
                    <a:pt x="6195" y="42449"/>
                    <a:pt x="3098" y="48657"/>
                  </a:cubicBezTo>
                  <a:cubicBezTo>
                    <a:pt x="0" y="54864"/>
                    <a:pt x="7905" y="57912"/>
                    <a:pt x="7905" y="57912"/>
                  </a:cubicBezTo>
                  <a:cubicBezTo>
                    <a:pt x="11500" y="58583"/>
                    <a:pt x="15104" y="58864"/>
                    <a:pt x="18620" y="58864"/>
                  </a:cubicBezTo>
                  <a:cubicBezTo>
                    <a:pt x="36590" y="58864"/>
                    <a:pt x="52226" y="51531"/>
                    <a:pt x="52226" y="51531"/>
                  </a:cubicBezTo>
                  <a:cubicBezTo>
                    <a:pt x="55473" y="46488"/>
                    <a:pt x="48695" y="45980"/>
                    <a:pt x="51557" y="42709"/>
                  </a:cubicBezTo>
                  <a:cubicBezTo>
                    <a:pt x="54420" y="39426"/>
                    <a:pt x="54135" y="36737"/>
                    <a:pt x="50504" y="34717"/>
                  </a:cubicBezTo>
                  <a:cubicBezTo>
                    <a:pt x="46886" y="32710"/>
                    <a:pt x="46973" y="30542"/>
                    <a:pt x="49178" y="26180"/>
                  </a:cubicBezTo>
                  <a:cubicBezTo>
                    <a:pt x="51371" y="21819"/>
                    <a:pt x="42599" y="19563"/>
                    <a:pt x="43342" y="16329"/>
                  </a:cubicBezTo>
                  <a:cubicBezTo>
                    <a:pt x="44098" y="13083"/>
                    <a:pt x="43256" y="11460"/>
                    <a:pt x="40022" y="9552"/>
                  </a:cubicBezTo>
                  <a:cubicBezTo>
                    <a:pt x="36800" y="7644"/>
                    <a:pt x="36391" y="3914"/>
                    <a:pt x="31918" y="1857"/>
                  </a:cubicBezTo>
                  <a:cubicBezTo>
                    <a:pt x="30300" y="1104"/>
                    <a:pt x="27212" y="0"/>
                    <a:pt x="24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094;p51"/>
            <p:cNvSpPr/>
            <p:nvPr/>
          </p:nvSpPr>
          <p:spPr>
            <a:xfrm flipH="1">
              <a:off x="2367190" y="3055375"/>
              <a:ext cx="1306625" cy="1481825"/>
            </a:xfrm>
            <a:custGeom>
              <a:avLst/>
              <a:gdLst/>
              <a:ahLst/>
              <a:cxnLst/>
              <a:rect l="l" t="t" r="r" b="b"/>
              <a:pathLst>
                <a:path w="52265" h="59273" extrusionOk="0">
                  <a:moveTo>
                    <a:pt x="22682" y="418"/>
                  </a:moveTo>
                  <a:cubicBezTo>
                    <a:pt x="25170" y="418"/>
                    <a:pt x="28232" y="1492"/>
                    <a:pt x="29887" y="2238"/>
                  </a:cubicBezTo>
                  <a:cubicBezTo>
                    <a:pt x="32340" y="3365"/>
                    <a:pt x="33542" y="5001"/>
                    <a:pt x="34694" y="6587"/>
                  </a:cubicBezTo>
                  <a:cubicBezTo>
                    <a:pt x="35636" y="7863"/>
                    <a:pt x="36516" y="9065"/>
                    <a:pt x="37978" y="9932"/>
                  </a:cubicBezTo>
                  <a:cubicBezTo>
                    <a:pt x="41175" y="11816"/>
                    <a:pt x="41931" y="13340"/>
                    <a:pt x="41200" y="16475"/>
                  </a:cubicBezTo>
                  <a:cubicBezTo>
                    <a:pt x="40840" y="18036"/>
                    <a:pt x="42414" y="19312"/>
                    <a:pt x="44087" y="20663"/>
                  </a:cubicBezTo>
                  <a:cubicBezTo>
                    <a:pt x="46106" y="22298"/>
                    <a:pt x="48188" y="23996"/>
                    <a:pt x="47048" y="26276"/>
                  </a:cubicBezTo>
                  <a:cubicBezTo>
                    <a:pt x="44904" y="30538"/>
                    <a:pt x="44570" y="32942"/>
                    <a:pt x="48460" y="35110"/>
                  </a:cubicBezTo>
                  <a:cubicBezTo>
                    <a:pt x="50133" y="36027"/>
                    <a:pt x="51075" y="37105"/>
                    <a:pt x="51298" y="38319"/>
                  </a:cubicBezTo>
                  <a:cubicBezTo>
                    <a:pt x="51521" y="39608"/>
                    <a:pt x="50901" y="41107"/>
                    <a:pt x="49452" y="42767"/>
                  </a:cubicBezTo>
                  <a:cubicBezTo>
                    <a:pt x="48014" y="44428"/>
                    <a:pt x="48882" y="45506"/>
                    <a:pt x="49737" y="46547"/>
                  </a:cubicBezTo>
                  <a:cubicBezTo>
                    <a:pt x="50728" y="47761"/>
                    <a:pt x="51744" y="49025"/>
                    <a:pt x="50133" y="51565"/>
                  </a:cubicBezTo>
                  <a:cubicBezTo>
                    <a:pt x="49105" y="52036"/>
                    <a:pt x="33839" y="58850"/>
                    <a:pt x="16592" y="58850"/>
                  </a:cubicBezTo>
                  <a:cubicBezTo>
                    <a:pt x="16524" y="58851"/>
                    <a:pt x="16456" y="58851"/>
                    <a:pt x="16388" y="58851"/>
                  </a:cubicBezTo>
                  <a:cubicBezTo>
                    <a:pt x="12924" y="58851"/>
                    <a:pt x="9450" y="58541"/>
                    <a:pt x="6035" y="57921"/>
                  </a:cubicBezTo>
                  <a:cubicBezTo>
                    <a:pt x="5998" y="57896"/>
                    <a:pt x="2132" y="56385"/>
                    <a:pt x="980" y="53399"/>
                  </a:cubicBezTo>
                  <a:cubicBezTo>
                    <a:pt x="447" y="52011"/>
                    <a:pt x="583" y="50524"/>
                    <a:pt x="1351" y="48950"/>
                  </a:cubicBezTo>
                  <a:cubicBezTo>
                    <a:pt x="2863" y="45915"/>
                    <a:pt x="2640" y="44155"/>
                    <a:pt x="2442" y="42606"/>
                  </a:cubicBezTo>
                  <a:cubicBezTo>
                    <a:pt x="2231" y="41008"/>
                    <a:pt x="2045" y="39608"/>
                    <a:pt x="4015" y="37130"/>
                  </a:cubicBezTo>
                  <a:cubicBezTo>
                    <a:pt x="6134" y="34441"/>
                    <a:pt x="5180" y="32843"/>
                    <a:pt x="4338" y="31442"/>
                  </a:cubicBezTo>
                  <a:cubicBezTo>
                    <a:pt x="3582" y="30179"/>
                    <a:pt x="2925" y="29088"/>
                    <a:pt x="4412" y="27304"/>
                  </a:cubicBezTo>
                  <a:cubicBezTo>
                    <a:pt x="6221" y="25123"/>
                    <a:pt x="5527" y="23773"/>
                    <a:pt x="4796" y="22348"/>
                  </a:cubicBezTo>
                  <a:cubicBezTo>
                    <a:pt x="4164" y="21096"/>
                    <a:pt x="3495" y="19820"/>
                    <a:pt x="4437" y="17763"/>
                  </a:cubicBezTo>
                  <a:cubicBezTo>
                    <a:pt x="5069" y="16388"/>
                    <a:pt x="4982" y="15446"/>
                    <a:pt x="4895" y="14343"/>
                  </a:cubicBezTo>
                  <a:cubicBezTo>
                    <a:pt x="4746" y="12745"/>
                    <a:pt x="4573" y="10725"/>
                    <a:pt x="6382" y="6240"/>
                  </a:cubicBezTo>
                  <a:cubicBezTo>
                    <a:pt x="7410" y="3650"/>
                    <a:pt x="10793" y="2349"/>
                    <a:pt x="13383" y="2015"/>
                  </a:cubicBezTo>
                  <a:cubicBezTo>
                    <a:pt x="16009" y="1680"/>
                    <a:pt x="18611" y="1209"/>
                    <a:pt x="21189" y="577"/>
                  </a:cubicBezTo>
                  <a:cubicBezTo>
                    <a:pt x="21648" y="466"/>
                    <a:pt x="22152" y="418"/>
                    <a:pt x="22682" y="418"/>
                  </a:cubicBezTo>
                  <a:close/>
                  <a:moveTo>
                    <a:pt x="22664" y="0"/>
                  </a:moveTo>
                  <a:cubicBezTo>
                    <a:pt x="22107" y="0"/>
                    <a:pt x="21575" y="52"/>
                    <a:pt x="21090" y="169"/>
                  </a:cubicBezTo>
                  <a:cubicBezTo>
                    <a:pt x="18525" y="788"/>
                    <a:pt x="15935" y="1271"/>
                    <a:pt x="13333" y="1606"/>
                  </a:cubicBezTo>
                  <a:cubicBezTo>
                    <a:pt x="10496" y="1965"/>
                    <a:pt x="7088" y="3328"/>
                    <a:pt x="5985" y="6079"/>
                  </a:cubicBezTo>
                  <a:cubicBezTo>
                    <a:pt x="4152" y="10663"/>
                    <a:pt x="4325" y="12733"/>
                    <a:pt x="4474" y="14381"/>
                  </a:cubicBezTo>
                  <a:cubicBezTo>
                    <a:pt x="4561" y="15459"/>
                    <a:pt x="4635" y="16313"/>
                    <a:pt x="4053" y="17590"/>
                  </a:cubicBezTo>
                  <a:cubicBezTo>
                    <a:pt x="3036" y="19832"/>
                    <a:pt x="3768" y="21270"/>
                    <a:pt x="4424" y="22534"/>
                  </a:cubicBezTo>
                  <a:cubicBezTo>
                    <a:pt x="5118" y="23897"/>
                    <a:pt x="5725" y="25061"/>
                    <a:pt x="4090" y="27044"/>
                  </a:cubicBezTo>
                  <a:cubicBezTo>
                    <a:pt x="2417" y="29051"/>
                    <a:pt x="3198" y="30377"/>
                    <a:pt x="3978" y="31653"/>
                  </a:cubicBezTo>
                  <a:cubicBezTo>
                    <a:pt x="4821" y="33066"/>
                    <a:pt x="5626" y="34404"/>
                    <a:pt x="3681" y="36869"/>
                  </a:cubicBezTo>
                  <a:cubicBezTo>
                    <a:pt x="1612" y="39496"/>
                    <a:pt x="1797" y="40958"/>
                    <a:pt x="2020" y="42656"/>
                  </a:cubicBezTo>
                  <a:cubicBezTo>
                    <a:pt x="2206" y="44143"/>
                    <a:pt x="2429" y="45840"/>
                    <a:pt x="967" y="48764"/>
                  </a:cubicBezTo>
                  <a:cubicBezTo>
                    <a:pt x="137" y="50450"/>
                    <a:pt x="1" y="52060"/>
                    <a:pt x="583" y="53560"/>
                  </a:cubicBezTo>
                  <a:cubicBezTo>
                    <a:pt x="1810" y="56707"/>
                    <a:pt x="5713" y="58243"/>
                    <a:pt x="5911" y="58318"/>
                  </a:cubicBezTo>
                  <a:cubicBezTo>
                    <a:pt x="9365" y="58950"/>
                    <a:pt x="12878" y="59272"/>
                    <a:pt x="16381" y="59272"/>
                  </a:cubicBezTo>
                  <a:cubicBezTo>
                    <a:pt x="16447" y="59272"/>
                    <a:pt x="16513" y="59272"/>
                    <a:pt x="16579" y="59272"/>
                  </a:cubicBezTo>
                  <a:cubicBezTo>
                    <a:pt x="34459" y="59272"/>
                    <a:pt x="50170" y="52011"/>
                    <a:pt x="50369" y="51936"/>
                  </a:cubicBezTo>
                  <a:lnTo>
                    <a:pt x="50418" y="51912"/>
                  </a:lnTo>
                  <a:lnTo>
                    <a:pt x="50455" y="51862"/>
                  </a:lnTo>
                  <a:cubicBezTo>
                    <a:pt x="52264" y="49037"/>
                    <a:pt x="51038" y="47513"/>
                    <a:pt x="50046" y="46299"/>
                  </a:cubicBezTo>
                  <a:cubicBezTo>
                    <a:pt x="49179" y="45221"/>
                    <a:pt x="48547" y="44453"/>
                    <a:pt x="49761" y="43052"/>
                  </a:cubicBezTo>
                  <a:cubicBezTo>
                    <a:pt x="51298" y="41293"/>
                    <a:pt x="51942" y="39682"/>
                    <a:pt x="51694" y="38257"/>
                  </a:cubicBezTo>
                  <a:cubicBezTo>
                    <a:pt x="51459" y="36919"/>
                    <a:pt x="50443" y="35742"/>
                    <a:pt x="48659" y="34751"/>
                  </a:cubicBezTo>
                  <a:cubicBezTo>
                    <a:pt x="45375" y="32929"/>
                    <a:pt x="45090" y="31071"/>
                    <a:pt x="47407" y="26486"/>
                  </a:cubicBezTo>
                  <a:cubicBezTo>
                    <a:pt x="48708" y="23897"/>
                    <a:pt x="46391" y="22026"/>
                    <a:pt x="44347" y="20365"/>
                  </a:cubicBezTo>
                  <a:cubicBezTo>
                    <a:pt x="42773" y="19089"/>
                    <a:pt x="41286" y="17887"/>
                    <a:pt x="41596" y="16586"/>
                  </a:cubicBezTo>
                  <a:cubicBezTo>
                    <a:pt x="42364" y="13265"/>
                    <a:pt x="41534" y="11568"/>
                    <a:pt x="38176" y="9585"/>
                  </a:cubicBezTo>
                  <a:cubicBezTo>
                    <a:pt x="36788" y="8768"/>
                    <a:pt x="35934" y="7603"/>
                    <a:pt x="35029" y="6364"/>
                  </a:cubicBezTo>
                  <a:cubicBezTo>
                    <a:pt x="33827" y="4728"/>
                    <a:pt x="32600" y="3056"/>
                    <a:pt x="30048" y="1878"/>
                  </a:cubicBezTo>
                  <a:cubicBezTo>
                    <a:pt x="28368" y="1094"/>
                    <a:pt x="25239" y="0"/>
                    <a:pt x="22664" y="0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095;p51"/>
            <p:cNvSpPr/>
            <p:nvPr/>
          </p:nvSpPr>
          <p:spPr>
            <a:xfrm flipH="1">
              <a:off x="3077690" y="3378250"/>
              <a:ext cx="322600" cy="550550"/>
            </a:xfrm>
            <a:custGeom>
              <a:avLst/>
              <a:gdLst/>
              <a:ahLst/>
              <a:cxnLst/>
              <a:rect l="l" t="t" r="r" b="b"/>
              <a:pathLst>
                <a:path w="12904" h="22022" extrusionOk="0">
                  <a:moveTo>
                    <a:pt x="12607" y="1"/>
                  </a:moveTo>
                  <a:cubicBezTo>
                    <a:pt x="12547" y="1"/>
                    <a:pt x="12486" y="27"/>
                    <a:pt x="12441" y="90"/>
                  </a:cubicBezTo>
                  <a:cubicBezTo>
                    <a:pt x="12416" y="127"/>
                    <a:pt x="9777" y="3770"/>
                    <a:pt x="5081" y="5418"/>
                  </a:cubicBezTo>
                  <a:cubicBezTo>
                    <a:pt x="2714" y="6261"/>
                    <a:pt x="1252" y="7376"/>
                    <a:pt x="620" y="8826"/>
                  </a:cubicBezTo>
                  <a:cubicBezTo>
                    <a:pt x="1" y="10250"/>
                    <a:pt x="162" y="12035"/>
                    <a:pt x="1141" y="14290"/>
                  </a:cubicBezTo>
                  <a:cubicBezTo>
                    <a:pt x="2627" y="17734"/>
                    <a:pt x="3867" y="20882"/>
                    <a:pt x="2627" y="21625"/>
                  </a:cubicBezTo>
                  <a:cubicBezTo>
                    <a:pt x="2442" y="21737"/>
                    <a:pt x="2516" y="22022"/>
                    <a:pt x="2727" y="22022"/>
                  </a:cubicBezTo>
                  <a:cubicBezTo>
                    <a:pt x="2764" y="22022"/>
                    <a:pt x="2801" y="22009"/>
                    <a:pt x="2838" y="21984"/>
                  </a:cubicBezTo>
                  <a:cubicBezTo>
                    <a:pt x="4375" y="21067"/>
                    <a:pt x="3148" y="17883"/>
                    <a:pt x="1525" y="14129"/>
                  </a:cubicBezTo>
                  <a:cubicBezTo>
                    <a:pt x="595" y="11985"/>
                    <a:pt x="434" y="10312"/>
                    <a:pt x="1004" y="8999"/>
                  </a:cubicBezTo>
                  <a:cubicBezTo>
                    <a:pt x="1587" y="7661"/>
                    <a:pt x="2962" y="6620"/>
                    <a:pt x="5217" y="5827"/>
                  </a:cubicBezTo>
                  <a:cubicBezTo>
                    <a:pt x="10049" y="4117"/>
                    <a:pt x="12763" y="375"/>
                    <a:pt x="12788" y="338"/>
                  </a:cubicBezTo>
                  <a:cubicBezTo>
                    <a:pt x="12903" y="169"/>
                    <a:pt x="12758" y="1"/>
                    <a:pt x="12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096;p51"/>
            <p:cNvSpPr/>
            <p:nvPr/>
          </p:nvSpPr>
          <p:spPr>
            <a:xfrm flipH="1">
              <a:off x="3100515" y="3305225"/>
              <a:ext cx="282425" cy="280975"/>
            </a:xfrm>
            <a:custGeom>
              <a:avLst/>
              <a:gdLst/>
              <a:ahLst/>
              <a:cxnLst/>
              <a:rect l="l" t="t" r="r" b="b"/>
              <a:pathLst>
                <a:path w="11297" h="11239" extrusionOk="0">
                  <a:moveTo>
                    <a:pt x="11071" y="1"/>
                  </a:moveTo>
                  <a:cubicBezTo>
                    <a:pt x="10974" y="1"/>
                    <a:pt x="10879" y="60"/>
                    <a:pt x="10867" y="186"/>
                  </a:cubicBezTo>
                  <a:cubicBezTo>
                    <a:pt x="10855" y="211"/>
                    <a:pt x="10495" y="3135"/>
                    <a:pt x="6840" y="4213"/>
                  </a:cubicBezTo>
                  <a:cubicBezTo>
                    <a:pt x="2900" y="5378"/>
                    <a:pt x="1" y="8959"/>
                    <a:pt x="385" y="11065"/>
                  </a:cubicBezTo>
                  <a:cubicBezTo>
                    <a:pt x="397" y="11164"/>
                    <a:pt x="484" y="11226"/>
                    <a:pt x="583" y="11226"/>
                  </a:cubicBezTo>
                  <a:lnTo>
                    <a:pt x="632" y="11239"/>
                  </a:lnTo>
                  <a:cubicBezTo>
                    <a:pt x="744" y="11214"/>
                    <a:pt x="818" y="11102"/>
                    <a:pt x="806" y="10991"/>
                  </a:cubicBezTo>
                  <a:cubicBezTo>
                    <a:pt x="459" y="9095"/>
                    <a:pt x="3284" y="5712"/>
                    <a:pt x="6964" y="4622"/>
                  </a:cubicBezTo>
                  <a:cubicBezTo>
                    <a:pt x="10892" y="3457"/>
                    <a:pt x="11276" y="260"/>
                    <a:pt x="11276" y="236"/>
                  </a:cubicBezTo>
                  <a:cubicBezTo>
                    <a:pt x="11296" y="82"/>
                    <a:pt x="11183" y="1"/>
                    <a:pt x="1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097;p51"/>
            <p:cNvSpPr/>
            <p:nvPr/>
          </p:nvSpPr>
          <p:spPr>
            <a:xfrm flipH="1">
              <a:off x="3126890" y="3288775"/>
              <a:ext cx="318925" cy="807925"/>
            </a:xfrm>
            <a:custGeom>
              <a:avLst/>
              <a:gdLst/>
              <a:ahLst/>
              <a:cxnLst/>
              <a:rect l="l" t="t" r="r" b="b"/>
              <a:pathLst>
                <a:path w="12757" h="32317" extrusionOk="0">
                  <a:moveTo>
                    <a:pt x="12455" y="0"/>
                  </a:moveTo>
                  <a:cubicBezTo>
                    <a:pt x="12410" y="0"/>
                    <a:pt x="12363" y="15"/>
                    <a:pt x="12317" y="51"/>
                  </a:cubicBezTo>
                  <a:cubicBezTo>
                    <a:pt x="12279" y="88"/>
                    <a:pt x="7794" y="3855"/>
                    <a:pt x="4684" y="5664"/>
                  </a:cubicBezTo>
                  <a:cubicBezTo>
                    <a:pt x="1487" y="7510"/>
                    <a:pt x="186" y="12355"/>
                    <a:pt x="868" y="14734"/>
                  </a:cubicBezTo>
                  <a:cubicBezTo>
                    <a:pt x="1115" y="15477"/>
                    <a:pt x="1400" y="16208"/>
                    <a:pt x="1735" y="16927"/>
                  </a:cubicBezTo>
                  <a:cubicBezTo>
                    <a:pt x="2615" y="18959"/>
                    <a:pt x="3717" y="21474"/>
                    <a:pt x="2689" y="22491"/>
                  </a:cubicBezTo>
                  <a:cubicBezTo>
                    <a:pt x="1462" y="23692"/>
                    <a:pt x="0" y="25489"/>
                    <a:pt x="1425" y="27211"/>
                  </a:cubicBezTo>
                  <a:cubicBezTo>
                    <a:pt x="2602" y="28649"/>
                    <a:pt x="1859" y="32031"/>
                    <a:pt x="1859" y="32056"/>
                  </a:cubicBezTo>
                  <a:cubicBezTo>
                    <a:pt x="1834" y="32168"/>
                    <a:pt x="1896" y="32279"/>
                    <a:pt x="2008" y="32316"/>
                  </a:cubicBezTo>
                  <a:lnTo>
                    <a:pt x="2057" y="32316"/>
                  </a:lnTo>
                  <a:cubicBezTo>
                    <a:pt x="2156" y="32304"/>
                    <a:pt x="2231" y="32242"/>
                    <a:pt x="2255" y="32155"/>
                  </a:cubicBezTo>
                  <a:cubicBezTo>
                    <a:pt x="2280" y="32007"/>
                    <a:pt x="3048" y="28550"/>
                    <a:pt x="1735" y="26951"/>
                  </a:cubicBezTo>
                  <a:cubicBezTo>
                    <a:pt x="818" y="25824"/>
                    <a:pt x="1190" y="24547"/>
                    <a:pt x="2974" y="22800"/>
                  </a:cubicBezTo>
                  <a:cubicBezTo>
                    <a:pt x="4213" y="21574"/>
                    <a:pt x="3098" y="19009"/>
                    <a:pt x="2119" y="16754"/>
                  </a:cubicBezTo>
                  <a:cubicBezTo>
                    <a:pt x="1797" y="16060"/>
                    <a:pt x="1512" y="15341"/>
                    <a:pt x="1277" y="14610"/>
                  </a:cubicBezTo>
                  <a:cubicBezTo>
                    <a:pt x="645" y="12417"/>
                    <a:pt x="1908" y="7746"/>
                    <a:pt x="4895" y="6023"/>
                  </a:cubicBezTo>
                  <a:cubicBezTo>
                    <a:pt x="8042" y="4202"/>
                    <a:pt x="12552" y="410"/>
                    <a:pt x="12589" y="373"/>
                  </a:cubicBezTo>
                  <a:cubicBezTo>
                    <a:pt x="12756" y="226"/>
                    <a:pt x="12627" y="0"/>
                    <a:pt x="12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098;p51"/>
            <p:cNvSpPr/>
            <p:nvPr/>
          </p:nvSpPr>
          <p:spPr>
            <a:xfrm flipH="1">
              <a:off x="3126240" y="3228325"/>
              <a:ext cx="224800" cy="221575"/>
            </a:xfrm>
            <a:custGeom>
              <a:avLst/>
              <a:gdLst/>
              <a:ahLst/>
              <a:cxnLst/>
              <a:rect l="l" t="t" r="r" b="b"/>
              <a:pathLst>
                <a:path w="8992" h="8863" extrusionOk="0">
                  <a:moveTo>
                    <a:pt x="8694" y="1"/>
                  </a:moveTo>
                  <a:cubicBezTo>
                    <a:pt x="8650" y="1"/>
                    <a:pt x="8605" y="16"/>
                    <a:pt x="8563" y="53"/>
                  </a:cubicBezTo>
                  <a:cubicBezTo>
                    <a:pt x="8526" y="78"/>
                    <a:pt x="5762" y="2568"/>
                    <a:pt x="3668" y="3956"/>
                  </a:cubicBezTo>
                  <a:cubicBezTo>
                    <a:pt x="1983" y="5071"/>
                    <a:pt x="75" y="7103"/>
                    <a:pt x="26" y="8231"/>
                  </a:cubicBezTo>
                  <a:cubicBezTo>
                    <a:pt x="1" y="8454"/>
                    <a:pt x="88" y="8664"/>
                    <a:pt x="261" y="8813"/>
                  </a:cubicBezTo>
                  <a:cubicBezTo>
                    <a:pt x="298" y="8838"/>
                    <a:pt x="348" y="8863"/>
                    <a:pt x="397" y="8863"/>
                  </a:cubicBezTo>
                  <a:cubicBezTo>
                    <a:pt x="596" y="8863"/>
                    <a:pt x="682" y="8615"/>
                    <a:pt x="534" y="8491"/>
                  </a:cubicBezTo>
                  <a:cubicBezTo>
                    <a:pt x="459" y="8429"/>
                    <a:pt x="422" y="8330"/>
                    <a:pt x="447" y="8243"/>
                  </a:cubicBezTo>
                  <a:cubicBezTo>
                    <a:pt x="484" y="7376"/>
                    <a:pt x="2157" y="5455"/>
                    <a:pt x="3904" y="4303"/>
                  </a:cubicBezTo>
                  <a:cubicBezTo>
                    <a:pt x="6010" y="2903"/>
                    <a:pt x="8811" y="387"/>
                    <a:pt x="8835" y="363"/>
                  </a:cubicBezTo>
                  <a:cubicBezTo>
                    <a:pt x="8992" y="216"/>
                    <a:pt x="8855" y="1"/>
                    <a:pt x="86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099;p51"/>
            <p:cNvSpPr/>
            <p:nvPr/>
          </p:nvSpPr>
          <p:spPr>
            <a:xfrm flipH="1">
              <a:off x="3142440" y="3174725"/>
              <a:ext cx="349850" cy="860950"/>
            </a:xfrm>
            <a:custGeom>
              <a:avLst/>
              <a:gdLst/>
              <a:ahLst/>
              <a:cxnLst/>
              <a:rect l="l" t="t" r="r" b="b"/>
              <a:pathLst>
                <a:path w="13994" h="34438" extrusionOk="0">
                  <a:moveTo>
                    <a:pt x="13701" y="0"/>
                  </a:moveTo>
                  <a:cubicBezTo>
                    <a:pt x="13653" y="0"/>
                    <a:pt x="13602" y="20"/>
                    <a:pt x="13556" y="66"/>
                  </a:cubicBezTo>
                  <a:cubicBezTo>
                    <a:pt x="13506" y="103"/>
                    <a:pt x="8848" y="4687"/>
                    <a:pt x="6320" y="5803"/>
                  </a:cubicBezTo>
                  <a:cubicBezTo>
                    <a:pt x="3668" y="6967"/>
                    <a:pt x="1896" y="8677"/>
                    <a:pt x="1054" y="10883"/>
                  </a:cubicBezTo>
                  <a:cubicBezTo>
                    <a:pt x="1" y="13658"/>
                    <a:pt x="422" y="17140"/>
                    <a:pt x="2293" y="21229"/>
                  </a:cubicBezTo>
                  <a:cubicBezTo>
                    <a:pt x="3990" y="24946"/>
                    <a:pt x="2950" y="26768"/>
                    <a:pt x="1934" y="28539"/>
                  </a:cubicBezTo>
                  <a:cubicBezTo>
                    <a:pt x="1054" y="30063"/>
                    <a:pt x="149" y="31637"/>
                    <a:pt x="1054" y="34301"/>
                  </a:cubicBezTo>
                  <a:cubicBezTo>
                    <a:pt x="1079" y="34375"/>
                    <a:pt x="1153" y="34437"/>
                    <a:pt x="1252" y="34437"/>
                  </a:cubicBezTo>
                  <a:lnTo>
                    <a:pt x="1314" y="34437"/>
                  </a:lnTo>
                  <a:cubicBezTo>
                    <a:pt x="1426" y="34400"/>
                    <a:pt x="1475" y="34276"/>
                    <a:pt x="1450" y="34165"/>
                  </a:cubicBezTo>
                  <a:cubicBezTo>
                    <a:pt x="608" y="31674"/>
                    <a:pt x="1426" y="30249"/>
                    <a:pt x="2293" y="28750"/>
                  </a:cubicBezTo>
                  <a:cubicBezTo>
                    <a:pt x="3359" y="26891"/>
                    <a:pt x="4461" y="24971"/>
                    <a:pt x="2665" y="21055"/>
                  </a:cubicBezTo>
                  <a:cubicBezTo>
                    <a:pt x="843" y="17078"/>
                    <a:pt x="434" y="13695"/>
                    <a:pt x="1450" y="11031"/>
                  </a:cubicBezTo>
                  <a:cubicBezTo>
                    <a:pt x="2256" y="8925"/>
                    <a:pt x="3953" y="7302"/>
                    <a:pt x="6493" y="6187"/>
                  </a:cubicBezTo>
                  <a:cubicBezTo>
                    <a:pt x="9095" y="5034"/>
                    <a:pt x="13668" y="549"/>
                    <a:pt x="13841" y="363"/>
                  </a:cubicBezTo>
                  <a:cubicBezTo>
                    <a:pt x="13993" y="211"/>
                    <a:pt x="13861" y="0"/>
                    <a:pt x="13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100;p51"/>
            <p:cNvSpPr/>
            <p:nvPr/>
          </p:nvSpPr>
          <p:spPr>
            <a:xfrm flipH="1">
              <a:off x="3156315" y="3125800"/>
              <a:ext cx="272475" cy="266500"/>
            </a:xfrm>
            <a:custGeom>
              <a:avLst/>
              <a:gdLst/>
              <a:ahLst/>
              <a:cxnLst/>
              <a:rect l="l" t="t" r="r" b="b"/>
              <a:pathLst>
                <a:path w="10899" h="10660" extrusionOk="0">
                  <a:moveTo>
                    <a:pt x="10641" y="1"/>
                  </a:moveTo>
                  <a:cubicBezTo>
                    <a:pt x="10552" y="1"/>
                    <a:pt x="10466" y="54"/>
                    <a:pt x="10446" y="177"/>
                  </a:cubicBezTo>
                  <a:cubicBezTo>
                    <a:pt x="10434" y="201"/>
                    <a:pt x="9752" y="2816"/>
                    <a:pt x="5564" y="4922"/>
                  </a:cubicBezTo>
                  <a:cubicBezTo>
                    <a:pt x="1227" y="7115"/>
                    <a:pt x="87" y="10250"/>
                    <a:pt x="38" y="10386"/>
                  </a:cubicBezTo>
                  <a:cubicBezTo>
                    <a:pt x="1" y="10486"/>
                    <a:pt x="50" y="10609"/>
                    <a:pt x="162" y="10647"/>
                  </a:cubicBezTo>
                  <a:cubicBezTo>
                    <a:pt x="187" y="10659"/>
                    <a:pt x="211" y="10659"/>
                    <a:pt x="236" y="10659"/>
                  </a:cubicBezTo>
                  <a:cubicBezTo>
                    <a:pt x="323" y="10659"/>
                    <a:pt x="397" y="10609"/>
                    <a:pt x="434" y="10523"/>
                  </a:cubicBezTo>
                  <a:cubicBezTo>
                    <a:pt x="447" y="10486"/>
                    <a:pt x="1574" y="7413"/>
                    <a:pt x="5762" y="5294"/>
                  </a:cubicBezTo>
                  <a:cubicBezTo>
                    <a:pt x="10111" y="3101"/>
                    <a:pt x="10818" y="387"/>
                    <a:pt x="10855" y="276"/>
                  </a:cubicBezTo>
                  <a:cubicBezTo>
                    <a:pt x="10899" y="108"/>
                    <a:pt x="10767" y="1"/>
                    <a:pt x="10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101;p51"/>
            <p:cNvSpPr/>
            <p:nvPr/>
          </p:nvSpPr>
          <p:spPr>
            <a:xfrm flipH="1">
              <a:off x="3165765" y="3086875"/>
              <a:ext cx="320950" cy="359000"/>
            </a:xfrm>
            <a:custGeom>
              <a:avLst/>
              <a:gdLst/>
              <a:ahLst/>
              <a:cxnLst/>
              <a:rect l="l" t="t" r="r" b="b"/>
              <a:pathLst>
                <a:path w="12838" h="14360" extrusionOk="0">
                  <a:moveTo>
                    <a:pt x="12594" y="0"/>
                  </a:moveTo>
                  <a:cubicBezTo>
                    <a:pt x="12572" y="0"/>
                    <a:pt x="12550" y="4"/>
                    <a:pt x="12528" y="11"/>
                  </a:cubicBezTo>
                  <a:cubicBezTo>
                    <a:pt x="12082" y="185"/>
                    <a:pt x="1698" y="4125"/>
                    <a:pt x="843" y="8239"/>
                  </a:cubicBezTo>
                  <a:cubicBezTo>
                    <a:pt x="1" y="12328"/>
                    <a:pt x="942" y="14161"/>
                    <a:pt x="980" y="14236"/>
                  </a:cubicBezTo>
                  <a:cubicBezTo>
                    <a:pt x="1017" y="14310"/>
                    <a:pt x="1091" y="14347"/>
                    <a:pt x="1165" y="14360"/>
                  </a:cubicBezTo>
                  <a:cubicBezTo>
                    <a:pt x="1327" y="14360"/>
                    <a:pt x="1426" y="14186"/>
                    <a:pt x="1351" y="14050"/>
                  </a:cubicBezTo>
                  <a:cubicBezTo>
                    <a:pt x="1339" y="14025"/>
                    <a:pt x="434" y="12266"/>
                    <a:pt x="1252" y="8325"/>
                  </a:cubicBezTo>
                  <a:cubicBezTo>
                    <a:pt x="2070" y="4435"/>
                    <a:pt x="12565" y="445"/>
                    <a:pt x="12676" y="408"/>
                  </a:cubicBezTo>
                  <a:cubicBezTo>
                    <a:pt x="12775" y="371"/>
                    <a:pt x="12837" y="247"/>
                    <a:pt x="12800" y="135"/>
                  </a:cubicBezTo>
                  <a:cubicBezTo>
                    <a:pt x="12761" y="56"/>
                    <a:pt x="12681" y="0"/>
                    <a:pt x="125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102;p51"/>
            <p:cNvSpPr/>
            <p:nvPr/>
          </p:nvSpPr>
          <p:spPr>
            <a:xfrm flipH="1">
              <a:off x="3165765" y="3115150"/>
              <a:ext cx="280375" cy="300050"/>
            </a:xfrm>
            <a:custGeom>
              <a:avLst/>
              <a:gdLst/>
              <a:ahLst/>
              <a:cxnLst/>
              <a:rect l="l" t="t" r="r" b="b"/>
              <a:pathLst>
                <a:path w="11215" h="12002" extrusionOk="0">
                  <a:moveTo>
                    <a:pt x="10981" y="1"/>
                  </a:moveTo>
                  <a:cubicBezTo>
                    <a:pt x="10952" y="1"/>
                    <a:pt x="10922" y="7"/>
                    <a:pt x="10892" y="20"/>
                  </a:cubicBezTo>
                  <a:cubicBezTo>
                    <a:pt x="10508" y="181"/>
                    <a:pt x="1451" y="4183"/>
                    <a:pt x="720" y="6773"/>
                  </a:cubicBezTo>
                  <a:cubicBezTo>
                    <a:pt x="286" y="8409"/>
                    <a:pt x="38" y="10094"/>
                    <a:pt x="1" y="11791"/>
                  </a:cubicBezTo>
                  <a:cubicBezTo>
                    <a:pt x="1" y="11915"/>
                    <a:pt x="100" y="12002"/>
                    <a:pt x="212" y="12002"/>
                  </a:cubicBezTo>
                  <a:cubicBezTo>
                    <a:pt x="323" y="12002"/>
                    <a:pt x="422" y="11915"/>
                    <a:pt x="422" y="11791"/>
                  </a:cubicBezTo>
                  <a:cubicBezTo>
                    <a:pt x="472" y="10131"/>
                    <a:pt x="707" y="8483"/>
                    <a:pt x="1128" y="6885"/>
                  </a:cubicBezTo>
                  <a:cubicBezTo>
                    <a:pt x="1798" y="4493"/>
                    <a:pt x="10967" y="441"/>
                    <a:pt x="11066" y="404"/>
                  </a:cubicBezTo>
                  <a:cubicBezTo>
                    <a:pt x="11165" y="355"/>
                    <a:pt x="11214" y="231"/>
                    <a:pt x="11165" y="119"/>
                  </a:cubicBezTo>
                  <a:cubicBezTo>
                    <a:pt x="11129" y="47"/>
                    <a:pt x="11059" y="1"/>
                    <a:pt x="10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103;p51"/>
            <p:cNvSpPr/>
            <p:nvPr/>
          </p:nvSpPr>
          <p:spPr>
            <a:xfrm flipH="1">
              <a:off x="3192090" y="3071300"/>
              <a:ext cx="359350" cy="1014550"/>
            </a:xfrm>
            <a:custGeom>
              <a:avLst/>
              <a:gdLst/>
              <a:ahLst/>
              <a:cxnLst/>
              <a:rect l="l" t="t" r="r" b="b"/>
              <a:pathLst>
                <a:path w="14374" h="40582" extrusionOk="0">
                  <a:moveTo>
                    <a:pt x="14141" y="1"/>
                  </a:moveTo>
                  <a:cubicBezTo>
                    <a:pt x="14132" y="1"/>
                    <a:pt x="14122" y="1"/>
                    <a:pt x="14113" y="2"/>
                  </a:cubicBezTo>
                  <a:cubicBezTo>
                    <a:pt x="13778" y="77"/>
                    <a:pt x="5762" y="1712"/>
                    <a:pt x="2776" y="5776"/>
                  </a:cubicBezTo>
                  <a:cubicBezTo>
                    <a:pt x="582" y="8738"/>
                    <a:pt x="1177" y="12281"/>
                    <a:pt x="1611" y="14859"/>
                  </a:cubicBezTo>
                  <a:cubicBezTo>
                    <a:pt x="1784" y="15850"/>
                    <a:pt x="1921" y="16705"/>
                    <a:pt x="1859" y="17300"/>
                  </a:cubicBezTo>
                  <a:cubicBezTo>
                    <a:pt x="1784" y="18117"/>
                    <a:pt x="1945" y="19233"/>
                    <a:pt x="2094" y="20422"/>
                  </a:cubicBezTo>
                  <a:cubicBezTo>
                    <a:pt x="2367" y="22417"/>
                    <a:pt x="2664" y="24684"/>
                    <a:pt x="1896" y="25862"/>
                  </a:cubicBezTo>
                  <a:cubicBezTo>
                    <a:pt x="1177" y="26964"/>
                    <a:pt x="1772" y="27943"/>
                    <a:pt x="2268" y="28736"/>
                  </a:cubicBezTo>
                  <a:cubicBezTo>
                    <a:pt x="2751" y="29529"/>
                    <a:pt x="2974" y="29963"/>
                    <a:pt x="2404" y="30372"/>
                  </a:cubicBezTo>
                  <a:cubicBezTo>
                    <a:pt x="1524" y="31004"/>
                    <a:pt x="1846" y="32032"/>
                    <a:pt x="2156" y="33048"/>
                  </a:cubicBezTo>
                  <a:cubicBezTo>
                    <a:pt x="2478" y="34064"/>
                    <a:pt x="2776" y="35031"/>
                    <a:pt x="1958" y="35601"/>
                  </a:cubicBezTo>
                  <a:cubicBezTo>
                    <a:pt x="0" y="36976"/>
                    <a:pt x="1970" y="40346"/>
                    <a:pt x="2045" y="40482"/>
                  </a:cubicBezTo>
                  <a:cubicBezTo>
                    <a:pt x="2082" y="40544"/>
                    <a:pt x="2156" y="40582"/>
                    <a:pt x="2230" y="40582"/>
                  </a:cubicBezTo>
                  <a:cubicBezTo>
                    <a:pt x="2268" y="40582"/>
                    <a:pt x="2305" y="40582"/>
                    <a:pt x="2342" y="40557"/>
                  </a:cubicBezTo>
                  <a:cubicBezTo>
                    <a:pt x="2441" y="40495"/>
                    <a:pt x="2466" y="40371"/>
                    <a:pt x="2416" y="40272"/>
                  </a:cubicBezTo>
                  <a:cubicBezTo>
                    <a:pt x="2391" y="40235"/>
                    <a:pt x="558" y="37100"/>
                    <a:pt x="2193" y="35948"/>
                  </a:cubicBezTo>
                  <a:cubicBezTo>
                    <a:pt x="3271" y="35204"/>
                    <a:pt x="2887" y="33990"/>
                    <a:pt x="2565" y="32924"/>
                  </a:cubicBezTo>
                  <a:cubicBezTo>
                    <a:pt x="2218" y="31834"/>
                    <a:pt x="2057" y="31140"/>
                    <a:pt x="2639" y="30719"/>
                  </a:cubicBezTo>
                  <a:cubicBezTo>
                    <a:pt x="3569" y="30062"/>
                    <a:pt x="3061" y="29244"/>
                    <a:pt x="2627" y="28513"/>
                  </a:cubicBezTo>
                  <a:cubicBezTo>
                    <a:pt x="2156" y="27757"/>
                    <a:pt x="1673" y="26977"/>
                    <a:pt x="2255" y="26085"/>
                  </a:cubicBezTo>
                  <a:cubicBezTo>
                    <a:pt x="3098" y="24784"/>
                    <a:pt x="2788" y="22429"/>
                    <a:pt x="2515" y="20373"/>
                  </a:cubicBezTo>
                  <a:cubicBezTo>
                    <a:pt x="2367" y="19208"/>
                    <a:pt x="2218" y="18117"/>
                    <a:pt x="2292" y="17337"/>
                  </a:cubicBezTo>
                  <a:cubicBezTo>
                    <a:pt x="2342" y="16692"/>
                    <a:pt x="2206" y="15813"/>
                    <a:pt x="2032" y="14797"/>
                  </a:cubicBezTo>
                  <a:cubicBezTo>
                    <a:pt x="1611" y="12281"/>
                    <a:pt x="1029" y="8849"/>
                    <a:pt x="3110" y="6024"/>
                  </a:cubicBezTo>
                  <a:cubicBezTo>
                    <a:pt x="6010" y="2096"/>
                    <a:pt x="14113" y="436"/>
                    <a:pt x="14187" y="424"/>
                  </a:cubicBezTo>
                  <a:cubicBezTo>
                    <a:pt x="14311" y="399"/>
                    <a:pt x="14373" y="287"/>
                    <a:pt x="14361" y="176"/>
                  </a:cubicBezTo>
                  <a:cubicBezTo>
                    <a:pt x="14338" y="62"/>
                    <a:pt x="14243" y="1"/>
                    <a:pt x="14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104;p51"/>
            <p:cNvSpPr/>
            <p:nvPr/>
          </p:nvSpPr>
          <p:spPr>
            <a:xfrm flipH="1">
              <a:off x="2479015" y="3336150"/>
              <a:ext cx="627675" cy="1087025"/>
            </a:xfrm>
            <a:custGeom>
              <a:avLst/>
              <a:gdLst/>
              <a:ahLst/>
              <a:cxnLst/>
              <a:rect l="l" t="t" r="r" b="b"/>
              <a:pathLst>
                <a:path w="25107" h="43481" extrusionOk="0">
                  <a:moveTo>
                    <a:pt x="304" y="1"/>
                  </a:moveTo>
                  <a:cubicBezTo>
                    <a:pt x="144" y="1"/>
                    <a:pt x="1" y="192"/>
                    <a:pt x="139" y="349"/>
                  </a:cubicBezTo>
                  <a:cubicBezTo>
                    <a:pt x="176" y="399"/>
                    <a:pt x="4773" y="5776"/>
                    <a:pt x="14351" y="6012"/>
                  </a:cubicBezTo>
                  <a:cubicBezTo>
                    <a:pt x="15058" y="6037"/>
                    <a:pt x="15714" y="6408"/>
                    <a:pt x="16111" y="6991"/>
                  </a:cubicBezTo>
                  <a:cubicBezTo>
                    <a:pt x="16594" y="7734"/>
                    <a:pt x="16569" y="8800"/>
                    <a:pt x="16049" y="10063"/>
                  </a:cubicBezTo>
                  <a:cubicBezTo>
                    <a:pt x="15491" y="11414"/>
                    <a:pt x="15392" y="12467"/>
                    <a:pt x="15739" y="13248"/>
                  </a:cubicBezTo>
                  <a:cubicBezTo>
                    <a:pt x="16185" y="14276"/>
                    <a:pt x="17300" y="14685"/>
                    <a:pt x="18378" y="15069"/>
                  </a:cubicBezTo>
                  <a:cubicBezTo>
                    <a:pt x="19939" y="15639"/>
                    <a:pt x="21166" y="16085"/>
                    <a:pt x="20423" y="18167"/>
                  </a:cubicBezTo>
                  <a:cubicBezTo>
                    <a:pt x="19159" y="21698"/>
                    <a:pt x="21315" y="24052"/>
                    <a:pt x="22876" y="25787"/>
                  </a:cubicBezTo>
                  <a:cubicBezTo>
                    <a:pt x="23533" y="26506"/>
                    <a:pt x="24103" y="27138"/>
                    <a:pt x="24239" y="27646"/>
                  </a:cubicBezTo>
                  <a:cubicBezTo>
                    <a:pt x="24648" y="29306"/>
                    <a:pt x="23632" y="30409"/>
                    <a:pt x="22554" y="31561"/>
                  </a:cubicBezTo>
                  <a:cubicBezTo>
                    <a:pt x="21302" y="32924"/>
                    <a:pt x="20014" y="34337"/>
                    <a:pt x="21253" y="36617"/>
                  </a:cubicBezTo>
                  <a:cubicBezTo>
                    <a:pt x="23334" y="40445"/>
                    <a:pt x="20385" y="42998"/>
                    <a:pt x="20262" y="43109"/>
                  </a:cubicBezTo>
                  <a:cubicBezTo>
                    <a:pt x="20113" y="43233"/>
                    <a:pt x="20212" y="43481"/>
                    <a:pt x="20398" y="43481"/>
                  </a:cubicBezTo>
                  <a:cubicBezTo>
                    <a:pt x="20447" y="43481"/>
                    <a:pt x="20497" y="43456"/>
                    <a:pt x="20547" y="43419"/>
                  </a:cubicBezTo>
                  <a:cubicBezTo>
                    <a:pt x="20584" y="43394"/>
                    <a:pt x="23867" y="40544"/>
                    <a:pt x="21625" y="36418"/>
                  </a:cubicBezTo>
                  <a:cubicBezTo>
                    <a:pt x="20522" y="34399"/>
                    <a:pt x="21662" y="33160"/>
                    <a:pt x="22876" y="31846"/>
                  </a:cubicBezTo>
                  <a:cubicBezTo>
                    <a:pt x="23966" y="30657"/>
                    <a:pt x="25106" y="29418"/>
                    <a:pt x="24648" y="27547"/>
                  </a:cubicBezTo>
                  <a:cubicBezTo>
                    <a:pt x="24499" y="26927"/>
                    <a:pt x="23892" y="26270"/>
                    <a:pt x="23198" y="25502"/>
                  </a:cubicBezTo>
                  <a:cubicBezTo>
                    <a:pt x="21699" y="23854"/>
                    <a:pt x="19654" y="21599"/>
                    <a:pt x="20819" y="18303"/>
                  </a:cubicBezTo>
                  <a:cubicBezTo>
                    <a:pt x="21711" y="15825"/>
                    <a:pt x="20014" y="15218"/>
                    <a:pt x="18527" y="14673"/>
                  </a:cubicBezTo>
                  <a:cubicBezTo>
                    <a:pt x="17536" y="14313"/>
                    <a:pt x="16507" y="13942"/>
                    <a:pt x="16123" y="13074"/>
                  </a:cubicBezTo>
                  <a:cubicBezTo>
                    <a:pt x="15826" y="12393"/>
                    <a:pt x="15925" y="11464"/>
                    <a:pt x="16445" y="10225"/>
                  </a:cubicBezTo>
                  <a:cubicBezTo>
                    <a:pt x="17176" y="8453"/>
                    <a:pt x="16854" y="7362"/>
                    <a:pt x="16470" y="6755"/>
                  </a:cubicBezTo>
                  <a:cubicBezTo>
                    <a:pt x="15987" y="6061"/>
                    <a:pt x="15206" y="5628"/>
                    <a:pt x="14364" y="5590"/>
                  </a:cubicBezTo>
                  <a:cubicBezTo>
                    <a:pt x="4984" y="5355"/>
                    <a:pt x="499" y="139"/>
                    <a:pt x="461" y="77"/>
                  </a:cubicBezTo>
                  <a:cubicBezTo>
                    <a:pt x="414" y="23"/>
                    <a:pt x="358" y="1"/>
                    <a:pt x="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105;p51"/>
            <p:cNvSpPr/>
            <p:nvPr/>
          </p:nvSpPr>
          <p:spPr>
            <a:xfrm flipH="1">
              <a:off x="2557090" y="3714900"/>
              <a:ext cx="177500" cy="663675"/>
            </a:xfrm>
            <a:custGeom>
              <a:avLst/>
              <a:gdLst/>
              <a:ahLst/>
              <a:cxnLst/>
              <a:rect l="l" t="t" r="r" b="b"/>
              <a:pathLst>
                <a:path w="7100" h="26547" extrusionOk="0">
                  <a:moveTo>
                    <a:pt x="478" y="1"/>
                  </a:moveTo>
                  <a:cubicBezTo>
                    <a:pt x="315" y="1"/>
                    <a:pt x="170" y="210"/>
                    <a:pt x="335" y="365"/>
                  </a:cubicBezTo>
                  <a:cubicBezTo>
                    <a:pt x="372" y="415"/>
                    <a:pt x="4238" y="4814"/>
                    <a:pt x="3816" y="9026"/>
                  </a:cubicBezTo>
                  <a:cubicBezTo>
                    <a:pt x="3655" y="10625"/>
                    <a:pt x="4312" y="11554"/>
                    <a:pt x="4894" y="12384"/>
                  </a:cubicBezTo>
                  <a:cubicBezTo>
                    <a:pt x="5811" y="13673"/>
                    <a:pt x="6604" y="14788"/>
                    <a:pt x="4374" y="18295"/>
                  </a:cubicBezTo>
                  <a:cubicBezTo>
                    <a:pt x="2540" y="21194"/>
                    <a:pt x="2292" y="22929"/>
                    <a:pt x="2144" y="24081"/>
                  </a:cubicBezTo>
                  <a:cubicBezTo>
                    <a:pt x="1970" y="25270"/>
                    <a:pt x="1921" y="25679"/>
                    <a:pt x="235" y="26138"/>
                  </a:cubicBezTo>
                  <a:cubicBezTo>
                    <a:pt x="0" y="26212"/>
                    <a:pt x="50" y="26547"/>
                    <a:pt x="297" y="26547"/>
                  </a:cubicBezTo>
                  <a:lnTo>
                    <a:pt x="347" y="26547"/>
                  </a:lnTo>
                  <a:cubicBezTo>
                    <a:pt x="2292" y="26002"/>
                    <a:pt x="2367" y="25382"/>
                    <a:pt x="2540" y="24143"/>
                  </a:cubicBezTo>
                  <a:cubicBezTo>
                    <a:pt x="2701" y="23028"/>
                    <a:pt x="2937" y="21343"/>
                    <a:pt x="4721" y="18530"/>
                  </a:cubicBezTo>
                  <a:cubicBezTo>
                    <a:pt x="7100" y="14788"/>
                    <a:pt x="6195" y="13499"/>
                    <a:pt x="5229" y="12136"/>
                  </a:cubicBezTo>
                  <a:cubicBezTo>
                    <a:pt x="4659" y="11343"/>
                    <a:pt x="4077" y="10513"/>
                    <a:pt x="4225" y="9076"/>
                  </a:cubicBezTo>
                  <a:cubicBezTo>
                    <a:pt x="4671" y="4677"/>
                    <a:pt x="805" y="279"/>
                    <a:pt x="644" y="93"/>
                  </a:cubicBezTo>
                  <a:cubicBezTo>
                    <a:pt x="596" y="28"/>
                    <a:pt x="536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106;p51"/>
            <p:cNvSpPr/>
            <p:nvPr/>
          </p:nvSpPr>
          <p:spPr>
            <a:xfrm flipH="1">
              <a:off x="2621190" y="3828150"/>
              <a:ext cx="113125" cy="361775"/>
            </a:xfrm>
            <a:custGeom>
              <a:avLst/>
              <a:gdLst/>
              <a:ahLst/>
              <a:cxnLst/>
              <a:rect l="l" t="t" r="r" b="b"/>
              <a:pathLst>
                <a:path w="4525" h="14471" extrusionOk="0">
                  <a:moveTo>
                    <a:pt x="291" y="1"/>
                  </a:moveTo>
                  <a:cubicBezTo>
                    <a:pt x="128" y="1"/>
                    <a:pt x="0" y="210"/>
                    <a:pt x="138" y="358"/>
                  </a:cubicBezTo>
                  <a:cubicBezTo>
                    <a:pt x="175" y="383"/>
                    <a:pt x="4016" y="3852"/>
                    <a:pt x="2331" y="7198"/>
                  </a:cubicBezTo>
                  <a:cubicBezTo>
                    <a:pt x="1476" y="8883"/>
                    <a:pt x="2108" y="9862"/>
                    <a:pt x="2616" y="10642"/>
                  </a:cubicBezTo>
                  <a:cubicBezTo>
                    <a:pt x="3223" y="11584"/>
                    <a:pt x="3694" y="12327"/>
                    <a:pt x="1761" y="14112"/>
                  </a:cubicBezTo>
                  <a:cubicBezTo>
                    <a:pt x="1625" y="14235"/>
                    <a:pt x="1724" y="14471"/>
                    <a:pt x="1910" y="14471"/>
                  </a:cubicBezTo>
                  <a:cubicBezTo>
                    <a:pt x="1959" y="14471"/>
                    <a:pt x="2009" y="14446"/>
                    <a:pt x="2046" y="14421"/>
                  </a:cubicBezTo>
                  <a:cubicBezTo>
                    <a:pt x="4239" y="12389"/>
                    <a:pt x="3582" y="11386"/>
                    <a:pt x="2963" y="10419"/>
                  </a:cubicBezTo>
                  <a:cubicBezTo>
                    <a:pt x="2467" y="9651"/>
                    <a:pt x="1959" y="8858"/>
                    <a:pt x="2703" y="7383"/>
                  </a:cubicBezTo>
                  <a:cubicBezTo>
                    <a:pt x="4524" y="3765"/>
                    <a:pt x="460" y="85"/>
                    <a:pt x="423" y="48"/>
                  </a:cubicBezTo>
                  <a:cubicBezTo>
                    <a:pt x="379" y="15"/>
                    <a:pt x="334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107;p51"/>
            <p:cNvSpPr/>
            <p:nvPr/>
          </p:nvSpPr>
          <p:spPr>
            <a:xfrm flipH="1">
              <a:off x="2697715" y="3263675"/>
              <a:ext cx="430700" cy="237350"/>
            </a:xfrm>
            <a:custGeom>
              <a:avLst/>
              <a:gdLst/>
              <a:ahLst/>
              <a:cxnLst/>
              <a:rect l="l" t="t" r="r" b="b"/>
              <a:pathLst>
                <a:path w="17228" h="9494" extrusionOk="0">
                  <a:moveTo>
                    <a:pt x="307" y="0"/>
                  </a:moveTo>
                  <a:cubicBezTo>
                    <a:pt x="143" y="0"/>
                    <a:pt x="0" y="218"/>
                    <a:pt x="153" y="361"/>
                  </a:cubicBezTo>
                  <a:cubicBezTo>
                    <a:pt x="203" y="411"/>
                    <a:pt x="4490" y="4586"/>
                    <a:pt x="10760" y="5627"/>
                  </a:cubicBezTo>
                  <a:cubicBezTo>
                    <a:pt x="16720" y="6631"/>
                    <a:pt x="16521" y="9233"/>
                    <a:pt x="16521" y="9258"/>
                  </a:cubicBezTo>
                  <a:cubicBezTo>
                    <a:pt x="16509" y="9382"/>
                    <a:pt x="16583" y="9481"/>
                    <a:pt x="16707" y="9493"/>
                  </a:cubicBezTo>
                  <a:lnTo>
                    <a:pt x="16732" y="9493"/>
                  </a:lnTo>
                  <a:cubicBezTo>
                    <a:pt x="16831" y="9493"/>
                    <a:pt x="16918" y="9406"/>
                    <a:pt x="16930" y="9307"/>
                  </a:cubicBezTo>
                  <a:cubicBezTo>
                    <a:pt x="16943" y="9183"/>
                    <a:pt x="17228" y="6272"/>
                    <a:pt x="10822" y="5218"/>
                  </a:cubicBezTo>
                  <a:cubicBezTo>
                    <a:pt x="4701" y="4190"/>
                    <a:pt x="488" y="113"/>
                    <a:pt x="451" y="64"/>
                  </a:cubicBezTo>
                  <a:cubicBezTo>
                    <a:pt x="406" y="19"/>
                    <a:pt x="355" y="0"/>
                    <a:pt x="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108;p51"/>
            <p:cNvSpPr/>
            <p:nvPr/>
          </p:nvSpPr>
          <p:spPr>
            <a:xfrm flipH="1">
              <a:off x="2421090" y="3195275"/>
              <a:ext cx="720150" cy="1237825"/>
            </a:xfrm>
            <a:custGeom>
              <a:avLst/>
              <a:gdLst/>
              <a:ahLst/>
              <a:cxnLst/>
              <a:rect l="l" t="t" r="r" b="b"/>
              <a:pathLst>
                <a:path w="28806" h="49513" extrusionOk="0">
                  <a:moveTo>
                    <a:pt x="302" y="0"/>
                  </a:moveTo>
                  <a:cubicBezTo>
                    <a:pt x="120" y="0"/>
                    <a:pt x="0" y="260"/>
                    <a:pt x="195" y="384"/>
                  </a:cubicBezTo>
                  <a:cubicBezTo>
                    <a:pt x="257" y="433"/>
                    <a:pt x="6787" y="4696"/>
                    <a:pt x="11682" y="6046"/>
                  </a:cubicBezTo>
                  <a:cubicBezTo>
                    <a:pt x="12871" y="6356"/>
                    <a:pt x="14085" y="6567"/>
                    <a:pt x="15312" y="6678"/>
                  </a:cubicBezTo>
                  <a:cubicBezTo>
                    <a:pt x="16886" y="6852"/>
                    <a:pt x="18026" y="6988"/>
                    <a:pt x="18484" y="7707"/>
                  </a:cubicBezTo>
                  <a:cubicBezTo>
                    <a:pt x="18880" y="8326"/>
                    <a:pt x="18794" y="9416"/>
                    <a:pt x="18211" y="11114"/>
                  </a:cubicBezTo>
                  <a:cubicBezTo>
                    <a:pt x="17071" y="14509"/>
                    <a:pt x="18868" y="15575"/>
                    <a:pt x="20603" y="16615"/>
                  </a:cubicBezTo>
                  <a:cubicBezTo>
                    <a:pt x="21941" y="17421"/>
                    <a:pt x="23192" y="18164"/>
                    <a:pt x="23292" y="19936"/>
                  </a:cubicBezTo>
                  <a:cubicBezTo>
                    <a:pt x="23366" y="21212"/>
                    <a:pt x="23205" y="22352"/>
                    <a:pt x="23044" y="23356"/>
                  </a:cubicBezTo>
                  <a:cubicBezTo>
                    <a:pt x="22684" y="25784"/>
                    <a:pt x="22387" y="27693"/>
                    <a:pt x="25559" y="29638"/>
                  </a:cubicBezTo>
                  <a:cubicBezTo>
                    <a:pt x="27009" y="30530"/>
                    <a:pt x="27839" y="31620"/>
                    <a:pt x="28037" y="32872"/>
                  </a:cubicBezTo>
                  <a:cubicBezTo>
                    <a:pt x="28372" y="34916"/>
                    <a:pt x="26984" y="36837"/>
                    <a:pt x="26364" y="37556"/>
                  </a:cubicBezTo>
                  <a:cubicBezTo>
                    <a:pt x="25671" y="38386"/>
                    <a:pt x="26030" y="40343"/>
                    <a:pt x="26451" y="42599"/>
                  </a:cubicBezTo>
                  <a:cubicBezTo>
                    <a:pt x="26934" y="45188"/>
                    <a:pt x="27480" y="48125"/>
                    <a:pt x="26228" y="49128"/>
                  </a:cubicBezTo>
                  <a:cubicBezTo>
                    <a:pt x="26067" y="49252"/>
                    <a:pt x="26154" y="49512"/>
                    <a:pt x="26352" y="49512"/>
                  </a:cubicBezTo>
                  <a:cubicBezTo>
                    <a:pt x="26402" y="49512"/>
                    <a:pt x="26451" y="49500"/>
                    <a:pt x="26488" y="49463"/>
                  </a:cubicBezTo>
                  <a:cubicBezTo>
                    <a:pt x="27938" y="48298"/>
                    <a:pt x="27393" y="45362"/>
                    <a:pt x="26860" y="42524"/>
                  </a:cubicBezTo>
                  <a:cubicBezTo>
                    <a:pt x="26488" y="40554"/>
                    <a:pt x="26117" y="38510"/>
                    <a:pt x="26687" y="37828"/>
                  </a:cubicBezTo>
                  <a:cubicBezTo>
                    <a:pt x="27331" y="37060"/>
                    <a:pt x="28805" y="35028"/>
                    <a:pt x="28458" y="32810"/>
                  </a:cubicBezTo>
                  <a:cubicBezTo>
                    <a:pt x="28235" y="31435"/>
                    <a:pt x="27331" y="30245"/>
                    <a:pt x="25782" y="29291"/>
                  </a:cubicBezTo>
                  <a:cubicBezTo>
                    <a:pt x="22845" y="27482"/>
                    <a:pt x="23106" y="25784"/>
                    <a:pt x="23465" y="23430"/>
                  </a:cubicBezTo>
                  <a:cubicBezTo>
                    <a:pt x="23614" y="22389"/>
                    <a:pt x="23787" y="21237"/>
                    <a:pt x="23713" y="19911"/>
                  </a:cubicBezTo>
                  <a:cubicBezTo>
                    <a:pt x="23589" y="17929"/>
                    <a:pt x="22189" y="17086"/>
                    <a:pt x="20813" y="16268"/>
                  </a:cubicBezTo>
                  <a:cubicBezTo>
                    <a:pt x="19079" y="15228"/>
                    <a:pt x="17579" y="14323"/>
                    <a:pt x="18608" y="11250"/>
                  </a:cubicBezTo>
                  <a:cubicBezTo>
                    <a:pt x="19240" y="9392"/>
                    <a:pt x="19302" y="8227"/>
                    <a:pt x="18843" y="7496"/>
                  </a:cubicBezTo>
                  <a:cubicBezTo>
                    <a:pt x="18273" y="6604"/>
                    <a:pt x="16985" y="6455"/>
                    <a:pt x="15362" y="6269"/>
                  </a:cubicBezTo>
                  <a:cubicBezTo>
                    <a:pt x="14160" y="6158"/>
                    <a:pt x="12970" y="5947"/>
                    <a:pt x="11793" y="5650"/>
                  </a:cubicBezTo>
                  <a:cubicBezTo>
                    <a:pt x="6961" y="4312"/>
                    <a:pt x="493" y="86"/>
                    <a:pt x="419" y="37"/>
                  </a:cubicBezTo>
                  <a:cubicBezTo>
                    <a:pt x="378" y="11"/>
                    <a:pt x="339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109;p51"/>
            <p:cNvSpPr/>
            <p:nvPr/>
          </p:nvSpPr>
          <p:spPr>
            <a:xfrm flipH="1">
              <a:off x="2715690" y="3143525"/>
              <a:ext cx="450100" cy="219950"/>
            </a:xfrm>
            <a:custGeom>
              <a:avLst/>
              <a:gdLst/>
              <a:ahLst/>
              <a:cxnLst/>
              <a:rect l="l" t="t" r="r" b="b"/>
              <a:pathLst>
                <a:path w="18004" h="8798" extrusionOk="0">
                  <a:moveTo>
                    <a:pt x="285" y="0"/>
                  </a:moveTo>
                  <a:cubicBezTo>
                    <a:pt x="0" y="0"/>
                    <a:pt x="0" y="422"/>
                    <a:pt x="285" y="422"/>
                  </a:cubicBezTo>
                  <a:cubicBezTo>
                    <a:pt x="397" y="422"/>
                    <a:pt x="7930" y="471"/>
                    <a:pt x="13989" y="4585"/>
                  </a:cubicBezTo>
                  <a:cubicBezTo>
                    <a:pt x="15712" y="5750"/>
                    <a:pt x="16901" y="7125"/>
                    <a:pt x="17558" y="8674"/>
                  </a:cubicBezTo>
                  <a:cubicBezTo>
                    <a:pt x="17583" y="8748"/>
                    <a:pt x="17657" y="8798"/>
                    <a:pt x="17744" y="8798"/>
                  </a:cubicBezTo>
                  <a:cubicBezTo>
                    <a:pt x="17905" y="8798"/>
                    <a:pt x="18004" y="8637"/>
                    <a:pt x="17942" y="8500"/>
                  </a:cubicBezTo>
                  <a:cubicBezTo>
                    <a:pt x="17260" y="6877"/>
                    <a:pt x="16009" y="5440"/>
                    <a:pt x="14237" y="4238"/>
                  </a:cubicBezTo>
                  <a:cubicBezTo>
                    <a:pt x="8054" y="38"/>
                    <a:pt x="409" y="0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110;p51"/>
            <p:cNvSpPr/>
            <p:nvPr/>
          </p:nvSpPr>
          <p:spPr>
            <a:xfrm flipH="1">
              <a:off x="2835240" y="3099225"/>
              <a:ext cx="342325" cy="79950"/>
            </a:xfrm>
            <a:custGeom>
              <a:avLst/>
              <a:gdLst/>
              <a:ahLst/>
              <a:cxnLst/>
              <a:rect l="l" t="t" r="r" b="b"/>
              <a:pathLst>
                <a:path w="13693" h="3198" extrusionOk="0">
                  <a:moveTo>
                    <a:pt x="3022" y="0"/>
                  </a:moveTo>
                  <a:cubicBezTo>
                    <a:pt x="1324" y="0"/>
                    <a:pt x="228" y="194"/>
                    <a:pt x="199" y="199"/>
                  </a:cubicBezTo>
                  <a:cubicBezTo>
                    <a:pt x="87" y="224"/>
                    <a:pt x="1" y="335"/>
                    <a:pt x="25" y="447"/>
                  </a:cubicBezTo>
                  <a:cubicBezTo>
                    <a:pt x="47" y="544"/>
                    <a:pt x="134" y="612"/>
                    <a:pt x="230" y="612"/>
                  </a:cubicBezTo>
                  <a:cubicBezTo>
                    <a:pt x="244" y="612"/>
                    <a:pt x="259" y="611"/>
                    <a:pt x="273" y="608"/>
                  </a:cubicBezTo>
                  <a:cubicBezTo>
                    <a:pt x="302" y="603"/>
                    <a:pt x="1379" y="412"/>
                    <a:pt x="3045" y="412"/>
                  </a:cubicBezTo>
                  <a:cubicBezTo>
                    <a:pt x="5618" y="412"/>
                    <a:pt x="9596" y="867"/>
                    <a:pt x="13296" y="3160"/>
                  </a:cubicBezTo>
                  <a:cubicBezTo>
                    <a:pt x="13333" y="3185"/>
                    <a:pt x="13370" y="3197"/>
                    <a:pt x="13407" y="3197"/>
                  </a:cubicBezTo>
                  <a:cubicBezTo>
                    <a:pt x="13618" y="3197"/>
                    <a:pt x="13692" y="2912"/>
                    <a:pt x="13519" y="2813"/>
                  </a:cubicBezTo>
                  <a:cubicBezTo>
                    <a:pt x="9725" y="465"/>
                    <a:pt x="5652" y="0"/>
                    <a:pt x="3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111;p51"/>
            <p:cNvSpPr/>
            <p:nvPr/>
          </p:nvSpPr>
          <p:spPr>
            <a:xfrm flipH="1">
              <a:off x="2739540" y="3236450"/>
              <a:ext cx="333625" cy="85200"/>
            </a:xfrm>
            <a:custGeom>
              <a:avLst/>
              <a:gdLst/>
              <a:ahLst/>
              <a:cxnLst/>
              <a:rect l="l" t="t" r="r" b="b"/>
              <a:pathLst>
                <a:path w="13345" h="3408" extrusionOk="0">
                  <a:moveTo>
                    <a:pt x="285" y="1"/>
                  </a:moveTo>
                  <a:cubicBezTo>
                    <a:pt x="0" y="1"/>
                    <a:pt x="0" y="422"/>
                    <a:pt x="285" y="422"/>
                  </a:cubicBezTo>
                  <a:cubicBezTo>
                    <a:pt x="384" y="422"/>
                    <a:pt x="10557" y="645"/>
                    <a:pt x="12924" y="3334"/>
                  </a:cubicBezTo>
                  <a:cubicBezTo>
                    <a:pt x="12961" y="3383"/>
                    <a:pt x="13023" y="3408"/>
                    <a:pt x="13072" y="3408"/>
                  </a:cubicBezTo>
                  <a:lnTo>
                    <a:pt x="13072" y="3396"/>
                  </a:lnTo>
                  <a:cubicBezTo>
                    <a:pt x="13246" y="3396"/>
                    <a:pt x="13345" y="3185"/>
                    <a:pt x="13233" y="3049"/>
                  </a:cubicBezTo>
                  <a:cubicBezTo>
                    <a:pt x="10743" y="224"/>
                    <a:pt x="706" y="13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112;p51"/>
            <p:cNvSpPr/>
            <p:nvPr/>
          </p:nvSpPr>
          <p:spPr>
            <a:xfrm flipH="1">
              <a:off x="3303915" y="3821300"/>
              <a:ext cx="168550" cy="189275"/>
            </a:xfrm>
            <a:custGeom>
              <a:avLst/>
              <a:gdLst/>
              <a:ahLst/>
              <a:cxnLst/>
              <a:rect l="l" t="t" r="r" b="b"/>
              <a:pathLst>
                <a:path w="6742" h="7571" extrusionOk="0">
                  <a:moveTo>
                    <a:pt x="2773" y="0"/>
                  </a:moveTo>
                  <a:cubicBezTo>
                    <a:pt x="2111" y="0"/>
                    <a:pt x="1023" y="216"/>
                    <a:pt x="620" y="1549"/>
                  </a:cubicBezTo>
                  <a:cubicBezTo>
                    <a:pt x="1" y="3655"/>
                    <a:pt x="1351" y="7025"/>
                    <a:pt x="6741" y="7571"/>
                  </a:cubicBezTo>
                  <a:lnTo>
                    <a:pt x="3309" y="50"/>
                  </a:lnTo>
                  <a:cubicBezTo>
                    <a:pt x="3309" y="50"/>
                    <a:pt x="3090" y="0"/>
                    <a:pt x="2773" y="0"/>
                  </a:cubicBezTo>
                  <a:close/>
                </a:path>
              </a:pathLst>
            </a:custGeom>
            <a:solidFill>
              <a:srgbClr val="BA7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113;p51"/>
            <p:cNvSpPr/>
            <p:nvPr/>
          </p:nvSpPr>
          <p:spPr>
            <a:xfrm flipH="1">
              <a:off x="3348290" y="3862750"/>
              <a:ext cx="90400" cy="89275"/>
            </a:xfrm>
            <a:custGeom>
              <a:avLst/>
              <a:gdLst/>
              <a:ahLst/>
              <a:cxnLst/>
              <a:rect l="l" t="t" r="r" b="b"/>
              <a:pathLst>
                <a:path w="3616" h="3571" extrusionOk="0">
                  <a:moveTo>
                    <a:pt x="1731" y="0"/>
                  </a:moveTo>
                  <a:cubicBezTo>
                    <a:pt x="1524" y="0"/>
                    <a:pt x="1310" y="37"/>
                    <a:pt x="1115" y="101"/>
                  </a:cubicBezTo>
                  <a:cubicBezTo>
                    <a:pt x="632" y="238"/>
                    <a:pt x="248" y="609"/>
                    <a:pt x="99" y="1093"/>
                  </a:cubicBezTo>
                  <a:cubicBezTo>
                    <a:pt x="37" y="1316"/>
                    <a:pt x="0" y="1539"/>
                    <a:pt x="13" y="1762"/>
                  </a:cubicBezTo>
                  <a:cubicBezTo>
                    <a:pt x="13" y="1880"/>
                    <a:pt x="102" y="1942"/>
                    <a:pt x="191" y="1942"/>
                  </a:cubicBezTo>
                  <a:cubicBezTo>
                    <a:pt x="270" y="1942"/>
                    <a:pt x="348" y="1892"/>
                    <a:pt x="360" y="1787"/>
                  </a:cubicBezTo>
                  <a:lnTo>
                    <a:pt x="360" y="1774"/>
                  </a:lnTo>
                  <a:cubicBezTo>
                    <a:pt x="397" y="1601"/>
                    <a:pt x="446" y="1427"/>
                    <a:pt x="533" y="1279"/>
                  </a:cubicBezTo>
                  <a:cubicBezTo>
                    <a:pt x="607" y="1142"/>
                    <a:pt x="719" y="1018"/>
                    <a:pt x="855" y="932"/>
                  </a:cubicBezTo>
                  <a:cubicBezTo>
                    <a:pt x="965" y="855"/>
                    <a:pt x="1084" y="817"/>
                    <a:pt x="1213" y="801"/>
                  </a:cubicBezTo>
                  <a:lnTo>
                    <a:pt x="1213" y="801"/>
                  </a:lnTo>
                  <a:cubicBezTo>
                    <a:pt x="1171" y="979"/>
                    <a:pt x="1146" y="1160"/>
                    <a:pt x="1140" y="1341"/>
                  </a:cubicBezTo>
                  <a:cubicBezTo>
                    <a:pt x="1115" y="1749"/>
                    <a:pt x="1215" y="2158"/>
                    <a:pt x="1413" y="2505"/>
                  </a:cubicBezTo>
                  <a:cubicBezTo>
                    <a:pt x="1636" y="2827"/>
                    <a:pt x="1933" y="3088"/>
                    <a:pt x="2293" y="3261"/>
                  </a:cubicBezTo>
                  <a:cubicBezTo>
                    <a:pt x="2454" y="3335"/>
                    <a:pt x="2627" y="3397"/>
                    <a:pt x="2801" y="3459"/>
                  </a:cubicBezTo>
                  <a:lnTo>
                    <a:pt x="3309" y="3571"/>
                  </a:lnTo>
                  <a:lnTo>
                    <a:pt x="3321" y="3558"/>
                  </a:lnTo>
                  <a:cubicBezTo>
                    <a:pt x="3337" y="3562"/>
                    <a:pt x="3352" y="3564"/>
                    <a:pt x="3366" y="3564"/>
                  </a:cubicBezTo>
                  <a:cubicBezTo>
                    <a:pt x="3555" y="3564"/>
                    <a:pt x="3616" y="3281"/>
                    <a:pt x="3420" y="3224"/>
                  </a:cubicBezTo>
                  <a:lnTo>
                    <a:pt x="3395" y="3224"/>
                  </a:lnTo>
                  <a:lnTo>
                    <a:pt x="2937" y="3063"/>
                  </a:lnTo>
                  <a:cubicBezTo>
                    <a:pt x="2801" y="2988"/>
                    <a:pt x="2652" y="2927"/>
                    <a:pt x="2516" y="2840"/>
                  </a:cubicBezTo>
                  <a:cubicBezTo>
                    <a:pt x="2280" y="2691"/>
                    <a:pt x="2069" y="2480"/>
                    <a:pt x="1946" y="2220"/>
                  </a:cubicBezTo>
                  <a:cubicBezTo>
                    <a:pt x="1834" y="1960"/>
                    <a:pt x="1809" y="1687"/>
                    <a:pt x="1859" y="1415"/>
                  </a:cubicBezTo>
                  <a:cubicBezTo>
                    <a:pt x="1908" y="1130"/>
                    <a:pt x="2008" y="857"/>
                    <a:pt x="2156" y="622"/>
                  </a:cubicBezTo>
                  <a:cubicBezTo>
                    <a:pt x="2181" y="560"/>
                    <a:pt x="2206" y="498"/>
                    <a:pt x="2206" y="436"/>
                  </a:cubicBezTo>
                  <a:cubicBezTo>
                    <a:pt x="2231" y="213"/>
                    <a:pt x="2069" y="15"/>
                    <a:pt x="1846" y="2"/>
                  </a:cubicBezTo>
                  <a:lnTo>
                    <a:pt x="1822" y="2"/>
                  </a:lnTo>
                  <a:cubicBezTo>
                    <a:pt x="1792" y="1"/>
                    <a:pt x="1762" y="0"/>
                    <a:pt x="1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114;p51"/>
            <p:cNvSpPr/>
            <p:nvPr/>
          </p:nvSpPr>
          <p:spPr>
            <a:xfrm flipH="1">
              <a:off x="3304540" y="3973675"/>
              <a:ext cx="56800" cy="55975"/>
            </a:xfrm>
            <a:custGeom>
              <a:avLst/>
              <a:gdLst/>
              <a:ahLst/>
              <a:cxnLst/>
              <a:rect l="l" t="t" r="r" b="b"/>
              <a:pathLst>
                <a:path w="2272" h="2239" extrusionOk="0">
                  <a:moveTo>
                    <a:pt x="1201" y="0"/>
                  </a:moveTo>
                  <a:cubicBezTo>
                    <a:pt x="558" y="0"/>
                    <a:pt x="0" y="564"/>
                    <a:pt x="91" y="1265"/>
                  </a:cubicBezTo>
                  <a:cubicBezTo>
                    <a:pt x="167" y="1860"/>
                    <a:pt x="674" y="2239"/>
                    <a:pt x="1206" y="2239"/>
                  </a:cubicBezTo>
                  <a:cubicBezTo>
                    <a:pt x="1449" y="2239"/>
                    <a:pt x="1698" y="2159"/>
                    <a:pt x="1912" y="1984"/>
                  </a:cubicBezTo>
                  <a:cubicBezTo>
                    <a:pt x="2086" y="1835"/>
                    <a:pt x="2209" y="1649"/>
                    <a:pt x="2271" y="1439"/>
                  </a:cubicBezTo>
                  <a:lnTo>
                    <a:pt x="1664" y="100"/>
                  </a:lnTo>
                  <a:cubicBezTo>
                    <a:pt x="1510" y="32"/>
                    <a:pt x="1353" y="0"/>
                    <a:pt x="1201" y="0"/>
                  </a:cubicBezTo>
                  <a:close/>
                </a:path>
              </a:pathLst>
            </a:custGeom>
            <a:solidFill>
              <a:srgbClr val="558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115;p51"/>
            <p:cNvSpPr/>
            <p:nvPr/>
          </p:nvSpPr>
          <p:spPr>
            <a:xfrm flipH="1">
              <a:off x="2261265" y="4042700"/>
              <a:ext cx="504625" cy="330625"/>
            </a:xfrm>
            <a:custGeom>
              <a:avLst/>
              <a:gdLst/>
              <a:ahLst/>
              <a:cxnLst/>
              <a:rect l="l" t="t" r="r" b="b"/>
              <a:pathLst>
                <a:path w="20185" h="13225" extrusionOk="0">
                  <a:moveTo>
                    <a:pt x="704" y="1"/>
                  </a:moveTo>
                  <a:cubicBezTo>
                    <a:pt x="698" y="1"/>
                    <a:pt x="694" y="2"/>
                    <a:pt x="694" y="3"/>
                  </a:cubicBezTo>
                  <a:cubicBezTo>
                    <a:pt x="645" y="1267"/>
                    <a:pt x="410" y="2519"/>
                    <a:pt x="1" y="3720"/>
                  </a:cubicBezTo>
                  <a:lnTo>
                    <a:pt x="1388" y="8677"/>
                  </a:lnTo>
                  <a:cubicBezTo>
                    <a:pt x="1976" y="8638"/>
                    <a:pt x="2564" y="8620"/>
                    <a:pt x="3149" y="8620"/>
                  </a:cubicBezTo>
                  <a:cubicBezTo>
                    <a:pt x="10751" y="8620"/>
                    <a:pt x="17855" y="11675"/>
                    <a:pt x="17855" y="11675"/>
                  </a:cubicBezTo>
                  <a:cubicBezTo>
                    <a:pt x="19330" y="12216"/>
                    <a:pt x="19871" y="12693"/>
                    <a:pt x="20070" y="12970"/>
                  </a:cubicBezTo>
                  <a:lnTo>
                    <a:pt x="20070" y="12970"/>
                  </a:lnTo>
                  <a:cubicBezTo>
                    <a:pt x="19566" y="11906"/>
                    <a:pt x="17375" y="7717"/>
                    <a:pt x="12738" y="4551"/>
                  </a:cubicBezTo>
                  <a:cubicBezTo>
                    <a:pt x="8576" y="1711"/>
                    <a:pt x="1017" y="1"/>
                    <a:pt x="704" y="1"/>
                  </a:cubicBezTo>
                  <a:close/>
                  <a:moveTo>
                    <a:pt x="20070" y="12970"/>
                  </a:moveTo>
                  <a:lnTo>
                    <a:pt x="20070" y="12970"/>
                  </a:lnTo>
                  <a:cubicBezTo>
                    <a:pt x="20147" y="13134"/>
                    <a:pt x="20185" y="13224"/>
                    <a:pt x="20185" y="13224"/>
                  </a:cubicBezTo>
                  <a:cubicBezTo>
                    <a:pt x="20185" y="13224"/>
                    <a:pt x="20185" y="13131"/>
                    <a:pt x="20070" y="129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116;p51"/>
            <p:cNvSpPr/>
            <p:nvPr/>
          </p:nvSpPr>
          <p:spPr>
            <a:xfrm flipH="1">
              <a:off x="2582165" y="4156775"/>
              <a:ext cx="834225" cy="433625"/>
            </a:xfrm>
            <a:custGeom>
              <a:avLst/>
              <a:gdLst/>
              <a:ahLst/>
              <a:cxnLst/>
              <a:rect l="l" t="t" r="r" b="b"/>
              <a:pathLst>
                <a:path w="33369" h="17345" extrusionOk="0">
                  <a:moveTo>
                    <a:pt x="26690" y="0"/>
                  </a:moveTo>
                  <a:lnTo>
                    <a:pt x="9132" y="8054"/>
                  </a:lnTo>
                  <a:lnTo>
                    <a:pt x="0" y="11152"/>
                  </a:lnTo>
                  <a:cubicBezTo>
                    <a:pt x="0" y="11152"/>
                    <a:pt x="4966" y="17344"/>
                    <a:pt x="15615" y="17344"/>
                  </a:cubicBezTo>
                  <a:cubicBezTo>
                    <a:pt x="16931" y="17344"/>
                    <a:pt x="18334" y="17250"/>
                    <a:pt x="19825" y="17037"/>
                  </a:cubicBezTo>
                  <a:cubicBezTo>
                    <a:pt x="33368" y="15104"/>
                    <a:pt x="33257" y="3556"/>
                    <a:pt x="33257" y="3556"/>
                  </a:cubicBezTo>
                  <a:lnTo>
                    <a:pt x="27681" y="3556"/>
                  </a:lnTo>
                  <a:lnTo>
                    <a:pt x="26690" y="0"/>
                  </a:lnTo>
                  <a:close/>
                </a:path>
              </a:pathLst>
            </a:custGeom>
            <a:solidFill>
              <a:srgbClr val="BA7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117;p51"/>
            <p:cNvSpPr/>
            <p:nvPr/>
          </p:nvSpPr>
          <p:spPr>
            <a:xfrm flipH="1">
              <a:off x="2156565" y="4243225"/>
              <a:ext cx="1558450" cy="1020975"/>
            </a:xfrm>
            <a:custGeom>
              <a:avLst/>
              <a:gdLst/>
              <a:ahLst/>
              <a:cxnLst/>
              <a:rect l="l" t="t" r="r" b="b"/>
              <a:pathLst>
                <a:path w="62338" h="40839" extrusionOk="0">
                  <a:moveTo>
                    <a:pt x="47197" y="0"/>
                  </a:moveTo>
                  <a:cubicBezTo>
                    <a:pt x="45999" y="0"/>
                    <a:pt x="45214" y="86"/>
                    <a:pt x="45214" y="86"/>
                  </a:cubicBezTo>
                  <a:cubicBezTo>
                    <a:pt x="45214" y="86"/>
                    <a:pt x="42005" y="7520"/>
                    <a:pt x="32340" y="10469"/>
                  </a:cubicBezTo>
                  <a:cubicBezTo>
                    <a:pt x="30674" y="10976"/>
                    <a:pt x="29090" y="11186"/>
                    <a:pt x="27610" y="11186"/>
                  </a:cubicBezTo>
                  <a:cubicBezTo>
                    <a:pt x="20515" y="11186"/>
                    <a:pt x="15799" y="6368"/>
                    <a:pt x="15799" y="6368"/>
                  </a:cubicBezTo>
                  <a:cubicBezTo>
                    <a:pt x="15799" y="6368"/>
                    <a:pt x="7287" y="7681"/>
                    <a:pt x="3718" y="16367"/>
                  </a:cubicBezTo>
                  <a:cubicBezTo>
                    <a:pt x="162" y="25040"/>
                    <a:pt x="1" y="40838"/>
                    <a:pt x="1" y="40838"/>
                  </a:cubicBezTo>
                  <a:lnTo>
                    <a:pt x="56452" y="40826"/>
                  </a:lnTo>
                  <a:cubicBezTo>
                    <a:pt x="62338" y="30864"/>
                    <a:pt x="61409" y="8611"/>
                    <a:pt x="57853" y="3853"/>
                  </a:cubicBezTo>
                  <a:cubicBezTo>
                    <a:pt x="55334" y="494"/>
                    <a:pt x="50073" y="0"/>
                    <a:pt x="47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118;p51"/>
            <p:cNvSpPr/>
            <p:nvPr/>
          </p:nvSpPr>
          <p:spPr>
            <a:xfrm flipH="1">
              <a:off x="2508140" y="4247750"/>
              <a:ext cx="33175" cy="31075"/>
            </a:xfrm>
            <a:custGeom>
              <a:avLst/>
              <a:gdLst/>
              <a:ahLst/>
              <a:cxnLst/>
              <a:rect l="l" t="t" r="r" b="b"/>
              <a:pathLst>
                <a:path w="1327" h="1243" extrusionOk="0">
                  <a:moveTo>
                    <a:pt x="628" y="1"/>
                  </a:moveTo>
                  <a:cubicBezTo>
                    <a:pt x="469" y="1"/>
                    <a:pt x="311" y="60"/>
                    <a:pt x="187" y="177"/>
                  </a:cubicBezTo>
                  <a:cubicBezTo>
                    <a:pt x="63" y="289"/>
                    <a:pt x="1" y="450"/>
                    <a:pt x="1" y="623"/>
                  </a:cubicBezTo>
                  <a:cubicBezTo>
                    <a:pt x="1" y="698"/>
                    <a:pt x="13" y="784"/>
                    <a:pt x="50" y="859"/>
                  </a:cubicBezTo>
                  <a:cubicBezTo>
                    <a:pt x="75" y="933"/>
                    <a:pt x="125" y="995"/>
                    <a:pt x="187" y="1057"/>
                  </a:cubicBezTo>
                  <a:cubicBezTo>
                    <a:pt x="249" y="1119"/>
                    <a:pt x="323" y="1169"/>
                    <a:pt x="397" y="1193"/>
                  </a:cubicBezTo>
                  <a:cubicBezTo>
                    <a:pt x="472" y="1231"/>
                    <a:pt x="546" y="1243"/>
                    <a:pt x="633" y="1243"/>
                  </a:cubicBezTo>
                  <a:cubicBezTo>
                    <a:pt x="719" y="1243"/>
                    <a:pt x="794" y="1231"/>
                    <a:pt x="868" y="1193"/>
                  </a:cubicBezTo>
                  <a:cubicBezTo>
                    <a:pt x="942" y="1169"/>
                    <a:pt x="1017" y="1119"/>
                    <a:pt x="1079" y="1057"/>
                  </a:cubicBezTo>
                  <a:cubicBezTo>
                    <a:pt x="1327" y="822"/>
                    <a:pt x="1327" y="413"/>
                    <a:pt x="1079" y="177"/>
                  </a:cubicBezTo>
                  <a:cubicBezTo>
                    <a:pt x="949" y="60"/>
                    <a:pt x="788" y="1"/>
                    <a:pt x="628" y="1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119;p51"/>
            <p:cNvSpPr/>
            <p:nvPr/>
          </p:nvSpPr>
          <p:spPr>
            <a:xfrm flipH="1">
              <a:off x="2508140" y="4247450"/>
              <a:ext cx="34400" cy="31375"/>
            </a:xfrm>
            <a:custGeom>
              <a:avLst/>
              <a:gdLst/>
              <a:ahLst/>
              <a:cxnLst/>
              <a:rect l="l" t="t" r="r" b="b"/>
              <a:pathLst>
                <a:path w="1376" h="1255" extrusionOk="0">
                  <a:moveTo>
                    <a:pt x="671" y="1"/>
                  </a:moveTo>
                  <a:cubicBezTo>
                    <a:pt x="386" y="1"/>
                    <a:pt x="128" y="199"/>
                    <a:pt x="75" y="499"/>
                  </a:cubicBezTo>
                  <a:cubicBezTo>
                    <a:pt x="0" y="834"/>
                    <a:pt x="223" y="1168"/>
                    <a:pt x="558" y="1243"/>
                  </a:cubicBezTo>
                  <a:cubicBezTo>
                    <a:pt x="595" y="1255"/>
                    <a:pt x="645" y="1255"/>
                    <a:pt x="682" y="1255"/>
                  </a:cubicBezTo>
                  <a:cubicBezTo>
                    <a:pt x="979" y="1255"/>
                    <a:pt x="1239" y="1044"/>
                    <a:pt x="1301" y="747"/>
                  </a:cubicBezTo>
                  <a:cubicBezTo>
                    <a:pt x="1376" y="412"/>
                    <a:pt x="1153" y="78"/>
                    <a:pt x="806" y="16"/>
                  </a:cubicBezTo>
                  <a:cubicBezTo>
                    <a:pt x="760" y="6"/>
                    <a:pt x="715" y="1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120;p51"/>
            <p:cNvSpPr/>
            <p:nvPr/>
          </p:nvSpPr>
          <p:spPr>
            <a:xfrm flipH="1">
              <a:off x="2526715" y="4295900"/>
              <a:ext cx="879775" cy="311900"/>
            </a:xfrm>
            <a:custGeom>
              <a:avLst/>
              <a:gdLst/>
              <a:ahLst/>
              <a:cxnLst/>
              <a:rect l="l" t="t" r="r" b="b"/>
              <a:pathLst>
                <a:path w="35191" h="12476" extrusionOk="0">
                  <a:moveTo>
                    <a:pt x="34550" y="0"/>
                  </a:moveTo>
                  <a:cubicBezTo>
                    <a:pt x="34315" y="0"/>
                    <a:pt x="34096" y="136"/>
                    <a:pt x="33988" y="370"/>
                  </a:cubicBezTo>
                  <a:cubicBezTo>
                    <a:pt x="33951" y="444"/>
                    <a:pt x="33939" y="531"/>
                    <a:pt x="33939" y="630"/>
                  </a:cubicBezTo>
                  <a:cubicBezTo>
                    <a:pt x="33939" y="866"/>
                    <a:pt x="34075" y="1089"/>
                    <a:pt x="34298" y="1200"/>
                  </a:cubicBezTo>
                  <a:cubicBezTo>
                    <a:pt x="34385" y="1237"/>
                    <a:pt x="34471" y="1262"/>
                    <a:pt x="34558" y="1262"/>
                  </a:cubicBezTo>
                  <a:cubicBezTo>
                    <a:pt x="34806" y="1250"/>
                    <a:pt x="35029" y="1114"/>
                    <a:pt x="35141" y="878"/>
                  </a:cubicBezTo>
                  <a:cubicBezTo>
                    <a:pt x="35178" y="804"/>
                    <a:pt x="35190" y="717"/>
                    <a:pt x="35190" y="630"/>
                  </a:cubicBezTo>
                  <a:cubicBezTo>
                    <a:pt x="35190" y="383"/>
                    <a:pt x="35041" y="160"/>
                    <a:pt x="34818" y="60"/>
                  </a:cubicBezTo>
                  <a:cubicBezTo>
                    <a:pt x="34730" y="20"/>
                    <a:pt x="34639" y="0"/>
                    <a:pt x="34550" y="0"/>
                  </a:cubicBezTo>
                  <a:close/>
                  <a:moveTo>
                    <a:pt x="33577" y="1809"/>
                  </a:moveTo>
                  <a:cubicBezTo>
                    <a:pt x="33369" y="1809"/>
                    <a:pt x="33166" y="1913"/>
                    <a:pt x="33047" y="2105"/>
                  </a:cubicBezTo>
                  <a:cubicBezTo>
                    <a:pt x="32985" y="2204"/>
                    <a:pt x="32947" y="2315"/>
                    <a:pt x="32947" y="2427"/>
                  </a:cubicBezTo>
                  <a:cubicBezTo>
                    <a:pt x="32947" y="2650"/>
                    <a:pt x="33071" y="2861"/>
                    <a:pt x="33257" y="2972"/>
                  </a:cubicBezTo>
                  <a:cubicBezTo>
                    <a:pt x="33356" y="3034"/>
                    <a:pt x="33468" y="3059"/>
                    <a:pt x="33579" y="3071"/>
                  </a:cubicBezTo>
                  <a:cubicBezTo>
                    <a:pt x="33802" y="3071"/>
                    <a:pt x="34001" y="2960"/>
                    <a:pt x="34112" y="2774"/>
                  </a:cubicBezTo>
                  <a:cubicBezTo>
                    <a:pt x="34174" y="2675"/>
                    <a:pt x="34211" y="2563"/>
                    <a:pt x="34211" y="2439"/>
                  </a:cubicBezTo>
                  <a:cubicBezTo>
                    <a:pt x="34211" y="2229"/>
                    <a:pt x="34100" y="2018"/>
                    <a:pt x="33914" y="1907"/>
                  </a:cubicBezTo>
                  <a:cubicBezTo>
                    <a:pt x="33808" y="1841"/>
                    <a:pt x="33692" y="1809"/>
                    <a:pt x="33577" y="1809"/>
                  </a:cubicBezTo>
                  <a:close/>
                  <a:moveTo>
                    <a:pt x="32382" y="3483"/>
                  </a:moveTo>
                  <a:cubicBezTo>
                    <a:pt x="32200" y="3483"/>
                    <a:pt x="32020" y="3562"/>
                    <a:pt x="31894" y="3716"/>
                  </a:cubicBezTo>
                  <a:cubicBezTo>
                    <a:pt x="31808" y="3827"/>
                    <a:pt x="31758" y="3976"/>
                    <a:pt x="31758" y="4125"/>
                  </a:cubicBezTo>
                  <a:cubicBezTo>
                    <a:pt x="31758" y="4310"/>
                    <a:pt x="31845" y="4484"/>
                    <a:pt x="31993" y="4608"/>
                  </a:cubicBezTo>
                  <a:lnTo>
                    <a:pt x="31993" y="4595"/>
                  </a:lnTo>
                  <a:cubicBezTo>
                    <a:pt x="32105" y="4694"/>
                    <a:pt x="32241" y="4744"/>
                    <a:pt x="32390" y="4744"/>
                  </a:cubicBezTo>
                  <a:cubicBezTo>
                    <a:pt x="32576" y="4744"/>
                    <a:pt x="32762" y="4657"/>
                    <a:pt x="32873" y="4509"/>
                  </a:cubicBezTo>
                  <a:cubicBezTo>
                    <a:pt x="32972" y="4397"/>
                    <a:pt x="33022" y="4248"/>
                    <a:pt x="33009" y="4112"/>
                  </a:cubicBezTo>
                  <a:cubicBezTo>
                    <a:pt x="33009" y="3926"/>
                    <a:pt x="32935" y="3740"/>
                    <a:pt x="32786" y="3629"/>
                  </a:cubicBezTo>
                  <a:cubicBezTo>
                    <a:pt x="32667" y="3531"/>
                    <a:pt x="32524" y="3483"/>
                    <a:pt x="32382" y="3483"/>
                  </a:cubicBezTo>
                  <a:close/>
                  <a:moveTo>
                    <a:pt x="31007" y="5003"/>
                  </a:moveTo>
                  <a:cubicBezTo>
                    <a:pt x="30849" y="5003"/>
                    <a:pt x="30691" y="5062"/>
                    <a:pt x="30568" y="5178"/>
                  </a:cubicBezTo>
                  <a:cubicBezTo>
                    <a:pt x="30445" y="5302"/>
                    <a:pt x="30370" y="5463"/>
                    <a:pt x="30370" y="5636"/>
                  </a:cubicBezTo>
                  <a:cubicBezTo>
                    <a:pt x="30370" y="5797"/>
                    <a:pt x="30445" y="5958"/>
                    <a:pt x="30556" y="6070"/>
                  </a:cubicBezTo>
                  <a:cubicBezTo>
                    <a:pt x="30668" y="6194"/>
                    <a:pt x="30829" y="6256"/>
                    <a:pt x="31002" y="6256"/>
                  </a:cubicBezTo>
                  <a:cubicBezTo>
                    <a:pt x="31163" y="6256"/>
                    <a:pt x="31324" y="6194"/>
                    <a:pt x="31436" y="6082"/>
                  </a:cubicBezTo>
                  <a:cubicBezTo>
                    <a:pt x="31560" y="5958"/>
                    <a:pt x="31634" y="5797"/>
                    <a:pt x="31634" y="5624"/>
                  </a:cubicBezTo>
                  <a:cubicBezTo>
                    <a:pt x="31622" y="5463"/>
                    <a:pt x="31560" y="5302"/>
                    <a:pt x="31448" y="5190"/>
                  </a:cubicBezTo>
                  <a:cubicBezTo>
                    <a:pt x="31329" y="5065"/>
                    <a:pt x="31168" y="5003"/>
                    <a:pt x="31007" y="5003"/>
                  </a:cubicBezTo>
                  <a:close/>
                  <a:moveTo>
                    <a:pt x="29461" y="6351"/>
                  </a:moveTo>
                  <a:cubicBezTo>
                    <a:pt x="29324" y="6351"/>
                    <a:pt x="29185" y="6396"/>
                    <a:pt x="29069" y="6491"/>
                  </a:cubicBezTo>
                  <a:cubicBezTo>
                    <a:pt x="28908" y="6603"/>
                    <a:pt x="28821" y="6788"/>
                    <a:pt x="28821" y="6974"/>
                  </a:cubicBezTo>
                  <a:cubicBezTo>
                    <a:pt x="28821" y="7123"/>
                    <a:pt x="28871" y="7259"/>
                    <a:pt x="28958" y="7371"/>
                  </a:cubicBezTo>
                  <a:lnTo>
                    <a:pt x="28958" y="7358"/>
                  </a:lnTo>
                  <a:cubicBezTo>
                    <a:pt x="29082" y="7520"/>
                    <a:pt x="29255" y="7606"/>
                    <a:pt x="29453" y="7606"/>
                  </a:cubicBezTo>
                  <a:cubicBezTo>
                    <a:pt x="29590" y="7606"/>
                    <a:pt x="29726" y="7569"/>
                    <a:pt x="29837" y="7482"/>
                  </a:cubicBezTo>
                  <a:cubicBezTo>
                    <a:pt x="29986" y="7358"/>
                    <a:pt x="30073" y="7173"/>
                    <a:pt x="30085" y="6987"/>
                  </a:cubicBezTo>
                  <a:cubicBezTo>
                    <a:pt x="30085" y="6838"/>
                    <a:pt x="30036" y="6702"/>
                    <a:pt x="29949" y="6590"/>
                  </a:cubicBezTo>
                  <a:cubicBezTo>
                    <a:pt x="29828" y="6434"/>
                    <a:pt x="29646" y="6351"/>
                    <a:pt x="29461" y="6351"/>
                  </a:cubicBezTo>
                  <a:close/>
                  <a:moveTo>
                    <a:pt x="630" y="6618"/>
                  </a:moveTo>
                  <a:cubicBezTo>
                    <a:pt x="451" y="6618"/>
                    <a:pt x="275" y="6697"/>
                    <a:pt x="150" y="6850"/>
                  </a:cubicBezTo>
                  <a:cubicBezTo>
                    <a:pt x="50" y="6962"/>
                    <a:pt x="1" y="7098"/>
                    <a:pt x="1" y="7247"/>
                  </a:cubicBezTo>
                  <a:cubicBezTo>
                    <a:pt x="1" y="7433"/>
                    <a:pt x="88" y="7619"/>
                    <a:pt x="236" y="7730"/>
                  </a:cubicBezTo>
                  <a:cubicBezTo>
                    <a:pt x="348" y="7829"/>
                    <a:pt x="484" y="7879"/>
                    <a:pt x="633" y="7879"/>
                  </a:cubicBezTo>
                  <a:cubicBezTo>
                    <a:pt x="819" y="7879"/>
                    <a:pt x="1005" y="7792"/>
                    <a:pt x="1116" y="7643"/>
                  </a:cubicBezTo>
                  <a:cubicBezTo>
                    <a:pt x="1215" y="7532"/>
                    <a:pt x="1265" y="7396"/>
                    <a:pt x="1265" y="7247"/>
                  </a:cubicBezTo>
                  <a:cubicBezTo>
                    <a:pt x="1265" y="7061"/>
                    <a:pt x="1178" y="6875"/>
                    <a:pt x="1029" y="6764"/>
                  </a:cubicBezTo>
                  <a:cubicBezTo>
                    <a:pt x="910" y="6666"/>
                    <a:pt x="769" y="6618"/>
                    <a:pt x="630" y="6618"/>
                  </a:cubicBezTo>
                  <a:close/>
                  <a:moveTo>
                    <a:pt x="27763" y="7524"/>
                  </a:moveTo>
                  <a:cubicBezTo>
                    <a:pt x="27650" y="7524"/>
                    <a:pt x="27537" y="7554"/>
                    <a:pt x="27434" y="7619"/>
                  </a:cubicBezTo>
                  <a:cubicBezTo>
                    <a:pt x="27248" y="7730"/>
                    <a:pt x="27136" y="7941"/>
                    <a:pt x="27136" y="8164"/>
                  </a:cubicBezTo>
                  <a:cubicBezTo>
                    <a:pt x="27136" y="8275"/>
                    <a:pt x="27173" y="8387"/>
                    <a:pt x="27235" y="8486"/>
                  </a:cubicBezTo>
                  <a:cubicBezTo>
                    <a:pt x="27347" y="8672"/>
                    <a:pt x="27558" y="8783"/>
                    <a:pt x="27768" y="8783"/>
                  </a:cubicBezTo>
                  <a:cubicBezTo>
                    <a:pt x="27892" y="8783"/>
                    <a:pt x="28004" y="8746"/>
                    <a:pt x="28103" y="8684"/>
                  </a:cubicBezTo>
                  <a:cubicBezTo>
                    <a:pt x="28289" y="8573"/>
                    <a:pt x="28400" y="8362"/>
                    <a:pt x="28400" y="8151"/>
                  </a:cubicBezTo>
                  <a:cubicBezTo>
                    <a:pt x="28400" y="8028"/>
                    <a:pt x="28363" y="7916"/>
                    <a:pt x="28301" y="7817"/>
                  </a:cubicBezTo>
                  <a:cubicBezTo>
                    <a:pt x="28180" y="7631"/>
                    <a:pt x="27974" y="7524"/>
                    <a:pt x="27763" y="7524"/>
                  </a:cubicBezTo>
                  <a:close/>
                  <a:moveTo>
                    <a:pt x="2313" y="7803"/>
                  </a:moveTo>
                  <a:cubicBezTo>
                    <a:pt x="2101" y="7803"/>
                    <a:pt x="1895" y="7907"/>
                    <a:pt x="1773" y="8102"/>
                  </a:cubicBezTo>
                  <a:cubicBezTo>
                    <a:pt x="1711" y="8201"/>
                    <a:pt x="1686" y="8313"/>
                    <a:pt x="1686" y="8436"/>
                  </a:cubicBezTo>
                  <a:cubicBezTo>
                    <a:pt x="1686" y="8647"/>
                    <a:pt x="1798" y="8858"/>
                    <a:pt x="1983" y="8969"/>
                  </a:cubicBezTo>
                  <a:lnTo>
                    <a:pt x="1996" y="8969"/>
                  </a:lnTo>
                  <a:cubicBezTo>
                    <a:pt x="2083" y="9031"/>
                    <a:pt x="2194" y="9056"/>
                    <a:pt x="2318" y="9056"/>
                  </a:cubicBezTo>
                  <a:cubicBezTo>
                    <a:pt x="2328" y="9057"/>
                    <a:pt x="2337" y="9057"/>
                    <a:pt x="2347" y="9057"/>
                  </a:cubicBezTo>
                  <a:cubicBezTo>
                    <a:pt x="2548" y="9057"/>
                    <a:pt x="2744" y="8936"/>
                    <a:pt x="2851" y="8759"/>
                  </a:cubicBezTo>
                  <a:cubicBezTo>
                    <a:pt x="2913" y="8659"/>
                    <a:pt x="2937" y="8548"/>
                    <a:pt x="2937" y="8436"/>
                  </a:cubicBezTo>
                  <a:cubicBezTo>
                    <a:pt x="2937" y="8213"/>
                    <a:pt x="2826" y="8015"/>
                    <a:pt x="2640" y="7891"/>
                  </a:cubicBezTo>
                  <a:cubicBezTo>
                    <a:pt x="2538" y="7831"/>
                    <a:pt x="2425" y="7803"/>
                    <a:pt x="2313" y="7803"/>
                  </a:cubicBezTo>
                  <a:close/>
                  <a:moveTo>
                    <a:pt x="25973" y="8527"/>
                  </a:moveTo>
                  <a:cubicBezTo>
                    <a:pt x="25876" y="8527"/>
                    <a:pt x="25778" y="8550"/>
                    <a:pt x="25687" y="8598"/>
                  </a:cubicBezTo>
                  <a:cubicBezTo>
                    <a:pt x="25476" y="8697"/>
                    <a:pt x="25340" y="8920"/>
                    <a:pt x="25340" y="9167"/>
                  </a:cubicBezTo>
                  <a:cubicBezTo>
                    <a:pt x="25340" y="9254"/>
                    <a:pt x="25364" y="9353"/>
                    <a:pt x="25402" y="9440"/>
                  </a:cubicBezTo>
                  <a:lnTo>
                    <a:pt x="25414" y="9428"/>
                  </a:lnTo>
                  <a:cubicBezTo>
                    <a:pt x="25513" y="9638"/>
                    <a:pt x="25736" y="9775"/>
                    <a:pt x="25972" y="9787"/>
                  </a:cubicBezTo>
                  <a:cubicBezTo>
                    <a:pt x="26058" y="9787"/>
                    <a:pt x="26157" y="9762"/>
                    <a:pt x="26244" y="9713"/>
                  </a:cubicBezTo>
                  <a:cubicBezTo>
                    <a:pt x="26467" y="9614"/>
                    <a:pt x="26603" y="9391"/>
                    <a:pt x="26591" y="9143"/>
                  </a:cubicBezTo>
                  <a:cubicBezTo>
                    <a:pt x="26591" y="9056"/>
                    <a:pt x="26566" y="8957"/>
                    <a:pt x="26529" y="8882"/>
                  </a:cubicBezTo>
                  <a:cubicBezTo>
                    <a:pt x="26424" y="8656"/>
                    <a:pt x="26203" y="8527"/>
                    <a:pt x="25973" y="8527"/>
                  </a:cubicBezTo>
                  <a:close/>
                  <a:moveTo>
                    <a:pt x="4117" y="8777"/>
                  </a:moveTo>
                  <a:cubicBezTo>
                    <a:pt x="3883" y="8777"/>
                    <a:pt x="3663" y="8913"/>
                    <a:pt x="3557" y="9143"/>
                  </a:cubicBezTo>
                  <a:cubicBezTo>
                    <a:pt x="3520" y="9229"/>
                    <a:pt x="3495" y="9316"/>
                    <a:pt x="3495" y="9415"/>
                  </a:cubicBezTo>
                  <a:cubicBezTo>
                    <a:pt x="3495" y="9651"/>
                    <a:pt x="3631" y="9874"/>
                    <a:pt x="3854" y="9973"/>
                  </a:cubicBezTo>
                  <a:cubicBezTo>
                    <a:pt x="3941" y="10010"/>
                    <a:pt x="4028" y="10035"/>
                    <a:pt x="4115" y="10035"/>
                  </a:cubicBezTo>
                  <a:cubicBezTo>
                    <a:pt x="4362" y="10035"/>
                    <a:pt x="4585" y="9899"/>
                    <a:pt x="4697" y="9675"/>
                  </a:cubicBezTo>
                  <a:cubicBezTo>
                    <a:pt x="4734" y="9589"/>
                    <a:pt x="4746" y="9502"/>
                    <a:pt x="4746" y="9403"/>
                  </a:cubicBezTo>
                  <a:cubicBezTo>
                    <a:pt x="4746" y="9167"/>
                    <a:pt x="4610" y="8944"/>
                    <a:pt x="4400" y="8845"/>
                  </a:cubicBezTo>
                  <a:cubicBezTo>
                    <a:pt x="4307" y="8799"/>
                    <a:pt x="4211" y="8777"/>
                    <a:pt x="4117" y="8777"/>
                  </a:cubicBezTo>
                  <a:close/>
                  <a:moveTo>
                    <a:pt x="24102" y="9354"/>
                  </a:moveTo>
                  <a:cubicBezTo>
                    <a:pt x="24024" y="9354"/>
                    <a:pt x="23943" y="9370"/>
                    <a:pt x="23865" y="9403"/>
                  </a:cubicBezTo>
                  <a:cubicBezTo>
                    <a:pt x="23617" y="9490"/>
                    <a:pt x="23456" y="9725"/>
                    <a:pt x="23456" y="9985"/>
                  </a:cubicBezTo>
                  <a:cubicBezTo>
                    <a:pt x="23456" y="10060"/>
                    <a:pt x="23469" y="10134"/>
                    <a:pt x="23506" y="10208"/>
                  </a:cubicBezTo>
                  <a:cubicBezTo>
                    <a:pt x="23593" y="10456"/>
                    <a:pt x="23828" y="10605"/>
                    <a:pt x="24088" y="10605"/>
                  </a:cubicBezTo>
                  <a:cubicBezTo>
                    <a:pt x="24163" y="10605"/>
                    <a:pt x="24237" y="10592"/>
                    <a:pt x="24311" y="10568"/>
                  </a:cubicBezTo>
                  <a:cubicBezTo>
                    <a:pt x="24559" y="10468"/>
                    <a:pt x="24720" y="10245"/>
                    <a:pt x="24720" y="9985"/>
                  </a:cubicBezTo>
                  <a:cubicBezTo>
                    <a:pt x="24720" y="9911"/>
                    <a:pt x="24708" y="9824"/>
                    <a:pt x="24671" y="9750"/>
                  </a:cubicBezTo>
                  <a:cubicBezTo>
                    <a:pt x="24577" y="9506"/>
                    <a:pt x="24348" y="9354"/>
                    <a:pt x="24102" y="9354"/>
                  </a:cubicBezTo>
                  <a:close/>
                  <a:moveTo>
                    <a:pt x="6010" y="9591"/>
                  </a:moveTo>
                  <a:cubicBezTo>
                    <a:pt x="5756" y="9591"/>
                    <a:pt x="5523" y="9751"/>
                    <a:pt x="5428" y="9998"/>
                  </a:cubicBezTo>
                  <a:cubicBezTo>
                    <a:pt x="5403" y="10072"/>
                    <a:pt x="5391" y="10146"/>
                    <a:pt x="5391" y="10221"/>
                  </a:cubicBezTo>
                  <a:cubicBezTo>
                    <a:pt x="5391" y="10481"/>
                    <a:pt x="5552" y="10716"/>
                    <a:pt x="5800" y="10803"/>
                  </a:cubicBezTo>
                  <a:cubicBezTo>
                    <a:pt x="5874" y="10828"/>
                    <a:pt x="5948" y="10840"/>
                    <a:pt x="6023" y="10853"/>
                  </a:cubicBezTo>
                  <a:cubicBezTo>
                    <a:pt x="6283" y="10853"/>
                    <a:pt x="6518" y="10692"/>
                    <a:pt x="6605" y="10444"/>
                  </a:cubicBezTo>
                  <a:cubicBezTo>
                    <a:pt x="6630" y="10369"/>
                    <a:pt x="6642" y="10307"/>
                    <a:pt x="6642" y="10233"/>
                  </a:cubicBezTo>
                  <a:cubicBezTo>
                    <a:pt x="6655" y="9960"/>
                    <a:pt x="6494" y="9725"/>
                    <a:pt x="6246" y="9638"/>
                  </a:cubicBezTo>
                  <a:cubicBezTo>
                    <a:pt x="6167" y="9606"/>
                    <a:pt x="6088" y="9591"/>
                    <a:pt x="6010" y="9591"/>
                  </a:cubicBezTo>
                  <a:close/>
                  <a:moveTo>
                    <a:pt x="22160" y="10028"/>
                  </a:moveTo>
                  <a:cubicBezTo>
                    <a:pt x="22097" y="10028"/>
                    <a:pt x="22033" y="10038"/>
                    <a:pt x="21969" y="10060"/>
                  </a:cubicBezTo>
                  <a:cubicBezTo>
                    <a:pt x="21709" y="10134"/>
                    <a:pt x="21523" y="10382"/>
                    <a:pt x="21523" y="10654"/>
                  </a:cubicBezTo>
                  <a:cubicBezTo>
                    <a:pt x="21523" y="10716"/>
                    <a:pt x="21536" y="10778"/>
                    <a:pt x="21548" y="10840"/>
                  </a:cubicBezTo>
                  <a:cubicBezTo>
                    <a:pt x="21635" y="11100"/>
                    <a:pt x="21870" y="11286"/>
                    <a:pt x="22155" y="11286"/>
                  </a:cubicBezTo>
                  <a:cubicBezTo>
                    <a:pt x="22217" y="11286"/>
                    <a:pt x="22279" y="11274"/>
                    <a:pt x="22329" y="11261"/>
                  </a:cubicBezTo>
                  <a:cubicBezTo>
                    <a:pt x="22601" y="11187"/>
                    <a:pt x="22775" y="10939"/>
                    <a:pt x="22787" y="10667"/>
                  </a:cubicBezTo>
                  <a:cubicBezTo>
                    <a:pt x="22787" y="10605"/>
                    <a:pt x="22775" y="10543"/>
                    <a:pt x="22750" y="10481"/>
                  </a:cubicBezTo>
                  <a:cubicBezTo>
                    <a:pt x="22670" y="10210"/>
                    <a:pt x="22427" y="10028"/>
                    <a:pt x="22160" y="10028"/>
                  </a:cubicBezTo>
                  <a:close/>
                  <a:moveTo>
                    <a:pt x="7966" y="10245"/>
                  </a:moveTo>
                  <a:cubicBezTo>
                    <a:pt x="7693" y="10245"/>
                    <a:pt x="7445" y="10426"/>
                    <a:pt x="7373" y="10692"/>
                  </a:cubicBezTo>
                  <a:cubicBezTo>
                    <a:pt x="7349" y="10753"/>
                    <a:pt x="7349" y="10803"/>
                    <a:pt x="7349" y="10865"/>
                  </a:cubicBezTo>
                  <a:cubicBezTo>
                    <a:pt x="7336" y="11150"/>
                    <a:pt x="7534" y="11398"/>
                    <a:pt x="7795" y="11472"/>
                  </a:cubicBezTo>
                  <a:lnTo>
                    <a:pt x="7795" y="11460"/>
                  </a:lnTo>
                  <a:cubicBezTo>
                    <a:pt x="7857" y="11485"/>
                    <a:pt x="7906" y="11497"/>
                    <a:pt x="7968" y="11497"/>
                  </a:cubicBezTo>
                  <a:cubicBezTo>
                    <a:pt x="8241" y="11497"/>
                    <a:pt x="8488" y="11311"/>
                    <a:pt x="8575" y="11038"/>
                  </a:cubicBezTo>
                  <a:cubicBezTo>
                    <a:pt x="8588" y="10989"/>
                    <a:pt x="8588" y="10927"/>
                    <a:pt x="8588" y="10865"/>
                  </a:cubicBezTo>
                  <a:cubicBezTo>
                    <a:pt x="8600" y="10592"/>
                    <a:pt x="8414" y="10345"/>
                    <a:pt x="8141" y="10270"/>
                  </a:cubicBezTo>
                  <a:cubicBezTo>
                    <a:pt x="8083" y="10253"/>
                    <a:pt x="8024" y="10245"/>
                    <a:pt x="7966" y="10245"/>
                  </a:cubicBezTo>
                  <a:close/>
                  <a:moveTo>
                    <a:pt x="20160" y="10553"/>
                  </a:moveTo>
                  <a:cubicBezTo>
                    <a:pt x="20115" y="10553"/>
                    <a:pt x="20069" y="10558"/>
                    <a:pt x="20024" y="10568"/>
                  </a:cubicBezTo>
                  <a:cubicBezTo>
                    <a:pt x="19739" y="10630"/>
                    <a:pt x="19541" y="10890"/>
                    <a:pt x="19541" y="11175"/>
                  </a:cubicBezTo>
                  <a:cubicBezTo>
                    <a:pt x="19541" y="11224"/>
                    <a:pt x="19541" y="11274"/>
                    <a:pt x="19553" y="11323"/>
                  </a:cubicBezTo>
                  <a:lnTo>
                    <a:pt x="19553" y="11311"/>
                  </a:lnTo>
                  <a:cubicBezTo>
                    <a:pt x="19615" y="11608"/>
                    <a:pt x="19863" y="11807"/>
                    <a:pt x="20160" y="11807"/>
                  </a:cubicBezTo>
                  <a:cubicBezTo>
                    <a:pt x="20175" y="11810"/>
                    <a:pt x="20189" y="11812"/>
                    <a:pt x="20204" y="11812"/>
                  </a:cubicBezTo>
                  <a:cubicBezTo>
                    <a:pt x="20238" y="11812"/>
                    <a:pt x="20270" y="11803"/>
                    <a:pt x="20297" y="11794"/>
                  </a:cubicBezTo>
                  <a:cubicBezTo>
                    <a:pt x="20582" y="11732"/>
                    <a:pt x="20792" y="11472"/>
                    <a:pt x="20792" y="11187"/>
                  </a:cubicBezTo>
                  <a:cubicBezTo>
                    <a:pt x="20792" y="11138"/>
                    <a:pt x="20792" y="11088"/>
                    <a:pt x="20780" y="11038"/>
                  </a:cubicBezTo>
                  <a:cubicBezTo>
                    <a:pt x="20716" y="10749"/>
                    <a:pt x="20448" y="10553"/>
                    <a:pt x="20160" y="10553"/>
                  </a:cubicBezTo>
                  <a:close/>
                  <a:moveTo>
                    <a:pt x="9965" y="10727"/>
                  </a:moveTo>
                  <a:cubicBezTo>
                    <a:pt x="9673" y="10727"/>
                    <a:pt x="9420" y="10933"/>
                    <a:pt x="9356" y="11224"/>
                  </a:cubicBezTo>
                  <a:cubicBezTo>
                    <a:pt x="9343" y="11261"/>
                    <a:pt x="9343" y="11311"/>
                    <a:pt x="9343" y="11361"/>
                  </a:cubicBezTo>
                  <a:cubicBezTo>
                    <a:pt x="9343" y="11658"/>
                    <a:pt x="9554" y="11918"/>
                    <a:pt x="9839" y="11980"/>
                  </a:cubicBezTo>
                  <a:lnTo>
                    <a:pt x="9839" y="11968"/>
                  </a:lnTo>
                  <a:cubicBezTo>
                    <a:pt x="9889" y="11980"/>
                    <a:pt x="9926" y="11980"/>
                    <a:pt x="9975" y="11993"/>
                  </a:cubicBezTo>
                  <a:cubicBezTo>
                    <a:pt x="10273" y="11993"/>
                    <a:pt x="10533" y="11782"/>
                    <a:pt x="10595" y="11485"/>
                  </a:cubicBezTo>
                  <a:cubicBezTo>
                    <a:pt x="10595" y="11447"/>
                    <a:pt x="10607" y="11398"/>
                    <a:pt x="10607" y="11361"/>
                  </a:cubicBezTo>
                  <a:cubicBezTo>
                    <a:pt x="10607" y="11063"/>
                    <a:pt x="10397" y="10791"/>
                    <a:pt x="10099" y="10741"/>
                  </a:cubicBezTo>
                  <a:cubicBezTo>
                    <a:pt x="10054" y="10731"/>
                    <a:pt x="10009" y="10727"/>
                    <a:pt x="9965" y="10727"/>
                  </a:cubicBezTo>
                  <a:close/>
                  <a:moveTo>
                    <a:pt x="18153" y="10942"/>
                  </a:moveTo>
                  <a:cubicBezTo>
                    <a:pt x="18116" y="10942"/>
                    <a:pt x="18079" y="10945"/>
                    <a:pt x="18042" y="10952"/>
                  </a:cubicBezTo>
                  <a:cubicBezTo>
                    <a:pt x="17744" y="11001"/>
                    <a:pt x="17521" y="11261"/>
                    <a:pt x="17521" y="11571"/>
                  </a:cubicBezTo>
                  <a:cubicBezTo>
                    <a:pt x="17521" y="11596"/>
                    <a:pt x="17521" y="11633"/>
                    <a:pt x="17521" y="11670"/>
                  </a:cubicBezTo>
                  <a:cubicBezTo>
                    <a:pt x="17571" y="11968"/>
                    <a:pt x="17831" y="12191"/>
                    <a:pt x="18141" y="12191"/>
                  </a:cubicBezTo>
                  <a:cubicBezTo>
                    <a:pt x="18165" y="12191"/>
                    <a:pt x="18203" y="12191"/>
                    <a:pt x="18240" y="12178"/>
                  </a:cubicBezTo>
                  <a:cubicBezTo>
                    <a:pt x="18537" y="12141"/>
                    <a:pt x="18773" y="11869"/>
                    <a:pt x="18760" y="11559"/>
                  </a:cubicBezTo>
                  <a:cubicBezTo>
                    <a:pt x="18760" y="11534"/>
                    <a:pt x="18760" y="11497"/>
                    <a:pt x="18760" y="11472"/>
                  </a:cubicBezTo>
                  <a:cubicBezTo>
                    <a:pt x="18716" y="11163"/>
                    <a:pt x="18455" y="10942"/>
                    <a:pt x="18153" y="10942"/>
                  </a:cubicBezTo>
                  <a:close/>
                  <a:moveTo>
                    <a:pt x="11997" y="11059"/>
                  </a:moveTo>
                  <a:cubicBezTo>
                    <a:pt x="11681" y="11059"/>
                    <a:pt x="11410" y="11286"/>
                    <a:pt x="11375" y="11608"/>
                  </a:cubicBezTo>
                  <a:cubicBezTo>
                    <a:pt x="11375" y="11633"/>
                    <a:pt x="11375" y="11670"/>
                    <a:pt x="11375" y="11695"/>
                  </a:cubicBezTo>
                  <a:cubicBezTo>
                    <a:pt x="11375" y="12005"/>
                    <a:pt x="11611" y="12278"/>
                    <a:pt x="11921" y="12315"/>
                  </a:cubicBezTo>
                  <a:lnTo>
                    <a:pt x="12007" y="12315"/>
                  </a:lnTo>
                  <a:cubicBezTo>
                    <a:pt x="12317" y="12315"/>
                    <a:pt x="12590" y="12079"/>
                    <a:pt x="12627" y="11770"/>
                  </a:cubicBezTo>
                  <a:lnTo>
                    <a:pt x="12627" y="11683"/>
                  </a:lnTo>
                  <a:cubicBezTo>
                    <a:pt x="12627" y="11373"/>
                    <a:pt x="12391" y="11100"/>
                    <a:pt x="12069" y="11063"/>
                  </a:cubicBezTo>
                  <a:cubicBezTo>
                    <a:pt x="12045" y="11061"/>
                    <a:pt x="12021" y="11059"/>
                    <a:pt x="11997" y="11059"/>
                  </a:cubicBezTo>
                  <a:close/>
                  <a:moveTo>
                    <a:pt x="16105" y="11186"/>
                  </a:moveTo>
                  <a:cubicBezTo>
                    <a:pt x="16090" y="11186"/>
                    <a:pt x="16074" y="11186"/>
                    <a:pt x="16059" y="11187"/>
                  </a:cubicBezTo>
                  <a:cubicBezTo>
                    <a:pt x="15737" y="11200"/>
                    <a:pt x="15477" y="11472"/>
                    <a:pt x="15477" y="11807"/>
                  </a:cubicBezTo>
                  <a:lnTo>
                    <a:pt x="15477" y="11856"/>
                  </a:lnTo>
                  <a:cubicBezTo>
                    <a:pt x="15502" y="12191"/>
                    <a:pt x="15774" y="12439"/>
                    <a:pt x="16109" y="12439"/>
                  </a:cubicBezTo>
                  <a:lnTo>
                    <a:pt x="16146" y="12439"/>
                  </a:lnTo>
                  <a:cubicBezTo>
                    <a:pt x="16480" y="12426"/>
                    <a:pt x="16741" y="12154"/>
                    <a:pt x="16741" y="11819"/>
                  </a:cubicBezTo>
                  <a:lnTo>
                    <a:pt x="16741" y="11770"/>
                  </a:lnTo>
                  <a:cubicBezTo>
                    <a:pt x="16717" y="11438"/>
                    <a:pt x="16433" y="11186"/>
                    <a:pt x="16105" y="11186"/>
                  </a:cubicBezTo>
                  <a:close/>
                  <a:moveTo>
                    <a:pt x="14041" y="11224"/>
                  </a:moveTo>
                  <a:cubicBezTo>
                    <a:pt x="13705" y="11224"/>
                    <a:pt x="13432" y="11492"/>
                    <a:pt x="13420" y="11831"/>
                  </a:cubicBezTo>
                  <a:lnTo>
                    <a:pt x="13420" y="11844"/>
                  </a:lnTo>
                  <a:cubicBezTo>
                    <a:pt x="13420" y="12178"/>
                    <a:pt x="13692" y="12463"/>
                    <a:pt x="14027" y="12476"/>
                  </a:cubicBezTo>
                  <a:lnTo>
                    <a:pt x="14052" y="12476"/>
                  </a:lnTo>
                  <a:cubicBezTo>
                    <a:pt x="14399" y="12476"/>
                    <a:pt x="14671" y="12203"/>
                    <a:pt x="14671" y="11869"/>
                  </a:cubicBezTo>
                  <a:lnTo>
                    <a:pt x="14671" y="11856"/>
                  </a:lnTo>
                  <a:cubicBezTo>
                    <a:pt x="14684" y="11509"/>
                    <a:pt x="14411" y="11224"/>
                    <a:pt x="14064" y="11224"/>
                  </a:cubicBezTo>
                  <a:cubicBezTo>
                    <a:pt x="14057" y="11224"/>
                    <a:pt x="14049" y="11224"/>
                    <a:pt x="14041" y="112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121;p51"/>
            <p:cNvSpPr/>
            <p:nvPr/>
          </p:nvSpPr>
          <p:spPr>
            <a:xfrm flipH="1">
              <a:off x="3410790" y="4424475"/>
              <a:ext cx="31625" cy="31550"/>
            </a:xfrm>
            <a:custGeom>
              <a:avLst/>
              <a:gdLst/>
              <a:ahLst/>
              <a:cxnLst/>
              <a:rect l="l" t="t" r="r" b="b"/>
              <a:pathLst>
                <a:path w="1265" h="1262" extrusionOk="0">
                  <a:moveTo>
                    <a:pt x="632" y="1"/>
                  </a:moveTo>
                  <a:cubicBezTo>
                    <a:pt x="592" y="1"/>
                    <a:pt x="552" y="4"/>
                    <a:pt x="509" y="10"/>
                  </a:cubicBezTo>
                  <a:cubicBezTo>
                    <a:pt x="471" y="22"/>
                    <a:pt x="434" y="35"/>
                    <a:pt x="397" y="47"/>
                  </a:cubicBezTo>
                  <a:cubicBezTo>
                    <a:pt x="360" y="72"/>
                    <a:pt x="323" y="84"/>
                    <a:pt x="286" y="109"/>
                  </a:cubicBezTo>
                  <a:cubicBezTo>
                    <a:pt x="248" y="134"/>
                    <a:pt x="224" y="159"/>
                    <a:pt x="186" y="183"/>
                  </a:cubicBezTo>
                  <a:cubicBezTo>
                    <a:pt x="75" y="307"/>
                    <a:pt x="1" y="468"/>
                    <a:pt x="1" y="629"/>
                  </a:cubicBezTo>
                  <a:cubicBezTo>
                    <a:pt x="1" y="976"/>
                    <a:pt x="286" y="1261"/>
                    <a:pt x="620" y="1261"/>
                  </a:cubicBezTo>
                  <a:lnTo>
                    <a:pt x="632" y="1261"/>
                  </a:lnTo>
                  <a:cubicBezTo>
                    <a:pt x="979" y="1261"/>
                    <a:pt x="1264" y="976"/>
                    <a:pt x="1252" y="629"/>
                  </a:cubicBezTo>
                  <a:cubicBezTo>
                    <a:pt x="1252" y="468"/>
                    <a:pt x="1190" y="307"/>
                    <a:pt x="1079" y="183"/>
                  </a:cubicBezTo>
                  <a:cubicBezTo>
                    <a:pt x="1041" y="159"/>
                    <a:pt x="1017" y="134"/>
                    <a:pt x="979" y="109"/>
                  </a:cubicBezTo>
                  <a:cubicBezTo>
                    <a:pt x="955" y="84"/>
                    <a:pt x="917" y="72"/>
                    <a:pt x="868" y="47"/>
                  </a:cubicBezTo>
                  <a:cubicBezTo>
                    <a:pt x="831" y="35"/>
                    <a:pt x="794" y="22"/>
                    <a:pt x="756" y="10"/>
                  </a:cubicBezTo>
                  <a:cubicBezTo>
                    <a:pt x="713" y="4"/>
                    <a:pt x="673" y="1"/>
                    <a:pt x="632" y="1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122;p51"/>
            <p:cNvSpPr/>
            <p:nvPr/>
          </p:nvSpPr>
          <p:spPr>
            <a:xfrm flipH="1">
              <a:off x="2739840" y="4146550"/>
              <a:ext cx="448250" cy="321075"/>
            </a:xfrm>
            <a:custGeom>
              <a:avLst/>
              <a:gdLst/>
              <a:ahLst/>
              <a:cxnLst/>
              <a:rect l="l" t="t" r="r" b="b"/>
              <a:pathLst>
                <a:path w="17930" h="12843" extrusionOk="0">
                  <a:moveTo>
                    <a:pt x="1016" y="0"/>
                  </a:moveTo>
                  <a:lnTo>
                    <a:pt x="0" y="8451"/>
                  </a:lnTo>
                  <a:cubicBezTo>
                    <a:pt x="0" y="8451"/>
                    <a:pt x="2598" y="12843"/>
                    <a:pt x="7823" y="12843"/>
                  </a:cubicBezTo>
                  <a:cubicBezTo>
                    <a:pt x="8326" y="12843"/>
                    <a:pt x="8853" y="12802"/>
                    <a:pt x="9405" y="12713"/>
                  </a:cubicBezTo>
                  <a:cubicBezTo>
                    <a:pt x="15687" y="11709"/>
                    <a:pt x="17929" y="5898"/>
                    <a:pt x="17929" y="5898"/>
                  </a:cubicBezTo>
                  <a:lnTo>
                    <a:pt x="17558" y="409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BA7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123;p51"/>
            <p:cNvSpPr/>
            <p:nvPr/>
          </p:nvSpPr>
          <p:spPr>
            <a:xfrm flipH="1">
              <a:off x="2747590" y="4146550"/>
              <a:ext cx="421925" cy="150425"/>
            </a:xfrm>
            <a:custGeom>
              <a:avLst/>
              <a:gdLst/>
              <a:ahLst/>
              <a:cxnLst/>
              <a:rect l="l" t="t" r="r" b="b"/>
              <a:pathLst>
                <a:path w="16877" h="6017" extrusionOk="0">
                  <a:moveTo>
                    <a:pt x="273" y="0"/>
                  </a:moveTo>
                  <a:lnTo>
                    <a:pt x="1" y="2268"/>
                  </a:lnTo>
                  <a:cubicBezTo>
                    <a:pt x="2356" y="4503"/>
                    <a:pt x="5205" y="6016"/>
                    <a:pt x="8615" y="6016"/>
                  </a:cubicBezTo>
                  <a:cubicBezTo>
                    <a:pt x="9098" y="6016"/>
                    <a:pt x="9593" y="5986"/>
                    <a:pt x="10099" y="5923"/>
                  </a:cubicBezTo>
                  <a:cubicBezTo>
                    <a:pt x="13432" y="5502"/>
                    <a:pt x="15576" y="3767"/>
                    <a:pt x="16877" y="1301"/>
                  </a:cubicBezTo>
                  <a:lnTo>
                    <a:pt x="16815" y="40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124;p51"/>
            <p:cNvSpPr/>
            <p:nvPr/>
          </p:nvSpPr>
          <p:spPr>
            <a:xfrm flipH="1">
              <a:off x="2603865" y="3400325"/>
              <a:ext cx="770100" cy="862900"/>
            </a:xfrm>
            <a:custGeom>
              <a:avLst/>
              <a:gdLst/>
              <a:ahLst/>
              <a:cxnLst/>
              <a:rect l="l" t="t" r="r" b="b"/>
              <a:pathLst>
                <a:path w="30804" h="34516" extrusionOk="0">
                  <a:moveTo>
                    <a:pt x="12069" y="0"/>
                  </a:moveTo>
                  <a:cubicBezTo>
                    <a:pt x="10954" y="1933"/>
                    <a:pt x="8674" y="5031"/>
                    <a:pt x="5205" y="6121"/>
                  </a:cubicBezTo>
                  <a:cubicBezTo>
                    <a:pt x="1" y="7744"/>
                    <a:pt x="918" y="12948"/>
                    <a:pt x="2070" y="15018"/>
                  </a:cubicBezTo>
                  <a:cubicBezTo>
                    <a:pt x="3582" y="17756"/>
                    <a:pt x="5478" y="20222"/>
                    <a:pt x="3074" y="22725"/>
                  </a:cubicBezTo>
                  <a:cubicBezTo>
                    <a:pt x="5907" y="28507"/>
                    <a:pt x="10478" y="34516"/>
                    <a:pt x="17280" y="34516"/>
                  </a:cubicBezTo>
                  <a:cubicBezTo>
                    <a:pt x="17766" y="34516"/>
                    <a:pt x="18264" y="34485"/>
                    <a:pt x="18773" y="34421"/>
                  </a:cubicBezTo>
                  <a:cubicBezTo>
                    <a:pt x="30804" y="32910"/>
                    <a:pt x="27347" y="14373"/>
                    <a:pt x="24286" y="5576"/>
                  </a:cubicBezTo>
                  <a:cubicBezTo>
                    <a:pt x="17596" y="5415"/>
                    <a:pt x="13816" y="2119"/>
                    <a:pt x="12069" y="0"/>
                  </a:cubicBezTo>
                  <a:close/>
                </a:path>
              </a:pathLst>
            </a:custGeom>
            <a:solidFill>
              <a:srgbClr val="BA7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125;p51"/>
            <p:cNvSpPr/>
            <p:nvPr/>
          </p:nvSpPr>
          <p:spPr>
            <a:xfrm flipH="1">
              <a:off x="2000740" y="4249075"/>
              <a:ext cx="860250" cy="1015425"/>
            </a:xfrm>
            <a:custGeom>
              <a:avLst/>
              <a:gdLst/>
              <a:ahLst/>
              <a:cxnLst/>
              <a:rect l="l" t="t" r="r" b="b"/>
              <a:pathLst>
                <a:path w="34410" h="40617" extrusionOk="0">
                  <a:moveTo>
                    <a:pt x="16344" y="0"/>
                  </a:moveTo>
                  <a:cubicBezTo>
                    <a:pt x="16344" y="1"/>
                    <a:pt x="17732" y="14745"/>
                    <a:pt x="1" y="19132"/>
                  </a:cubicBezTo>
                  <a:cubicBezTo>
                    <a:pt x="1" y="19132"/>
                    <a:pt x="2789" y="33356"/>
                    <a:pt x="1116" y="40617"/>
                  </a:cubicBezTo>
                  <a:lnTo>
                    <a:pt x="27186" y="40592"/>
                  </a:lnTo>
                  <a:cubicBezTo>
                    <a:pt x="27186" y="40592"/>
                    <a:pt x="34409" y="9603"/>
                    <a:pt x="23518" y="1909"/>
                  </a:cubicBezTo>
                  <a:cubicBezTo>
                    <a:pt x="23518" y="1909"/>
                    <a:pt x="21635" y="149"/>
                    <a:pt x="163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126;p51"/>
            <p:cNvSpPr/>
            <p:nvPr/>
          </p:nvSpPr>
          <p:spPr>
            <a:xfrm flipH="1">
              <a:off x="2304940" y="4259750"/>
              <a:ext cx="486650" cy="1015300"/>
            </a:xfrm>
            <a:custGeom>
              <a:avLst/>
              <a:gdLst/>
              <a:ahLst/>
              <a:cxnLst/>
              <a:rect l="l" t="t" r="r" b="b"/>
              <a:pathLst>
                <a:path w="19466" h="40612" extrusionOk="0">
                  <a:moveTo>
                    <a:pt x="17777" y="0"/>
                  </a:moveTo>
                  <a:cubicBezTo>
                    <a:pt x="17550" y="0"/>
                    <a:pt x="17320" y="161"/>
                    <a:pt x="17347" y="453"/>
                  </a:cubicBezTo>
                  <a:cubicBezTo>
                    <a:pt x="17359" y="490"/>
                    <a:pt x="17694" y="4344"/>
                    <a:pt x="15761" y="8681"/>
                  </a:cubicBezTo>
                  <a:cubicBezTo>
                    <a:pt x="13221" y="14405"/>
                    <a:pt x="7893" y="18432"/>
                    <a:pt x="347" y="20291"/>
                  </a:cubicBezTo>
                  <a:cubicBezTo>
                    <a:pt x="136" y="20353"/>
                    <a:pt x="0" y="20563"/>
                    <a:pt x="37" y="20786"/>
                  </a:cubicBezTo>
                  <a:cubicBezTo>
                    <a:pt x="62" y="20898"/>
                    <a:pt x="2268" y="32272"/>
                    <a:pt x="1685" y="40165"/>
                  </a:cubicBezTo>
                  <a:cubicBezTo>
                    <a:pt x="1661" y="40401"/>
                    <a:pt x="1834" y="40599"/>
                    <a:pt x="2069" y="40611"/>
                  </a:cubicBezTo>
                  <a:lnTo>
                    <a:pt x="2094" y="40611"/>
                  </a:lnTo>
                  <a:cubicBezTo>
                    <a:pt x="2317" y="40611"/>
                    <a:pt x="2503" y="40438"/>
                    <a:pt x="2515" y="40227"/>
                  </a:cubicBezTo>
                  <a:cubicBezTo>
                    <a:pt x="3048" y="33053"/>
                    <a:pt x="1314" y="23091"/>
                    <a:pt x="929" y="21009"/>
                  </a:cubicBezTo>
                  <a:cubicBezTo>
                    <a:pt x="19466" y="16202"/>
                    <a:pt x="18202" y="540"/>
                    <a:pt x="18190" y="379"/>
                  </a:cubicBezTo>
                  <a:cubicBezTo>
                    <a:pt x="18167" y="120"/>
                    <a:pt x="17973" y="0"/>
                    <a:pt x="17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127;p51"/>
            <p:cNvSpPr/>
            <p:nvPr/>
          </p:nvSpPr>
          <p:spPr>
            <a:xfrm flipH="1">
              <a:off x="2363790" y="4798325"/>
              <a:ext cx="46525" cy="476725"/>
            </a:xfrm>
            <a:custGeom>
              <a:avLst/>
              <a:gdLst/>
              <a:ahLst/>
              <a:cxnLst/>
              <a:rect l="l" t="t" r="r" b="b"/>
              <a:pathLst>
                <a:path w="1861" h="19069" extrusionOk="0">
                  <a:moveTo>
                    <a:pt x="446" y="0"/>
                  </a:moveTo>
                  <a:cubicBezTo>
                    <a:pt x="224" y="0"/>
                    <a:pt x="0" y="160"/>
                    <a:pt x="27" y="457"/>
                  </a:cubicBezTo>
                  <a:cubicBezTo>
                    <a:pt x="39" y="569"/>
                    <a:pt x="1006" y="11485"/>
                    <a:pt x="27" y="18610"/>
                  </a:cubicBezTo>
                  <a:cubicBezTo>
                    <a:pt x="2" y="18833"/>
                    <a:pt x="163" y="19043"/>
                    <a:pt x="386" y="19068"/>
                  </a:cubicBezTo>
                  <a:lnTo>
                    <a:pt x="436" y="19068"/>
                  </a:lnTo>
                  <a:cubicBezTo>
                    <a:pt x="444" y="19069"/>
                    <a:pt x="452" y="19069"/>
                    <a:pt x="460" y="19069"/>
                  </a:cubicBezTo>
                  <a:cubicBezTo>
                    <a:pt x="661" y="19069"/>
                    <a:pt x="833" y="18924"/>
                    <a:pt x="857" y="18721"/>
                  </a:cubicBezTo>
                  <a:cubicBezTo>
                    <a:pt x="1861" y="11497"/>
                    <a:pt x="869" y="495"/>
                    <a:pt x="857" y="383"/>
                  </a:cubicBezTo>
                  <a:cubicBezTo>
                    <a:pt x="834" y="123"/>
                    <a:pt x="641" y="0"/>
                    <a:pt x="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128;p51"/>
            <p:cNvSpPr/>
            <p:nvPr/>
          </p:nvSpPr>
          <p:spPr>
            <a:xfrm flipH="1">
              <a:off x="2347990" y="4798025"/>
              <a:ext cx="54650" cy="143400"/>
            </a:xfrm>
            <a:custGeom>
              <a:avLst/>
              <a:gdLst/>
              <a:ahLst/>
              <a:cxnLst/>
              <a:rect l="l" t="t" r="r" b="b"/>
              <a:pathLst>
                <a:path w="2186" h="5736" extrusionOk="0">
                  <a:moveTo>
                    <a:pt x="1307" y="1"/>
                  </a:moveTo>
                  <a:cubicBezTo>
                    <a:pt x="1077" y="1"/>
                    <a:pt x="844" y="169"/>
                    <a:pt x="885" y="469"/>
                  </a:cubicBezTo>
                  <a:cubicBezTo>
                    <a:pt x="1083" y="1932"/>
                    <a:pt x="1132" y="4261"/>
                    <a:pt x="674" y="4831"/>
                  </a:cubicBezTo>
                  <a:cubicBezTo>
                    <a:pt x="612" y="4905"/>
                    <a:pt x="575" y="4905"/>
                    <a:pt x="550" y="4905"/>
                  </a:cubicBezTo>
                  <a:cubicBezTo>
                    <a:pt x="0" y="4918"/>
                    <a:pt x="17" y="5736"/>
                    <a:pt x="551" y="5736"/>
                  </a:cubicBezTo>
                  <a:cubicBezTo>
                    <a:pt x="559" y="5736"/>
                    <a:pt x="567" y="5736"/>
                    <a:pt x="575" y="5735"/>
                  </a:cubicBezTo>
                  <a:lnTo>
                    <a:pt x="600" y="5735"/>
                  </a:lnTo>
                  <a:cubicBezTo>
                    <a:pt x="885" y="5723"/>
                    <a:pt x="1145" y="5587"/>
                    <a:pt x="1318" y="5364"/>
                  </a:cubicBezTo>
                  <a:cubicBezTo>
                    <a:pt x="2186" y="4298"/>
                    <a:pt x="1801" y="1015"/>
                    <a:pt x="1715" y="358"/>
                  </a:cubicBezTo>
                  <a:cubicBezTo>
                    <a:pt x="1681" y="113"/>
                    <a:pt x="1495" y="1"/>
                    <a:pt x="1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129;p51"/>
            <p:cNvSpPr/>
            <p:nvPr/>
          </p:nvSpPr>
          <p:spPr>
            <a:xfrm flipH="1">
              <a:off x="2557690" y="3641850"/>
              <a:ext cx="128900" cy="222200"/>
            </a:xfrm>
            <a:custGeom>
              <a:avLst/>
              <a:gdLst/>
              <a:ahLst/>
              <a:cxnLst/>
              <a:rect l="l" t="t" r="r" b="b"/>
              <a:pathLst>
                <a:path w="5156" h="8888" extrusionOk="0">
                  <a:moveTo>
                    <a:pt x="1624" y="0"/>
                  </a:moveTo>
                  <a:cubicBezTo>
                    <a:pt x="710" y="0"/>
                    <a:pt x="1" y="648"/>
                    <a:pt x="1" y="648"/>
                  </a:cubicBezTo>
                  <a:lnTo>
                    <a:pt x="744" y="8888"/>
                  </a:lnTo>
                  <a:cubicBezTo>
                    <a:pt x="5155" y="5741"/>
                    <a:pt x="4659" y="2147"/>
                    <a:pt x="3073" y="636"/>
                  </a:cubicBezTo>
                  <a:cubicBezTo>
                    <a:pt x="2581" y="159"/>
                    <a:pt x="2077" y="0"/>
                    <a:pt x="1624" y="0"/>
                  </a:cubicBezTo>
                  <a:close/>
                </a:path>
              </a:pathLst>
            </a:custGeom>
            <a:solidFill>
              <a:srgbClr val="BA7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130;p51"/>
            <p:cNvSpPr/>
            <p:nvPr/>
          </p:nvSpPr>
          <p:spPr>
            <a:xfrm flipH="1">
              <a:off x="2600415" y="3683725"/>
              <a:ext cx="70075" cy="104875"/>
            </a:xfrm>
            <a:custGeom>
              <a:avLst/>
              <a:gdLst/>
              <a:ahLst/>
              <a:cxnLst/>
              <a:rect l="l" t="t" r="r" b="b"/>
              <a:pathLst>
                <a:path w="2803" h="4195" extrusionOk="0">
                  <a:moveTo>
                    <a:pt x="1271" y="1"/>
                  </a:moveTo>
                  <a:cubicBezTo>
                    <a:pt x="1158" y="1"/>
                    <a:pt x="1044" y="13"/>
                    <a:pt x="930" y="39"/>
                  </a:cubicBezTo>
                  <a:cubicBezTo>
                    <a:pt x="695" y="101"/>
                    <a:pt x="472" y="187"/>
                    <a:pt x="261" y="311"/>
                  </a:cubicBezTo>
                  <a:lnTo>
                    <a:pt x="249" y="324"/>
                  </a:lnTo>
                  <a:cubicBezTo>
                    <a:pt x="1" y="497"/>
                    <a:pt x="26" y="869"/>
                    <a:pt x="286" y="1005"/>
                  </a:cubicBezTo>
                  <a:cubicBezTo>
                    <a:pt x="534" y="1154"/>
                    <a:pt x="757" y="1327"/>
                    <a:pt x="930" y="1550"/>
                  </a:cubicBezTo>
                  <a:cubicBezTo>
                    <a:pt x="1116" y="1761"/>
                    <a:pt x="1228" y="2021"/>
                    <a:pt x="1265" y="2294"/>
                  </a:cubicBezTo>
                  <a:cubicBezTo>
                    <a:pt x="1277" y="2579"/>
                    <a:pt x="1203" y="2876"/>
                    <a:pt x="1067" y="3124"/>
                  </a:cubicBezTo>
                  <a:cubicBezTo>
                    <a:pt x="1005" y="3260"/>
                    <a:pt x="905" y="3384"/>
                    <a:pt x="819" y="3521"/>
                  </a:cubicBezTo>
                  <a:lnTo>
                    <a:pt x="497" y="3892"/>
                  </a:lnTo>
                  <a:lnTo>
                    <a:pt x="484" y="3905"/>
                  </a:lnTo>
                  <a:cubicBezTo>
                    <a:pt x="377" y="4031"/>
                    <a:pt x="491" y="4195"/>
                    <a:pt x="622" y="4195"/>
                  </a:cubicBezTo>
                  <a:cubicBezTo>
                    <a:pt x="659" y="4195"/>
                    <a:pt x="697" y="4182"/>
                    <a:pt x="732" y="4152"/>
                  </a:cubicBezTo>
                  <a:lnTo>
                    <a:pt x="1128" y="3793"/>
                  </a:lnTo>
                  <a:cubicBezTo>
                    <a:pt x="1252" y="3657"/>
                    <a:pt x="1364" y="3508"/>
                    <a:pt x="1475" y="3372"/>
                  </a:cubicBezTo>
                  <a:cubicBezTo>
                    <a:pt x="1698" y="3050"/>
                    <a:pt x="1835" y="2678"/>
                    <a:pt x="1860" y="2281"/>
                  </a:cubicBezTo>
                  <a:cubicBezTo>
                    <a:pt x="1860" y="1873"/>
                    <a:pt x="1748" y="1476"/>
                    <a:pt x="1525" y="1142"/>
                  </a:cubicBezTo>
                  <a:cubicBezTo>
                    <a:pt x="1425" y="983"/>
                    <a:pt x="1312" y="836"/>
                    <a:pt x="1186" y="700"/>
                  </a:cubicBezTo>
                  <a:lnTo>
                    <a:pt x="1186" y="700"/>
                  </a:lnTo>
                  <a:cubicBezTo>
                    <a:pt x="1278" y="662"/>
                    <a:pt x="1382" y="643"/>
                    <a:pt x="1488" y="643"/>
                  </a:cubicBezTo>
                  <a:cubicBezTo>
                    <a:pt x="1513" y="643"/>
                    <a:pt x="1537" y="644"/>
                    <a:pt x="1562" y="646"/>
                  </a:cubicBezTo>
                  <a:cubicBezTo>
                    <a:pt x="1723" y="646"/>
                    <a:pt x="1872" y="695"/>
                    <a:pt x="2008" y="782"/>
                  </a:cubicBezTo>
                  <a:cubicBezTo>
                    <a:pt x="2157" y="869"/>
                    <a:pt x="2293" y="993"/>
                    <a:pt x="2405" y="1129"/>
                  </a:cubicBezTo>
                  <a:lnTo>
                    <a:pt x="2417" y="1142"/>
                  </a:lnTo>
                  <a:cubicBezTo>
                    <a:pt x="2453" y="1200"/>
                    <a:pt x="2505" y="1224"/>
                    <a:pt x="2556" y="1224"/>
                  </a:cubicBezTo>
                  <a:cubicBezTo>
                    <a:pt x="2679" y="1224"/>
                    <a:pt x="2802" y="1083"/>
                    <a:pt x="2714" y="943"/>
                  </a:cubicBezTo>
                  <a:cubicBezTo>
                    <a:pt x="2603" y="745"/>
                    <a:pt x="2467" y="559"/>
                    <a:pt x="2306" y="410"/>
                  </a:cubicBezTo>
                  <a:cubicBezTo>
                    <a:pt x="2019" y="143"/>
                    <a:pt x="1651" y="1"/>
                    <a:pt x="1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131;p51"/>
            <p:cNvSpPr/>
            <p:nvPr/>
          </p:nvSpPr>
          <p:spPr>
            <a:xfrm flipH="1">
              <a:off x="2615015" y="3814750"/>
              <a:ext cx="56075" cy="55925"/>
            </a:xfrm>
            <a:custGeom>
              <a:avLst/>
              <a:gdLst/>
              <a:ahLst/>
              <a:cxnLst/>
              <a:rect l="l" t="t" r="r" b="b"/>
              <a:pathLst>
                <a:path w="2243" h="2237" extrusionOk="0">
                  <a:moveTo>
                    <a:pt x="909" y="1"/>
                  </a:moveTo>
                  <a:cubicBezTo>
                    <a:pt x="568" y="1"/>
                    <a:pt x="226" y="154"/>
                    <a:pt x="0" y="473"/>
                  </a:cubicBezTo>
                  <a:lnTo>
                    <a:pt x="124" y="1922"/>
                  </a:lnTo>
                  <a:cubicBezTo>
                    <a:pt x="285" y="2071"/>
                    <a:pt x="496" y="2183"/>
                    <a:pt x="706" y="2220"/>
                  </a:cubicBezTo>
                  <a:cubicBezTo>
                    <a:pt x="773" y="2231"/>
                    <a:pt x="839" y="2237"/>
                    <a:pt x="904" y="2237"/>
                  </a:cubicBezTo>
                  <a:cubicBezTo>
                    <a:pt x="1675" y="2237"/>
                    <a:pt x="2243" y="1450"/>
                    <a:pt x="1945" y="696"/>
                  </a:cubicBezTo>
                  <a:cubicBezTo>
                    <a:pt x="1759" y="241"/>
                    <a:pt x="1336" y="1"/>
                    <a:pt x="909" y="1"/>
                  </a:cubicBezTo>
                  <a:close/>
                </a:path>
              </a:pathLst>
            </a:custGeom>
            <a:solidFill>
              <a:srgbClr val="558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132;p51"/>
            <p:cNvSpPr/>
            <p:nvPr/>
          </p:nvSpPr>
          <p:spPr>
            <a:xfrm flipH="1">
              <a:off x="2912990" y="3995150"/>
              <a:ext cx="116825" cy="105300"/>
            </a:xfrm>
            <a:custGeom>
              <a:avLst/>
              <a:gdLst/>
              <a:ahLst/>
              <a:cxnLst/>
              <a:rect l="l" t="t" r="r" b="b"/>
              <a:pathLst>
                <a:path w="4673" h="4212" extrusionOk="0">
                  <a:moveTo>
                    <a:pt x="1557" y="0"/>
                  </a:moveTo>
                  <a:cubicBezTo>
                    <a:pt x="1432" y="0"/>
                    <a:pt x="1286" y="30"/>
                    <a:pt x="1116" y="96"/>
                  </a:cubicBezTo>
                  <a:cubicBezTo>
                    <a:pt x="236" y="443"/>
                    <a:pt x="1" y="1980"/>
                    <a:pt x="843" y="3528"/>
                  </a:cubicBezTo>
                  <a:cubicBezTo>
                    <a:pt x="1096" y="3977"/>
                    <a:pt x="1523" y="4212"/>
                    <a:pt x="1970" y="4212"/>
                  </a:cubicBezTo>
                  <a:cubicBezTo>
                    <a:pt x="2312" y="4212"/>
                    <a:pt x="2666" y="4074"/>
                    <a:pt x="2962" y="3789"/>
                  </a:cubicBezTo>
                  <a:cubicBezTo>
                    <a:pt x="3780" y="2971"/>
                    <a:pt x="4672" y="1843"/>
                    <a:pt x="4164" y="1013"/>
                  </a:cubicBezTo>
                  <a:cubicBezTo>
                    <a:pt x="3938" y="648"/>
                    <a:pt x="3699" y="514"/>
                    <a:pt x="3471" y="514"/>
                  </a:cubicBezTo>
                  <a:cubicBezTo>
                    <a:pt x="2849" y="514"/>
                    <a:pt x="2305" y="1509"/>
                    <a:pt x="2305" y="1509"/>
                  </a:cubicBezTo>
                  <a:cubicBezTo>
                    <a:pt x="2305" y="1509"/>
                    <a:pt x="2458" y="0"/>
                    <a:pt x="1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133;p51"/>
            <p:cNvSpPr/>
            <p:nvPr/>
          </p:nvSpPr>
          <p:spPr>
            <a:xfrm flipH="1">
              <a:off x="3070415" y="3886950"/>
              <a:ext cx="146800" cy="108150"/>
            </a:xfrm>
            <a:custGeom>
              <a:avLst/>
              <a:gdLst/>
              <a:ahLst/>
              <a:cxnLst/>
              <a:rect l="l" t="t" r="r" b="b"/>
              <a:pathLst>
                <a:path w="5872" h="4326" extrusionOk="0">
                  <a:moveTo>
                    <a:pt x="3530" y="1"/>
                  </a:moveTo>
                  <a:cubicBezTo>
                    <a:pt x="3526" y="1"/>
                    <a:pt x="3523" y="1"/>
                    <a:pt x="3519" y="1"/>
                  </a:cubicBezTo>
                  <a:cubicBezTo>
                    <a:pt x="1933" y="13"/>
                    <a:pt x="2739" y="1760"/>
                    <a:pt x="2739" y="1760"/>
                  </a:cubicBezTo>
                  <a:cubicBezTo>
                    <a:pt x="2739" y="1760"/>
                    <a:pt x="2156" y="1209"/>
                    <a:pt x="1613" y="1209"/>
                  </a:cubicBezTo>
                  <a:cubicBezTo>
                    <a:pt x="1334" y="1209"/>
                    <a:pt x="1065" y="1355"/>
                    <a:pt x="893" y="1797"/>
                  </a:cubicBezTo>
                  <a:cubicBezTo>
                    <a:pt x="1" y="4152"/>
                    <a:pt x="4969" y="4325"/>
                    <a:pt x="4969" y="4325"/>
                  </a:cubicBezTo>
                  <a:cubicBezTo>
                    <a:pt x="4969" y="4325"/>
                    <a:pt x="5871" y="1"/>
                    <a:pt x="3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134;p51"/>
            <p:cNvSpPr/>
            <p:nvPr/>
          </p:nvSpPr>
          <p:spPr>
            <a:xfrm flipH="1">
              <a:off x="2726840" y="3824575"/>
              <a:ext cx="125775" cy="82850"/>
            </a:xfrm>
            <a:custGeom>
              <a:avLst/>
              <a:gdLst/>
              <a:ahLst/>
              <a:cxnLst/>
              <a:rect l="l" t="t" r="r" b="b"/>
              <a:pathLst>
                <a:path w="5031" h="3314" extrusionOk="0">
                  <a:moveTo>
                    <a:pt x="1901" y="1"/>
                  </a:moveTo>
                  <a:cubicBezTo>
                    <a:pt x="1800" y="1"/>
                    <a:pt x="1683" y="32"/>
                    <a:pt x="1549" y="104"/>
                  </a:cubicBezTo>
                  <a:cubicBezTo>
                    <a:pt x="0" y="947"/>
                    <a:pt x="2577" y="3314"/>
                    <a:pt x="2577" y="3314"/>
                  </a:cubicBezTo>
                  <a:cubicBezTo>
                    <a:pt x="2577" y="3314"/>
                    <a:pt x="5031" y="1405"/>
                    <a:pt x="3767" y="340"/>
                  </a:cubicBezTo>
                  <a:cubicBezTo>
                    <a:pt x="3582" y="184"/>
                    <a:pt x="3420" y="123"/>
                    <a:pt x="3280" y="123"/>
                  </a:cubicBezTo>
                  <a:cubicBezTo>
                    <a:pt x="2773" y="123"/>
                    <a:pt x="2553" y="922"/>
                    <a:pt x="2553" y="922"/>
                  </a:cubicBezTo>
                  <a:cubicBezTo>
                    <a:pt x="2553" y="922"/>
                    <a:pt x="2455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135;p51"/>
            <p:cNvSpPr/>
            <p:nvPr/>
          </p:nvSpPr>
          <p:spPr>
            <a:xfrm flipH="1">
              <a:off x="2829365" y="3730700"/>
              <a:ext cx="140025" cy="207400"/>
            </a:xfrm>
            <a:custGeom>
              <a:avLst/>
              <a:gdLst/>
              <a:ahLst/>
              <a:cxnLst/>
              <a:rect l="l" t="t" r="r" b="b"/>
              <a:pathLst>
                <a:path w="5601" h="8296" extrusionOk="0">
                  <a:moveTo>
                    <a:pt x="126" y="1"/>
                  </a:moveTo>
                  <a:cubicBezTo>
                    <a:pt x="64" y="1"/>
                    <a:pt x="0" y="45"/>
                    <a:pt x="0" y="130"/>
                  </a:cubicBezTo>
                  <a:cubicBezTo>
                    <a:pt x="0" y="1381"/>
                    <a:pt x="273" y="2620"/>
                    <a:pt x="818" y="3760"/>
                  </a:cubicBezTo>
                  <a:cubicBezTo>
                    <a:pt x="966" y="4058"/>
                    <a:pt x="1140" y="4330"/>
                    <a:pt x="1363" y="4590"/>
                  </a:cubicBezTo>
                  <a:cubicBezTo>
                    <a:pt x="1586" y="4863"/>
                    <a:pt x="1871" y="5098"/>
                    <a:pt x="2206" y="5247"/>
                  </a:cubicBezTo>
                  <a:cubicBezTo>
                    <a:pt x="2354" y="5322"/>
                    <a:pt x="2528" y="5383"/>
                    <a:pt x="2689" y="5421"/>
                  </a:cubicBezTo>
                  <a:cubicBezTo>
                    <a:pt x="2850" y="5470"/>
                    <a:pt x="2999" y="5507"/>
                    <a:pt x="3160" y="5532"/>
                  </a:cubicBezTo>
                  <a:cubicBezTo>
                    <a:pt x="3469" y="5594"/>
                    <a:pt x="3779" y="5631"/>
                    <a:pt x="4101" y="5656"/>
                  </a:cubicBezTo>
                  <a:lnTo>
                    <a:pt x="4547" y="5693"/>
                  </a:lnTo>
                  <a:cubicBezTo>
                    <a:pt x="4635" y="5693"/>
                    <a:pt x="4723" y="5709"/>
                    <a:pt x="4805" y="5727"/>
                  </a:cubicBezTo>
                  <a:lnTo>
                    <a:pt x="4805" y="5727"/>
                  </a:lnTo>
                  <a:cubicBezTo>
                    <a:pt x="4796" y="5752"/>
                    <a:pt x="4789" y="5778"/>
                    <a:pt x="4783" y="5805"/>
                  </a:cubicBezTo>
                  <a:lnTo>
                    <a:pt x="4684" y="5978"/>
                  </a:lnTo>
                  <a:cubicBezTo>
                    <a:pt x="4399" y="6437"/>
                    <a:pt x="3990" y="6833"/>
                    <a:pt x="3519" y="7106"/>
                  </a:cubicBezTo>
                  <a:cubicBezTo>
                    <a:pt x="3048" y="7416"/>
                    <a:pt x="2515" y="7651"/>
                    <a:pt x="1958" y="7800"/>
                  </a:cubicBezTo>
                  <a:cubicBezTo>
                    <a:pt x="1746" y="7848"/>
                    <a:pt x="1525" y="7879"/>
                    <a:pt x="1309" y="7879"/>
                  </a:cubicBezTo>
                  <a:cubicBezTo>
                    <a:pt x="969" y="7879"/>
                    <a:pt x="642" y="7801"/>
                    <a:pt x="384" y="7589"/>
                  </a:cubicBezTo>
                  <a:cubicBezTo>
                    <a:pt x="359" y="7566"/>
                    <a:pt x="331" y="7557"/>
                    <a:pt x="305" y="7557"/>
                  </a:cubicBezTo>
                  <a:cubicBezTo>
                    <a:pt x="217" y="7557"/>
                    <a:pt x="144" y="7667"/>
                    <a:pt x="211" y="7762"/>
                  </a:cubicBezTo>
                  <a:cubicBezTo>
                    <a:pt x="434" y="8010"/>
                    <a:pt x="743" y="8184"/>
                    <a:pt x="1078" y="8246"/>
                  </a:cubicBezTo>
                  <a:cubicBezTo>
                    <a:pt x="1260" y="8281"/>
                    <a:pt x="1441" y="8296"/>
                    <a:pt x="1623" y="8296"/>
                  </a:cubicBezTo>
                  <a:cubicBezTo>
                    <a:pt x="1763" y="8296"/>
                    <a:pt x="1904" y="8287"/>
                    <a:pt x="2044" y="8270"/>
                  </a:cubicBezTo>
                  <a:cubicBezTo>
                    <a:pt x="2676" y="8171"/>
                    <a:pt x="3296" y="7973"/>
                    <a:pt x="3853" y="7663"/>
                  </a:cubicBezTo>
                  <a:cubicBezTo>
                    <a:pt x="4448" y="7354"/>
                    <a:pt x="4956" y="6908"/>
                    <a:pt x="5340" y="6362"/>
                  </a:cubicBezTo>
                  <a:lnTo>
                    <a:pt x="5464" y="6127"/>
                  </a:lnTo>
                  <a:cubicBezTo>
                    <a:pt x="5501" y="6040"/>
                    <a:pt x="5539" y="5941"/>
                    <a:pt x="5576" y="5854"/>
                  </a:cubicBezTo>
                  <a:cubicBezTo>
                    <a:pt x="5588" y="5792"/>
                    <a:pt x="5601" y="5730"/>
                    <a:pt x="5601" y="5668"/>
                  </a:cubicBezTo>
                  <a:cubicBezTo>
                    <a:pt x="5601" y="5569"/>
                    <a:pt x="5588" y="5483"/>
                    <a:pt x="5563" y="5396"/>
                  </a:cubicBezTo>
                  <a:cubicBezTo>
                    <a:pt x="5526" y="5297"/>
                    <a:pt x="5464" y="5222"/>
                    <a:pt x="5402" y="5148"/>
                  </a:cubicBezTo>
                  <a:cubicBezTo>
                    <a:pt x="5340" y="5098"/>
                    <a:pt x="5266" y="5061"/>
                    <a:pt x="5204" y="5024"/>
                  </a:cubicBezTo>
                  <a:lnTo>
                    <a:pt x="5031" y="4962"/>
                  </a:lnTo>
                  <a:lnTo>
                    <a:pt x="4894" y="4937"/>
                  </a:lnTo>
                  <a:cubicBezTo>
                    <a:pt x="4795" y="4913"/>
                    <a:pt x="4733" y="4913"/>
                    <a:pt x="4646" y="4900"/>
                  </a:cubicBezTo>
                  <a:lnTo>
                    <a:pt x="4188" y="4851"/>
                  </a:lnTo>
                  <a:cubicBezTo>
                    <a:pt x="3891" y="4826"/>
                    <a:pt x="3606" y="4789"/>
                    <a:pt x="3333" y="4727"/>
                  </a:cubicBezTo>
                  <a:cubicBezTo>
                    <a:pt x="3197" y="4702"/>
                    <a:pt x="3060" y="4677"/>
                    <a:pt x="2924" y="4628"/>
                  </a:cubicBezTo>
                  <a:cubicBezTo>
                    <a:pt x="2800" y="4603"/>
                    <a:pt x="2676" y="4553"/>
                    <a:pt x="2565" y="4491"/>
                  </a:cubicBezTo>
                  <a:cubicBezTo>
                    <a:pt x="2156" y="4293"/>
                    <a:pt x="1797" y="3859"/>
                    <a:pt x="1524" y="3376"/>
                  </a:cubicBezTo>
                  <a:cubicBezTo>
                    <a:pt x="966" y="2385"/>
                    <a:pt x="607" y="1233"/>
                    <a:pt x="248" y="93"/>
                  </a:cubicBezTo>
                  <a:lnTo>
                    <a:pt x="235" y="80"/>
                  </a:lnTo>
                  <a:cubicBezTo>
                    <a:pt x="219" y="27"/>
                    <a:pt x="173" y="1"/>
                    <a:pt x="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136;p51"/>
            <p:cNvSpPr/>
            <p:nvPr/>
          </p:nvSpPr>
          <p:spPr>
            <a:xfrm flipH="1">
              <a:off x="2792190" y="367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4025" cap="rnd" cmpd="sng">
              <a:solidFill>
                <a:srgbClr val="2318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137;p51"/>
            <p:cNvSpPr/>
            <p:nvPr/>
          </p:nvSpPr>
          <p:spPr>
            <a:xfrm flipH="1">
              <a:off x="2834940" y="37293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4025" cap="rnd" cmpd="sng">
              <a:solidFill>
                <a:srgbClr val="2318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138;p51"/>
            <p:cNvSpPr/>
            <p:nvPr/>
          </p:nvSpPr>
          <p:spPr>
            <a:xfrm flipH="1">
              <a:off x="2885115" y="3984150"/>
              <a:ext cx="157875" cy="92100"/>
            </a:xfrm>
            <a:custGeom>
              <a:avLst/>
              <a:gdLst/>
              <a:ahLst/>
              <a:cxnLst/>
              <a:rect l="l" t="t" r="r" b="b"/>
              <a:pathLst>
                <a:path w="6315" h="3684" extrusionOk="0">
                  <a:moveTo>
                    <a:pt x="93" y="1"/>
                  </a:moveTo>
                  <a:cubicBezTo>
                    <a:pt x="45" y="1"/>
                    <a:pt x="0" y="37"/>
                    <a:pt x="7" y="103"/>
                  </a:cubicBezTo>
                  <a:cubicBezTo>
                    <a:pt x="45" y="821"/>
                    <a:pt x="268" y="1515"/>
                    <a:pt x="639" y="2135"/>
                  </a:cubicBezTo>
                  <a:cubicBezTo>
                    <a:pt x="1011" y="2816"/>
                    <a:pt x="1643" y="3324"/>
                    <a:pt x="2374" y="3572"/>
                  </a:cubicBezTo>
                  <a:cubicBezTo>
                    <a:pt x="2633" y="3647"/>
                    <a:pt x="2899" y="3683"/>
                    <a:pt x="3166" y="3683"/>
                  </a:cubicBezTo>
                  <a:cubicBezTo>
                    <a:pt x="3294" y="3683"/>
                    <a:pt x="3422" y="3675"/>
                    <a:pt x="3551" y="3659"/>
                  </a:cubicBezTo>
                  <a:cubicBezTo>
                    <a:pt x="3923" y="3597"/>
                    <a:pt x="4282" y="3485"/>
                    <a:pt x="4629" y="3324"/>
                  </a:cubicBezTo>
                  <a:cubicBezTo>
                    <a:pt x="5261" y="3002"/>
                    <a:pt x="5831" y="2556"/>
                    <a:pt x="6289" y="2011"/>
                  </a:cubicBezTo>
                  <a:cubicBezTo>
                    <a:pt x="6314" y="1974"/>
                    <a:pt x="6314" y="1936"/>
                    <a:pt x="6302" y="1899"/>
                  </a:cubicBezTo>
                  <a:cubicBezTo>
                    <a:pt x="6285" y="1866"/>
                    <a:pt x="6252" y="1850"/>
                    <a:pt x="6221" y="1850"/>
                  </a:cubicBezTo>
                  <a:cubicBezTo>
                    <a:pt x="6205" y="1850"/>
                    <a:pt x="6190" y="1854"/>
                    <a:pt x="6178" y="1862"/>
                  </a:cubicBezTo>
                  <a:cubicBezTo>
                    <a:pt x="5596" y="2184"/>
                    <a:pt x="4988" y="2457"/>
                    <a:pt x="4369" y="2680"/>
                  </a:cubicBezTo>
                  <a:cubicBezTo>
                    <a:pt x="3994" y="2794"/>
                    <a:pt x="3625" y="2862"/>
                    <a:pt x="3268" y="2862"/>
                  </a:cubicBezTo>
                  <a:cubicBezTo>
                    <a:pt x="3047" y="2862"/>
                    <a:pt x="2831" y="2836"/>
                    <a:pt x="2622" y="2779"/>
                  </a:cubicBezTo>
                  <a:cubicBezTo>
                    <a:pt x="2077" y="2618"/>
                    <a:pt x="1606" y="2234"/>
                    <a:pt x="1209" y="1738"/>
                  </a:cubicBezTo>
                  <a:cubicBezTo>
                    <a:pt x="813" y="1218"/>
                    <a:pt x="466" y="660"/>
                    <a:pt x="193" y="53"/>
                  </a:cubicBezTo>
                  <a:lnTo>
                    <a:pt x="181" y="53"/>
                  </a:lnTo>
                  <a:cubicBezTo>
                    <a:pt x="161" y="18"/>
                    <a:pt x="126" y="1"/>
                    <a:pt x="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139;p51"/>
            <p:cNvSpPr/>
            <p:nvPr/>
          </p:nvSpPr>
          <p:spPr>
            <a:xfrm flipH="1">
              <a:off x="3083065" y="3646625"/>
              <a:ext cx="181550" cy="99125"/>
            </a:xfrm>
            <a:custGeom>
              <a:avLst/>
              <a:gdLst/>
              <a:ahLst/>
              <a:cxnLst/>
              <a:rect l="l" t="t" r="r" b="b"/>
              <a:pathLst>
                <a:path w="7262" h="3965" extrusionOk="0">
                  <a:moveTo>
                    <a:pt x="6261" y="0"/>
                  </a:moveTo>
                  <a:cubicBezTo>
                    <a:pt x="3540" y="0"/>
                    <a:pt x="1555" y="1574"/>
                    <a:pt x="360" y="2923"/>
                  </a:cubicBezTo>
                  <a:cubicBezTo>
                    <a:pt x="1" y="3332"/>
                    <a:pt x="286" y="3964"/>
                    <a:pt x="819" y="3964"/>
                  </a:cubicBezTo>
                  <a:cubicBezTo>
                    <a:pt x="830" y="3964"/>
                    <a:pt x="842" y="3965"/>
                    <a:pt x="854" y="3965"/>
                  </a:cubicBezTo>
                  <a:cubicBezTo>
                    <a:pt x="1026" y="3965"/>
                    <a:pt x="1185" y="3881"/>
                    <a:pt x="1289" y="3765"/>
                  </a:cubicBezTo>
                  <a:cubicBezTo>
                    <a:pt x="2319" y="2606"/>
                    <a:pt x="4003" y="1266"/>
                    <a:pt x="6257" y="1266"/>
                  </a:cubicBezTo>
                  <a:cubicBezTo>
                    <a:pt x="6363" y="1266"/>
                    <a:pt x="6471" y="1269"/>
                    <a:pt x="6580" y="1275"/>
                  </a:cubicBezTo>
                  <a:cubicBezTo>
                    <a:pt x="6588" y="1275"/>
                    <a:pt x="6596" y="1275"/>
                    <a:pt x="6604" y="1275"/>
                  </a:cubicBezTo>
                  <a:cubicBezTo>
                    <a:pt x="6941" y="1275"/>
                    <a:pt x="7225" y="1019"/>
                    <a:pt x="7249" y="680"/>
                  </a:cubicBezTo>
                  <a:cubicBezTo>
                    <a:pt x="7262" y="333"/>
                    <a:pt x="7001" y="36"/>
                    <a:pt x="6655" y="11"/>
                  </a:cubicBezTo>
                  <a:cubicBezTo>
                    <a:pt x="6522" y="4"/>
                    <a:pt x="6391" y="0"/>
                    <a:pt x="6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140;p51"/>
            <p:cNvSpPr/>
            <p:nvPr/>
          </p:nvSpPr>
          <p:spPr>
            <a:xfrm flipH="1">
              <a:off x="2760390" y="3580075"/>
              <a:ext cx="172775" cy="44225"/>
            </a:xfrm>
            <a:custGeom>
              <a:avLst/>
              <a:gdLst/>
              <a:ahLst/>
              <a:cxnLst/>
              <a:rect l="l" t="t" r="r" b="b"/>
              <a:pathLst>
                <a:path w="6911" h="1769" extrusionOk="0">
                  <a:moveTo>
                    <a:pt x="3796" y="0"/>
                  </a:moveTo>
                  <a:cubicBezTo>
                    <a:pt x="2067" y="0"/>
                    <a:pt x="723" y="520"/>
                    <a:pt x="645" y="554"/>
                  </a:cubicBezTo>
                  <a:cubicBezTo>
                    <a:pt x="1" y="802"/>
                    <a:pt x="174" y="1756"/>
                    <a:pt x="868" y="1769"/>
                  </a:cubicBezTo>
                  <a:cubicBezTo>
                    <a:pt x="942" y="1756"/>
                    <a:pt x="1029" y="1744"/>
                    <a:pt x="1091" y="1719"/>
                  </a:cubicBezTo>
                  <a:cubicBezTo>
                    <a:pt x="1109" y="1719"/>
                    <a:pt x="2315" y="1265"/>
                    <a:pt x="3823" y="1265"/>
                  </a:cubicBezTo>
                  <a:cubicBezTo>
                    <a:pt x="4443" y="1265"/>
                    <a:pt x="5114" y="1341"/>
                    <a:pt x="5775" y="1558"/>
                  </a:cubicBezTo>
                  <a:cubicBezTo>
                    <a:pt x="5864" y="1592"/>
                    <a:pt x="5948" y="1607"/>
                    <a:pt x="6026" y="1607"/>
                  </a:cubicBezTo>
                  <a:cubicBezTo>
                    <a:pt x="6667" y="1607"/>
                    <a:pt x="6911" y="589"/>
                    <a:pt x="6171" y="368"/>
                  </a:cubicBezTo>
                  <a:cubicBezTo>
                    <a:pt x="5355" y="96"/>
                    <a:pt x="4540" y="0"/>
                    <a:pt x="3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141;p51"/>
            <p:cNvSpPr/>
            <p:nvPr/>
          </p:nvSpPr>
          <p:spPr>
            <a:xfrm flipH="1">
              <a:off x="2963490" y="3816150"/>
              <a:ext cx="13350" cy="12075"/>
            </a:xfrm>
            <a:custGeom>
              <a:avLst/>
              <a:gdLst/>
              <a:ahLst/>
              <a:cxnLst/>
              <a:rect l="l" t="t" r="r" b="b"/>
              <a:pathLst>
                <a:path w="534" h="483" extrusionOk="0">
                  <a:moveTo>
                    <a:pt x="272" y="0"/>
                  </a:moveTo>
                  <a:cubicBezTo>
                    <a:pt x="217" y="0"/>
                    <a:pt x="161" y="19"/>
                    <a:pt x="112" y="57"/>
                  </a:cubicBezTo>
                  <a:cubicBezTo>
                    <a:pt x="13" y="132"/>
                    <a:pt x="1" y="293"/>
                    <a:pt x="75" y="392"/>
                  </a:cubicBezTo>
                  <a:cubicBezTo>
                    <a:pt x="125" y="450"/>
                    <a:pt x="197" y="482"/>
                    <a:pt x="267" y="482"/>
                  </a:cubicBezTo>
                  <a:cubicBezTo>
                    <a:pt x="318" y="482"/>
                    <a:pt x="368" y="465"/>
                    <a:pt x="410" y="429"/>
                  </a:cubicBezTo>
                  <a:cubicBezTo>
                    <a:pt x="521" y="342"/>
                    <a:pt x="533" y="194"/>
                    <a:pt x="459" y="94"/>
                  </a:cubicBezTo>
                  <a:cubicBezTo>
                    <a:pt x="410" y="32"/>
                    <a:pt x="342" y="0"/>
                    <a:pt x="272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142;p51"/>
            <p:cNvSpPr/>
            <p:nvPr/>
          </p:nvSpPr>
          <p:spPr>
            <a:xfrm flipH="1">
              <a:off x="3044340" y="3856425"/>
              <a:ext cx="13650" cy="11925"/>
            </a:xfrm>
            <a:custGeom>
              <a:avLst/>
              <a:gdLst/>
              <a:ahLst/>
              <a:cxnLst/>
              <a:rect l="l" t="t" r="r" b="b"/>
              <a:pathLst>
                <a:path w="546" h="477" extrusionOk="0">
                  <a:moveTo>
                    <a:pt x="273" y="0"/>
                  </a:moveTo>
                  <a:cubicBezTo>
                    <a:pt x="220" y="0"/>
                    <a:pt x="168" y="19"/>
                    <a:pt x="124" y="57"/>
                  </a:cubicBezTo>
                  <a:cubicBezTo>
                    <a:pt x="13" y="131"/>
                    <a:pt x="0" y="280"/>
                    <a:pt x="87" y="392"/>
                  </a:cubicBezTo>
                  <a:cubicBezTo>
                    <a:pt x="130" y="448"/>
                    <a:pt x="200" y="477"/>
                    <a:pt x="272" y="477"/>
                  </a:cubicBezTo>
                  <a:cubicBezTo>
                    <a:pt x="325" y="477"/>
                    <a:pt x="379" y="461"/>
                    <a:pt x="422" y="429"/>
                  </a:cubicBezTo>
                  <a:cubicBezTo>
                    <a:pt x="521" y="342"/>
                    <a:pt x="545" y="193"/>
                    <a:pt x="459" y="94"/>
                  </a:cubicBezTo>
                  <a:cubicBezTo>
                    <a:pt x="410" y="32"/>
                    <a:pt x="342" y="0"/>
                    <a:pt x="273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143;p51"/>
            <p:cNvSpPr/>
            <p:nvPr/>
          </p:nvSpPr>
          <p:spPr>
            <a:xfrm flipH="1">
              <a:off x="2890090" y="3798725"/>
              <a:ext cx="13650" cy="11925"/>
            </a:xfrm>
            <a:custGeom>
              <a:avLst/>
              <a:gdLst/>
              <a:ahLst/>
              <a:cxnLst/>
              <a:rect l="l" t="t" r="r" b="b"/>
              <a:pathLst>
                <a:path w="546" h="477" extrusionOk="0">
                  <a:moveTo>
                    <a:pt x="271" y="0"/>
                  </a:moveTo>
                  <a:cubicBezTo>
                    <a:pt x="219" y="0"/>
                    <a:pt x="167" y="16"/>
                    <a:pt x="125" y="48"/>
                  </a:cubicBezTo>
                  <a:cubicBezTo>
                    <a:pt x="13" y="135"/>
                    <a:pt x="1" y="283"/>
                    <a:pt x="88" y="383"/>
                  </a:cubicBezTo>
                  <a:cubicBezTo>
                    <a:pt x="136" y="445"/>
                    <a:pt x="205" y="477"/>
                    <a:pt x="273" y="477"/>
                  </a:cubicBezTo>
                  <a:cubicBezTo>
                    <a:pt x="326" y="477"/>
                    <a:pt x="379" y="458"/>
                    <a:pt x="422" y="420"/>
                  </a:cubicBezTo>
                  <a:cubicBezTo>
                    <a:pt x="521" y="345"/>
                    <a:pt x="546" y="197"/>
                    <a:pt x="459" y="85"/>
                  </a:cubicBezTo>
                  <a:cubicBezTo>
                    <a:pt x="410" y="29"/>
                    <a:pt x="340" y="0"/>
                    <a:pt x="271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144;p51"/>
            <p:cNvSpPr/>
            <p:nvPr/>
          </p:nvSpPr>
          <p:spPr>
            <a:xfrm flipH="1">
              <a:off x="2999740" y="3886875"/>
              <a:ext cx="13350" cy="12075"/>
            </a:xfrm>
            <a:custGeom>
              <a:avLst/>
              <a:gdLst/>
              <a:ahLst/>
              <a:cxnLst/>
              <a:rect l="l" t="t" r="r" b="b"/>
              <a:pathLst>
                <a:path w="534" h="483" extrusionOk="0">
                  <a:moveTo>
                    <a:pt x="265" y="0"/>
                  </a:moveTo>
                  <a:cubicBezTo>
                    <a:pt x="212" y="0"/>
                    <a:pt x="159" y="17"/>
                    <a:pt x="112" y="53"/>
                  </a:cubicBezTo>
                  <a:cubicBezTo>
                    <a:pt x="13" y="140"/>
                    <a:pt x="1" y="289"/>
                    <a:pt x="75" y="388"/>
                  </a:cubicBezTo>
                  <a:cubicBezTo>
                    <a:pt x="124" y="451"/>
                    <a:pt x="192" y="482"/>
                    <a:pt x="263" y="482"/>
                  </a:cubicBezTo>
                  <a:cubicBezTo>
                    <a:pt x="318" y="482"/>
                    <a:pt x="373" y="463"/>
                    <a:pt x="422" y="425"/>
                  </a:cubicBezTo>
                  <a:cubicBezTo>
                    <a:pt x="521" y="351"/>
                    <a:pt x="534" y="190"/>
                    <a:pt x="459" y="91"/>
                  </a:cubicBezTo>
                  <a:cubicBezTo>
                    <a:pt x="409" y="33"/>
                    <a:pt x="337" y="0"/>
                    <a:pt x="265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145;p51"/>
            <p:cNvSpPr/>
            <p:nvPr/>
          </p:nvSpPr>
          <p:spPr>
            <a:xfrm flipH="1">
              <a:off x="3029790" y="3879675"/>
              <a:ext cx="7450" cy="6700"/>
            </a:xfrm>
            <a:custGeom>
              <a:avLst/>
              <a:gdLst/>
              <a:ahLst/>
              <a:cxnLst/>
              <a:rect l="l" t="t" r="r" b="b"/>
              <a:pathLst>
                <a:path w="298" h="268" extrusionOk="0">
                  <a:moveTo>
                    <a:pt x="148" y="0"/>
                  </a:moveTo>
                  <a:cubicBezTo>
                    <a:pt x="119" y="0"/>
                    <a:pt x="90" y="10"/>
                    <a:pt x="62" y="32"/>
                  </a:cubicBezTo>
                  <a:cubicBezTo>
                    <a:pt x="0" y="81"/>
                    <a:pt x="0" y="156"/>
                    <a:pt x="38" y="217"/>
                  </a:cubicBezTo>
                  <a:cubicBezTo>
                    <a:pt x="66" y="252"/>
                    <a:pt x="105" y="268"/>
                    <a:pt x="144" y="268"/>
                  </a:cubicBezTo>
                  <a:cubicBezTo>
                    <a:pt x="173" y="268"/>
                    <a:pt x="202" y="258"/>
                    <a:pt x="223" y="242"/>
                  </a:cubicBezTo>
                  <a:cubicBezTo>
                    <a:pt x="285" y="193"/>
                    <a:pt x="298" y="106"/>
                    <a:pt x="248" y="44"/>
                  </a:cubicBezTo>
                  <a:cubicBezTo>
                    <a:pt x="220" y="16"/>
                    <a:pt x="185" y="0"/>
                    <a:pt x="148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146;p51"/>
            <p:cNvSpPr/>
            <p:nvPr/>
          </p:nvSpPr>
          <p:spPr>
            <a:xfrm flipH="1">
              <a:off x="3001915" y="3828875"/>
              <a:ext cx="7450" cy="6825"/>
            </a:xfrm>
            <a:custGeom>
              <a:avLst/>
              <a:gdLst/>
              <a:ahLst/>
              <a:cxnLst/>
              <a:rect l="l" t="t" r="r" b="b"/>
              <a:pathLst>
                <a:path w="298" h="273" extrusionOk="0">
                  <a:moveTo>
                    <a:pt x="144" y="1"/>
                  </a:moveTo>
                  <a:cubicBezTo>
                    <a:pt x="116" y="1"/>
                    <a:pt x="88" y="11"/>
                    <a:pt x="63" y="32"/>
                  </a:cubicBezTo>
                  <a:cubicBezTo>
                    <a:pt x="1" y="81"/>
                    <a:pt x="1" y="168"/>
                    <a:pt x="38" y="217"/>
                  </a:cubicBezTo>
                  <a:cubicBezTo>
                    <a:pt x="67" y="254"/>
                    <a:pt x="108" y="273"/>
                    <a:pt x="148" y="273"/>
                  </a:cubicBezTo>
                  <a:cubicBezTo>
                    <a:pt x="176" y="273"/>
                    <a:pt x="203" y="263"/>
                    <a:pt x="224" y="242"/>
                  </a:cubicBezTo>
                  <a:cubicBezTo>
                    <a:pt x="286" y="193"/>
                    <a:pt x="298" y="106"/>
                    <a:pt x="248" y="56"/>
                  </a:cubicBezTo>
                  <a:cubicBezTo>
                    <a:pt x="220" y="20"/>
                    <a:pt x="182" y="1"/>
                    <a:pt x="144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147;p51"/>
            <p:cNvSpPr/>
            <p:nvPr/>
          </p:nvSpPr>
          <p:spPr>
            <a:xfrm flipH="1">
              <a:off x="2865615" y="3798350"/>
              <a:ext cx="7450" cy="6700"/>
            </a:xfrm>
            <a:custGeom>
              <a:avLst/>
              <a:gdLst/>
              <a:ahLst/>
              <a:cxnLst/>
              <a:rect l="l" t="t" r="r" b="b"/>
              <a:pathLst>
                <a:path w="298" h="268" extrusionOk="0">
                  <a:moveTo>
                    <a:pt x="148" y="1"/>
                  </a:moveTo>
                  <a:cubicBezTo>
                    <a:pt x="119" y="1"/>
                    <a:pt x="89" y="10"/>
                    <a:pt x="62" y="26"/>
                  </a:cubicBezTo>
                  <a:cubicBezTo>
                    <a:pt x="0" y="75"/>
                    <a:pt x="0" y="162"/>
                    <a:pt x="38" y="212"/>
                  </a:cubicBezTo>
                  <a:cubicBezTo>
                    <a:pt x="67" y="248"/>
                    <a:pt x="108" y="267"/>
                    <a:pt x="147" y="267"/>
                  </a:cubicBezTo>
                  <a:cubicBezTo>
                    <a:pt x="176" y="267"/>
                    <a:pt x="203" y="257"/>
                    <a:pt x="224" y="237"/>
                  </a:cubicBezTo>
                  <a:cubicBezTo>
                    <a:pt x="285" y="187"/>
                    <a:pt x="298" y="113"/>
                    <a:pt x="248" y="51"/>
                  </a:cubicBezTo>
                  <a:cubicBezTo>
                    <a:pt x="220" y="16"/>
                    <a:pt x="185" y="1"/>
                    <a:pt x="148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148;p51"/>
            <p:cNvSpPr/>
            <p:nvPr/>
          </p:nvSpPr>
          <p:spPr>
            <a:xfrm flipH="1">
              <a:off x="2967840" y="3846375"/>
              <a:ext cx="7450" cy="6700"/>
            </a:xfrm>
            <a:custGeom>
              <a:avLst/>
              <a:gdLst/>
              <a:ahLst/>
              <a:cxnLst/>
              <a:rect l="l" t="t" r="r" b="b"/>
              <a:pathLst>
                <a:path w="298" h="268" extrusionOk="0">
                  <a:moveTo>
                    <a:pt x="153" y="0"/>
                  </a:moveTo>
                  <a:cubicBezTo>
                    <a:pt x="121" y="0"/>
                    <a:pt x="90" y="9"/>
                    <a:pt x="63" y="25"/>
                  </a:cubicBezTo>
                  <a:cubicBezTo>
                    <a:pt x="13" y="75"/>
                    <a:pt x="1" y="162"/>
                    <a:pt x="50" y="224"/>
                  </a:cubicBezTo>
                  <a:cubicBezTo>
                    <a:pt x="71" y="252"/>
                    <a:pt x="108" y="268"/>
                    <a:pt x="146" y="268"/>
                  </a:cubicBezTo>
                  <a:cubicBezTo>
                    <a:pt x="177" y="268"/>
                    <a:pt x="209" y="258"/>
                    <a:pt x="236" y="236"/>
                  </a:cubicBezTo>
                  <a:cubicBezTo>
                    <a:pt x="298" y="199"/>
                    <a:pt x="298" y="112"/>
                    <a:pt x="261" y="50"/>
                  </a:cubicBezTo>
                  <a:cubicBezTo>
                    <a:pt x="233" y="15"/>
                    <a:pt x="193" y="0"/>
                    <a:pt x="153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149;p51"/>
            <p:cNvSpPr/>
            <p:nvPr/>
          </p:nvSpPr>
          <p:spPr>
            <a:xfrm flipH="1">
              <a:off x="2832465" y="3814950"/>
              <a:ext cx="7775" cy="6675"/>
            </a:xfrm>
            <a:custGeom>
              <a:avLst/>
              <a:gdLst/>
              <a:ahLst/>
              <a:cxnLst/>
              <a:rect l="l" t="t" r="r" b="b"/>
              <a:pathLst>
                <a:path w="311" h="267" extrusionOk="0">
                  <a:moveTo>
                    <a:pt x="151" y="0"/>
                  </a:moveTo>
                  <a:cubicBezTo>
                    <a:pt x="123" y="0"/>
                    <a:pt x="96" y="10"/>
                    <a:pt x="75" y="31"/>
                  </a:cubicBezTo>
                  <a:cubicBezTo>
                    <a:pt x="13" y="81"/>
                    <a:pt x="1" y="155"/>
                    <a:pt x="50" y="217"/>
                  </a:cubicBezTo>
                  <a:cubicBezTo>
                    <a:pt x="78" y="252"/>
                    <a:pt x="118" y="267"/>
                    <a:pt x="156" y="267"/>
                  </a:cubicBezTo>
                  <a:cubicBezTo>
                    <a:pt x="186" y="267"/>
                    <a:pt x="215" y="258"/>
                    <a:pt x="236" y="242"/>
                  </a:cubicBezTo>
                  <a:cubicBezTo>
                    <a:pt x="298" y="192"/>
                    <a:pt x="311" y="105"/>
                    <a:pt x="261" y="56"/>
                  </a:cubicBezTo>
                  <a:cubicBezTo>
                    <a:pt x="232" y="20"/>
                    <a:pt x="191" y="0"/>
                    <a:pt x="151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150;p51"/>
            <p:cNvSpPr/>
            <p:nvPr/>
          </p:nvSpPr>
          <p:spPr>
            <a:xfrm flipH="1">
              <a:off x="2881415" y="3825475"/>
              <a:ext cx="7450" cy="6700"/>
            </a:xfrm>
            <a:custGeom>
              <a:avLst/>
              <a:gdLst/>
              <a:ahLst/>
              <a:cxnLst/>
              <a:rect l="l" t="t" r="r" b="b"/>
              <a:pathLst>
                <a:path w="298" h="268" extrusionOk="0">
                  <a:moveTo>
                    <a:pt x="144" y="1"/>
                  </a:moveTo>
                  <a:cubicBezTo>
                    <a:pt x="116" y="1"/>
                    <a:pt x="88" y="11"/>
                    <a:pt x="63" y="31"/>
                  </a:cubicBezTo>
                  <a:cubicBezTo>
                    <a:pt x="1" y="81"/>
                    <a:pt x="1" y="155"/>
                    <a:pt x="38" y="217"/>
                  </a:cubicBezTo>
                  <a:cubicBezTo>
                    <a:pt x="66" y="252"/>
                    <a:pt x="105" y="267"/>
                    <a:pt x="144" y="267"/>
                  </a:cubicBezTo>
                  <a:cubicBezTo>
                    <a:pt x="173" y="267"/>
                    <a:pt x="202" y="258"/>
                    <a:pt x="224" y="242"/>
                  </a:cubicBezTo>
                  <a:cubicBezTo>
                    <a:pt x="286" y="192"/>
                    <a:pt x="298" y="106"/>
                    <a:pt x="248" y="56"/>
                  </a:cubicBezTo>
                  <a:cubicBezTo>
                    <a:pt x="219" y="20"/>
                    <a:pt x="182" y="1"/>
                    <a:pt x="144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151;p51"/>
            <p:cNvSpPr/>
            <p:nvPr/>
          </p:nvSpPr>
          <p:spPr>
            <a:xfrm flipH="1">
              <a:off x="2920440" y="3812600"/>
              <a:ext cx="7450" cy="6700"/>
            </a:xfrm>
            <a:custGeom>
              <a:avLst/>
              <a:gdLst/>
              <a:ahLst/>
              <a:cxnLst/>
              <a:rect l="l" t="t" r="r" b="b"/>
              <a:pathLst>
                <a:path w="298" h="268" extrusionOk="0">
                  <a:moveTo>
                    <a:pt x="155" y="0"/>
                  </a:moveTo>
                  <a:cubicBezTo>
                    <a:pt x="125" y="0"/>
                    <a:pt x="96" y="10"/>
                    <a:pt x="75" y="26"/>
                  </a:cubicBezTo>
                  <a:cubicBezTo>
                    <a:pt x="13" y="75"/>
                    <a:pt x="0" y="162"/>
                    <a:pt x="50" y="212"/>
                  </a:cubicBezTo>
                  <a:cubicBezTo>
                    <a:pt x="79" y="248"/>
                    <a:pt x="116" y="267"/>
                    <a:pt x="154" y="267"/>
                  </a:cubicBezTo>
                  <a:cubicBezTo>
                    <a:pt x="182" y="267"/>
                    <a:pt x="210" y="257"/>
                    <a:pt x="236" y="236"/>
                  </a:cubicBezTo>
                  <a:cubicBezTo>
                    <a:pt x="298" y="187"/>
                    <a:pt x="298" y="113"/>
                    <a:pt x="261" y="51"/>
                  </a:cubicBezTo>
                  <a:cubicBezTo>
                    <a:pt x="233" y="16"/>
                    <a:pt x="193" y="0"/>
                    <a:pt x="155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152;p51"/>
            <p:cNvSpPr/>
            <p:nvPr/>
          </p:nvSpPr>
          <p:spPr>
            <a:xfrm flipH="1">
              <a:off x="3070990" y="3844350"/>
              <a:ext cx="7750" cy="6550"/>
            </a:xfrm>
            <a:custGeom>
              <a:avLst/>
              <a:gdLst/>
              <a:ahLst/>
              <a:cxnLst/>
              <a:rect l="l" t="t" r="r" b="b"/>
              <a:pathLst>
                <a:path w="310" h="262" extrusionOk="0">
                  <a:moveTo>
                    <a:pt x="155" y="1"/>
                  </a:moveTo>
                  <a:cubicBezTo>
                    <a:pt x="125" y="1"/>
                    <a:pt x="96" y="10"/>
                    <a:pt x="74" y="32"/>
                  </a:cubicBezTo>
                  <a:cubicBezTo>
                    <a:pt x="13" y="69"/>
                    <a:pt x="0" y="156"/>
                    <a:pt x="50" y="218"/>
                  </a:cubicBezTo>
                  <a:cubicBezTo>
                    <a:pt x="78" y="246"/>
                    <a:pt x="117" y="262"/>
                    <a:pt x="155" y="262"/>
                  </a:cubicBezTo>
                  <a:cubicBezTo>
                    <a:pt x="185" y="262"/>
                    <a:pt x="214" y="252"/>
                    <a:pt x="236" y="230"/>
                  </a:cubicBezTo>
                  <a:cubicBezTo>
                    <a:pt x="297" y="193"/>
                    <a:pt x="310" y="106"/>
                    <a:pt x="260" y="44"/>
                  </a:cubicBezTo>
                  <a:cubicBezTo>
                    <a:pt x="232" y="17"/>
                    <a:pt x="193" y="1"/>
                    <a:pt x="155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153;p51"/>
            <p:cNvSpPr/>
            <p:nvPr/>
          </p:nvSpPr>
          <p:spPr>
            <a:xfrm flipH="1">
              <a:off x="3054565" y="3900100"/>
              <a:ext cx="7775" cy="6725"/>
            </a:xfrm>
            <a:custGeom>
              <a:avLst/>
              <a:gdLst/>
              <a:ahLst/>
              <a:cxnLst/>
              <a:rect l="l" t="t" r="r" b="b"/>
              <a:pathLst>
                <a:path w="311" h="269" extrusionOk="0">
                  <a:moveTo>
                    <a:pt x="156" y="1"/>
                  </a:moveTo>
                  <a:cubicBezTo>
                    <a:pt x="126" y="1"/>
                    <a:pt x="97" y="11"/>
                    <a:pt x="75" y="32"/>
                  </a:cubicBezTo>
                  <a:cubicBezTo>
                    <a:pt x="13" y="70"/>
                    <a:pt x="1" y="156"/>
                    <a:pt x="50" y="218"/>
                  </a:cubicBezTo>
                  <a:cubicBezTo>
                    <a:pt x="78" y="253"/>
                    <a:pt x="118" y="268"/>
                    <a:pt x="156" y="268"/>
                  </a:cubicBezTo>
                  <a:cubicBezTo>
                    <a:pt x="186" y="268"/>
                    <a:pt x="215" y="259"/>
                    <a:pt x="236" y="243"/>
                  </a:cubicBezTo>
                  <a:cubicBezTo>
                    <a:pt x="298" y="193"/>
                    <a:pt x="311" y="107"/>
                    <a:pt x="261" y="45"/>
                  </a:cubicBezTo>
                  <a:cubicBezTo>
                    <a:pt x="233" y="17"/>
                    <a:pt x="194" y="1"/>
                    <a:pt x="156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154;p51"/>
            <p:cNvSpPr/>
            <p:nvPr/>
          </p:nvSpPr>
          <p:spPr>
            <a:xfrm flipH="1">
              <a:off x="2998190" y="3858300"/>
              <a:ext cx="7450" cy="655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55" y="0"/>
                  </a:moveTo>
                  <a:cubicBezTo>
                    <a:pt x="125" y="0"/>
                    <a:pt x="96" y="10"/>
                    <a:pt x="75" y="32"/>
                  </a:cubicBezTo>
                  <a:cubicBezTo>
                    <a:pt x="13" y="69"/>
                    <a:pt x="0" y="156"/>
                    <a:pt x="50" y="218"/>
                  </a:cubicBezTo>
                  <a:cubicBezTo>
                    <a:pt x="78" y="245"/>
                    <a:pt x="113" y="261"/>
                    <a:pt x="150" y="261"/>
                  </a:cubicBezTo>
                  <a:cubicBezTo>
                    <a:pt x="179" y="261"/>
                    <a:pt x="209" y="252"/>
                    <a:pt x="236" y="230"/>
                  </a:cubicBezTo>
                  <a:cubicBezTo>
                    <a:pt x="298" y="193"/>
                    <a:pt x="298" y="106"/>
                    <a:pt x="261" y="44"/>
                  </a:cubicBezTo>
                  <a:cubicBezTo>
                    <a:pt x="233" y="16"/>
                    <a:pt x="193" y="0"/>
                    <a:pt x="155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155;p51"/>
            <p:cNvSpPr/>
            <p:nvPr/>
          </p:nvSpPr>
          <p:spPr>
            <a:xfrm flipH="1">
              <a:off x="2824715" y="3666900"/>
              <a:ext cx="67550" cy="60500"/>
            </a:xfrm>
            <a:custGeom>
              <a:avLst/>
              <a:gdLst/>
              <a:ahLst/>
              <a:cxnLst/>
              <a:rect l="l" t="t" r="r" b="b"/>
              <a:pathLst>
                <a:path w="2702" h="2420" extrusionOk="0">
                  <a:moveTo>
                    <a:pt x="1348" y="0"/>
                  </a:moveTo>
                  <a:cubicBezTo>
                    <a:pt x="1243" y="0"/>
                    <a:pt x="1136" y="14"/>
                    <a:pt x="1029" y="43"/>
                  </a:cubicBezTo>
                  <a:cubicBezTo>
                    <a:pt x="384" y="229"/>
                    <a:pt x="0" y="898"/>
                    <a:pt x="186" y="1542"/>
                  </a:cubicBezTo>
                  <a:cubicBezTo>
                    <a:pt x="329" y="2074"/>
                    <a:pt x="810" y="2420"/>
                    <a:pt x="1336" y="2420"/>
                  </a:cubicBezTo>
                  <a:cubicBezTo>
                    <a:pt x="1447" y="2420"/>
                    <a:pt x="1561" y="2405"/>
                    <a:pt x="1673" y="2372"/>
                  </a:cubicBezTo>
                  <a:cubicBezTo>
                    <a:pt x="2317" y="2199"/>
                    <a:pt x="2701" y="1530"/>
                    <a:pt x="2516" y="885"/>
                  </a:cubicBezTo>
                  <a:cubicBezTo>
                    <a:pt x="2361" y="348"/>
                    <a:pt x="1878" y="0"/>
                    <a:pt x="1348" y="0"/>
                  </a:cubicBez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156;p51"/>
            <p:cNvSpPr/>
            <p:nvPr/>
          </p:nvSpPr>
          <p:spPr>
            <a:xfrm flipH="1">
              <a:off x="2810165" y="3661725"/>
              <a:ext cx="89375" cy="71000"/>
            </a:xfrm>
            <a:custGeom>
              <a:avLst/>
              <a:gdLst/>
              <a:ahLst/>
              <a:cxnLst/>
              <a:rect l="l" t="t" r="r" b="b"/>
              <a:pathLst>
                <a:path w="3575" h="2840" extrusionOk="0">
                  <a:moveTo>
                    <a:pt x="1621" y="408"/>
                  </a:moveTo>
                  <a:cubicBezTo>
                    <a:pt x="2174" y="408"/>
                    <a:pt x="2719" y="853"/>
                    <a:pt x="2633" y="1538"/>
                  </a:cubicBezTo>
                  <a:cubicBezTo>
                    <a:pt x="2567" y="2112"/>
                    <a:pt x="2102" y="2415"/>
                    <a:pt x="1636" y="2415"/>
                  </a:cubicBezTo>
                  <a:cubicBezTo>
                    <a:pt x="1225" y="2415"/>
                    <a:pt x="815" y="2180"/>
                    <a:pt x="675" y="1687"/>
                  </a:cubicBezTo>
                  <a:cubicBezTo>
                    <a:pt x="601" y="1427"/>
                    <a:pt x="638" y="1154"/>
                    <a:pt x="762" y="919"/>
                  </a:cubicBezTo>
                  <a:cubicBezTo>
                    <a:pt x="965" y="564"/>
                    <a:pt x="1294" y="408"/>
                    <a:pt x="1621" y="408"/>
                  </a:cubicBezTo>
                  <a:close/>
                  <a:moveTo>
                    <a:pt x="1643" y="0"/>
                  </a:moveTo>
                  <a:cubicBezTo>
                    <a:pt x="781" y="0"/>
                    <a:pt x="0" y="823"/>
                    <a:pt x="279" y="1798"/>
                  </a:cubicBezTo>
                  <a:cubicBezTo>
                    <a:pt x="440" y="2418"/>
                    <a:pt x="998" y="2839"/>
                    <a:pt x="1642" y="2839"/>
                  </a:cubicBezTo>
                  <a:cubicBezTo>
                    <a:pt x="2992" y="2839"/>
                    <a:pt x="3575" y="1117"/>
                    <a:pt x="2497" y="299"/>
                  </a:cubicBezTo>
                  <a:cubicBezTo>
                    <a:pt x="2227" y="92"/>
                    <a:pt x="1931" y="0"/>
                    <a:pt x="1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157;p51"/>
            <p:cNvSpPr/>
            <p:nvPr/>
          </p:nvSpPr>
          <p:spPr>
            <a:xfrm flipH="1">
              <a:off x="2807340" y="3658100"/>
              <a:ext cx="58400" cy="44575"/>
            </a:xfrm>
            <a:custGeom>
              <a:avLst/>
              <a:gdLst/>
              <a:ahLst/>
              <a:cxnLst/>
              <a:rect l="l" t="t" r="r" b="b"/>
              <a:pathLst>
                <a:path w="2336" h="1783" extrusionOk="0">
                  <a:moveTo>
                    <a:pt x="2109" y="0"/>
                  </a:moveTo>
                  <a:cubicBezTo>
                    <a:pt x="2010" y="0"/>
                    <a:pt x="1912" y="63"/>
                    <a:pt x="1901" y="196"/>
                  </a:cubicBezTo>
                  <a:cubicBezTo>
                    <a:pt x="1901" y="234"/>
                    <a:pt x="1777" y="1200"/>
                    <a:pt x="265" y="1361"/>
                  </a:cubicBezTo>
                  <a:cubicBezTo>
                    <a:pt x="0" y="1373"/>
                    <a:pt x="4" y="1771"/>
                    <a:pt x="266" y="1771"/>
                  </a:cubicBezTo>
                  <a:cubicBezTo>
                    <a:pt x="274" y="1771"/>
                    <a:pt x="282" y="1771"/>
                    <a:pt x="290" y="1770"/>
                  </a:cubicBezTo>
                  <a:lnTo>
                    <a:pt x="302" y="1782"/>
                  </a:lnTo>
                  <a:cubicBezTo>
                    <a:pt x="2173" y="1572"/>
                    <a:pt x="2322" y="283"/>
                    <a:pt x="2322" y="234"/>
                  </a:cubicBezTo>
                  <a:cubicBezTo>
                    <a:pt x="2335" y="82"/>
                    <a:pt x="2222" y="0"/>
                    <a:pt x="2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158;p51"/>
            <p:cNvSpPr/>
            <p:nvPr/>
          </p:nvSpPr>
          <p:spPr>
            <a:xfrm flipH="1">
              <a:off x="2799740" y="3673325"/>
              <a:ext cx="68525" cy="29050"/>
            </a:xfrm>
            <a:custGeom>
              <a:avLst/>
              <a:gdLst/>
              <a:ahLst/>
              <a:cxnLst/>
              <a:rect l="l" t="t" r="r" b="b"/>
              <a:pathLst>
                <a:path w="2741" h="1162" extrusionOk="0">
                  <a:moveTo>
                    <a:pt x="2464" y="0"/>
                  </a:moveTo>
                  <a:cubicBezTo>
                    <a:pt x="2394" y="0"/>
                    <a:pt x="2325" y="36"/>
                    <a:pt x="2287" y="120"/>
                  </a:cubicBezTo>
                  <a:cubicBezTo>
                    <a:pt x="2266" y="151"/>
                    <a:pt x="1960" y="745"/>
                    <a:pt x="1027" y="745"/>
                  </a:cubicBezTo>
                  <a:cubicBezTo>
                    <a:pt x="828" y="745"/>
                    <a:pt x="600" y="718"/>
                    <a:pt x="341" y="653"/>
                  </a:cubicBezTo>
                  <a:cubicBezTo>
                    <a:pt x="323" y="649"/>
                    <a:pt x="305" y="646"/>
                    <a:pt x="288" y="646"/>
                  </a:cubicBezTo>
                  <a:cubicBezTo>
                    <a:pt x="69" y="646"/>
                    <a:pt x="1" y="993"/>
                    <a:pt x="242" y="1062"/>
                  </a:cubicBezTo>
                  <a:cubicBezTo>
                    <a:pt x="502" y="1124"/>
                    <a:pt x="763" y="1161"/>
                    <a:pt x="1035" y="1161"/>
                  </a:cubicBezTo>
                  <a:cubicBezTo>
                    <a:pt x="2237" y="1161"/>
                    <a:pt x="2634" y="343"/>
                    <a:pt x="2658" y="306"/>
                  </a:cubicBezTo>
                  <a:cubicBezTo>
                    <a:pt x="2740" y="134"/>
                    <a:pt x="2601" y="0"/>
                    <a:pt x="2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159;p51"/>
            <p:cNvSpPr/>
            <p:nvPr/>
          </p:nvSpPr>
          <p:spPr>
            <a:xfrm flipH="1">
              <a:off x="3076240" y="3726000"/>
              <a:ext cx="63850" cy="60800"/>
            </a:xfrm>
            <a:custGeom>
              <a:avLst/>
              <a:gdLst/>
              <a:ahLst/>
              <a:cxnLst/>
              <a:rect l="l" t="t" r="r" b="b"/>
              <a:pathLst>
                <a:path w="2554" h="2432" extrusionOk="0">
                  <a:moveTo>
                    <a:pt x="1277" y="1"/>
                  </a:moveTo>
                  <a:cubicBezTo>
                    <a:pt x="665" y="1"/>
                    <a:pt x="144" y="462"/>
                    <a:pt x="75" y="1074"/>
                  </a:cubicBezTo>
                  <a:cubicBezTo>
                    <a:pt x="1" y="1743"/>
                    <a:pt x="472" y="2350"/>
                    <a:pt x="1141" y="2424"/>
                  </a:cubicBezTo>
                  <a:cubicBezTo>
                    <a:pt x="1186" y="2429"/>
                    <a:pt x="1232" y="2432"/>
                    <a:pt x="1276" y="2432"/>
                  </a:cubicBezTo>
                  <a:cubicBezTo>
                    <a:pt x="1889" y="2432"/>
                    <a:pt x="2410" y="1970"/>
                    <a:pt x="2479" y="1346"/>
                  </a:cubicBezTo>
                  <a:cubicBezTo>
                    <a:pt x="2553" y="690"/>
                    <a:pt x="2082" y="82"/>
                    <a:pt x="1413" y="8"/>
                  </a:cubicBezTo>
                  <a:cubicBezTo>
                    <a:pt x="1368" y="3"/>
                    <a:pt x="1322" y="1"/>
                    <a:pt x="1277" y="1"/>
                  </a:cubicBez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160;p51"/>
            <p:cNvSpPr/>
            <p:nvPr/>
          </p:nvSpPr>
          <p:spPr>
            <a:xfrm flipH="1">
              <a:off x="3070365" y="3720650"/>
              <a:ext cx="84575" cy="71225"/>
            </a:xfrm>
            <a:custGeom>
              <a:avLst/>
              <a:gdLst/>
              <a:ahLst/>
              <a:cxnLst/>
              <a:rect l="l" t="t" r="r" b="b"/>
              <a:pathLst>
                <a:path w="3383" h="2849" extrusionOk="0">
                  <a:moveTo>
                    <a:pt x="1983" y="420"/>
                  </a:moveTo>
                  <a:cubicBezTo>
                    <a:pt x="2515" y="458"/>
                    <a:pt x="2937" y="916"/>
                    <a:pt x="2924" y="1449"/>
                  </a:cubicBezTo>
                  <a:cubicBezTo>
                    <a:pt x="2912" y="1994"/>
                    <a:pt x="2466" y="2428"/>
                    <a:pt x="1921" y="2428"/>
                  </a:cubicBezTo>
                  <a:cubicBezTo>
                    <a:pt x="1375" y="2428"/>
                    <a:pt x="929" y="1994"/>
                    <a:pt x="917" y="1449"/>
                  </a:cubicBezTo>
                  <a:cubicBezTo>
                    <a:pt x="905" y="916"/>
                    <a:pt x="1326" y="458"/>
                    <a:pt x="1871" y="420"/>
                  </a:cubicBezTo>
                  <a:close/>
                  <a:moveTo>
                    <a:pt x="1851" y="1"/>
                  </a:moveTo>
                  <a:cubicBezTo>
                    <a:pt x="1554" y="1"/>
                    <a:pt x="1249" y="96"/>
                    <a:pt x="979" y="309"/>
                  </a:cubicBezTo>
                  <a:cubicBezTo>
                    <a:pt x="0" y="1102"/>
                    <a:pt x="458" y="2700"/>
                    <a:pt x="1710" y="2837"/>
                  </a:cubicBezTo>
                  <a:cubicBezTo>
                    <a:pt x="1760" y="2837"/>
                    <a:pt x="1809" y="2849"/>
                    <a:pt x="1871" y="2849"/>
                  </a:cubicBezTo>
                  <a:cubicBezTo>
                    <a:pt x="2590" y="2849"/>
                    <a:pt x="3197" y="2304"/>
                    <a:pt x="3284" y="1585"/>
                  </a:cubicBezTo>
                  <a:cubicBezTo>
                    <a:pt x="3383" y="675"/>
                    <a:pt x="2643" y="1"/>
                    <a:pt x="1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161;p51"/>
            <p:cNvSpPr/>
            <p:nvPr/>
          </p:nvSpPr>
          <p:spPr>
            <a:xfrm flipH="1">
              <a:off x="3102565" y="3724950"/>
              <a:ext cx="61975" cy="36900"/>
            </a:xfrm>
            <a:custGeom>
              <a:avLst/>
              <a:gdLst/>
              <a:ahLst/>
              <a:cxnLst/>
              <a:rect l="l" t="t" r="r" b="b"/>
              <a:pathLst>
                <a:path w="2479" h="1476" extrusionOk="0">
                  <a:moveTo>
                    <a:pt x="245" y="0"/>
                  </a:moveTo>
                  <a:cubicBezTo>
                    <a:pt x="123" y="0"/>
                    <a:pt x="1" y="100"/>
                    <a:pt x="37" y="261"/>
                  </a:cubicBezTo>
                  <a:cubicBezTo>
                    <a:pt x="37" y="310"/>
                    <a:pt x="372" y="1475"/>
                    <a:pt x="2057" y="1475"/>
                  </a:cubicBezTo>
                  <a:cubicBezTo>
                    <a:pt x="2119" y="1475"/>
                    <a:pt x="2193" y="1463"/>
                    <a:pt x="2267" y="1463"/>
                  </a:cubicBezTo>
                  <a:cubicBezTo>
                    <a:pt x="2379" y="1463"/>
                    <a:pt x="2478" y="1364"/>
                    <a:pt x="2466" y="1240"/>
                  </a:cubicBezTo>
                  <a:cubicBezTo>
                    <a:pt x="2466" y="1128"/>
                    <a:pt x="2367" y="1041"/>
                    <a:pt x="2243" y="1041"/>
                  </a:cubicBezTo>
                  <a:cubicBezTo>
                    <a:pt x="2175" y="1045"/>
                    <a:pt x="2110" y="1047"/>
                    <a:pt x="2048" y="1047"/>
                  </a:cubicBezTo>
                  <a:cubicBezTo>
                    <a:pt x="707" y="1047"/>
                    <a:pt x="458" y="197"/>
                    <a:pt x="446" y="162"/>
                  </a:cubicBezTo>
                  <a:cubicBezTo>
                    <a:pt x="415" y="49"/>
                    <a:pt x="330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162;p51"/>
            <p:cNvSpPr/>
            <p:nvPr/>
          </p:nvSpPr>
          <p:spPr>
            <a:xfrm flipH="1">
              <a:off x="3098690" y="3740975"/>
              <a:ext cx="71225" cy="23975"/>
            </a:xfrm>
            <a:custGeom>
              <a:avLst/>
              <a:gdLst/>
              <a:ahLst/>
              <a:cxnLst/>
              <a:rect l="l" t="t" r="r" b="b"/>
              <a:pathLst>
                <a:path w="2849" h="959" extrusionOk="0">
                  <a:moveTo>
                    <a:pt x="297" y="1"/>
                  </a:moveTo>
                  <a:cubicBezTo>
                    <a:pt x="146" y="1"/>
                    <a:pt x="0" y="170"/>
                    <a:pt x="116" y="338"/>
                  </a:cubicBezTo>
                  <a:cubicBezTo>
                    <a:pt x="442" y="736"/>
                    <a:pt x="932" y="958"/>
                    <a:pt x="1449" y="958"/>
                  </a:cubicBezTo>
                  <a:cubicBezTo>
                    <a:pt x="1463" y="958"/>
                    <a:pt x="1477" y="958"/>
                    <a:pt x="1491" y="958"/>
                  </a:cubicBezTo>
                  <a:cubicBezTo>
                    <a:pt x="1875" y="946"/>
                    <a:pt x="2272" y="859"/>
                    <a:pt x="2631" y="698"/>
                  </a:cubicBezTo>
                  <a:cubicBezTo>
                    <a:pt x="2848" y="600"/>
                    <a:pt x="2752" y="294"/>
                    <a:pt x="2550" y="294"/>
                  </a:cubicBezTo>
                  <a:cubicBezTo>
                    <a:pt x="2521" y="294"/>
                    <a:pt x="2490" y="300"/>
                    <a:pt x="2458" y="314"/>
                  </a:cubicBezTo>
                  <a:cubicBezTo>
                    <a:pt x="2077" y="477"/>
                    <a:pt x="1757" y="536"/>
                    <a:pt x="1493" y="536"/>
                  </a:cubicBezTo>
                  <a:cubicBezTo>
                    <a:pt x="793" y="536"/>
                    <a:pt x="481" y="118"/>
                    <a:pt x="463" y="91"/>
                  </a:cubicBezTo>
                  <a:cubicBezTo>
                    <a:pt x="417" y="27"/>
                    <a:pt x="357" y="1"/>
                    <a:pt x="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163;p51"/>
            <p:cNvSpPr/>
            <p:nvPr/>
          </p:nvSpPr>
          <p:spPr>
            <a:xfrm flipH="1">
              <a:off x="2460740" y="3272400"/>
              <a:ext cx="311875" cy="349125"/>
            </a:xfrm>
            <a:custGeom>
              <a:avLst/>
              <a:gdLst/>
              <a:ahLst/>
              <a:cxnLst/>
              <a:rect l="l" t="t" r="r" b="b"/>
              <a:pathLst>
                <a:path w="12475" h="13965" extrusionOk="0">
                  <a:moveTo>
                    <a:pt x="280" y="1"/>
                  </a:moveTo>
                  <a:cubicBezTo>
                    <a:pt x="134" y="1"/>
                    <a:pt x="0" y="169"/>
                    <a:pt x="96" y="322"/>
                  </a:cubicBezTo>
                  <a:cubicBezTo>
                    <a:pt x="902" y="1251"/>
                    <a:pt x="2203" y="1685"/>
                    <a:pt x="3466" y="2119"/>
                  </a:cubicBezTo>
                  <a:cubicBezTo>
                    <a:pt x="5003" y="2639"/>
                    <a:pt x="6329" y="3085"/>
                    <a:pt x="6428" y="4262"/>
                  </a:cubicBezTo>
                  <a:cubicBezTo>
                    <a:pt x="6465" y="4869"/>
                    <a:pt x="6428" y="5489"/>
                    <a:pt x="6316" y="6096"/>
                  </a:cubicBezTo>
                  <a:cubicBezTo>
                    <a:pt x="6130" y="7533"/>
                    <a:pt x="5969" y="8760"/>
                    <a:pt x="8026" y="10011"/>
                  </a:cubicBezTo>
                  <a:cubicBezTo>
                    <a:pt x="8646" y="10383"/>
                    <a:pt x="9178" y="10668"/>
                    <a:pt x="9649" y="10928"/>
                  </a:cubicBezTo>
                  <a:cubicBezTo>
                    <a:pt x="11248" y="11796"/>
                    <a:pt x="11842" y="12118"/>
                    <a:pt x="12053" y="13778"/>
                  </a:cubicBezTo>
                  <a:cubicBezTo>
                    <a:pt x="12065" y="13890"/>
                    <a:pt x="12152" y="13964"/>
                    <a:pt x="12264" y="13964"/>
                  </a:cubicBezTo>
                  <a:lnTo>
                    <a:pt x="12276" y="13964"/>
                  </a:lnTo>
                  <a:cubicBezTo>
                    <a:pt x="12400" y="13952"/>
                    <a:pt x="12474" y="13840"/>
                    <a:pt x="12462" y="13729"/>
                  </a:cubicBezTo>
                  <a:cubicBezTo>
                    <a:pt x="12227" y="11845"/>
                    <a:pt x="11421" y="11412"/>
                    <a:pt x="9835" y="10557"/>
                  </a:cubicBezTo>
                  <a:cubicBezTo>
                    <a:pt x="9377" y="10309"/>
                    <a:pt x="8856" y="10024"/>
                    <a:pt x="8237" y="9652"/>
                  </a:cubicBezTo>
                  <a:cubicBezTo>
                    <a:pt x="6403" y="8549"/>
                    <a:pt x="6539" y="7546"/>
                    <a:pt x="6738" y="6158"/>
                  </a:cubicBezTo>
                  <a:cubicBezTo>
                    <a:pt x="6849" y="5514"/>
                    <a:pt x="6886" y="4869"/>
                    <a:pt x="6837" y="4225"/>
                  </a:cubicBezTo>
                  <a:cubicBezTo>
                    <a:pt x="6713" y="2775"/>
                    <a:pt x="5201" y="2267"/>
                    <a:pt x="3590" y="1722"/>
                  </a:cubicBezTo>
                  <a:cubicBezTo>
                    <a:pt x="2376" y="1313"/>
                    <a:pt x="1125" y="880"/>
                    <a:pt x="406" y="49"/>
                  </a:cubicBezTo>
                  <a:cubicBezTo>
                    <a:pt x="366" y="16"/>
                    <a:pt x="322" y="1"/>
                    <a:pt x="280" y="1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164;p51"/>
            <p:cNvSpPr/>
            <p:nvPr/>
          </p:nvSpPr>
          <p:spPr>
            <a:xfrm flipH="1">
              <a:off x="3066440" y="3394850"/>
              <a:ext cx="83875" cy="133725"/>
            </a:xfrm>
            <a:custGeom>
              <a:avLst/>
              <a:gdLst/>
              <a:ahLst/>
              <a:cxnLst/>
              <a:rect l="l" t="t" r="r" b="b"/>
              <a:pathLst>
                <a:path w="3355" h="5349" extrusionOk="0">
                  <a:moveTo>
                    <a:pt x="3130" y="1"/>
                  </a:moveTo>
                  <a:cubicBezTo>
                    <a:pt x="3036" y="1"/>
                    <a:pt x="2942" y="58"/>
                    <a:pt x="2925" y="182"/>
                  </a:cubicBezTo>
                  <a:cubicBezTo>
                    <a:pt x="2913" y="219"/>
                    <a:pt x="2467" y="3565"/>
                    <a:pt x="174" y="4965"/>
                  </a:cubicBezTo>
                  <a:cubicBezTo>
                    <a:pt x="1" y="5064"/>
                    <a:pt x="75" y="5349"/>
                    <a:pt x="286" y="5349"/>
                  </a:cubicBezTo>
                  <a:cubicBezTo>
                    <a:pt x="323" y="5349"/>
                    <a:pt x="360" y="5336"/>
                    <a:pt x="397" y="5324"/>
                  </a:cubicBezTo>
                  <a:cubicBezTo>
                    <a:pt x="2863" y="3825"/>
                    <a:pt x="3322" y="380"/>
                    <a:pt x="3334" y="232"/>
                  </a:cubicBezTo>
                  <a:cubicBezTo>
                    <a:pt x="3354" y="83"/>
                    <a:pt x="3242" y="1"/>
                    <a:pt x="3130" y="1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165;p51"/>
            <p:cNvSpPr/>
            <p:nvPr/>
          </p:nvSpPr>
          <p:spPr>
            <a:xfrm flipH="1">
              <a:off x="3046190" y="3394950"/>
              <a:ext cx="63850" cy="114425"/>
            </a:xfrm>
            <a:custGeom>
              <a:avLst/>
              <a:gdLst/>
              <a:ahLst/>
              <a:cxnLst/>
              <a:rect l="l" t="t" r="r" b="b"/>
              <a:pathLst>
                <a:path w="2554" h="4577" extrusionOk="0">
                  <a:moveTo>
                    <a:pt x="1774" y="1"/>
                  </a:moveTo>
                  <a:cubicBezTo>
                    <a:pt x="1643" y="1"/>
                    <a:pt x="1513" y="115"/>
                    <a:pt x="1574" y="277"/>
                  </a:cubicBezTo>
                  <a:cubicBezTo>
                    <a:pt x="1574" y="290"/>
                    <a:pt x="2082" y="1838"/>
                    <a:pt x="112" y="4230"/>
                  </a:cubicBezTo>
                  <a:cubicBezTo>
                    <a:pt x="1" y="4366"/>
                    <a:pt x="87" y="4564"/>
                    <a:pt x="261" y="4577"/>
                  </a:cubicBezTo>
                  <a:cubicBezTo>
                    <a:pt x="335" y="4577"/>
                    <a:pt x="397" y="4552"/>
                    <a:pt x="434" y="4502"/>
                  </a:cubicBezTo>
                  <a:cubicBezTo>
                    <a:pt x="2553" y="1925"/>
                    <a:pt x="1996" y="215"/>
                    <a:pt x="1971" y="141"/>
                  </a:cubicBezTo>
                  <a:cubicBezTo>
                    <a:pt x="1933" y="43"/>
                    <a:pt x="1854" y="1"/>
                    <a:pt x="1774" y="1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166;p51"/>
            <p:cNvSpPr/>
            <p:nvPr/>
          </p:nvSpPr>
          <p:spPr>
            <a:xfrm flipH="1">
              <a:off x="2439990" y="3685850"/>
              <a:ext cx="106575" cy="224050"/>
            </a:xfrm>
            <a:custGeom>
              <a:avLst/>
              <a:gdLst/>
              <a:ahLst/>
              <a:cxnLst/>
              <a:rect l="l" t="t" r="r" b="b"/>
              <a:pathLst>
                <a:path w="4263" h="8962" extrusionOk="0">
                  <a:moveTo>
                    <a:pt x="2445" y="0"/>
                  </a:moveTo>
                  <a:cubicBezTo>
                    <a:pt x="2365" y="0"/>
                    <a:pt x="2287" y="45"/>
                    <a:pt x="2255" y="152"/>
                  </a:cubicBezTo>
                  <a:cubicBezTo>
                    <a:pt x="1450" y="2073"/>
                    <a:pt x="0" y="6769"/>
                    <a:pt x="3878" y="8937"/>
                  </a:cubicBezTo>
                  <a:cubicBezTo>
                    <a:pt x="3903" y="8962"/>
                    <a:pt x="3940" y="8962"/>
                    <a:pt x="3978" y="8962"/>
                  </a:cubicBezTo>
                  <a:cubicBezTo>
                    <a:pt x="4188" y="8962"/>
                    <a:pt x="4263" y="8677"/>
                    <a:pt x="4077" y="8565"/>
                  </a:cubicBezTo>
                  <a:cubicBezTo>
                    <a:pt x="496" y="6570"/>
                    <a:pt x="1884" y="2135"/>
                    <a:pt x="2639" y="313"/>
                  </a:cubicBezTo>
                  <a:cubicBezTo>
                    <a:pt x="2734" y="139"/>
                    <a:pt x="2587" y="0"/>
                    <a:pt x="2445" y="0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167;p51"/>
            <p:cNvSpPr/>
            <p:nvPr/>
          </p:nvSpPr>
          <p:spPr>
            <a:xfrm flipH="1">
              <a:off x="2981140" y="3038200"/>
              <a:ext cx="503625" cy="98225"/>
            </a:xfrm>
            <a:custGeom>
              <a:avLst/>
              <a:gdLst/>
              <a:ahLst/>
              <a:cxnLst/>
              <a:rect l="l" t="t" r="r" b="b"/>
              <a:pathLst>
                <a:path w="20145" h="3929" extrusionOk="0">
                  <a:moveTo>
                    <a:pt x="16136" y="0"/>
                  </a:moveTo>
                  <a:cubicBezTo>
                    <a:pt x="13870" y="0"/>
                    <a:pt x="12709" y="866"/>
                    <a:pt x="12437" y="1103"/>
                  </a:cubicBezTo>
                  <a:cubicBezTo>
                    <a:pt x="11595" y="1153"/>
                    <a:pt x="10814" y="1202"/>
                    <a:pt x="10095" y="1240"/>
                  </a:cubicBezTo>
                  <a:cubicBezTo>
                    <a:pt x="4359" y="1574"/>
                    <a:pt x="2426" y="1686"/>
                    <a:pt x="146" y="3557"/>
                  </a:cubicBezTo>
                  <a:cubicBezTo>
                    <a:pt x="1" y="3678"/>
                    <a:pt x="80" y="3929"/>
                    <a:pt x="268" y="3929"/>
                  </a:cubicBezTo>
                  <a:cubicBezTo>
                    <a:pt x="273" y="3929"/>
                    <a:pt x="277" y="3929"/>
                    <a:pt x="282" y="3928"/>
                  </a:cubicBezTo>
                  <a:cubicBezTo>
                    <a:pt x="332" y="3928"/>
                    <a:pt x="369" y="3916"/>
                    <a:pt x="418" y="3891"/>
                  </a:cubicBezTo>
                  <a:cubicBezTo>
                    <a:pt x="2587" y="2107"/>
                    <a:pt x="4482" y="1995"/>
                    <a:pt x="10120" y="1661"/>
                  </a:cubicBezTo>
                  <a:cubicBezTo>
                    <a:pt x="10864" y="1624"/>
                    <a:pt x="11657" y="1574"/>
                    <a:pt x="12536" y="1525"/>
                  </a:cubicBezTo>
                  <a:cubicBezTo>
                    <a:pt x="12586" y="1512"/>
                    <a:pt x="12635" y="1500"/>
                    <a:pt x="12673" y="1463"/>
                  </a:cubicBezTo>
                  <a:cubicBezTo>
                    <a:pt x="12690" y="1445"/>
                    <a:pt x="13782" y="434"/>
                    <a:pt x="16186" y="434"/>
                  </a:cubicBezTo>
                  <a:cubicBezTo>
                    <a:pt x="17177" y="434"/>
                    <a:pt x="18392" y="606"/>
                    <a:pt x="19847" y="1091"/>
                  </a:cubicBezTo>
                  <a:cubicBezTo>
                    <a:pt x="19869" y="1098"/>
                    <a:pt x="19891" y="1102"/>
                    <a:pt x="19913" y="1102"/>
                  </a:cubicBezTo>
                  <a:cubicBezTo>
                    <a:pt x="20004" y="1102"/>
                    <a:pt x="20090" y="1044"/>
                    <a:pt x="20119" y="955"/>
                  </a:cubicBezTo>
                  <a:cubicBezTo>
                    <a:pt x="20144" y="843"/>
                    <a:pt x="20095" y="719"/>
                    <a:pt x="19983" y="694"/>
                  </a:cubicBezTo>
                  <a:cubicBezTo>
                    <a:pt x="18453" y="183"/>
                    <a:pt x="17178" y="0"/>
                    <a:pt x="16136" y="0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168;p51"/>
            <p:cNvSpPr/>
            <p:nvPr/>
          </p:nvSpPr>
          <p:spPr>
            <a:xfrm flipH="1">
              <a:off x="2721865" y="3534375"/>
              <a:ext cx="51025" cy="223750"/>
            </a:xfrm>
            <a:custGeom>
              <a:avLst/>
              <a:gdLst/>
              <a:ahLst/>
              <a:cxnLst/>
              <a:rect l="l" t="t" r="r" b="b"/>
              <a:pathLst>
                <a:path w="2041" h="8950" extrusionOk="0">
                  <a:moveTo>
                    <a:pt x="254" y="0"/>
                  </a:moveTo>
                  <a:cubicBezTo>
                    <a:pt x="128" y="0"/>
                    <a:pt x="1" y="101"/>
                    <a:pt x="45" y="264"/>
                  </a:cubicBezTo>
                  <a:cubicBezTo>
                    <a:pt x="58" y="325"/>
                    <a:pt x="1619" y="6372"/>
                    <a:pt x="1619" y="8739"/>
                  </a:cubicBezTo>
                  <a:cubicBezTo>
                    <a:pt x="1619" y="8850"/>
                    <a:pt x="1706" y="8949"/>
                    <a:pt x="1829" y="8949"/>
                  </a:cubicBezTo>
                  <a:cubicBezTo>
                    <a:pt x="1941" y="8949"/>
                    <a:pt x="2040" y="8850"/>
                    <a:pt x="2040" y="8739"/>
                  </a:cubicBezTo>
                  <a:cubicBezTo>
                    <a:pt x="2040" y="6323"/>
                    <a:pt x="516" y="412"/>
                    <a:pt x="454" y="152"/>
                  </a:cubicBezTo>
                  <a:cubicBezTo>
                    <a:pt x="424" y="47"/>
                    <a:pt x="339" y="0"/>
                    <a:pt x="254" y="0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169;p51"/>
            <p:cNvSpPr/>
            <p:nvPr/>
          </p:nvSpPr>
          <p:spPr>
            <a:xfrm flipH="1">
              <a:off x="3088640" y="4489150"/>
              <a:ext cx="626050" cy="775050"/>
            </a:xfrm>
            <a:custGeom>
              <a:avLst/>
              <a:gdLst/>
              <a:ahLst/>
              <a:cxnLst/>
              <a:rect l="l" t="t" r="r" b="b"/>
              <a:pathLst>
                <a:path w="25042" h="31002" extrusionOk="0">
                  <a:moveTo>
                    <a:pt x="8525" y="0"/>
                  </a:moveTo>
                  <a:cubicBezTo>
                    <a:pt x="6394" y="1735"/>
                    <a:pt x="4733" y="3978"/>
                    <a:pt x="3717" y="6530"/>
                  </a:cubicBezTo>
                  <a:cubicBezTo>
                    <a:pt x="149" y="15216"/>
                    <a:pt x="0" y="31001"/>
                    <a:pt x="0" y="31001"/>
                  </a:cubicBezTo>
                  <a:lnTo>
                    <a:pt x="21560" y="31001"/>
                  </a:lnTo>
                  <a:lnTo>
                    <a:pt x="25042" y="9553"/>
                  </a:lnTo>
                  <a:cubicBezTo>
                    <a:pt x="17533" y="8190"/>
                    <a:pt x="8525" y="0"/>
                    <a:pt x="8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170;p51"/>
            <p:cNvSpPr/>
            <p:nvPr/>
          </p:nvSpPr>
          <p:spPr>
            <a:xfrm flipH="1">
              <a:off x="3147490" y="4536125"/>
              <a:ext cx="426175" cy="729625"/>
            </a:xfrm>
            <a:custGeom>
              <a:avLst/>
              <a:gdLst/>
              <a:ahLst/>
              <a:cxnLst/>
              <a:rect l="l" t="t" r="r" b="b"/>
              <a:pathLst>
                <a:path w="17047" h="29185" extrusionOk="0">
                  <a:moveTo>
                    <a:pt x="588" y="1"/>
                  </a:moveTo>
                  <a:cubicBezTo>
                    <a:pt x="288" y="1"/>
                    <a:pt x="1" y="344"/>
                    <a:pt x="232" y="674"/>
                  </a:cubicBezTo>
                  <a:cubicBezTo>
                    <a:pt x="294" y="760"/>
                    <a:pt x="6601" y="9483"/>
                    <a:pt x="16117" y="10004"/>
                  </a:cubicBezTo>
                  <a:cubicBezTo>
                    <a:pt x="15795" y="12457"/>
                    <a:pt x="14197" y="24092"/>
                    <a:pt x="12846" y="28639"/>
                  </a:cubicBezTo>
                  <a:cubicBezTo>
                    <a:pt x="12759" y="28912"/>
                    <a:pt x="12970" y="29184"/>
                    <a:pt x="13243" y="29184"/>
                  </a:cubicBezTo>
                  <a:cubicBezTo>
                    <a:pt x="13428" y="29184"/>
                    <a:pt x="13602" y="29061"/>
                    <a:pt x="13651" y="28887"/>
                  </a:cubicBezTo>
                  <a:cubicBezTo>
                    <a:pt x="15175" y="23757"/>
                    <a:pt x="16935" y="10239"/>
                    <a:pt x="17009" y="9657"/>
                  </a:cubicBezTo>
                  <a:cubicBezTo>
                    <a:pt x="17046" y="9421"/>
                    <a:pt x="16861" y="9198"/>
                    <a:pt x="16613" y="9186"/>
                  </a:cubicBezTo>
                  <a:cubicBezTo>
                    <a:pt x="7245" y="8938"/>
                    <a:pt x="976" y="265"/>
                    <a:pt x="914" y="178"/>
                  </a:cubicBezTo>
                  <a:cubicBezTo>
                    <a:pt x="824" y="53"/>
                    <a:pt x="705" y="1"/>
                    <a:pt x="588" y="1"/>
                  </a:cubicBezTo>
                  <a:close/>
                </a:path>
              </a:pathLst>
            </a:custGeom>
            <a:solidFill>
              <a:srgbClr val="231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171;p51"/>
            <p:cNvSpPr/>
            <p:nvPr/>
          </p:nvSpPr>
          <p:spPr>
            <a:xfrm flipH="1">
              <a:off x="4338540" y="526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172;p51"/>
            <p:cNvSpPr/>
            <p:nvPr/>
          </p:nvSpPr>
          <p:spPr>
            <a:xfrm flipH="1">
              <a:off x="3315065" y="4190200"/>
              <a:ext cx="1022875" cy="1074300"/>
            </a:xfrm>
            <a:custGeom>
              <a:avLst/>
              <a:gdLst/>
              <a:ahLst/>
              <a:cxnLst/>
              <a:rect l="l" t="t" r="r" b="b"/>
              <a:pathLst>
                <a:path w="40915" h="42972" extrusionOk="0">
                  <a:moveTo>
                    <a:pt x="28213" y="0"/>
                  </a:moveTo>
                  <a:cubicBezTo>
                    <a:pt x="28027" y="0"/>
                    <a:pt x="27839" y="33"/>
                    <a:pt x="27656" y="100"/>
                  </a:cubicBezTo>
                  <a:cubicBezTo>
                    <a:pt x="25149" y="971"/>
                    <a:pt x="22890" y="1284"/>
                    <a:pt x="20937" y="1284"/>
                  </a:cubicBezTo>
                  <a:cubicBezTo>
                    <a:pt x="18305" y="1284"/>
                    <a:pt x="16230" y="715"/>
                    <a:pt x="14857" y="175"/>
                  </a:cubicBezTo>
                  <a:cubicBezTo>
                    <a:pt x="14665" y="100"/>
                    <a:pt x="14469" y="65"/>
                    <a:pt x="14276" y="65"/>
                  </a:cubicBezTo>
                  <a:cubicBezTo>
                    <a:pt x="13569" y="65"/>
                    <a:pt x="12908" y="535"/>
                    <a:pt x="12713" y="1265"/>
                  </a:cubicBezTo>
                  <a:cubicBezTo>
                    <a:pt x="12230" y="3148"/>
                    <a:pt x="10855" y="6197"/>
                    <a:pt x="7088" y="9740"/>
                  </a:cubicBezTo>
                  <a:cubicBezTo>
                    <a:pt x="1723" y="14796"/>
                    <a:pt x="335" y="35253"/>
                    <a:pt x="50" y="41287"/>
                  </a:cubicBezTo>
                  <a:cubicBezTo>
                    <a:pt x="0" y="42204"/>
                    <a:pt x="731" y="42972"/>
                    <a:pt x="1648" y="42972"/>
                  </a:cubicBezTo>
                  <a:lnTo>
                    <a:pt x="40617" y="42972"/>
                  </a:lnTo>
                  <a:cubicBezTo>
                    <a:pt x="40394" y="42823"/>
                    <a:pt x="40220" y="42600"/>
                    <a:pt x="40096" y="42352"/>
                  </a:cubicBezTo>
                  <a:cubicBezTo>
                    <a:pt x="37569" y="36628"/>
                    <a:pt x="40914" y="28958"/>
                    <a:pt x="40592" y="21883"/>
                  </a:cubicBezTo>
                  <a:cubicBezTo>
                    <a:pt x="40319" y="15762"/>
                    <a:pt x="32030" y="4090"/>
                    <a:pt x="29490" y="646"/>
                  </a:cubicBezTo>
                  <a:cubicBezTo>
                    <a:pt x="29184" y="231"/>
                    <a:pt x="28707" y="0"/>
                    <a:pt x="28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173;p51"/>
            <p:cNvSpPr/>
            <p:nvPr/>
          </p:nvSpPr>
          <p:spPr>
            <a:xfrm flipH="1">
              <a:off x="3798115" y="3553350"/>
              <a:ext cx="1129000" cy="1711150"/>
            </a:xfrm>
            <a:custGeom>
              <a:avLst/>
              <a:gdLst/>
              <a:ahLst/>
              <a:cxnLst/>
              <a:rect l="l" t="t" r="r" b="b"/>
              <a:pathLst>
                <a:path w="45160" h="68446" extrusionOk="0">
                  <a:moveTo>
                    <a:pt x="0" y="0"/>
                  </a:moveTo>
                  <a:lnTo>
                    <a:pt x="10136" y="27359"/>
                  </a:lnTo>
                  <a:cubicBezTo>
                    <a:pt x="10136" y="27359"/>
                    <a:pt x="8922" y="60751"/>
                    <a:pt x="5737" y="68446"/>
                  </a:cubicBezTo>
                  <a:lnTo>
                    <a:pt x="25314" y="68446"/>
                  </a:lnTo>
                  <a:cubicBezTo>
                    <a:pt x="25314" y="68446"/>
                    <a:pt x="27755" y="60181"/>
                    <a:pt x="27805" y="55956"/>
                  </a:cubicBezTo>
                  <a:cubicBezTo>
                    <a:pt x="27855" y="51719"/>
                    <a:pt x="35004" y="38015"/>
                    <a:pt x="35227" y="36342"/>
                  </a:cubicBezTo>
                  <a:cubicBezTo>
                    <a:pt x="35438" y="34669"/>
                    <a:pt x="36540" y="32464"/>
                    <a:pt x="36540" y="32464"/>
                  </a:cubicBezTo>
                  <a:lnTo>
                    <a:pt x="40927" y="33529"/>
                  </a:lnTo>
                  <a:lnTo>
                    <a:pt x="38250" y="28734"/>
                  </a:lnTo>
                  <a:cubicBezTo>
                    <a:pt x="38250" y="28734"/>
                    <a:pt x="36602" y="21386"/>
                    <a:pt x="44718" y="14212"/>
                  </a:cubicBezTo>
                  <a:cubicBezTo>
                    <a:pt x="45159" y="13824"/>
                    <a:pt x="44667" y="13675"/>
                    <a:pt x="43599" y="13675"/>
                  </a:cubicBezTo>
                  <a:cubicBezTo>
                    <a:pt x="40139" y="13675"/>
                    <a:pt x="30642" y="15237"/>
                    <a:pt x="27309" y="15265"/>
                  </a:cubicBezTo>
                  <a:cubicBezTo>
                    <a:pt x="27294" y="15265"/>
                    <a:pt x="27278" y="15266"/>
                    <a:pt x="27261" y="15266"/>
                  </a:cubicBezTo>
                  <a:cubicBezTo>
                    <a:pt x="25510" y="15266"/>
                    <a:pt x="22029" y="14601"/>
                    <a:pt x="20519" y="13766"/>
                  </a:cubicBezTo>
                  <a:cubicBezTo>
                    <a:pt x="15092" y="10792"/>
                    <a:pt x="2082" y="210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174;p51"/>
            <p:cNvSpPr/>
            <p:nvPr/>
          </p:nvSpPr>
          <p:spPr>
            <a:xfrm flipH="1">
              <a:off x="3146565" y="3925675"/>
              <a:ext cx="575875" cy="1338825"/>
            </a:xfrm>
            <a:custGeom>
              <a:avLst/>
              <a:gdLst/>
              <a:ahLst/>
              <a:cxnLst/>
              <a:rect l="l" t="t" r="r" b="b"/>
              <a:pathLst>
                <a:path w="23035" h="53553" extrusionOk="0">
                  <a:moveTo>
                    <a:pt x="62" y="0"/>
                  </a:moveTo>
                  <a:cubicBezTo>
                    <a:pt x="42" y="0"/>
                    <a:pt x="21" y="1"/>
                    <a:pt x="0" y="1"/>
                  </a:cubicBezTo>
                  <a:cubicBezTo>
                    <a:pt x="0" y="1"/>
                    <a:pt x="3606" y="6642"/>
                    <a:pt x="3866" y="13321"/>
                  </a:cubicBezTo>
                  <a:cubicBezTo>
                    <a:pt x="4127" y="19999"/>
                    <a:pt x="8736" y="19119"/>
                    <a:pt x="9727" y="21424"/>
                  </a:cubicBezTo>
                  <a:cubicBezTo>
                    <a:pt x="10731" y="23741"/>
                    <a:pt x="14039" y="29156"/>
                    <a:pt x="14039" y="33269"/>
                  </a:cubicBezTo>
                  <a:cubicBezTo>
                    <a:pt x="14039" y="37383"/>
                    <a:pt x="11350" y="51323"/>
                    <a:pt x="12664" y="53553"/>
                  </a:cubicBezTo>
                  <a:lnTo>
                    <a:pt x="21870" y="53553"/>
                  </a:lnTo>
                  <a:cubicBezTo>
                    <a:pt x="21870" y="53553"/>
                    <a:pt x="23035" y="37928"/>
                    <a:pt x="22489" y="31485"/>
                  </a:cubicBezTo>
                  <a:cubicBezTo>
                    <a:pt x="21585" y="21015"/>
                    <a:pt x="18376" y="16356"/>
                    <a:pt x="21585" y="15563"/>
                  </a:cubicBezTo>
                  <a:lnTo>
                    <a:pt x="22316" y="9479"/>
                  </a:lnTo>
                  <a:cubicBezTo>
                    <a:pt x="20965" y="8265"/>
                    <a:pt x="18339" y="4213"/>
                    <a:pt x="18339" y="4213"/>
                  </a:cubicBezTo>
                  <a:cubicBezTo>
                    <a:pt x="17273" y="4176"/>
                    <a:pt x="16282" y="4164"/>
                    <a:pt x="15613" y="4164"/>
                  </a:cubicBezTo>
                  <a:cubicBezTo>
                    <a:pt x="15589" y="4164"/>
                    <a:pt x="15566" y="4164"/>
                    <a:pt x="15543" y="4164"/>
                  </a:cubicBezTo>
                  <a:cubicBezTo>
                    <a:pt x="14136" y="4164"/>
                    <a:pt x="13114" y="4357"/>
                    <a:pt x="11803" y="4357"/>
                  </a:cubicBezTo>
                  <a:cubicBezTo>
                    <a:pt x="10608" y="4357"/>
                    <a:pt x="9174" y="4197"/>
                    <a:pt x="6989" y="3582"/>
                  </a:cubicBezTo>
                  <a:cubicBezTo>
                    <a:pt x="2392" y="2287"/>
                    <a:pt x="3851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175;p51"/>
            <p:cNvSpPr/>
            <p:nvPr/>
          </p:nvSpPr>
          <p:spPr>
            <a:xfrm flipH="1">
              <a:off x="3644365" y="4067850"/>
              <a:ext cx="369250" cy="177625"/>
            </a:xfrm>
            <a:custGeom>
              <a:avLst/>
              <a:gdLst/>
              <a:ahLst/>
              <a:cxnLst/>
              <a:rect l="l" t="t" r="r" b="b"/>
              <a:pathLst>
                <a:path w="14770" h="7105" extrusionOk="0">
                  <a:moveTo>
                    <a:pt x="14770" y="1"/>
                  </a:moveTo>
                  <a:lnTo>
                    <a:pt x="0" y="682"/>
                  </a:lnTo>
                  <a:lnTo>
                    <a:pt x="1549" y="5155"/>
                  </a:lnTo>
                  <a:cubicBezTo>
                    <a:pt x="1549" y="5155"/>
                    <a:pt x="4501" y="7105"/>
                    <a:pt x="8418" y="7105"/>
                  </a:cubicBezTo>
                  <a:cubicBezTo>
                    <a:pt x="10377" y="7105"/>
                    <a:pt x="12577" y="6618"/>
                    <a:pt x="14770" y="5155"/>
                  </a:cubicBezTo>
                  <a:lnTo>
                    <a:pt x="14770" y="1"/>
                  </a:lnTo>
                  <a:close/>
                </a:path>
              </a:pathLst>
            </a:custGeom>
            <a:solidFill>
              <a:srgbClr val="CC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1176;p51"/>
            <p:cNvSpPr/>
            <p:nvPr/>
          </p:nvSpPr>
          <p:spPr>
            <a:xfrm flipH="1">
              <a:off x="3644365" y="4067850"/>
              <a:ext cx="369250" cy="140350"/>
            </a:xfrm>
            <a:custGeom>
              <a:avLst/>
              <a:gdLst/>
              <a:ahLst/>
              <a:cxnLst/>
              <a:rect l="l" t="t" r="r" b="b"/>
              <a:pathLst>
                <a:path w="14770" h="5614" extrusionOk="0">
                  <a:moveTo>
                    <a:pt x="14770" y="1"/>
                  </a:moveTo>
                  <a:lnTo>
                    <a:pt x="0" y="682"/>
                  </a:lnTo>
                  <a:lnTo>
                    <a:pt x="347" y="1674"/>
                  </a:lnTo>
                  <a:cubicBezTo>
                    <a:pt x="2181" y="4003"/>
                    <a:pt x="4659" y="5614"/>
                    <a:pt x="7930" y="5614"/>
                  </a:cubicBezTo>
                  <a:cubicBezTo>
                    <a:pt x="10805" y="5614"/>
                    <a:pt x="13048" y="4548"/>
                    <a:pt x="14770" y="2913"/>
                  </a:cubicBezTo>
                  <a:lnTo>
                    <a:pt x="14770" y="1"/>
                  </a:lnTo>
                  <a:close/>
                </a:path>
              </a:pathLst>
            </a:custGeom>
            <a:solidFill>
              <a:srgbClr val="CC8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177;p51"/>
            <p:cNvSpPr/>
            <p:nvPr/>
          </p:nvSpPr>
          <p:spPr>
            <a:xfrm flipH="1">
              <a:off x="3986015" y="3646650"/>
              <a:ext cx="255250" cy="736575"/>
            </a:xfrm>
            <a:custGeom>
              <a:avLst/>
              <a:gdLst/>
              <a:ahLst/>
              <a:cxnLst/>
              <a:rect l="l" t="t" r="r" b="b"/>
              <a:pathLst>
                <a:path w="10210" h="29463" extrusionOk="0">
                  <a:moveTo>
                    <a:pt x="3569" y="0"/>
                  </a:moveTo>
                  <a:cubicBezTo>
                    <a:pt x="2049" y="0"/>
                    <a:pt x="0" y="3581"/>
                    <a:pt x="1870" y="6664"/>
                  </a:cubicBezTo>
                  <a:cubicBezTo>
                    <a:pt x="2564" y="7829"/>
                    <a:pt x="160" y="10592"/>
                    <a:pt x="1746" y="12673"/>
                  </a:cubicBezTo>
                  <a:cubicBezTo>
                    <a:pt x="3345" y="14755"/>
                    <a:pt x="359" y="15858"/>
                    <a:pt x="2242" y="17840"/>
                  </a:cubicBezTo>
                  <a:cubicBezTo>
                    <a:pt x="4113" y="19823"/>
                    <a:pt x="1127" y="21533"/>
                    <a:pt x="3828" y="23007"/>
                  </a:cubicBezTo>
                  <a:cubicBezTo>
                    <a:pt x="7347" y="24940"/>
                    <a:pt x="582" y="26823"/>
                    <a:pt x="6616" y="29463"/>
                  </a:cubicBezTo>
                  <a:cubicBezTo>
                    <a:pt x="6616" y="29463"/>
                    <a:pt x="10209" y="25262"/>
                    <a:pt x="7087" y="22796"/>
                  </a:cubicBezTo>
                  <a:cubicBezTo>
                    <a:pt x="7087" y="22796"/>
                    <a:pt x="7731" y="21768"/>
                    <a:pt x="8115" y="20046"/>
                  </a:cubicBezTo>
                  <a:cubicBezTo>
                    <a:pt x="8512" y="18311"/>
                    <a:pt x="6529" y="19216"/>
                    <a:pt x="7533" y="16998"/>
                  </a:cubicBezTo>
                  <a:cubicBezTo>
                    <a:pt x="8549" y="14792"/>
                    <a:pt x="5538" y="14098"/>
                    <a:pt x="6690" y="12153"/>
                  </a:cubicBezTo>
                  <a:cubicBezTo>
                    <a:pt x="7855" y="10195"/>
                    <a:pt x="5042" y="9253"/>
                    <a:pt x="5600" y="6342"/>
                  </a:cubicBezTo>
                  <a:cubicBezTo>
                    <a:pt x="6145" y="3418"/>
                    <a:pt x="3977" y="97"/>
                    <a:pt x="3977" y="97"/>
                  </a:cubicBezTo>
                  <a:cubicBezTo>
                    <a:pt x="3848" y="31"/>
                    <a:pt x="3711" y="0"/>
                    <a:pt x="3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178;p51"/>
            <p:cNvSpPr/>
            <p:nvPr/>
          </p:nvSpPr>
          <p:spPr>
            <a:xfrm flipH="1">
              <a:off x="4171890" y="3654625"/>
              <a:ext cx="70325" cy="341075"/>
            </a:xfrm>
            <a:custGeom>
              <a:avLst/>
              <a:gdLst/>
              <a:ahLst/>
              <a:cxnLst/>
              <a:rect l="l" t="t" r="r" b="b"/>
              <a:pathLst>
                <a:path w="2813" h="13643" extrusionOk="0">
                  <a:moveTo>
                    <a:pt x="2516" y="1"/>
                  </a:moveTo>
                  <a:cubicBezTo>
                    <a:pt x="2493" y="1"/>
                    <a:pt x="2468" y="5"/>
                    <a:pt x="2441" y="13"/>
                  </a:cubicBezTo>
                  <a:cubicBezTo>
                    <a:pt x="2416" y="13"/>
                    <a:pt x="186" y="757"/>
                    <a:pt x="434" y="3495"/>
                  </a:cubicBezTo>
                  <a:cubicBezTo>
                    <a:pt x="459" y="3780"/>
                    <a:pt x="496" y="4102"/>
                    <a:pt x="533" y="4461"/>
                  </a:cubicBezTo>
                  <a:cubicBezTo>
                    <a:pt x="731" y="6122"/>
                    <a:pt x="1016" y="8625"/>
                    <a:pt x="446" y="9851"/>
                  </a:cubicBezTo>
                  <a:cubicBezTo>
                    <a:pt x="0" y="10843"/>
                    <a:pt x="496" y="11660"/>
                    <a:pt x="905" y="12330"/>
                  </a:cubicBezTo>
                  <a:cubicBezTo>
                    <a:pt x="1165" y="12738"/>
                    <a:pt x="1388" y="13098"/>
                    <a:pt x="1276" y="13358"/>
                  </a:cubicBezTo>
                  <a:cubicBezTo>
                    <a:pt x="1227" y="13457"/>
                    <a:pt x="1276" y="13581"/>
                    <a:pt x="1375" y="13631"/>
                  </a:cubicBezTo>
                  <a:cubicBezTo>
                    <a:pt x="1413" y="13643"/>
                    <a:pt x="1437" y="13643"/>
                    <a:pt x="1462" y="13643"/>
                  </a:cubicBezTo>
                  <a:cubicBezTo>
                    <a:pt x="1549" y="13643"/>
                    <a:pt x="1623" y="13593"/>
                    <a:pt x="1660" y="13519"/>
                  </a:cubicBezTo>
                  <a:cubicBezTo>
                    <a:pt x="1859" y="13073"/>
                    <a:pt x="1574" y="12602"/>
                    <a:pt x="1264" y="12106"/>
                  </a:cubicBezTo>
                  <a:cubicBezTo>
                    <a:pt x="880" y="11475"/>
                    <a:pt x="471" y="10818"/>
                    <a:pt x="830" y="10025"/>
                  </a:cubicBezTo>
                  <a:cubicBezTo>
                    <a:pt x="1450" y="8699"/>
                    <a:pt x="1165" y="6221"/>
                    <a:pt x="954" y="4412"/>
                  </a:cubicBezTo>
                  <a:cubicBezTo>
                    <a:pt x="917" y="4053"/>
                    <a:pt x="880" y="3730"/>
                    <a:pt x="855" y="3458"/>
                  </a:cubicBezTo>
                  <a:cubicBezTo>
                    <a:pt x="632" y="1066"/>
                    <a:pt x="2491" y="435"/>
                    <a:pt x="2577" y="410"/>
                  </a:cubicBezTo>
                  <a:cubicBezTo>
                    <a:pt x="2812" y="331"/>
                    <a:pt x="2734" y="1"/>
                    <a:pt x="2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179;p51"/>
            <p:cNvSpPr/>
            <p:nvPr/>
          </p:nvSpPr>
          <p:spPr>
            <a:xfrm flipH="1">
              <a:off x="4077715" y="3671250"/>
              <a:ext cx="124550" cy="707650"/>
            </a:xfrm>
            <a:custGeom>
              <a:avLst/>
              <a:gdLst/>
              <a:ahLst/>
              <a:cxnLst/>
              <a:rect l="l" t="t" r="r" b="b"/>
              <a:pathLst>
                <a:path w="4982" h="28306" extrusionOk="0">
                  <a:moveTo>
                    <a:pt x="1497" y="0"/>
                  </a:moveTo>
                  <a:cubicBezTo>
                    <a:pt x="1425" y="0"/>
                    <a:pt x="1353" y="38"/>
                    <a:pt x="1314" y="129"/>
                  </a:cubicBezTo>
                  <a:cubicBezTo>
                    <a:pt x="1264" y="240"/>
                    <a:pt x="0" y="3065"/>
                    <a:pt x="62" y="5469"/>
                  </a:cubicBezTo>
                  <a:cubicBezTo>
                    <a:pt x="75" y="5928"/>
                    <a:pt x="87" y="6386"/>
                    <a:pt x="87" y="6807"/>
                  </a:cubicBezTo>
                  <a:cubicBezTo>
                    <a:pt x="100" y="8616"/>
                    <a:pt x="112" y="10041"/>
                    <a:pt x="719" y="10909"/>
                  </a:cubicBezTo>
                  <a:cubicBezTo>
                    <a:pt x="1351" y="11838"/>
                    <a:pt x="1785" y="14081"/>
                    <a:pt x="1054" y="15283"/>
                  </a:cubicBezTo>
                  <a:cubicBezTo>
                    <a:pt x="657" y="15964"/>
                    <a:pt x="1016" y="16435"/>
                    <a:pt x="1413" y="16931"/>
                  </a:cubicBezTo>
                  <a:cubicBezTo>
                    <a:pt x="1859" y="17513"/>
                    <a:pt x="2417" y="18232"/>
                    <a:pt x="2107" y="19644"/>
                  </a:cubicBezTo>
                  <a:cubicBezTo>
                    <a:pt x="1772" y="21143"/>
                    <a:pt x="2615" y="21577"/>
                    <a:pt x="3284" y="21936"/>
                  </a:cubicBezTo>
                  <a:cubicBezTo>
                    <a:pt x="3953" y="22283"/>
                    <a:pt x="4486" y="22556"/>
                    <a:pt x="4114" y="23758"/>
                  </a:cubicBezTo>
                  <a:cubicBezTo>
                    <a:pt x="3296" y="26521"/>
                    <a:pt x="4102" y="28119"/>
                    <a:pt x="4139" y="28181"/>
                  </a:cubicBezTo>
                  <a:cubicBezTo>
                    <a:pt x="4176" y="28256"/>
                    <a:pt x="4238" y="28293"/>
                    <a:pt x="4325" y="28293"/>
                  </a:cubicBezTo>
                  <a:lnTo>
                    <a:pt x="4312" y="28305"/>
                  </a:lnTo>
                  <a:cubicBezTo>
                    <a:pt x="4473" y="28305"/>
                    <a:pt x="4573" y="28132"/>
                    <a:pt x="4498" y="27995"/>
                  </a:cubicBezTo>
                  <a:cubicBezTo>
                    <a:pt x="4498" y="27983"/>
                    <a:pt x="3742" y="26471"/>
                    <a:pt x="4511" y="23882"/>
                  </a:cubicBezTo>
                  <a:cubicBezTo>
                    <a:pt x="4981" y="22345"/>
                    <a:pt x="4114" y="21912"/>
                    <a:pt x="3470" y="21565"/>
                  </a:cubicBezTo>
                  <a:cubicBezTo>
                    <a:pt x="2826" y="21218"/>
                    <a:pt x="2256" y="20920"/>
                    <a:pt x="2516" y="19743"/>
                  </a:cubicBezTo>
                  <a:cubicBezTo>
                    <a:pt x="2875" y="18132"/>
                    <a:pt x="2218" y="17302"/>
                    <a:pt x="1735" y="16683"/>
                  </a:cubicBezTo>
                  <a:cubicBezTo>
                    <a:pt x="1339" y="16162"/>
                    <a:pt x="1165" y="15915"/>
                    <a:pt x="1413" y="15506"/>
                  </a:cubicBezTo>
                  <a:cubicBezTo>
                    <a:pt x="2243" y="14118"/>
                    <a:pt x="1760" y="11677"/>
                    <a:pt x="1066" y="10673"/>
                  </a:cubicBezTo>
                  <a:cubicBezTo>
                    <a:pt x="533" y="9905"/>
                    <a:pt x="521" y="8542"/>
                    <a:pt x="508" y="6807"/>
                  </a:cubicBezTo>
                  <a:cubicBezTo>
                    <a:pt x="508" y="6374"/>
                    <a:pt x="496" y="5928"/>
                    <a:pt x="484" y="5457"/>
                  </a:cubicBezTo>
                  <a:cubicBezTo>
                    <a:pt x="422" y="3152"/>
                    <a:pt x="1686" y="327"/>
                    <a:pt x="1698" y="302"/>
                  </a:cubicBezTo>
                  <a:cubicBezTo>
                    <a:pt x="1771" y="133"/>
                    <a:pt x="1633" y="0"/>
                    <a:pt x="1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180;p51"/>
            <p:cNvSpPr/>
            <p:nvPr/>
          </p:nvSpPr>
          <p:spPr>
            <a:xfrm flipH="1">
              <a:off x="4052315" y="3747525"/>
              <a:ext cx="126100" cy="615875"/>
            </a:xfrm>
            <a:custGeom>
              <a:avLst/>
              <a:gdLst/>
              <a:ahLst/>
              <a:cxnLst/>
              <a:rect l="l" t="t" r="r" b="b"/>
              <a:pathLst>
                <a:path w="5044" h="24635" extrusionOk="0">
                  <a:moveTo>
                    <a:pt x="943" y="1"/>
                  </a:moveTo>
                  <a:cubicBezTo>
                    <a:pt x="841" y="1"/>
                    <a:pt x="755" y="72"/>
                    <a:pt x="732" y="176"/>
                  </a:cubicBezTo>
                  <a:cubicBezTo>
                    <a:pt x="707" y="386"/>
                    <a:pt x="1" y="5256"/>
                    <a:pt x="1512" y="8911"/>
                  </a:cubicBezTo>
                  <a:cubicBezTo>
                    <a:pt x="2293" y="10769"/>
                    <a:pt x="2045" y="11141"/>
                    <a:pt x="1847" y="11451"/>
                  </a:cubicBezTo>
                  <a:cubicBezTo>
                    <a:pt x="1599" y="11847"/>
                    <a:pt x="1463" y="12194"/>
                    <a:pt x="2033" y="13347"/>
                  </a:cubicBezTo>
                  <a:cubicBezTo>
                    <a:pt x="2640" y="14573"/>
                    <a:pt x="2342" y="15404"/>
                    <a:pt x="2119" y="16073"/>
                  </a:cubicBezTo>
                  <a:cubicBezTo>
                    <a:pt x="1896" y="16680"/>
                    <a:pt x="1698" y="17262"/>
                    <a:pt x="2503" y="17696"/>
                  </a:cubicBezTo>
                  <a:cubicBezTo>
                    <a:pt x="3780" y="18390"/>
                    <a:pt x="4461" y="18873"/>
                    <a:pt x="4461" y="21388"/>
                  </a:cubicBezTo>
                  <a:cubicBezTo>
                    <a:pt x="4474" y="23941"/>
                    <a:pt x="4597" y="24436"/>
                    <a:pt x="4610" y="24486"/>
                  </a:cubicBezTo>
                  <a:cubicBezTo>
                    <a:pt x="4635" y="24573"/>
                    <a:pt x="4709" y="24635"/>
                    <a:pt x="4808" y="24635"/>
                  </a:cubicBezTo>
                  <a:cubicBezTo>
                    <a:pt x="4820" y="24635"/>
                    <a:pt x="4845" y="24635"/>
                    <a:pt x="4858" y="24622"/>
                  </a:cubicBezTo>
                  <a:cubicBezTo>
                    <a:pt x="4969" y="24597"/>
                    <a:pt x="5044" y="24486"/>
                    <a:pt x="5006" y="24374"/>
                  </a:cubicBezTo>
                  <a:cubicBezTo>
                    <a:pt x="5006" y="24350"/>
                    <a:pt x="4895" y="23866"/>
                    <a:pt x="4882" y="21388"/>
                  </a:cubicBezTo>
                  <a:cubicBezTo>
                    <a:pt x="4870" y="18786"/>
                    <a:pt x="4213" y="18154"/>
                    <a:pt x="2702" y="17337"/>
                  </a:cubicBezTo>
                  <a:cubicBezTo>
                    <a:pt x="2231" y="17076"/>
                    <a:pt x="2280" y="16866"/>
                    <a:pt x="2503" y="16209"/>
                  </a:cubicBezTo>
                  <a:cubicBezTo>
                    <a:pt x="2751" y="15515"/>
                    <a:pt x="3086" y="14549"/>
                    <a:pt x="2404" y="13161"/>
                  </a:cubicBezTo>
                  <a:cubicBezTo>
                    <a:pt x="1909" y="12145"/>
                    <a:pt x="2033" y="11934"/>
                    <a:pt x="2206" y="11674"/>
                  </a:cubicBezTo>
                  <a:cubicBezTo>
                    <a:pt x="2528" y="11191"/>
                    <a:pt x="2702" y="10658"/>
                    <a:pt x="1909" y="8750"/>
                  </a:cubicBezTo>
                  <a:cubicBezTo>
                    <a:pt x="434" y="5206"/>
                    <a:pt x="1153" y="287"/>
                    <a:pt x="1153" y="237"/>
                  </a:cubicBezTo>
                  <a:cubicBezTo>
                    <a:pt x="1165" y="126"/>
                    <a:pt x="1091" y="14"/>
                    <a:pt x="967" y="2"/>
                  </a:cubicBezTo>
                  <a:cubicBezTo>
                    <a:pt x="959" y="1"/>
                    <a:pt x="951" y="1"/>
                    <a:pt x="9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1181;p51"/>
            <p:cNvSpPr/>
            <p:nvPr/>
          </p:nvSpPr>
          <p:spPr>
            <a:xfrm flipH="1">
              <a:off x="4054790" y="3815400"/>
              <a:ext cx="83350" cy="380100"/>
            </a:xfrm>
            <a:custGeom>
              <a:avLst/>
              <a:gdLst/>
              <a:ahLst/>
              <a:cxnLst/>
              <a:rect l="l" t="t" r="r" b="b"/>
              <a:pathLst>
                <a:path w="3334" h="15204" extrusionOk="0">
                  <a:moveTo>
                    <a:pt x="199" y="1"/>
                  </a:moveTo>
                  <a:cubicBezTo>
                    <a:pt x="87" y="13"/>
                    <a:pt x="0" y="112"/>
                    <a:pt x="13" y="224"/>
                  </a:cubicBezTo>
                  <a:cubicBezTo>
                    <a:pt x="25" y="422"/>
                    <a:pt x="322" y="4957"/>
                    <a:pt x="1202" y="6791"/>
                  </a:cubicBezTo>
                  <a:cubicBezTo>
                    <a:pt x="1636" y="7670"/>
                    <a:pt x="1648" y="8352"/>
                    <a:pt x="1673" y="8984"/>
                  </a:cubicBezTo>
                  <a:cubicBezTo>
                    <a:pt x="1698" y="9616"/>
                    <a:pt x="1710" y="10161"/>
                    <a:pt x="2156" y="10657"/>
                  </a:cubicBezTo>
                  <a:cubicBezTo>
                    <a:pt x="2677" y="11226"/>
                    <a:pt x="2070" y="13581"/>
                    <a:pt x="1562" y="14919"/>
                  </a:cubicBezTo>
                  <a:cubicBezTo>
                    <a:pt x="1512" y="15030"/>
                    <a:pt x="1574" y="15154"/>
                    <a:pt x="1685" y="15191"/>
                  </a:cubicBezTo>
                  <a:cubicBezTo>
                    <a:pt x="1710" y="15204"/>
                    <a:pt x="1735" y="15204"/>
                    <a:pt x="1760" y="15204"/>
                  </a:cubicBezTo>
                  <a:cubicBezTo>
                    <a:pt x="1847" y="15204"/>
                    <a:pt x="1921" y="15154"/>
                    <a:pt x="1946" y="15068"/>
                  </a:cubicBezTo>
                  <a:cubicBezTo>
                    <a:pt x="2094" y="14683"/>
                    <a:pt x="3333" y="11313"/>
                    <a:pt x="2466" y="10372"/>
                  </a:cubicBezTo>
                  <a:cubicBezTo>
                    <a:pt x="2119" y="10000"/>
                    <a:pt x="2107" y="9566"/>
                    <a:pt x="2094" y="8971"/>
                  </a:cubicBezTo>
                  <a:cubicBezTo>
                    <a:pt x="2070" y="8339"/>
                    <a:pt x="2057" y="7559"/>
                    <a:pt x="1586" y="6605"/>
                  </a:cubicBezTo>
                  <a:cubicBezTo>
                    <a:pt x="744" y="4845"/>
                    <a:pt x="434" y="248"/>
                    <a:pt x="434" y="199"/>
                  </a:cubicBezTo>
                  <a:cubicBezTo>
                    <a:pt x="422" y="87"/>
                    <a:pt x="322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182;p51"/>
            <p:cNvSpPr/>
            <p:nvPr/>
          </p:nvSpPr>
          <p:spPr>
            <a:xfrm flipH="1">
              <a:off x="3425990" y="3646650"/>
              <a:ext cx="255550" cy="736575"/>
            </a:xfrm>
            <a:custGeom>
              <a:avLst/>
              <a:gdLst/>
              <a:ahLst/>
              <a:cxnLst/>
              <a:rect l="l" t="t" r="r" b="b"/>
              <a:pathLst>
                <a:path w="10222" h="29463" extrusionOk="0">
                  <a:moveTo>
                    <a:pt x="6643" y="0"/>
                  </a:moveTo>
                  <a:cubicBezTo>
                    <a:pt x="6500" y="0"/>
                    <a:pt x="6362" y="31"/>
                    <a:pt x="6233" y="97"/>
                  </a:cubicBezTo>
                  <a:cubicBezTo>
                    <a:pt x="6233" y="97"/>
                    <a:pt x="4077" y="3418"/>
                    <a:pt x="4622" y="6342"/>
                  </a:cubicBezTo>
                  <a:cubicBezTo>
                    <a:pt x="5167" y="9253"/>
                    <a:pt x="2367" y="10195"/>
                    <a:pt x="3519" y="12153"/>
                  </a:cubicBezTo>
                  <a:cubicBezTo>
                    <a:pt x="4671" y="14098"/>
                    <a:pt x="1673" y="14792"/>
                    <a:pt x="2676" y="16998"/>
                  </a:cubicBezTo>
                  <a:cubicBezTo>
                    <a:pt x="3680" y="19216"/>
                    <a:pt x="1710" y="18311"/>
                    <a:pt x="2094" y="20046"/>
                  </a:cubicBezTo>
                  <a:cubicBezTo>
                    <a:pt x="2478" y="21768"/>
                    <a:pt x="3135" y="22796"/>
                    <a:pt x="3135" y="22796"/>
                  </a:cubicBezTo>
                  <a:cubicBezTo>
                    <a:pt x="0" y="25262"/>
                    <a:pt x="3606" y="29463"/>
                    <a:pt x="3606" y="29463"/>
                  </a:cubicBezTo>
                  <a:cubicBezTo>
                    <a:pt x="9640" y="26823"/>
                    <a:pt x="2875" y="24940"/>
                    <a:pt x="6394" y="23007"/>
                  </a:cubicBezTo>
                  <a:cubicBezTo>
                    <a:pt x="9095" y="21533"/>
                    <a:pt x="6109" y="19823"/>
                    <a:pt x="7980" y="17840"/>
                  </a:cubicBezTo>
                  <a:cubicBezTo>
                    <a:pt x="9863" y="15858"/>
                    <a:pt x="6877" y="14755"/>
                    <a:pt x="8463" y="12673"/>
                  </a:cubicBezTo>
                  <a:cubicBezTo>
                    <a:pt x="10061" y="10592"/>
                    <a:pt x="7645" y="7829"/>
                    <a:pt x="8351" y="6664"/>
                  </a:cubicBezTo>
                  <a:cubicBezTo>
                    <a:pt x="10221" y="3581"/>
                    <a:pt x="8172" y="0"/>
                    <a:pt x="6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183;p51"/>
            <p:cNvSpPr/>
            <p:nvPr/>
          </p:nvSpPr>
          <p:spPr>
            <a:xfrm flipH="1">
              <a:off x="3466865" y="3642475"/>
              <a:ext cx="131350" cy="736175"/>
            </a:xfrm>
            <a:custGeom>
              <a:avLst/>
              <a:gdLst/>
              <a:ahLst/>
              <a:cxnLst/>
              <a:rect l="l" t="t" r="r" b="b"/>
              <a:pathLst>
                <a:path w="5254" h="29447" extrusionOk="0">
                  <a:moveTo>
                    <a:pt x="3613" y="1"/>
                  </a:moveTo>
                  <a:cubicBezTo>
                    <a:pt x="3462" y="1"/>
                    <a:pt x="3317" y="169"/>
                    <a:pt x="3432" y="338"/>
                  </a:cubicBezTo>
                  <a:cubicBezTo>
                    <a:pt x="4411" y="1949"/>
                    <a:pt x="4684" y="3894"/>
                    <a:pt x="4201" y="5716"/>
                  </a:cubicBezTo>
                  <a:cubicBezTo>
                    <a:pt x="3680" y="7624"/>
                    <a:pt x="4089" y="8566"/>
                    <a:pt x="4411" y="9334"/>
                  </a:cubicBezTo>
                  <a:cubicBezTo>
                    <a:pt x="4634" y="9854"/>
                    <a:pt x="4808" y="10263"/>
                    <a:pt x="4622" y="10883"/>
                  </a:cubicBezTo>
                  <a:cubicBezTo>
                    <a:pt x="4560" y="11081"/>
                    <a:pt x="4510" y="11267"/>
                    <a:pt x="4448" y="11453"/>
                  </a:cubicBezTo>
                  <a:cubicBezTo>
                    <a:pt x="4039" y="12816"/>
                    <a:pt x="3668" y="13993"/>
                    <a:pt x="4052" y="15195"/>
                  </a:cubicBezTo>
                  <a:cubicBezTo>
                    <a:pt x="4213" y="15703"/>
                    <a:pt x="3916" y="16161"/>
                    <a:pt x="3531" y="16743"/>
                  </a:cubicBezTo>
                  <a:cubicBezTo>
                    <a:pt x="3085" y="17437"/>
                    <a:pt x="2515" y="18305"/>
                    <a:pt x="2726" y="19506"/>
                  </a:cubicBezTo>
                  <a:cubicBezTo>
                    <a:pt x="2912" y="20622"/>
                    <a:pt x="2379" y="21390"/>
                    <a:pt x="1859" y="22146"/>
                  </a:cubicBezTo>
                  <a:cubicBezTo>
                    <a:pt x="1462" y="22716"/>
                    <a:pt x="1078" y="23261"/>
                    <a:pt x="1128" y="23893"/>
                  </a:cubicBezTo>
                  <a:cubicBezTo>
                    <a:pt x="1140" y="24178"/>
                    <a:pt x="1202" y="24463"/>
                    <a:pt x="1276" y="24748"/>
                  </a:cubicBezTo>
                  <a:cubicBezTo>
                    <a:pt x="1512" y="25640"/>
                    <a:pt x="1747" y="26569"/>
                    <a:pt x="99" y="29122"/>
                  </a:cubicBezTo>
                  <a:cubicBezTo>
                    <a:pt x="0" y="29270"/>
                    <a:pt x="99" y="29444"/>
                    <a:pt x="273" y="29444"/>
                  </a:cubicBezTo>
                  <a:cubicBezTo>
                    <a:pt x="282" y="29445"/>
                    <a:pt x="292" y="29446"/>
                    <a:pt x="301" y="29446"/>
                  </a:cubicBezTo>
                  <a:cubicBezTo>
                    <a:pt x="366" y="29446"/>
                    <a:pt x="426" y="29411"/>
                    <a:pt x="459" y="29357"/>
                  </a:cubicBezTo>
                  <a:cubicBezTo>
                    <a:pt x="2218" y="26643"/>
                    <a:pt x="1945" y="25578"/>
                    <a:pt x="1698" y="24649"/>
                  </a:cubicBezTo>
                  <a:cubicBezTo>
                    <a:pt x="1623" y="24388"/>
                    <a:pt x="1574" y="24128"/>
                    <a:pt x="1537" y="23868"/>
                  </a:cubicBezTo>
                  <a:cubicBezTo>
                    <a:pt x="1512" y="23385"/>
                    <a:pt x="1834" y="22926"/>
                    <a:pt x="2206" y="22393"/>
                  </a:cubicBezTo>
                  <a:cubicBezTo>
                    <a:pt x="2738" y="21613"/>
                    <a:pt x="3358" y="20733"/>
                    <a:pt x="3135" y="19444"/>
                  </a:cubicBezTo>
                  <a:cubicBezTo>
                    <a:pt x="2961" y="18391"/>
                    <a:pt x="3420" y="17673"/>
                    <a:pt x="3891" y="16966"/>
                  </a:cubicBezTo>
                  <a:cubicBezTo>
                    <a:pt x="4287" y="16347"/>
                    <a:pt x="4671" y="15764"/>
                    <a:pt x="4461" y="15071"/>
                  </a:cubicBezTo>
                  <a:cubicBezTo>
                    <a:pt x="4114" y="13993"/>
                    <a:pt x="4436" y="12927"/>
                    <a:pt x="4857" y="11564"/>
                  </a:cubicBezTo>
                  <a:cubicBezTo>
                    <a:pt x="4907" y="11391"/>
                    <a:pt x="4969" y="11192"/>
                    <a:pt x="5018" y="11006"/>
                  </a:cubicBezTo>
                  <a:cubicBezTo>
                    <a:pt x="5254" y="10238"/>
                    <a:pt x="5031" y="9718"/>
                    <a:pt x="4795" y="9160"/>
                  </a:cubicBezTo>
                  <a:cubicBezTo>
                    <a:pt x="4473" y="8429"/>
                    <a:pt x="4126" y="7599"/>
                    <a:pt x="4597" y="5827"/>
                  </a:cubicBezTo>
                  <a:cubicBezTo>
                    <a:pt x="5130" y="3882"/>
                    <a:pt x="4832" y="1800"/>
                    <a:pt x="3779" y="90"/>
                  </a:cubicBezTo>
                  <a:cubicBezTo>
                    <a:pt x="3734" y="27"/>
                    <a:pt x="3673" y="1"/>
                    <a:pt x="3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184;p51"/>
            <p:cNvSpPr/>
            <p:nvPr/>
          </p:nvSpPr>
          <p:spPr>
            <a:xfrm flipH="1">
              <a:off x="3482965" y="3643150"/>
              <a:ext cx="125800" cy="716225"/>
            </a:xfrm>
            <a:custGeom>
              <a:avLst/>
              <a:gdLst/>
              <a:ahLst/>
              <a:cxnLst/>
              <a:rect l="l" t="t" r="r" b="b"/>
              <a:pathLst>
                <a:path w="5032" h="28649" extrusionOk="0">
                  <a:moveTo>
                    <a:pt x="3634" y="0"/>
                  </a:moveTo>
                  <a:cubicBezTo>
                    <a:pt x="3508" y="0"/>
                    <a:pt x="3385" y="114"/>
                    <a:pt x="3433" y="274"/>
                  </a:cubicBezTo>
                  <a:cubicBezTo>
                    <a:pt x="3445" y="299"/>
                    <a:pt x="4585" y="3099"/>
                    <a:pt x="3421" y="6717"/>
                  </a:cubicBezTo>
                  <a:cubicBezTo>
                    <a:pt x="2752" y="8811"/>
                    <a:pt x="3123" y="9753"/>
                    <a:pt x="3421" y="10533"/>
                  </a:cubicBezTo>
                  <a:cubicBezTo>
                    <a:pt x="3668" y="11165"/>
                    <a:pt x="3867" y="11673"/>
                    <a:pt x="3433" y="12702"/>
                  </a:cubicBezTo>
                  <a:cubicBezTo>
                    <a:pt x="2888" y="14003"/>
                    <a:pt x="3086" y="14610"/>
                    <a:pt x="3247" y="15093"/>
                  </a:cubicBezTo>
                  <a:cubicBezTo>
                    <a:pt x="3383" y="15502"/>
                    <a:pt x="3483" y="15799"/>
                    <a:pt x="3024" y="16543"/>
                  </a:cubicBezTo>
                  <a:cubicBezTo>
                    <a:pt x="1066" y="19752"/>
                    <a:pt x="261" y="21400"/>
                    <a:pt x="757" y="23705"/>
                  </a:cubicBezTo>
                  <a:cubicBezTo>
                    <a:pt x="1190" y="25774"/>
                    <a:pt x="63" y="28326"/>
                    <a:pt x="50" y="28351"/>
                  </a:cubicBezTo>
                  <a:cubicBezTo>
                    <a:pt x="1" y="28450"/>
                    <a:pt x="50" y="28574"/>
                    <a:pt x="150" y="28624"/>
                  </a:cubicBezTo>
                  <a:cubicBezTo>
                    <a:pt x="174" y="28636"/>
                    <a:pt x="211" y="28636"/>
                    <a:pt x="236" y="28649"/>
                  </a:cubicBezTo>
                  <a:cubicBezTo>
                    <a:pt x="311" y="28649"/>
                    <a:pt x="385" y="28599"/>
                    <a:pt x="422" y="28537"/>
                  </a:cubicBezTo>
                  <a:cubicBezTo>
                    <a:pt x="472" y="28425"/>
                    <a:pt x="1624" y="25836"/>
                    <a:pt x="1153" y="23630"/>
                  </a:cubicBezTo>
                  <a:cubicBezTo>
                    <a:pt x="719" y="21598"/>
                    <a:pt x="1327" y="20136"/>
                    <a:pt x="3383" y="16778"/>
                  </a:cubicBezTo>
                  <a:cubicBezTo>
                    <a:pt x="3929" y="15874"/>
                    <a:pt x="3792" y="15440"/>
                    <a:pt x="3631" y="14969"/>
                  </a:cubicBezTo>
                  <a:cubicBezTo>
                    <a:pt x="3495" y="14536"/>
                    <a:pt x="3322" y="14065"/>
                    <a:pt x="3817" y="12875"/>
                  </a:cubicBezTo>
                  <a:cubicBezTo>
                    <a:pt x="4313" y="11686"/>
                    <a:pt x="4065" y="11054"/>
                    <a:pt x="3805" y="10385"/>
                  </a:cubicBezTo>
                  <a:cubicBezTo>
                    <a:pt x="3520" y="9641"/>
                    <a:pt x="3185" y="8799"/>
                    <a:pt x="3817" y="6853"/>
                  </a:cubicBezTo>
                  <a:cubicBezTo>
                    <a:pt x="5031" y="3087"/>
                    <a:pt x="3867" y="237"/>
                    <a:pt x="3817" y="113"/>
                  </a:cubicBezTo>
                  <a:cubicBezTo>
                    <a:pt x="3773" y="34"/>
                    <a:pt x="3703" y="0"/>
                    <a:pt x="3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185;p51"/>
            <p:cNvSpPr/>
            <p:nvPr/>
          </p:nvSpPr>
          <p:spPr>
            <a:xfrm flipH="1">
              <a:off x="3522915" y="3650575"/>
              <a:ext cx="91425" cy="564450"/>
            </a:xfrm>
            <a:custGeom>
              <a:avLst/>
              <a:gdLst/>
              <a:ahLst/>
              <a:cxnLst/>
              <a:rect l="l" t="t" r="r" b="b"/>
              <a:pathLst>
                <a:path w="3657" h="22578" extrusionOk="0">
                  <a:moveTo>
                    <a:pt x="3434" y="0"/>
                  </a:moveTo>
                  <a:cubicBezTo>
                    <a:pt x="3332" y="0"/>
                    <a:pt x="3245" y="73"/>
                    <a:pt x="3222" y="188"/>
                  </a:cubicBezTo>
                  <a:cubicBezTo>
                    <a:pt x="3222" y="212"/>
                    <a:pt x="2863" y="3174"/>
                    <a:pt x="2690" y="5231"/>
                  </a:cubicBezTo>
                  <a:cubicBezTo>
                    <a:pt x="2504" y="7486"/>
                    <a:pt x="2194" y="9158"/>
                    <a:pt x="1785" y="10199"/>
                  </a:cubicBezTo>
                  <a:cubicBezTo>
                    <a:pt x="1574" y="10707"/>
                    <a:pt x="1649" y="11352"/>
                    <a:pt x="1723" y="12033"/>
                  </a:cubicBezTo>
                  <a:cubicBezTo>
                    <a:pt x="1810" y="13000"/>
                    <a:pt x="1921" y="14003"/>
                    <a:pt x="1252" y="14660"/>
                  </a:cubicBezTo>
                  <a:cubicBezTo>
                    <a:pt x="521" y="15379"/>
                    <a:pt x="744" y="16159"/>
                    <a:pt x="942" y="16903"/>
                  </a:cubicBezTo>
                  <a:cubicBezTo>
                    <a:pt x="1116" y="17547"/>
                    <a:pt x="1289" y="18154"/>
                    <a:pt x="918" y="18798"/>
                  </a:cubicBezTo>
                  <a:cubicBezTo>
                    <a:pt x="1" y="20372"/>
                    <a:pt x="831" y="22367"/>
                    <a:pt x="856" y="22454"/>
                  </a:cubicBezTo>
                  <a:cubicBezTo>
                    <a:pt x="893" y="22528"/>
                    <a:pt x="967" y="22577"/>
                    <a:pt x="1054" y="22577"/>
                  </a:cubicBezTo>
                  <a:lnTo>
                    <a:pt x="1054" y="22565"/>
                  </a:lnTo>
                  <a:cubicBezTo>
                    <a:pt x="1203" y="22565"/>
                    <a:pt x="1302" y="22404"/>
                    <a:pt x="1240" y="22268"/>
                  </a:cubicBezTo>
                  <a:cubicBezTo>
                    <a:pt x="1240" y="22243"/>
                    <a:pt x="459" y="20384"/>
                    <a:pt x="1277" y="18997"/>
                  </a:cubicBezTo>
                  <a:cubicBezTo>
                    <a:pt x="1735" y="18204"/>
                    <a:pt x="1525" y="17448"/>
                    <a:pt x="1351" y="16779"/>
                  </a:cubicBezTo>
                  <a:cubicBezTo>
                    <a:pt x="1153" y="16060"/>
                    <a:pt x="992" y="15490"/>
                    <a:pt x="1550" y="14945"/>
                  </a:cubicBezTo>
                  <a:cubicBezTo>
                    <a:pt x="2355" y="14139"/>
                    <a:pt x="2231" y="12987"/>
                    <a:pt x="2132" y="11971"/>
                  </a:cubicBezTo>
                  <a:cubicBezTo>
                    <a:pt x="2070" y="11339"/>
                    <a:pt x="2008" y="10744"/>
                    <a:pt x="2169" y="10336"/>
                  </a:cubicBezTo>
                  <a:cubicBezTo>
                    <a:pt x="2590" y="9258"/>
                    <a:pt x="2913" y="7548"/>
                    <a:pt x="3111" y="5255"/>
                  </a:cubicBezTo>
                  <a:cubicBezTo>
                    <a:pt x="3284" y="3223"/>
                    <a:pt x="3644" y="262"/>
                    <a:pt x="3644" y="237"/>
                  </a:cubicBezTo>
                  <a:cubicBezTo>
                    <a:pt x="3656" y="113"/>
                    <a:pt x="3582" y="14"/>
                    <a:pt x="3458" y="2"/>
                  </a:cubicBezTo>
                  <a:cubicBezTo>
                    <a:pt x="3450" y="1"/>
                    <a:pt x="3442" y="0"/>
                    <a:pt x="3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186;p51"/>
            <p:cNvSpPr/>
            <p:nvPr/>
          </p:nvSpPr>
          <p:spPr>
            <a:xfrm flipH="1">
              <a:off x="3519840" y="3827825"/>
              <a:ext cx="68175" cy="268875"/>
            </a:xfrm>
            <a:custGeom>
              <a:avLst/>
              <a:gdLst/>
              <a:ahLst/>
              <a:cxnLst/>
              <a:rect l="l" t="t" r="r" b="b"/>
              <a:pathLst>
                <a:path w="2727" h="10755" extrusionOk="0">
                  <a:moveTo>
                    <a:pt x="1623" y="1"/>
                  </a:moveTo>
                  <a:cubicBezTo>
                    <a:pt x="1496" y="1"/>
                    <a:pt x="1368" y="107"/>
                    <a:pt x="1414" y="272"/>
                  </a:cubicBezTo>
                  <a:cubicBezTo>
                    <a:pt x="1426" y="297"/>
                    <a:pt x="2293" y="3320"/>
                    <a:pt x="1736" y="4720"/>
                  </a:cubicBezTo>
                  <a:cubicBezTo>
                    <a:pt x="1438" y="5439"/>
                    <a:pt x="1488" y="6232"/>
                    <a:pt x="1525" y="7000"/>
                  </a:cubicBezTo>
                  <a:cubicBezTo>
                    <a:pt x="1575" y="7818"/>
                    <a:pt x="1612" y="8586"/>
                    <a:pt x="1215" y="9069"/>
                  </a:cubicBezTo>
                  <a:cubicBezTo>
                    <a:pt x="373" y="10098"/>
                    <a:pt x="113" y="10407"/>
                    <a:pt x="113" y="10407"/>
                  </a:cubicBezTo>
                  <a:cubicBezTo>
                    <a:pt x="1" y="10544"/>
                    <a:pt x="88" y="10742"/>
                    <a:pt x="274" y="10754"/>
                  </a:cubicBezTo>
                  <a:cubicBezTo>
                    <a:pt x="336" y="10754"/>
                    <a:pt x="397" y="10729"/>
                    <a:pt x="435" y="10680"/>
                  </a:cubicBezTo>
                  <a:cubicBezTo>
                    <a:pt x="435" y="10680"/>
                    <a:pt x="695" y="10370"/>
                    <a:pt x="1537" y="9342"/>
                  </a:cubicBezTo>
                  <a:cubicBezTo>
                    <a:pt x="2045" y="8722"/>
                    <a:pt x="1996" y="7880"/>
                    <a:pt x="1946" y="6975"/>
                  </a:cubicBezTo>
                  <a:cubicBezTo>
                    <a:pt x="1909" y="6256"/>
                    <a:pt x="1872" y="5513"/>
                    <a:pt x="2132" y="4869"/>
                  </a:cubicBezTo>
                  <a:cubicBezTo>
                    <a:pt x="2727" y="3345"/>
                    <a:pt x="1860" y="284"/>
                    <a:pt x="1822" y="148"/>
                  </a:cubicBezTo>
                  <a:cubicBezTo>
                    <a:pt x="1788" y="45"/>
                    <a:pt x="1706" y="1"/>
                    <a:pt x="1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187;p51"/>
            <p:cNvSpPr/>
            <p:nvPr/>
          </p:nvSpPr>
          <p:spPr>
            <a:xfrm flipH="1">
              <a:off x="3498465" y="3341425"/>
              <a:ext cx="634725" cy="855325"/>
            </a:xfrm>
            <a:custGeom>
              <a:avLst/>
              <a:gdLst/>
              <a:ahLst/>
              <a:cxnLst/>
              <a:rect l="l" t="t" r="r" b="b"/>
              <a:pathLst>
                <a:path w="25389" h="34213" extrusionOk="0">
                  <a:moveTo>
                    <a:pt x="11903" y="0"/>
                  </a:moveTo>
                  <a:cubicBezTo>
                    <a:pt x="3624" y="0"/>
                    <a:pt x="60" y="6942"/>
                    <a:pt x="25" y="15218"/>
                  </a:cubicBezTo>
                  <a:cubicBezTo>
                    <a:pt x="1" y="20744"/>
                    <a:pt x="2776" y="34212"/>
                    <a:pt x="12255" y="34212"/>
                  </a:cubicBezTo>
                  <a:cubicBezTo>
                    <a:pt x="22378" y="34212"/>
                    <a:pt x="24534" y="21029"/>
                    <a:pt x="24955" y="15936"/>
                  </a:cubicBezTo>
                  <a:cubicBezTo>
                    <a:pt x="25389" y="10844"/>
                    <a:pt x="22824" y="993"/>
                    <a:pt x="13444" y="76"/>
                  </a:cubicBezTo>
                  <a:cubicBezTo>
                    <a:pt x="12913" y="25"/>
                    <a:pt x="12400" y="0"/>
                    <a:pt x="11903" y="0"/>
                  </a:cubicBez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188;p51"/>
            <p:cNvSpPr/>
            <p:nvPr/>
          </p:nvSpPr>
          <p:spPr>
            <a:xfrm flipH="1">
              <a:off x="3608115" y="3676850"/>
              <a:ext cx="145525" cy="99850"/>
            </a:xfrm>
            <a:custGeom>
              <a:avLst/>
              <a:gdLst/>
              <a:ahLst/>
              <a:cxnLst/>
              <a:rect l="l" t="t" r="r" b="b"/>
              <a:pathLst>
                <a:path w="5821" h="3994" extrusionOk="0">
                  <a:moveTo>
                    <a:pt x="1007" y="1"/>
                  </a:moveTo>
                  <a:cubicBezTo>
                    <a:pt x="958" y="1"/>
                    <a:pt x="911" y="2"/>
                    <a:pt x="864" y="4"/>
                  </a:cubicBezTo>
                  <a:cubicBezTo>
                    <a:pt x="860" y="4"/>
                    <a:pt x="856" y="4"/>
                    <a:pt x="852" y="4"/>
                  </a:cubicBezTo>
                  <a:cubicBezTo>
                    <a:pt x="0" y="4"/>
                    <a:pt x="35" y="1259"/>
                    <a:pt x="834" y="1259"/>
                  </a:cubicBezTo>
                  <a:cubicBezTo>
                    <a:pt x="860" y="1259"/>
                    <a:pt x="887" y="1258"/>
                    <a:pt x="914" y="1255"/>
                  </a:cubicBezTo>
                  <a:cubicBezTo>
                    <a:pt x="940" y="1254"/>
                    <a:pt x="966" y="1254"/>
                    <a:pt x="993" y="1254"/>
                  </a:cubicBezTo>
                  <a:cubicBezTo>
                    <a:pt x="1919" y="1254"/>
                    <a:pt x="3616" y="1877"/>
                    <a:pt x="4482" y="3634"/>
                  </a:cubicBezTo>
                  <a:cubicBezTo>
                    <a:pt x="4582" y="3857"/>
                    <a:pt x="4805" y="3994"/>
                    <a:pt x="5040" y="3994"/>
                  </a:cubicBezTo>
                  <a:lnTo>
                    <a:pt x="5052" y="3994"/>
                  </a:lnTo>
                  <a:cubicBezTo>
                    <a:pt x="5511" y="3994"/>
                    <a:pt x="5821" y="3498"/>
                    <a:pt x="5610" y="3089"/>
                  </a:cubicBezTo>
                  <a:cubicBezTo>
                    <a:pt x="4487" y="808"/>
                    <a:pt x="2306" y="1"/>
                    <a:pt x="10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189;p51"/>
            <p:cNvSpPr/>
            <p:nvPr/>
          </p:nvSpPr>
          <p:spPr>
            <a:xfrm flipH="1">
              <a:off x="3909815" y="3687425"/>
              <a:ext cx="131675" cy="109725"/>
            </a:xfrm>
            <a:custGeom>
              <a:avLst/>
              <a:gdLst/>
              <a:ahLst/>
              <a:cxnLst/>
              <a:rect l="l" t="t" r="r" b="b"/>
              <a:pathLst>
                <a:path w="5267" h="4389" extrusionOk="0">
                  <a:moveTo>
                    <a:pt x="4628" y="1"/>
                  </a:moveTo>
                  <a:cubicBezTo>
                    <a:pt x="4614" y="1"/>
                    <a:pt x="4599" y="1"/>
                    <a:pt x="4585" y="2"/>
                  </a:cubicBezTo>
                  <a:cubicBezTo>
                    <a:pt x="3308" y="77"/>
                    <a:pt x="1091" y="1068"/>
                    <a:pt x="161" y="3534"/>
                  </a:cubicBezTo>
                  <a:cubicBezTo>
                    <a:pt x="0" y="3942"/>
                    <a:pt x="310" y="4389"/>
                    <a:pt x="744" y="4389"/>
                  </a:cubicBezTo>
                  <a:cubicBezTo>
                    <a:pt x="1004" y="4389"/>
                    <a:pt x="1239" y="4227"/>
                    <a:pt x="1326" y="3980"/>
                  </a:cubicBezTo>
                  <a:cubicBezTo>
                    <a:pt x="2045" y="2084"/>
                    <a:pt x="3742" y="1303"/>
                    <a:pt x="4647" y="1254"/>
                  </a:cubicBezTo>
                  <a:cubicBezTo>
                    <a:pt x="4994" y="1241"/>
                    <a:pt x="5266" y="944"/>
                    <a:pt x="5241" y="597"/>
                  </a:cubicBezTo>
                  <a:cubicBezTo>
                    <a:pt x="5230" y="265"/>
                    <a:pt x="4956" y="1"/>
                    <a:pt x="4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190;p51"/>
            <p:cNvSpPr/>
            <p:nvPr/>
          </p:nvSpPr>
          <p:spPr>
            <a:xfrm flipH="1">
              <a:off x="3604390" y="3914875"/>
              <a:ext cx="137875" cy="95400"/>
            </a:xfrm>
            <a:custGeom>
              <a:avLst/>
              <a:gdLst/>
              <a:ahLst/>
              <a:cxnLst/>
              <a:rect l="l" t="t" r="r" b="b"/>
              <a:pathLst>
                <a:path w="5515" h="3816" extrusionOk="0">
                  <a:moveTo>
                    <a:pt x="2193" y="1"/>
                  </a:moveTo>
                  <a:cubicBezTo>
                    <a:pt x="2103" y="1"/>
                    <a:pt x="2000" y="19"/>
                    <a:pt x="1884" y="61"/>
                  </a:cubicBezTo>
                  <a:cubicBezTo>
                    <a:pt x="0" y="718"/>
                    <a:pt x="2429" y="3815"/>
                    <a:pt x="2429" y="3815"/>
                  </a:cubicBezTo>
                  <a:cubicBezTo>
                    <a:pt x="2429" y="3815"/>
                    <a:pt x="5514" y="2143"/>
                    <a:pt x="4300" y="730"/>
                  </a:cubicBezTo>
                  <a:cubicBezTo>
                    <a:pt x="4091" y="486"/>
                    <a:pt x="3894" y="395"/>
                    <a:pt x="3716" y="395"/>
                  </a:cubicBezTo>
                  <a:cubicBezTo>
                    <a:pt x="3200" y="395"/>
                    <a:pt x="2850" y="1164"/>
                    <a:pt x="2850" y="1164"/>
                  </a:cubicBezTo>
                  <a:cubicBezTo>
                    <a:pt x="2850" y="1164"/>
                    <a:pt x="2909" y="1"/>
                    <a:pt x="2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191;p51"/>
            <p:cNvSpPr/>
            <p:nvPr/>
          </p:nvSpPr>
          <p:spPr>
            <a:xfrm flipH="1">
              <a:off x="3887515" y="3934750"/>
              <a:ext cx="128275" cy="95650"/>
            </a:xfrm>
            <a:custGeom>
              <a:avLst/>
              <a:gdLst/>
              <a:ahLst/>
              <a:cxnLst/>
              <a:rect l="l" t="t" r="r" b="b"/>
              <a:pathLst>
                <a:path w="5131" h="3826" extrusionOk="0">
                  <a:moveTo>
                    <a:pt x="2992" y="0"/>
                  </a:moveTo>
                  <a:cubicBezTo>
                    <a:pt x="2056" y="0"/>
                    <a:pt x="2417" y="1298"/>
                    <a:pt x="2417" y="1298"/>
                  </a:cubicBezTo>
                  <a:cubicBezTo>
                    <a:pt x="2417" y="1298"/>
                    <a:pt x="1978" y="718"/>
                    <a:pt x="1510" y="718"/>
                  </a:cubicBezTo>
                  <a:cubicBezTo>
                    <a:pt x="1297" y="718"/>
                    <a:pt x="1079" y="838"/>
                    <a:pt x="893" y="1186"/>
                  </a:cubicBezTo>
                  <a:cubicBezTo>
                    <a:pt x="1" y="2847"/>
                    <a:pt x="3396" y="3826"/>
                    <a:pt x="3396" y="3826"/>
                  </a:cubicBezTo>
                  <a:cubicBezTo>
                    <a:pt x="3396" y="3826"/>
                    <a:pt x="5130" y="257"/>
                    <a:pt x="3135" y="9"/>
                  </a:cubicBezTo>
                  <a:cubicBezTo>
                    <a:pt x="3085" y="3"/>
                    <a:pt x="3037" y="0"/>
                    <a:pt x="29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92;p51"/>
            <p:cNvSpPr/>
            <p:nvPr/>
          </p:nvSpPr>
          <p:spPr>
            <a:xfrm flipH="1">
              <a:off x="3805815" y="3895175"/>
              <a:ext cx="61275" cy="68625"/>
            </a:xfrm>
            <a:custGeom>
              <a:avLst/>
              <a:gdLst/>
              <a:ahLst/>
              <a:cxnLst/>
              <a:rect l="l" t="t" r="r" b="b"/>
              <a:pathLst>
                <a:path w="2451" h="2745" extrusionOk="0">
                  <a:moveTo>
                    <a:pt x="802" y="1897"/>
                  </a:moveTo>
                  <a:cubicBezTo>
                    <a:pt x="804" y="1897"/>
                    <a:pt x="809" y="1898"/>
                    <a:pt x="817" y="1901"/>
                  </a:cubicBezTo>
                  <a:lnTo>
                    <a:pt x="817" y="1901"/>
                  </a:lnTo>
                  <a:cubicBezTo>
                    <a:pt x="803" y="1900"/>
                    <a:pt x="798" y="1897"/>
                    <a:pt x="802" y="1897"/>
                  </a:cubicBezTo>
                  <a:close/>
                  <a:moveTo>
                    <a:pt x="805" y="0"/>
                  </a:moveTo>
                  <a:cubicBezTo>
                    <a:pt x="657" y="0"/>
                    <a:pt x="508" y="93"/>
                    <a:pt x="483" y="279"/>
                  </a:cubicBezTo>
                  <a:lnTo>
                    <a:pt x="483" y="341"/>
                  </a:lnTo>
                  <a:cubicBezTo>
                    <a:pt x="421" y="576"/>
                    <a:pt x="347" y="799"/>
                    <a:pt x="248" y="1022"/>
                  </a:cubicBezTo>
                  <a:cubicBezTo>
                    <a:pt x="186" y="1159"/>
                    <a:pt x="136" y="1307"/>
                    <a:pt x="87" y="1456"/>
                  </a:cubicBezTo>
                  <a:cubicBezTo>
                    <a:pt x="25" y="1654"/>
                    <a:pt x="0" y="1865"/>
                    <a:pt x="25" y="2076"/>
                  </a:cubicBezTo>
                  <a:cubicBezTo>
                    <a:pt x="37" y="2237"/>
                    <a:pt x="112" y="2385"/>
                    <a:pt x="236" y="2497"/>
                  </a:cubicBezTo>
                  <a:cubicBezTo>
                    <a:pt x="335" y="2596"/>
                    <a:pt x="459" y="2658"/>
                    <a:pt x="607" y="2695"/>
                  </a:cubicBezTo>
                  <a:cubicBezTo>
                    <a:pt x="731" y="2728"/>
                    <a:pt x="861" y="2745"/>
                    <a:pt x="988" y="2745"/>
                  </a:cubicBezTo>
                  <a:cubicBezTo>
                    <a:pt x="1052" y="2745"/>
                    <a:pt x="1115" y="2741"/>
                    <a:pt x="1177" y="2732"/>
                  </a:cubicBezTo>
                  <a:cubicBezTo>
                    <a:pt x="1487" y="2695"/>
                    <a:pt x="1797" y="2608"/>
                    <a:pt x="2094" y="2497"/>
                  </a:cubicBezTo>
                  <a:cubicBezTo>
                    <a:pt x="2450" y="2366"/>
                    <a:pt x="2340" y="1849"/>
                    <a:pt x="1982" y="1849"/>
                  </a:cubicBezTo>
                  <a:cubicBezTo>
                    <a:pt x="1966" y="1849"/>
                    <a:pt x="1950" y="1850"/>
                    <a:pt x="1933" y="1853"/>
                  </a:cubicBezTo>
                  <a:cubicBezTo>
                    <a:pt x="1648" y="1890"/>
                    <a:pt x="1363" y="1927"/>
                    <a:pt x="1115" y="1927"/>
                  </a:cubicBezTo>
                  <a:cubicBezTo>
                    <a:pt x="1089" y="1930"/>
                    <a:pt x="1062" y="1932"/>
                    <a:pt x="1036" y="1932"/>
                  </a:cubicBezTo>
                  <a:cubicBezTo>
                    <a:pt x="967" y="1932"/>
                    <a:pt x="900" y="1921"/>
                    <a:pt x="839" y="1905"/>
                  </a:cubicBezTo>
                  <a:lnTo>
                    <a:pt x="839" y="1905"/>
                  </a:lnTo>
                  <a:cubicBezTo>
                    <a:pt x="834" y="1830"/>
                    <a:pt x="846" y="1756"/>
                    <a:pt x="867" y="1691"/>
                  </a:cubicBezTo>
                  <a:lnTo>
                    <a:pt x="991" y="1295"/>
                  </a:lnTo>
                  <a:cubicBezTo>
                    <a:pt x="1066" y="1010"/>
                    <a:pt x="1190" y="713"/>
                    <a:pt x="1140" y="279"/>
                  </a:cubicBezTo>
                  <a:lnTo>
                    <a:pt x="1128" y="279"/>
                  </a:lnTo>
                  <a:cubicBezTo>
                    <a:pt x="1103" y="93"/>
                    <a:pt x="954" y="0"/>
                    <a:pt x="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93;p51"/>
            <p:cNvSpPr/>
            <p:nvPr/>
          </p:nvSpPr>
          <p:spPr>
            <a:xfrm flipH="1">
              <a:off x="3796765" y="3854850"/>
              <a:ext cx="13350" cy="11600"/>
            </a:xfrm>
            <a:custGeom>
              <a:avLst/>
              <a:gdLst/>
              <a:ahLst/>
              <a:cxnLst/>
              <a:rect l="l" t="t" r="r" b="b"/>
              <a:pathLst>
                <a:path w="534" h="464" extrusionOk="0">
                  <a:moveTo>
                    <a:pt x="265" y="0"/>
                  </a:moveTo>
                  <a:cubicBezTo>
                    <a:pt x="222" y="0"/>
                    <a:pt x="177" y="11"/>
                    <a:pt x="137" y="33"/>
                  </a:cubicBezTo>
                  <a:cubicBezTo>
                    <a:pt x="38" y="95"/>
                    <a:pt x="1" y="244"/>
                    <a:pt x="63" y="356"/>
                  </a:cubicBezTo>
                  <a:cubicBezTo>
                    <a:pt x="111" y="427"/>
                    <a:pt x="184" y="463"/>
                    <a:pt x="260" y="463"/>
                  </a:cubicBezTo>
                  <a:cubicBezTo>
                    <a:pt x="302" y="463"/>
                    <a:pt x="345" y="452"/>
                    <a:pt x="385" y="430"/>
                  </a:cubicBezTo>
                  <a:cubicBezTo>
                    <a:pt x="497" y="356"/>
                    <a:pt x="534" y="219"/>
                    <a:pt x="459" y="108"/>
                  </a:cubicBezTo>
                  <a:cubicBezTo>
                    <a:pt x="420" y="36"/>
                    <a:pt x="344" y="0"/>
                    <a:pt x="265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94;p51"/>
            <p:cNvSpPr/>
            <p:nvPr/>
          </p:nvSpPr>
          <p:spPr>
            <a:xfrm flipH="1">
              <a:off x="3903015" y="3899150"/>
              <a:ext cx="13350" cy="11575"/>
            </a:xfrm>
            <a:custGeom>
              <a:avLst/>
              <a:gdLst/>
              <a:ahLst/>
              <a:cxnLst/>
              <a:rect l="l" t="t" r="r" b="b"/>
              <a:pathLst>
                <a:path w="534" h="463" extrusionOk="0">
                  <a:moveTo>
                    <a:pt x="275" y="0"/>
                  </a:moveTo>
                  <a:cubicBezTo>
                    <a:pt x="232" y="0"/>
                    <a:pt x="189" y="11"/>
                    <a:pt x="150" y="33"/>
                  </a:cubicBezTo>
                  <a:cubicBezTo>
                    <a:pt x="38" y="95"/>
                    <a:pt x="1" y="244"/>
                    <a:pt x="75" y="355"/>
                  </a:cubicBezTo>
                  <a:cubicBezTo>
                    <a:pt x="115" y="427"/>
                    <a:pt x="191" y="463"/>
                    <a:pt x="266" y="463"/>
                  </a:cubicBezTo>
                  <a:cubicBezTo>
                    <a:pt x="308" y="463"/>
                    <a:pt x="350" y="452"/>
                    <a:pt x="385" y="430"/>
                  </a:cubicBezTo>
                  <a:cubicBezTo>
                    <a:pt x="497" y="368"/>
                    <a:pt x="534" y="219"/>
                    <a:pt x="472" y="108"/>
                  </a:cubicBezTo>
                  <a:cubicBezTo>
                    <a:pt x="424" y="36"/>
                    <a:pt x="351" y="0"/>
                    <a:pt x="275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95;p51"/>
            <p:cNvSpPr/>
            <p:nvPr/>
          </p:nvSpPr>
          <p:spPr>
            <a:xfrm flipH="1">
              <a:off x="3750915" y="3870100"/>
              <a:ext cx="13350" cy="11650"/>
            </a:xfrm>
            <a:custGeom>
              <a:avLst/>
              <a:gdLst/>
              <a:ahLst/>
              <a:cxnLst/>
              <a:rect l="l" t="t" r="r" b="b"/>
              <a:pathLst>
                <a:path w="534" h="466" extrusionOk="0">
                  <a:moveTo>
                    <a:pt x="266" y="0"/>
                  </a:moveTo>
                  <a:cubicBezTo>
                    <a:pt x="227" y="0"/>
                    <a:pt x="187" y="10"/>
                    <a:pt x="149" y="31"/>
                  </a:cubicBezTo>
                  <a:cubicBezTo>
                    <a:pt x="38" y="105"/>
                    <a:pt x="1" y="241"/>
                    <a:pt x="75" y="353"/>
                  </a:cubicBezTo>
                  <a:cubicBezTo>
                    <a:pt x="115" y="425"/>
                    <a:pt x="191" y="466"/>
                    <a:pt x="267" y="466"/>
                  </a:cubicBezTo>
                  <a:cubicBezTo>
                    <a:pt x="308" y="466"/>
                    <a:pt x="350" y="453"/>
                    <a:pt x="385" y="427"/>
                  </a:cubicBezTo>
                  <a:cubicBezTo>
                    <a:pt x="496" y="365"/>
                    <a:pt x="534" y="216"/>
                    <a:pt x="459" y="105"/>
                  </a:cubicBezTo>
                  <a:cubicBezTo>
                    <a:pt x="418" y="39"/>
                    <a:pt x="344" y="0"/>
                    <a:pt x="266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96;p51"/>
            <p:cNvSpPr/>
            <p:nvPr/>
          </p:nvSpPr>
          <p:spPr>
            <a:xfrm flipH="1">
              <a:off x="3868015" y="3908750"/>
              <a:ext cx="7450" cy="6325"/>
            </a:xfrm>
            <a:custGeom>
              <a:avLst/>
              <a:gdLst/>
              <a:ahLst/>
              <a:cxnLst/>
              <a:rect l="l" t="t" r="r" b="b"/>
              <a:pathLst>
                <a:path w="298" h="253" extrusionOk="0">
                  <a:moveTo>
                    <a:pt x="151" y="0"/>
                  </a:moveTo>
                  <a:cubicBezTo>
                    <a:pt x="125" y="0"/>
                    <a:pt x="98" y="7"/>
                    <a:pt x="75" y="21"/>
                  </a:cubicBezTo>
                  <a:cubicBezTo>
                    <a:pt x="13" y="58"/>
                    <a:pt x="1" y="132"/>
                    <a:pt x="38" y="194"/>
                  </a:cubicBezTo>
                  <a:cubicBezTo>
                    <a:pt x="61" y="233"/>
                    <a:pt x="99" y="252"/>
                    <a:pt x="139" y="252"/>
                  </a:cubicBezTo>
                  <a:cubicBezTo>
                    <a:pt x="163" y="252"/>
                    <a:pt x="188" y="246"/>
                    <a:pt x="211" y="232"/>
                  </a:cubicBezTo>
                  <a:cubicBezTo>
                    <a:pt x="273" y="194"/>
                    <a:pt x="298" y="120"/>
                    <a:pt x="261" y="58"/>
                  </a:cubicBezTo>
                  <a:cubicBezTo>
                    <a:pt x="238" y="19"/>
                    <a:pt x="195" y="0"/>
                    <a:pt x="151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97;p51"/>
            <p:cNvSpPr/>
            <p:nvPr/>
          </p:nvSpPr>
          <p:spPr>
            <a:xfrm flipH="1">
              <a:off x="3835165" y="3863200"/>
              <a:ext cx="7475" cy="6350"/>
            </a:xfrm>
            <a:custGeom>
              <a:avLst/>
              <a:gdLst/>
              <a:ahLst/>
              <a:cxnLst/>
              <a:rect l="l" t="t" r="r" b="b"/>
              <a:pathLst>
                <a:path w="299" h="254" extrusionOk="0">
                  <a:moveTo>
                    <a:pt x="160" y="1"/>
                  </a:moveTo>
                  <a:cubicBezTo>
                    <a:pt x="136" y="1"/>
                    <a:pt x="111" y="8"/>
                    <a:pt x="88" y="22"/>
                  </a:cubicBezTo>
                  <a:cubicBezTo>
                    <a:pt x="26" y="59"/>
                    <a:pt x="1" y="133"/>
                    <a:pt x="38" y="195"/>
                  </a:cubicBezTo>
                  <a:cubicBezTo>
                    <a:pt x="61" y="234"/>
                    <a:pt x="104" y="253"/>
                    <a:pt x="148" y="253"/>
                  </a:cubicBezTo>
                  <a:cubicBezTo>
                    <a:pt x="174" y="253"/>
                    <a:pt x="201" y="246"/>
                    <a:pt x="224" y="232"/>
                  </a:cubicBezTo>
                  <a:cubicBezTo>
                    <a:pt x="274" y="195"/>
                    <a:pt x="298" y="121"/>
                    <a:pt x="261" y="59"/>
                  </a:cubicBezTo>
                  <a:cubicBezTo>
                    <a:pt x="238" y="20"/>
                    <a:pt x="200" y="1"/>
                    <a:pt x="160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98;p51"/>
            <p:cNvSpPr/>
            <p:nvPr/>
          </p:nvSpPr>
          <p:spPr>
            <a:xfrm flipH="1">
              <a:off x="3717765" y="3878700"/>
              <a:ext cx="7150" cy="6325"/>
            </a:xfrm>
            <a:custGeom>
              <a:avLst/>
              <a:gdLst/>
              <a:ahLst/>
              <a:cxnLst/>
              <a:rect l="l" t="t" r="r" b="b"/>
              <a:pathLst>
                <a:path w="286" h="253" extrusionOk="0">
                  <a:moveTo>
                    <a:pt x="147" y="0"/>
                  </a:moveTo>
                  <a:cubicBezTo>
                    <a:pt x="123" y="0"/>
                    <a:pt x="98" y="7"/>
                    <a:pt x="75" y="21"/>
                  </a:cubicBezTo>
                  <a:cubicBezTo>
                    <a:pt x="13" y="58"/>
                    <a:pt x="0" y="133"/>
                    <a:pt x="38" y="195"/>
                  </a:cubicBezTo>
                  <a:cubicBezTo>
                    <a:pt x="61" y="233"/>
                    <a:pt x="99" y="253"/>
                    <a:pt x="139" y="253"/>
                  </a:cubicBezTo>
                  <a:cubicBezTo>
                    <a:pt x="163" y="253"/>
                    <a:pt x="188" y="246"/>
                    <a:pt x="211" y="232"/>
                  </a:cubicBezTo>
                  <a:cubicBezTo>
                    <a:pt x="273" y="195"/>
                    <a:pt x="285" y="120"/>
                    <a:pt x="248" y="58"/>
                  </a:cubicBezTo>
                  <a:cubicBezTo>
                    <a:pt x="225" y="20"/>
                    <a:pt x="187" y="0"/>
                    <a:pt x="147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99;p51"/>
            <p:cNvSpPr/>
            <p:nvPr/>
          </p:nvSpPr>
          <p:spPr>
            <a:xfrm flipH="1">
              <a:off x="3804515" y="3883725"/>
              <a:ext cx="7150" cy="6575"/>
            </a:xfrm>
            <a:custGeom>
              <a:avLst/>
              <a:gdLst/>
              <a:ahLst/>
              <a:cxnLst/>
              <a:rect l="l" t="t" r="r" b="b"/>
              <a:pathLst>
                <a:path w="286" h="263" extrusionOk="0">
                  <a:moveTo>
                    <a:pt x="137" y="1"/>
                  </a:moveTo>
                  <a:cubicBezTo>
                    <a:pt x="116" y="1"/>
                    <a:pt x="95" y="6"/>
                    <a:pt x="75" y="18"/>
                  </a:cubicBezTo>
                  <a:cubicBezTo>
                    <a:pt x="13" y="55"/>
                    <a:pt x="1" y="142"/>
                    <a:pt x="38" y="204"/>
                  </a:cubicBezTo>
                  <a:cubicBezTo>
                    <a:pt x="61" y="243"/>
                    <a:pt x="99" y="262"/>
                    <a:pt x="139" y="262"/>
                  </a:cubicBezTo>
                  <a:cubicBezTo>
                    <a:pt x="163" y="262"/>
                    <a:pt x="188" y="255"/>
                    <a:pt x="212" y="241"/>
                  </a:cubicBezTo>
                  <a:cubicBezTo>
                    <a:pt x="274" y="204"/>
                    <a:pt x="286" y="130"/>
                    <a:pt x="249" y="68"/>
                  </a:cubicBezTo>
                  <a:cubicBezTo>
                    <a:pt x="224" y="26"/>
                    <a:pt x="181" y="1"/>
                    <a:pt x="137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200;p51"/>
            <p:cNvSpPr/>
            <p:nvPr/>
          </p:nvSpPr>
          <p:spPr>
            <a:xfrm flipH="1">
              <a:off x="3697315" y="3893025"/>
              <a:ext cx="7150" cy="6550"/>
            </a:xfrm>
            <a:custGeom>
              <a:avLst/>
              <a:gdLst/>
              <a:ahLst/>
              <a:cxnLst/>
              <a:rect l="l" t="t" r="r" b="b"/>
              <a:pathLst>
                <a:path w="286" h="262" extrusionOk="0">
                  <a:moveTo>
                    <a:pt x="136" y="1"/>
                  </a:moveTo>
                  <a:cubicBezTo>
                    <a:pt x="115" y="1"/>
                    <a:pt x="94" y="6"/>
                    <a:pt x="74" y="18"/>
                  </a:cubicBezTo>
                  <a:cubicBezTo>
                    <a:pt x="13" y="55"/>
                    <a:pt x="0" y="142"/>
                    <a:pt x="37" y="204"/>
                  </a:cubicBezTo>
                  <a:cubicBezTo>
                    <a:pt x="61" y="243"/>
                    <a:pt x="98" y="262"/>
                    <a:pt x="138" y="262"/>
                  </a:cubicBezTo>
                  <a:cubicBezTo>
                    <a:pt x="163" y="262"/>
                    <a:pt x="188" y="255"/>
                    <a:pt x="211" y="241"/>
                  </a:cubicBezTo>
                  <a:cubicBezTo>
                    <a:pt x="273" y="204"/>
                    <a:pt x="285" y="130"/>
                    <a:pt x="248" y="68"/>
                  </a:cubicBezTo>
                  <a:cubicBezTo>
                    <a:pt x="223" y="25"/>
                    <a:pt x="180" y="1"/>
                    <a:pt x="136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201;p51"/>
            <p:cNvSpPr/>
            <p:nvPr/>
          </p:nvSpPr>
          <p:spPr>
            <a:xfrm flipH="1">
              <a:off x="3745640" y="3897575"/>
              <a:ext cx="7150" cy="6350"/>
            </a:xfrm>
            <a:custGeom>
              <a:avLst/>
              <a:gdLst/>
              <a:ahLst/>
              <a:cxnLst/>
              <a:rect l="l" t="t" r="r" b="b"/>
              <a:pathLst>
                <a:path w="286" h="254" extrusionOk="0">
                  <a:moveTo>
                    <a:pt x="147" y="1"/>
                  </a:moveTo>
                  <a:cubicBezTo>
                    <a:pt x="123" y="1"/>
                    <a:pt x="98" y="8"/>
                    <a:pt x="75" y="22"/>
                  </a:cubicBezTo>
                  <a:cubicBezTo>
                    <a:pt x="13" y="59"/>
                    <a:pt x="0" y="133"/>
                    <a:pt x="37" y="195"/>
                  </a:cubicBezTo>
                  <a:cubicBezTo>
                    <a:pt x="61" y="234"/>
                    <a:pt x="98" y="253"/>
                    <a:pt x="139" y="253"/>
                  </a:cubicBezTo>
                  <a:cubicBezTo>
                    <a:pt x="163" y="253"/>
                    <a:pt x="188" y="246"/>
                    <a:pt x="211" y="233"/>
                  </a:cubicBezTo>
                  <a:cubicBezTo>
                    <a:pt x="273" y="195"/>
                    <a:pt x="285" y="121"/>
                    <a:pt x="248" y="59"/>
                  </a:cubicBezTo>
                  <a:cubicBezTo>
                    <a:pt x="225" y="20"/>
                    <a:pt x="187" y="1"/>
                    <a:pt x="147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2;p51"/>
            <p:cNvSpPr/>
            <p:nvPr/>
          </p:nvSpPr>
          <p:spPr>
            <a:xfrm flipH="1">
              <a:off x="3781590" y="3880325"/>
              <a:ext cx="7150" cy="6475"/>
            </a:xfrm>
            <a:custGeom>
              <a:avLst/>
              <a:gdLst/>
              <a:ahLst/>
              <a:cxnLst/>
              <a:rect l="l" t="t" r="r" b="b"/>
              <a:pathLst>
                <a:path w="286" h="259" extrusionOk="0">
                  <a:moveTo>
                    <a:pt x="137" y="1"/>
                  </a:moveTo>
                  <a:cubicBezTo>
                    <a:pt x="116" y="1"/>
                    <a:pt x="95" y="6"/>
                    <a:pt x="75" y="18"/>
                  </a:cubicBezTo>
                  <a:cubicBezTo>
                    <a:pt x="13" y="55"/>
                    <a:pt x="1" y="142"/>
                    <a:pt x="38" y="191"/>
                  </a:cubicBezTo>
                  <a:cubicBezTo>
                    <a:pt x="63" y="234"/>
                    <a:pt x="106" y="259"/>
                    <a:pt x="150" y="259"/>
                  </a:cubicBezTo>
                  <a:cubicBezTo>
                    <a:pt x="171" y="259"/>
                    <a:pt x="192" y="253"/>
                    <a:pt x="212" y="241"/>
                  </a:cubicBezTo>
                  <a:cubicBezTo>
                    <a:pt x="273" y="204"/>
                    <a:pt x="286" y="117"/>
                    <a:pt x="249" y="68"/>
                  </a:cubicBezTo>
                  <a:cubicBezTo>
                    <a:pt x="223" y="25"/>
                    <a:pt x="181" y="1"/>
                    <a:pt x="137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03;p51"/>
            <p:cNvSpPr/>
            <p:nvPr/>
          </p:nvSpPr>
          <p:spPr>
            <a:xfrm flipH="1">
              <a:off x="3871415" y="3875600"/>
              <a:ext cx="7450" cy="6325"/>
            </a:xfrm>
            <a:custGeom>
              <a:avLst/>
              <a:gdLst/>
              <a:ahLst/>
              <a:cxnLst/>
              <a:rect l="l" t="t" r="r" b="b"/>
              <a:pathLst>
                <a:path w="298" h="253" extrusionOk="0">
                  <a:moveTo>
                    <a:pt x="159" y="0"/>
                  </a:moveTo>
                  <a:cubicBezTo>
                    <a:pt x="135" y="0"/>
                    <a:pt x="110" y="7"/>
                    <a:pt x="87" y="21"/>
                  </a:cubicBezTo>
                  <a:cubicBezTo>
                    <a:pt x="25" y="58"/>
                    <a:pt x="0" y="133"/>
                    <a:pt x="37" y="195"/>
                  </a:cubicBezTo>
                  <a:cubicBezTo>
                    <a:pt x="61" y="233"/>
                    <a:pt x="103" y="253"/>
                    <a:pt x="147" y="253"/>
                  </a:cubicBezTo>
                  <a:cubicBezTo>
                    <a:pt x="173" y="253"/>
                    <a:pt x="200" y="246"/>
                    <a:pt x="223" y="232"/>
                  </a:cubicBezTo>
                  <a:cubicBezTo>
                    <a:pt x="285" y="195"/>
                    <a:pt x="298" y="120"/>
                    <a:pt x="260" y="58"/>
                  </a:cubicBezTo>
                  <a:cubicBezTo>
                    <a:pt x="237" y="20"/>
                    <a:pt x="199" y="0"/>
                    <a:pt x="159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04;p51"/>
            <p:cNvSpPr/>
            <p:nvPr/>
          </p:nvSpPr>
          <p:spPr>
            <a:xfrm flipH="1">
              <a:off x="3916015" y="3925475"/>
              <a:ext cx="7475" cy="6325"/>
            </a:xfrm>
            <a:custGeom>
              <a:avLst/>
              <a:gdLst/>
              <a:ahLst/>
              <a:cxnLst/>
              <a:rect l="l" t="t" r="r" b="b"/>
              <a:pathLst>
                <a:path w="299" h="253" extrusionOk="0">
                  <a:moveTo>
                    <a:pt x="152" y="0"/>
                  </a:moveTo>
                  <a:cubicBezTo>
                    <a:pt x="125" y="0"/>
                    <a:pt x="99" y="7"/>
                    <a:pt x="75" y="21"/>
                  </a:cubicBezTo>
                  <a:cubicBezTo>
                    <a:pt x="13" y="58"/>
                    <a:pt x="1" y="133"/>
                    <a:pt x="38" y="195"/>
                  </a:cubicBezTo>
                  <a:cubicBezTo>
                    <a:pt x="61" y="233"/>
                    <a:pt x="99" y="253"/>
                    <a:pt x="139" y="253"/>
                  </a:cubicBezTo>
                  <a:cubicBezTo>
                    <a:pt x="163" y="253"/>
                    <a:pt x="188" y="246"/>
                    <a:pt x="212" y="232"/>
                  </a:cubicBezTo>
                  <a:cubicBezTo>
                    <a:pt x="274" y="195"/>
                    <a:pt x="298" y="120"/>
                    <a:pt x="261" y="58"/>
                  </a:cubicBezTo>
                  <a:cubicBezTo>
                    <a:pt x="238" y="19"/>
                    <a:pt x="195" y="0"/>
                    <a:pt x="152" y="0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05;p51"/>
            <p:cNvSpPr/>
            <p:nvPr/>
          </p:nvSpPr>
          <p:spPr>
            <a:xfrm flipH="1">
              <a:off x="3852215" y="3892625"/>
              <a:ext cx="7150" cy="6350"/>
            </a:xfrm>
            <a:custGeom>
              <a:avLst/>
              <a:gdLst/>
              <a:ahLst/>
              <a:cxnLst/>
              <a:rect l="l" t="t" r="r" b="b"/>
              <a:pathLst>
                <a:path w="286" h="254" extrusionOk="0">
                  <a:moveTo>
                    <a:pt x="147" y="1"/>
                  </a:moveTo>
                  <a:cubicBezTo>
                    <a:pt x="123" y="1"/>
                    <a:pt x="98" y="8"/>
                    <a:pt x="75" y="22"/>
                  </a:cubicBezTo>
                  <a:cubicBezTo>
                    <a:pt x="13" y="59"/>
                    <a:pt x="1" y="133"/>
                    <a:pt x="38" y="195"/>
                  </a:cubicBezTo>
                  <a:cubicBezTo>
                    <a:pt x="61" y="234"/>
                    <a:pt x="99" y="253"/>
                    <a:pt x="139" y="253"/>
                  </a:cubicBezTo>
                  <a:cubicBezTo>
                    <a:pt x="163" y="253"/>
                    <a:pt x="188" y="246"/>
                    <a:pt x="211" y="232"/>
                  </a:cubicBezTo>
                  <a:cubicBezTo>
                    <a:pt x="273" y="195"/>
                    <a:pt x="286" y="121"/>
                    <a:pt x="249" y="59"/>
                  </a:cubicBezTo>
                  <a:cubicBezTo>
                    <a:pt x="225" y="20"/>
                    <a:pt x="188" y="1"/>
                    <a:pt x="147" y="1"/>
                  </a:cubicBezTo>
                  <a:close/>
                </a:path>
              </a:pathLst>
            </a:custGeom>
            <a:solidFill>
              <a:srgbClr val="5A2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06;p51"/>
            <p:cNvSpPr/>
            <p:nvPr/>
          </p:nvSpPr>
          <p:spPr>
            <a:xfrm flipH="1">
              <a:off x="3763315" y="3183050"/>
              <a:ext cx="444225" cy="671725"/>
            </a:xfrm>
            <a:custGeom>
              <a:avLst/>
              <a:gdLst/>
              <a:ahLst/>
              <a:cxnLst/>
              <a:rect l="l" t="t" r="r" b="b"/>
              <a:pathLst>
                <a:path w="17769" h="26869" extrusionOk="0">
                  <a:moveTo>
                    <a:pt x="13938" y="1"/>
                  </a:moveTo>
                  <a:cubicBezTo>
                    <a:pt x="9986" y="1"/>
                    <a:pt x="6202" y="3904"/>
                    <a:pt x="4461" y="5123"/>
                  </a:cubicBezTo>
                  <a:cubicBezTo>
                    <a:pt x="2256" y="6659"/>
                    <a:pt x="2144" y="8766"/>
                    <a:pt x="1066" y="14069"/>
                  </a:cubicBezTo>
                  <a:cubicBezTo>
                    <a:pt x="1" y="19384"/>
                    <a:pt x="3569" y="26868"/>
                    <a:pt x="3569" y="26868"/>
                  </a:cubicBezTo>
                  <a:cubicBezTo>
                    <a:pt x="3569" y="26868"/>
                    <a:pt x="3123" y="17464"/>
                    <a:pt x="4895" y="16609"/>
                  </a:cubicBezTo>
                  <a:cubicBezTo>
                    <a:pt x="6667" y="15741"/>
                    <a:pt x="9083" y="13610"/>
                    <a:pt x="10843" y="11566"/>
                  </a:cubicBezTo>
                  <a:cubicBezTo>
                    <a:pt x="12602" y="9521"/>
                    <a:pt x="16121" y="11070"/>
                    <a:pt x="17769" y="9435"/>
                  </a:cubicBezTo>
                  <a:lnTo>
                    <a:pt x="17025" y="910"/>
                  </a:lnTo>
                  <a:cubicBezTo>
                    <a:pt x="16007" y="265"/>
                    <a:pt x="14967" y="1"/>
                    <a:pt x="13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07;p51"/>
            <p:cNvSpPr/>
            <p:nvPr/>
          </p:nvSpPr>
          <p:spPr>
            <a:xfrm flipH="1">
              <a:off x="4066565" y="3724950"/>
              <a:ext cx="62275" cy="235125"/>
            </a:xfrm>
            <a:custGeom>
              <a:avLst/>
              <a:gdLst/>
              <a:ahLst/>
              <a:cxnLst/>
              <a:rect l="l" t="t" r="r" b="b"/>
              <a:pathLst>
                <a:path w="2491" h="9405" extrusionOk="0">
                  <a:moveTo>
                    <a:pt x="248" y="1"/>
                  </a:moveTo>
                  <a:cubicBezTo>
                    <a:pt x="136" y="1"/>
                    <a:pt x="37" y="87"/>
                    <a:pt x="37" y="211"/>
                  </a:cubicBezTo>
                  <a:cubicBezTo>
                    <a:pt x="0" y="1103"/>
                    <a:pt x="99" y="4907"/>
                    <a:pt x="1103" y="5700"/>
                  </a:cubicBezTo>
                  <a:cubicBezTo>
                    <a:pt x="1425" y="5948"/>
                    <a:pt x="1363" y="6159"/>
                    <a:pt x="1214" y="6568"/>
                  </a:cubicBezTo>
                  <a:cubicBezTo>
                    <a:pt x="1078" y="6914"/>
                    <a:pt x="917" y="7336"/>
                    <a:pt x="1214" y="7757"/>
                  </a:cubicBezTo>
                  <a:cubicBezTo>
                    <a:pt x="1338" y="7943"/>
                    <a:pt x="1400" y="8166"/>
                    <a:pt x="1388" y="8389"/>
                  </a:cubicBezTo>
                  <a:cubicBezTo>
                    <a:pt x="1400" y="8773"/>
                    <a:pt x="1450" y="9070"/>
                    <a:pt x="2106" y="9380"/>
                  </a:cubicBezTo>
                  <a:cubicBezTo>
                    <a:pt x="2131" y="9393"/>
                    <a:pt x="2168" y="9393"/>
                    <a:pt x="2193" y="9393"/>
                  </a:cubicBezTo>
                  <a:lnTo>
                    <a:pt x="2206" y="9405"/>
                  </a:lnTo>
                  <a:cubicBezTo>
                    <a:pt x="2429" y="9405"/>
                    <a:pt x="2491" y="9095"/>
                    <a:pt x="2292" y="9009"/>
                  </a:cubicBezTo>
                  <a:cubicBezTo>
                    <a:pt x="1809" y="8773"/>
                    <a:pt x="1809" y="8649"/>
                    <a:pt x="1809" y="8389"/>
                  </a:cubicBezTo>
                  <a:cubicBezTo>
                    <a:pt x="1821" y="8079"/>
                    <a:pt x="1735" y="7782"/>
                    <a:pt x="1561" y="7522"/>
                  </a:cubicBezTo>
                  <a:cubicBezTo>
                    <a:pt x="1400" y="7286"/>
                    <a:pt x="1475" y="7063"/>
                    <a:pt x="1598" y="6716"/>
                  </a:cubicBezTo>
                  <a:cubicBezTo>
                    <a:pt x="1747" y="6345"/>
                    <a:pt x="1945" y="5824"/>
                    <a:pt x="1363" y="5366"/>
                  </a:cubicBezTo>
                  <a:cubicBezTo>
                    <a:pt x="657" y="4808"/>
                    <a:pt x="397" y="1772"/>
                    <a:pt x="446" y="224"/>
                  </a:cubicBezTo>
                  <a:cubicBezTo>
                    <a:pt x="458" y="112"/>
                    <a:pt x="359" y="13"/>
                    <a:pt x="248" y="1"/>
                  </a:cubicBezTo>
                  <a:close/>
                </a:path>
              </a:pathLst>
            </a:custGeom>
            <a:solidFill>
              <a:srgbClr val="4F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08;p51"/>
            <p:cNvSpPr/>
            <p:nvPr/>
          </p:nvSpPr>
          <p:spPr>
            <a:xfrm flipH="1">
              <a:off x="3781890" y="4011625"/>
              <a:ext cx="66925" cy="59975"/>
            </a:xfrm>
            <a:custGeom>
              <a:avLst/>
              <a:gdLst/>
              <a:ahLst/>
              <a:cxnLst/>
              <a:rect l="l" t="t" r="r" b="b"/>
              <a:pathLst>
                <a:path w="2677" h="2399" extrusionOk="0">
                  <a:moveTo>
                    <a:pt x="1885" y="1"/>
                  </a:moveTo>
                  <a:cubicBezTo>
                    <a:pt x="1414" y="1"/>
                    <a:pt x="1388" y="813"/>
                    <a:pt x="1388" y="813"/>
                  </a:cubicBezTo>
                  <a:cubicBezTo>
                    <a:pt x="1388" y="813"/>
                    <a:pt x="1136" y="143"/>
                    <a:pt x="753" y="143"/>
                  </a:cubicBezTo>
                  <a:cubicBezTo>
                    <a:pt x="633" y="143"/>
                    <a:pt x="501" y="208"/>
                    <a:pt x="359" y="379"/>
                  </a:cubicBezTo>
                  <a:cubicBezTo>
                    <a:pt x="0" y="813"/>
                    <a:pt x="421" y="1544"/>
                    <a:pt x="830" y="2076"/>
                  </a:cubicBezTo>
                  <a:cubicBezTo>
                    <a:pt x="1006" y="2290"/>
                    <a:pt x="1243" y="2399"/>
                    <a:pt x="1474" y="2399"/>
                  </a:cubicBezTo>
                  <a:cubicBezTo>
                    <a:pt x="1698" y="2399"/>
                    <a:pt x="1917" y="2296"/>
                    <a:pt x="2069" y="2089"/>
                  </a:cubicBezTo>
                  <a:cubicBezTo>
                    <a:pt x="2676" y="1259"/>
                    <a:pt x="2664" y="367"/>
                    <a:pt x="2193" y="94"/>
                  </a:cubicBezTo>
                  <a:cubicBezTo>
                    <a:pt x="2073" y="28"/>
                    <a:pt x="1971" y="1"/>
                    <a:pt x="1885" y="1"/>
                  </a:cubicBezTo>
                  <a:close/>
                </a:path>
              </a:pathLst>
            </a:custGeom>
            <a:solidFill>
              <a:srgbClr val="FFA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09;p51"/>
            <p:cNvSpPr/>
            <p:nvPr/>
          </p:nvSpPr>
          <p:spPr>
            <a:xfrm flipH="1">
              <a:off x="3768565" y="4008725"/>
              <a:ext cx="96825" cy="52225"/>
            </a:xfrm>
            <a:custGeom>
              <a:avLst/>
              <a:gdLst/>
              <a:ahLst/>
              <a:cxnLst/>
              <a:rect l="l" t="t" r="r" b="b"/>
              <a:pathLst>
                <a:path w="3873" h="2089" extrusionOk="0">
                  <a:moveTo>
                    <a:pt x="3767" y="0"/>
                  </a:moveTo>
                  <a:cubicBezTo>
                    <a:pt x="3741" y="0"/>
                    <a:pt x="3716" y="11"/>
                    <a:pt x="3699" y="37"/>
                  </a:cubicBezTo>
                  <a:cubicBezTo>
                    <a:pt x="3178" y="619"/>
                    <a:pt x="2633" y="1176"/>
                    <a:pt x="2088" y="1238"/>
                  </a:cubicBezTo>
                  <a:cubicBezTo>
                    <a:pt x="2021" y="1246"/>
                    <a:pt x="1953" y="1250"/>
                    <a:pt x="1886" y="1250"/>
                  </a:cubicBezTo>
                  <a:cubicBezTo>
                    <a:pt x="1645" y="1250"/>
                    <a:pt x="1409" y="1199"/>
                    <a:pt x="1196" y="1102"/>
                  </a:cubicBezTo>
                  <a:cubicBezTo>
                    <a:pt x="1035" y="1028"/>
                    <a:pt x="874" y="941"/>
                    <a:pt x="700" y="867"/>
                  </a:cubicBezTo>
                  <a:cubicBezTo>
                    <a:pt x="527" y="768"/>
                    <a:pt x="353" y="668"/>
                    <a:pt x="168" y="594"/>
                  </a:cubicBezTo>
                  <a:lnTo>
                    <a:pt x="155" y="594"/>
                  </a:lnTo>
                  <a:cubicBezTo>
                    <a:pt x="141" y="588"/>
                    <a:pt x="127" y="585"/>
                    <a:pt x="114" y="585"/>
                  </a:cubicBezTo>
                  <a:cubicBezTo>
                    <a:pt x="47" y="585"/>
                    <a:pt x="0" y="658"/>
                    <a:pt x="31" y="730"/>
                  </a:cubicBezTo>
                  <a:cubicBezTo>
                    <a:pt x="130" y="916"/>
                    <a:pt x="242" y="1090"/>
                    <a:pt x="366" y="1263"/>
                  </a:cubicBezTo>
                  <a:cubicBezTo>
                    <a:pt x="514" y="1424"/>
                    <a:pt x="676" y="1573"/>
                    <a:pt x="849" y="1709"/>
                  </a:cubicBezTo>
                  <a:cubicBezTo>
                    <a:pt x="1164" y="1953"/>
                    <a:pt x="1554" y="2089"/>
                    <a:pt x="1957" y="2089"/>
                  </a:cubicBezTo>
                  <a:cubicBezTo>
                    <a:pt x="2046" y="2089"/>
                    <a:pt x="2135" y="2082"/>
                    <a:pt x="2224" y="2069"/>
                  </a:cubicBezTo>
                  <a:cubicBezTo>
                    <a:pt x="2708" y="1982"/>
                    <a:pt x="3129" y="1709"/>
                    <a:pt x="3414" y="1300"/>
                  </a:cubicBezTo>
                  <a:cubicBezTo>
                    <a:pt x="3674" y="953"/>
                    <a:pt x="3835" y="532"/>
                    <a:pt x="3872" y="98"/>
                  </a:cubicBezTo>
                  <a:lnTo>
                    <a:pt x="3860" y="98"/>
                  </a:lnTo>
                  <a:cubicBezTo>
                    <a:pt x="3868" y="41"/>
                    <a:pt x="3817" y="0"/>
                    <a:pt x="3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10;p51"/>
            <p:cNvSpPr/>
            <p:nvPr/>
          </p:nvSpPr>
          <p:spPr>
            <a:xfrm flipH="1">
              <a:off x="3913840" y="3771425"/>
              <a:ext cx="60750" cy="60425"/>
            </a:xfrm>
            <a:custGeom>
              <a:avLst/>
              <a:gdLst/>
              <a:ahLst/>
              <a:cxnLst/>
              <a:rect l="l" t="t" r="r" b="b"/>
              <a:pathLst>
                <a:path w="2430" h="2417" extrusionOk="0">
                  <a:moveTo>
                    <a:pt x="1215" y="0"/>
                  </a:moveTo>
                  <a:cubicBezTo>
                    <a:pt x="546" y="0"/>
                    <a:pt x="1" y="545"/>
                    <a:pt x="1" y="1214"/>
                  </a:cubicBezTo>
                  <a:cubicBezTo>
                    <a:pt x="1" y="1883"/>
                    <a:pt x="546" y="2416"/>
                    <a:pt x="1215" y="2416"/>
                  </a:cubicBezTo>
                  <a:cubicBezTo>
                    <a:pt x="1884" y="2416"/>
                    <a:pt x="2429" y="1883"/>
                    <a:pt x="2429" y="1214"/>
                  </a:cubicBezTo>
                  <a:cubicBezTo>
                    <a:pt x="2429" y="545"/>
                    <a:pt x="1884" y="0"/>
                    <a:pt x="1215" y="0"/>
                  </a:cubicBez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11;p51"/>
            <p:cNvSpPr/>
            <p:nvPr/>
          </p:nvSpPr>
          <p:spPr>
            <a:xfrm flipH="1">
              <a:off x="3908590" y="3765950"/>
              <a:ext cx="83025" cy="71150"/>
            </a:xfrm>
            <a:custGeom>
              <a:avLst/>
              <a:gdLst/>
              <a:ahLst/>
              <a:cxnLst/>
              <a:rect l="l" t="t" r="r" b="b"/>
              <a:pathLst>
                <a:path w="3321" h="2846" extrusionOk="0">
                  <a:moveTo>
                    <a:pt x="1896" y="430"/>
                  </a:moveTo>
                  <a:cubicBezTo>
                    <a:pt x="2453" y="430"/>
                    <a:pt x="2899" y="876"/>
                    <a:pt x="2899" y="1433"/>
                  </a:cubicBezTo>
                  <a:cubicBezTo>
                    <a:pt x="2899" y="2030"/>
                    <a:pt x="2403" y="2428"/>
                    <a:pt x="1886" y="2428"/>
                  </a:cubicBezTo>
                  <a:cubicBezTo>
                    <a:pt x="1642" y="2428"/>
                    <a:pt x="1393" y="2339"/>
                    <a:pt x="1190" y="2140"/>
                  </a:cubicBezTo>
                  <a:cubicBezTo>
                    <a:pt x="558" y="1508"/>
                    <a:pt x="1004" y="430"/>
                    <a:pt x="1896" y="430"/>
                  </a:cubicBezTo>
                  <a:close/>
                  <a:moveTo>
                    <a:pt x="1884" y="0"/>
                  </a:moveTo>
                  <a:cubicBezTo>
                    <a:pt x="1535" y="0"/>
                    <a:pt x="1180" y="129"/>
                    <a:pt x="892" y="417"/>
                  </a:cubicBezTo>
                  <a:cubicBezTo>
                    <a:pt x="0" y="1322"/>
                    <a:pt x="632" y="2846"/>
                    <a:pt x="1896" y="2846"/>
                  </a:cubicBezTo>
                  <a:cubicBezTo>
                    <a:pt x="2676" y="2846"/>
                    <a:pt x="3321" y="2214"/>
                    <a:pt x="3321" y="1433"/>
                  </a:cubicBezTo>
                  <a:cubicBezTo>
                    <a:pt x="3321" y="569"/>
                    <a:pt x="2616" y="0"/>
                    <a:pt x="1884" y="0"/>
                  </a:cubicBez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212;p51"/>
            <p:cNvSpPr/>
            <p:nvPr/>
          </p:nvSpPr>
          <p:spPr>
            <a:xfrm flipH="1">
              <a:off x="3418540" y="3195425"/>
              <a:ext cx="387225" cy="617825"/>
            </a:xfrm>
            <a:custGeom>
              <a:avLst/>
              <a:gdLst/>
              <a:ahLst/>
              <a:cxnLst/>
              <a:rect l="l" t="t" r="r" b="b"/>
              <a:pathLst>
                <a:path w="15489" h="24713" extrusionOk="0">
                  <a:moveTo>
                    <a:pt x="3017" y="1"/>
                  </a:moveTo>
                  <a:cubicBezTo>
                    <a:pt x="2376" y="1"/>
                    <a:pt x="1691" y="127"/>
                    <a:pt x="954" y="415"/>
                  </a:cubicBezTo>
                  <a:cubicBezTo>
                    <a:pt x="954" y="415"/>
                    <a:pt x="0" y="5136"/>
                    <a:pt x="1698" y="8940"/>
                  </a:cubicBezTo>
                  <a:cubicBezTo>
                    <a:pt x="1698" y="8940"/>
                    <a:pt x="4969" y="9002"/>
                    <a:pt x="6456" y="10067"/>
                  </a:cubicBezTo>
                  <a:cubicBezTo>
                    <a:pt x="7930" y="11133"/>
                    <a:pt x="7645" y="15606"/>
                    <a:pt x="9913" y="16770"/>
                  </a:cubicBezTo>
                  <a:cubicBezTo>
                    <a:pt x="12193" y="17948"/>
                    <a:pt x="11499" y="24713"/>
                    <a:pt x="11499" y="24713"/>
                  </a:cubicBezTo>
                  <a:cubicBezTo>
                    <a:pt x="11499" y="24713"/>
                    <a:pt x="13296" y="24329"/>
                    <a:pt x="13952" y="21875"/>
                  </a:cubicBezTo>
                  <a:cubicBezTo>
                    <a:pt x="14609" y="19422"/>
                    <a:pt x="14758" y="18592"/>
                    <a:pt x="15129" y="15048"/>
                  </a:cubicBezTo>
                  <a:cubicBezTo>
                    <a:pt x="15489" y="11492"/>
                    <a:pt x="12924" y="7180"/>
                    <a:pt x="10718" y="5483"/>
                  </a:cubicBezTo>
                  <a:cubicBezTo>
                    <a:pt x="8854" y="4040"/>
                    <a:pt x="6650" y="1"/>
                    <a:pt x="3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213;p51"/>
            <p:cNvSpPr/>
            <p:nvPr/>
          </p:nvSpPr>
          <p:spPr>
            <a:xfrm flipH="1">
              <a:off x="3476465" y="3394025"/>
              <a:ext cx="299875" cy="418625"/>
            </a:xfrm>
            <a:custGeom>
              <a:avLst/>
              <a:gdLst/>
              <a:ahLst/>
              <a:cxnLst/>
              <a:rect l="l" t="t" r="r" b="b"/>
              <a:pathLst>
                <a:path w="11995" h="16745" extrusionOk="0">
                  <a:moveTo>
                    <a:pt x="1299" y="0"/>
                  </a:moveTo>
                  <a:cubicBezTo>
                    <a:pt x="759" y="0"/>
                    <a:pt x="356" y="20"/>
                    <a:pt x="211" y="29"/>
                  </a:cubicBezTo>
                  <a:cubicBezTo>
                    <a:pt x="100" y="29"/>
                    <a:pt x="1" y="128"/>
                    <a:pt x="13" y="240"/>
                  </a:cubicBezTo>
                  <a:cubicBezTo>
                    <a:pt x="13" y="356"/>
                    <a:pt x="100" y="439"/>
                    <a:pt x="213" y="439"/>
                  </a:cubicBezTo>
                  <a:cubicBezTo>
                    <a:pt x="220" y="439"/>
                    <a:pt x="228" y="439"/>
                    <a:pt x="236" y="438"/>
                  </a:cubicBezTo>
                  <a:cubicBezTo>
                    <a:pt x="490" y="424"/>
                    <a:pt x="811" y="415"/>
                    <a:pt x="1173" y="415"/>
                  </a:cubicBezTo>
                  <a:cubicBezTo>
                    <a:pt x="3052" y="415"/>
                    <a:pt x="6020" y="670"/>
                    <a:pt x="6332" y="1875"/>
                  </a:cubicBezTo>
                  <a:cubicBezTo>
                    <a:pt x="7113" y="4911"/>
                    <a:pt x="8054" y="7042"/>
                    <a:pt x="9120" y="8195"/>
                  </a:cubicBezTo>
                  <a:cubicBezTo>
                    <a:pt x="10322" y="9496"/>
                    <a:pt x="11648" y="13027"/>
                    <a:pt x="10694" y="16471"/>
                  </a:cubicBezTo>
                  <a:cubicBezTo>
                    <a:pt x="10656" y="16608"/>
                    <a:pt x="10756" y="16744"/>
                    <a:pt x="10904" y="16744"/>
                  </a:cubicBezTo>
                  <a:cubicBezTo>
                    <a:pt x="10991" y="16744"/>
                    <a:pt x="11078" y="16682"/>
                    <a:pt x="11102" y="16583"/>
                  </a:cubicBezTo>
                  <a:cubicBezTo>
                    <a:pt x="11995" y="13324"/>
                    <a:pt x="10929" y="9545"/>
                    <a:pt x="9430" y="7910"/>
                  </a:cubicBezTo>
                  <a:cubicBezTo>
                    <a:pt x="8426" y="6819"/>
                    <a:pt x="7497" y="4700"/>
                    <a:pt x="6741" y="1776"/>
                  </a:cubicBezTo>
                  <a:cubicBezTo>
                    <a:pt x="6332" y="218"/>
                    <a:pt x="3075" y="0"/>
                    <a:pt x="1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214;p51"/>
            <p:cNvSpPr/>
            <p:nvPr/>
          </p:nvSpPr>
          <p:spPr>
            <a:xfrm flipH="1">
              <a:off x="3518590" y="3363200"/>
              <a:ext cx="267400" cy="265450"/>
            </a:xfrm>
            <a:custGeom>
              <a:avLst/>
              <a:gdLst/>
              <a:ahLst/>
              <a:cxnLst/>
              <a:rect l="l" t="t" r="r" b="b"/>
              <a:pathLst>
                <a:path w="10696" h="10618" extrusionOk="0">
                  <a:moveTo>
                    <a:pt x="2422" y="0"/>
                  </a:moveTo>
                  <a:cubicBezTo>
                    <a:pt x="1178" y="0"/>
                    <a:pt x="272" y="228"/>
                    <a:pt x="250" y="234"/>
                  </a:cubicBezTo>
                  <a:cubicBezTo>
                    <a:pt x="0" y="302"/>
                    <a:pt x="73" y="652"/>
                    <a:pt x="288" y="652"/>
                  </a:cubicBezTo>
                  <a:cubicBezTo>
                    <a:pt x="307" y="652"/>
                    <a:pt x="328" y="649"/>
                    <a:pt x="349" y="643"/>
                  </a:cubicBezTo>
                  <a:cubicBezTo>
                    <a:pt x="371" y="637"/>
                    <a:pt x="1242" y="418"/>
                    <a:pt x="2433" y="418"/>
                  </a:cubicBezTo>
                  <a:cubicBezTo>
                    <a:pt x="3960" y="418"/>
                    <a:pt x="6012" y="779"/>
                    <a:pt x="7474" y="2414"/>
                  </a:cubicBezTo>
                  <a:cubicBezTo>
                    <a:pt x="8936" y="4050"/>
                    <a:pt x="9060" y="5413"/>
                    <a:pt x="9196" y="6838"/>
                  </a:cubicBezTo>
                  <a:cubicBezTo>
                    <a:pt x="9308" y="7990"/>
                    <a:pt x="9419" y="9180"/>
                    <a:pt x="10262" y="10518"/>
                  </a:cubicBezTo>
                  <a:cubicBezTo>
                    <a:pt x="10299" y="10580"/>
                    <a:pt x="10361" y="10617"/>
                    <a:pt x="10435" y="10617"/>
                  </a:cubicBezTo>
                  <a:cubicBezTo>
                    <a:pt x="10596" y="10617"/>
                    <a:pt x="10695" y="10431"/>
                    <a:pt x="10609" y="10295"/>
                  </a:cubicBezTo>
                  <a:cubicBezTo>
                    <a:pt x="9828" y="9043"/>
                    <a:pt x="9729" y="7953"/>
                    <a:pt x="9618" y="6801"/>
                  </a:cubicBezTo>
                  <a:cubicBezTo>
                    <a:pt x="9481" y="5363"/>
                    <a:pt x="9333" y="3877"/>
                    <a:pt x="7784" y="2142"/>
                  </a:cubicBezTo>
                  <a:cubicBezTo>
                    <a:pt x="6223" y="385"/>
                    <a:pt x="4037" y="0"/>
                    <a:pt x="24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215;p51"/>
            <p:cNvSpPr/>
            <p:nvPr/>
          </p:nvSpPr>
          <p:spPr>
            <a:xfrm flipH="1">
              <a:off x="3442690" y="3435300"/>
              <a:ext cx="143800" cy="362150"/>
            </a:xfrm>
            <a:custGeom>
              <a:avLst/>
              <a:gdLst/>
              <a:ahLst/>
              <a:cxnLst/>
              <a:rect l="l" t="t" r="r" b="b"/>
              <a:pathLst>
                <a:path w="5752" h="14486" extrusionOk="0">
                  <a:moveTo>
                    <a:pt x="299" y="1"/>
                  </a:moveTo>
                  <a:cubicBezTo>
                    <a:pt x="147" y="1"/>
                    <a:pt x="0" y="175"/>
                    <a:pt x="126" y="336"/>
                  </a:cubicBezTo>
                  <a:cubicBezTo>
                    <a:pt x="175" y="410"/>
                    <a:pt x="5293" y="7671"/>
                    <a:pt x="3905" y="14238"/>
                  </a:cubicBezTo>
                  <a:cubicBezTo>
                    <a:pt x="3880" y="14350"/>
                    <a:pt x="3942" y="14449"/>
                    <a:pt x="4054" y="14486"/>
                  </a:cubicBezTo>
                  <a:lnTo>
                    <a:pt x="4103" y="14486"/>
                  </a:lnTo>
                  <a:cubicBezTo>
                    <a:pt x="4202" y="14486"/>
                    <a:pt x="4289" y="14424"/>
                    <a:pt x="4314" y="14325"/>
                  </a:cubicBezTo>
                  <a:cubicBezTo>
                    <a:pt x="5751" y="7572"/>
                    <a:pt x="510" y="162"/>
                    <a:pt x="460" y="88"/>
                  </a:cubicBezTo>
                  <a:cubicBezTo>
                    <a:pt x="416" y="26"/>
                    <a:pt x="357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216;p51"/>
            <p:cNvSpPr/>
            <p:nvPr/>
          </p:nvSpPr>
          <p:spPr>
            <a:xfrm flipH="1">
              <a:off x="3493190" y="3337550"/>
              <a:ext cx="297400" cy="270950"/>
            </a:xfrm>
            <a:custGeom>
              <a:avLst/>
              <a:gdLst/>
              <a:ahLst/>
              <a:cxnLst/>
              <a:rect l="l" t="t" r="r" b="b"/>
              <a:pathLst>
                <a:path w="11896" h="10838" extrusionOk="0">
                  <a:moveTo>
                    <a:pt x="1751" y="1"/>
                  </a:moveTo>
                  <a:cubicBezTo>
                    <a:pt x="878" y="1"/>
                    <a:pt x="269" y="74"/>
                    <a:pt x="199" y="83"/>
                  </a:cubicBezTo>
                  <a:cubicBezTo>
                    <a:pt x="75" y="95"/>
                    <a:pt x="1" y="207"/>
                    <a:pt x="13" y="318"/>
                  </a:cubicBezTo>
                  <a:cubicBezTo>
                    <a:pt x="25" y="430"/>
                    <a:pt x="137" y="504"/>
                    <a:pt x="248" y="504"/>
                  </a:cubicBezTo>
                  <a:cubicBezTo>
                    <a:pt x="265" y="500"/>
                    <a:pt x="852" y="428"/>
                    <a:pt x="1710" y="428"/>
                  </a:cubicBezTo>
                  <a:cubicBezTo>
                    <a:pt x="3401" y="428"/>
                    <a:pt x="6146" y="706"/>
                    <a:pt x="7658" y="2325"/>
                  </a:cubicBezTo>
                  <a:cubicBezTo>
                    <a:pt x="9888" y="4704"/>
                    <a:pt x="11474" y="8198"/>
                    <a:pt x="11437" y="10627"/>
                  </a:cubicBezTo>
                  <a:cubicBezTo>
                    <a:pt x="11437" y="10739"/>
                    <a:pt x="11524" y="10838"/>
                    <a:pt x="11648" y="10838"/>
                  </a:cubicBezTo>
                  <a:cubicBezTo>
                    <a:pt x="11759" y="10838"/>
                    <a:pt x="11846" y="10751"/>
                    <a:pt x="11858" y="10639"/>
                  </a:cubicBezTo>
                  <a:cubicBezTo>
                    <a:pt x="11896" y="8062"/>
                    <a:pt x="10285" y="4518"/>
                    <a:pt x="7968" y="2040"/>
                  </a:cubicBezTo>
                  <a:cubicBezTo>
                    <a:pt x="6344" y="300"/>
                    <a:pt x="3512" y="1"/>
                    <a:pt x="1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217;p51"/>
            <p:cNvSpPr/>
            <p:nvPr/>
          </p:nvSpPr>
          <p:spPr>
            <a:xfrm flipH="1">
              <a:off x="3447040" y="3410125"/>
              <a:ext cx="135625" cy="358825"/>
            </a:xfrm>
            <a:custGeom>
              <a:avLst/>
              <a:gdLst/>
              <a:ahLst/>
              <a:cxnLst/>
              <a:rect l="l" t="t" r="r" b="b"/>
              <a:pathLst>
                <a:path w="5425" h="14353" extrusionOk="0">
                  <a:moveTo>
                    <a:pt x="299" y="0"/>
                  </a:moveTo>
                  <a:cubicBezTo>
                    <a:pt x="126" y="0"/>
                    <a:pt x="1" y="257"/>
                    <a:pt x="183" y="389"/>
                  </a:cubicBezTo>
                  <a:cubicBezTo>
                    <a:pt x="221" y="414"/>
                    <a:pt x="3281" y="2570"/>
                    <a:pt x="4136" y="7513"/>
                  </a:cubicBezTo>
                  <a:cubicBezTo>
                    <a:pt x="4991" y="12457"/>
                    <a:pt x="4520" y="14068"/>
                    <a:pt x="4520" y="14080"/>
                  </a:cubicBezTo>
                  <a:cubicBezTo>
                    <a:pt x="4483" y="14192"/>
                    <a:pt x="4545" y="14303"/>
                    <a:pt x="4656" y="14341"/>
                  </a:cubicBezTo>
                  <a:cubicBezTo>
                    <a:pt x="4681" y="14341"/>
                    <a:pt x="4706" y="14353"/>
                    <a:pt x="4718" y="14353"/>
                  </a:cubicBezTo>
                  <a:cubicBezTo>
                    <a:pt x="4818" y="14353"/>
                    <a:pt x="4892" y="14291"/>
                    <a:pt x="4917" y="14192"/>
                  </a:cubicBezTo>
                  <a:cubicBezTo>
                    <a:pt x="4941" y="14130"/>
                    <a:pt x="5425" y="12519"/>
                    <a:pt x="4545" y="7439"/>
                  </a:cubicBezTo>
                  <a:cubicBezTo>
                    <a:pt x="3665" y="2309"/>
                    <a:pt x="555" y="129"/>
                    <a:pt x="419" y="42"/>
                  </a:cubicBezTo>
                  <a:cubicBezTo>
                    <a:pt x="379" y="13"/>
                    <a:pt x="338" y="0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218;p51"/>
            <p:cNvSpPr/>
            <p:nvPr/>
          </p:nvSpPr>
          <p:spPr>
            <a:xfrm flipH="1">
              <a:off x="3441140" y="3305275"/>
              <a:ext cx="351925" cy="330500"/>
            </a:xfrm>
            <a:custGeom>
              <a:avLst/>
              <a:gdLst/>
              <a:ahLst/>
              <a:cxnLst/>
              <a:rect l="l" t="t" r="r" b="b"/>
              <a:pathLst>
                <a:path w="14077" h="13220" extrusionOk="0">
                  <a:moveTo>
                    <a:pt x="1351" y="0"/>
                  </a:moveTo>
                  <a:cubicBezTo>
                    <a:pt x="653" y="0"/>
                    <a:pt x="216" y="48"/>
                    <a:pt x="199" y="48"/>
                  </a:cubicBezTo>
                  <a:cubicBezTo>
                    <a:pt x="87" y="60"/>
                    <a:pt x="0" y="172"/>
                    <a:pt x="13" y="283"/>
                  </a:cubicBezTo>
                  <a:cubicBezTo>
                    <a:pt x="24" y="388"/>
                    <a:pt x="112" y="470"/>
                    <a:pt x="225" y="470"/>
                  </a:cubicBezTo>
                  <a:cubicBezTo>
                    <a:pt x="232" y="470"/>
                    <a:pt x="240" y="470"/>
                    <a:pt x="248" y="469"/>
                  </a:cubicBezTo>
                  <a:cubicBezTo>
                    <a:pt x="263" y="466"/>
                    <a:pt x="706" y="415"/>
                    <a:pt x="1410" y="415"/>
                  </a:cubicBezTo>
                  <a:cubicBezTo>
                    <a:pt x="3637" y="415"/>
                    <a:pt x="8481" y="924"/>
                    <a:pt x="10694" y="5066"/>
                  </a:cubicBezTo>
                  <a:cubicBezTo>
                    <a:pt x="13593" y="10518"/>
                    <a:pt x="12788" y="12909"/>
                    <a:pt x="12775" y="12934"/>
                  </a:cubicBezTo>
                  <a:cubicBezTo>
                    <a:pt x="12726" y="13070"/>
                    <a:pt x="12825" y="13219"/>
                    <a:pt x="12973" y="13219"/>
                  </a:cubicBezTo>
                  <a:cubicBezTo>
                    <a:pt x="13060" y="13219"/>
                    <a:pt x="13134" y="13169"/>
                    <a:pt x="13172" y="13083"/>
                  </a:cubicBezTo>
                  <a:cubicBezTo>
                    <a:pt x="13209" y="12984"/>
                    <a:pt x="14076" y="10518"/>
                    <a:pt x="11065" y="4868"/>
                  </a:cubicBezTo>
                  <a:cubicBezTo>
                    <a:pt x="8739" y="510"/>
                    <a:pt x="3641" y="0"/>
                    <a:pt x="1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219;p51"/>
            <p:cNvSpPr/>
            <p:nvPr/>
          </p:nvSpPr>
          <p:spPr>
            <a:xfrm flipH="1">
              <a:off x="3578065" y="3271850"/>
              <a:ext cx="217675" cy="92250"/>
            </a:xfrm>
            <a:custGeom>
              <a:avLst/>
              <a:gdLst/>
              <a:ahLst/>
              <a:cxnLst/>
              <a:rect l="l" t="t" r="r" b="b"/>
              <a:pathLst>
                <a:path w="8707" h="3690" extrusionOk="0">
                  <a:moveTo>
                    <a:pt x="707" y="0"/>
                  </a:moveTo>
                  <a:cubicBezTo>
                    <a:pt x="466" y="0"/>
                    <a:pt x="315" y="8"/>
                    <a:pt x="281" y="9"/>
                  </a:cubicBezTo>
                  <a:cubicBezTo>
                    <a:pt x="0" y="22"/>
                    <a:pt x="20" y="431"/>
                    <a:pt x="282" y="431"/>
                  </a:cubicBezTo>
                  <a:cubicBezTo>
                    <a:pt x="285" y="431"/>
                    <a:pt x="289" y="431"/>
                    <a:pt x="293" y="431"/>
                  </a:cubicBezTo>
                  <a:cubicBezTo>
                    <a:pt x="303" y="429"/>
                    <a:pt x="442" y="421"/>
                    <a:pt x="679" y="421"/>
                  </a:cubicBezTo>
                  <a:cubicBezTo>
                    <a:pt x="2008" y="421"/>
                    <a:pt x="6416" y="667"/>
                    <a:pt x="8298" y="3590"/>
                  </a:cubicBezTo>
                  <a:cubicBezTo>
                    <a:pt x="8335" y="3652"/>
                    <a:pt x="8397" y="3689"/>
                    <a:pt x="8471" y="3689"/>
                  </a:cubicBezTo>
                  <a:cubicBezTo>
                    <a:pt x="8508" y="3689"/>
                    <a:pt x="8545" y="3677"/>
                    <a:pt x="8583" y="3652"/>
                  </a:cubicBezTo>
                  <a:cubicBezTo>
                    <a:pt x="8682" y="3590"/>
                    <a:pt x="8706" y="3454"/>
                    <a:pt x="8645" y="3367"/>
                  </a:cubicBezTo>
                  <a:cubicBezTo>
                    <a:pt x="6653" y="253"/>
                    <a:pt x="2126" y="0"/>
                    <a:pt x="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220;p51"/>
            <p:cNvSpPr/>
            <p:nvPr/>
          </p:nvSpPr>
          <p:spPr>
            <a:xfrm flipH="1">
              <a:off x="3443940" y="3311050"/>
              <a:ext cx="190700" cy="386050"/>
            </a:xfrm>
            <a:custGeom>
              <a:avLst/>
              <a:gdLst/>
              <a:ahLst/>
              <a:cxnLst/>
              <a:rect l="l" t="t" r="r" b="b"/>
              <a:pathLst>
                <a:path w="7628" h="15442" extrusionOk="0">
                  <a:moveTo>
                    <a:pt x="317" y="0"/>
                  </a:moveTo>
                  <a:cubicBezTo>
                    <a:pt x="127" y="0"/>
                    <a:pt x="1" y="276"/>
                    <a:pt x="206" y="399"/>
                  </a:cubicBezTo>
                  <a:cubicBezTo>
                    <a:pt x="268" y="424"/>
                    <a:pt x="5608" y="3893"/>
                    <a:pt x="6562" y="7784"/>
                  </a:cubicBezTo>
                  <a:cubicBezTo>
                    <a:pt x="7132" y="10213"/>
                    <a:pt x="7206" y="12740"/>
                    <a:pt x="6773" y="15194"/>
                  </a:cubicBezTo>
                  <a:cubicBezTo>
                    <a:pt x="6735" y="15305"/>
                    <a:pt x="6810" y="15417"/>
                    <a:pt x="6921" y="15441"/>
                  </a:cubicBezTo>
                  <a:lnTo>
                    <a:pt x="6971" y="15441"/>
                  </a:lnTo>
                  <a:cubicBezTo>
                    <a:pt x="7070" y="15441"/>
                    <a:pt x="7157" y="15379"/>
                    <a:pt x="7182" y="15280"/>
                  </a:cubicBezTo>
                  <a:cubicBezTo>
                    <a:pt x="7628" y="12765"/>
                    <a:pt x="7553" y="10175"/>
                    <a:pt x="6971" y="7685"/>
                  </a:cubicBezTo>
                  <a:cubicBezTo>
                    <a:pt x="5967" y="3633"/>
                    <a:pt x="664" y="189"/>
                    <a:pt x="441" y="40"/>
                  </a:cubicBezTo>
                  <a:cubicBezTo>
                    <a:pt x="398" y="12"/>
                    <a:pt x="356" y="0"/>
                    <a:pt x="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221;p51"/>
            <p:cNvSpPr/>
            <p:nvPr/>
          </p:nvSpPr>
          <p:spPr>
            <a:xfrm flipH="1">
              <a:off x="3416365" y="3236425"/>
              <a:ext cx="377725" cy="489475"/>
            </a:xfrm>
            <a:custGeom>
              <a:avLst/>
              <a:gdLst/>
              <a:ahLst/>
              <a:cxnLst/>
              <a:rect l="l" t="t" r="r" b="b"/>
              <a:pathLst>
                <a:path w="15109" h="19579" extrusionOk="0">
                  <a:moveTo>
                    <a:pt x="291" y="0"/>
                  </a:moveTo>
                  <a:cubicBezTo>
                    <a:pt x="39" y="0"/>
                    <a:pt x="0" y="387"/>
                    <a:pt x="277" y="423"/>
                  </a:cubicBezTo>
                  <a:cubicBezTo>
                    <a:pt x="364" y="435"/>
                    <a:pt x="9706" y="1488"/>
                    <a:pt x="12172" y="8043"/>
                  </a:cubicBezTo>
                  <a:cubicBezTo>
                    <a:pt x="14662" y="14647"/>
                    <a:pt x="13312" y="19257"/>
                    <a:pt x="13299" y="19306"/>
                  </a:cubicBezTo>
                  <a:cubicBezTo>
                    <a:pt x="13262" y="19418"/>
                    <a:pt x="13337" y="19529"/>
                    <a:pt x="13448" y="19566"/>
                  </a:cubicBezTo>
                  <a:cubicBezTo>
                    <a:pt x="13460" y="19579"/>
                    <a:pt x="13485" y="19579"/>
                    <a:pt x="13498" y="19579"/>
                  </a:cubicBezTo>
                  <a:cubicBezTo>
                    <a:pt x="13597" y="19579"/>
                    <a:pt x="13671" y="19517"/>
                    <a:pt x="13708" y="19430"/>
                  </a:cubicBezTo>
                  <a:cubicBezTo>
                    <a:pt x="13758" y="19244"/>
                    <a:pt x="15108" y="14647"/>
                    <a:pt x="12568" y="7907"/>
                  </a:cubicBezTo>
                  <a:cubicBezTo>
                    <a:pt x="10003" y="1092"/>
                    <a:pt x="413" y="14"/>
                    <a:pt x="314" y="2"/>
                  </a:cubicBezTo>
                  <a:cubicBezTo>
                    <a:pt x="306" y="1"/>
                    <a:pt x="298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222;p51"/>
            <p:cNvSpPr/>
            <p:nvPr/>
          </p:nvSpPr>
          <p:spPr>
            <a:xfrm flipH="1">
              <a:off x="3554840" y="3213300"/>
              <a:ext cx="235750" cy="123550"/>
            </a:xfrm>
            <a:custGeom>
              <a:avLst/>
              <a:gdLst/>
              <a:ahLst/>
              <a:cxnLst/>
              <a:rect l="l" t="t" r="r" b="b"/>
              <a:pathLst>
                <a:path w="9430" h="4942" extrusionOk="0">
                  <a:moveTo>
                    <a:pt x="891" y="0"/>
                  </a:moveTo>
                  <a:cubicBezTo>
                    <a:pt x="496" y="0"/>
                    <a:pt x="238" y="19"/>
                    <a:pt x="199" y="22"/>
                  </a:cubicBezTo>
                  <a:cubicBezTo>
                    <a:pt x="87" y="34"/>
                    <a:pt x="1" y="134"/>
                    <a:pt x="13" y="245"/>
                  </a:cubicBezTo>
                  <a:cubicBezTo>
                    <a:pt x="25" y="369"/>
                    <a:pt x="124" y="443"/>
                    <a:pt x="236" y="443"/>
                  </a:cubicBezTo>
                  <a:cubicBezTo>
                    <a:pt x="245" y="443"/>
                    <a:pt x="480" y="427"/>
                    <a:pt x="855" y="427"/>
                  </a:cubicBezTo>
                  <a:cubicBezTo>
                    <a:pt x="1998" y="427"/>
                    <a:pt x="4444" y="581"/>
                    <a:pt x="5787" y="1831"/>
                  </a:cubicBezTo>
                  <a:cubicBezTo>
                    <a:pt x="7646" y="3566"/>
                    <a:pt x="8996" y="4867"/>
                    <a:pt x="9009" y="4879"/>
                  </a:cubicBezTo>
                  <a:cubicBezTo>
                    <a:pt x="9046" y="4916"/>
                    <a:pt x="9095" y="4941"/>
                    <a:pt x="9145" y="4941"/>
                  </a:cubicBezTo>
                  <a:lnTo>
                    <a:pt x="9157" y="4941"/>
                  </a:lnTo>
                  <a:cubicBezTo>
                    <a:pt x="9343" y="4941"/>
                    <a:pt x="9430" y="4718"/>
                    <a:pt x="9293" y="4582"/>
                  </a:cubicBezTo>
                  <a:cubicBezTo>
                    <a:pt x="9281" y="4569"/>
                    <a:pt x="7931" y="3268"/>
                    <a:pt x="6072" y="1534"/>
                  </a:cubicBezTo>
                  <a:cubicBezTo>
                    <a:pt x="4622" y="177"/>
                    <a:pt x="2106" y="0"/>
                    <a:pt x="8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223;p51"/>
            <p:cNvSpPr/>
            <p:nvPr/>
          </p:nvSpPr>
          <p:spPr>
            <a:xfrm flipH="1">
              <a:off x="3424115" y="3263900"/>
              <a:ext cx="211275" cy="395100"/>
            </a:xfrm>
            <a:custGeom>
              <a:avLst/>
              <a:gdLst/>
              <a:ahLst/>
              <a:cxnLst/>
              <a:rect l="l" t="t" r="r" b="b"/>
              <a:pathLst>
                <a:path w="8451" h="15804" extrusionOk="0">
                  <a:moveTo>
                    <a:pt x="306" y="0"/>
                  </a:moveTo>
                  <a:cubicBezTo>
                    <a:pt x="121" y="0"/>
                    <a:pt x="1" y="284"/>
                    <a:pt x="211" y="389"/>
                  </a:cubicBezTo>
                  <a:cubicBezTo>
                    <a:pt x="273" y="427"/>
                    <a:pt x="6171" y="3685"/>
                    <a:pt x="7088" y="8951"/>
                  </a:cubicBezTo>
                  <a:cubicBezTo>
                    <a:pt x="7992" y="14180"/>
                    <a:pt x="7348" y="15481"/>
                    <a:pt x="7348" y="15494"/>
                  </a:cubicBezTo>
                  <a:cubicBezTo>
                    <a:pt x="7286" y="15593"/>
                    <a:pt x="7323" y="15717"/>
                    <a:pt x="7422" y="15779"/>
                  </a:cubicBezTo>
                  <a:cubicBezTo>
                    <a:pt x="7459" y="15791"/>
                    <a:pt x="7497" y="15803"/>
                    <a:pt x="7534" y="15803"/>
                  </a:cubicBezTo>
                  <a:cubicBezTo>
                    <a:pt x="7608" y="15803"/>
                    <a:pt x="7670" y="15766"/>
                    <a:pt x="7707" y="15692"/>
                  </a:cubicBezTo>
                  <a:cubicBezTo>
                    <a:pt x="7744" y="15642"/>
                    <a:pt x="8451" y="14329"/>
                    <a:pt x="7497" y="8877"/>
                  </a:cubicBezTo>
                  <a:cubicBezTo>
                    <a:pt x="6542" y="3413"/>
                    <a:pt x="471" y="55"/>
                    <a:pt x="409" y="30"/>
                  </a:cubicBezTo>
                  <a:cubicBezTo>
                    <a:pt x="374" y="9"/>
                    <a:pt x="339" y="0"/>
                    <a:pt x="306" y="0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224;p51"/>
            <p:cNvSpPr/>
            <p:nvPr/>
          </p:nvSpPr>
          <p:spPr>
            <a:xfrm flipH="1">
              <a:off x="3691140" y="3763675"/>
              <a:ext cx="60425" cy="60425"/>
            </a:xfrm>
            <a:custGeom>
              <a:avLst/>
              <a:gdLst/>
              <a:ahLst/>
              <a:cxnLst/>
              <a:rect l="l" t="t" r="r" b="b"/>
              <a:pathLst>
                <a:path w="2417" h="2417" extrusionOk="0">
                  <a:moveTo>
                    <a:pt x="1215" y="0"/>
                  </a:moveTo>
                  <a:cubicBezTo>
                    <a:pt x="546" y="0"/>
                    <a:pt x="1" y="546"/>
                    <a:pt x="1" y="1215"/>
                  </a:cubicBezTo>
                  <a:cubicBezTo>
                    <a:pt x="1" y="1871"/>
                    <a:pt x="546" y="2417"/>
                    <a:pt x="1215" y="2417"/>
                  </a:cubicBezTo>
                  <a:cubicBezTo>
                    <a:pt x="1872" y="2417"/>
                    <a:pt x="2417" y="1871"/>
                    <a:pt x="2417" y="1215"/>
                  </a:cubicBezTo>
                  <a:cubicBezTo>
                    <a:pt x="2417" y="546"/>
                    <a:pt x="1872" y="0"/>
                    <a:pt x="1215" y="0"/>
                  </a:cubicBez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225;p51"/>
            <p:cNvSpPr/>
            <p:nvPr/>
          </p:nvSpPr>
          <p:spPr>
            <a:xfrm flipH="1">
              <a:off x="3685865" y="3758200"/>
              <a:ext cx="83050" cy="71175"/>
            </a:xfrm>
            <a:custGeom>
              <a:avLst/>
              <a:gdLst/>
              <a:ahLst/>
              <a:cxnLst/>
              <a:rect l="l" t="t" r="r" b="b"/>
              <a:pathLst>
                <a:path w="3322" h="2847" extrusionOk="0">
                  <a:moveTo>
                    <a:pt x="1909" y="430"/>
                  </a:moveTo>
                  <a:cubicBezTo>
                    <a:pt x="2454" y="430"/>
                    <a:pt x="2900" y="876"/>
                    <a:pt x="2900" y="1421"/>
                  </a:cubicBezTo>
                  <a:cubicBezTo>
                    <a:pt x="2900" y="2024"/>
                    <a:pt x="2407" y="2424"/>
                    <a:pt x="1893" y="2424"/>
                  </a:cubicBezTo>
                  <a:cubicBezTo>
                    <a:pt x="1646" y="2424"/>
                    <a:pt x="1395" y="2332"/>
                    <a:pt x="1190" y="2128"/>
                  </a:cubicBezTo>
                  <a:cubicBezTo>
                    <a:pt x="571" y="1508"/>
                    <a:pt x="1017" y="430"/>
                    <a:pt x="1909" y="430"/>
                  </a:cubicBezTo>
                  <a:close/>
                  <a:moveTo>
                    <a:pt x="1892" y="0"/>
                  </a:moveTo>
                  <a:cubicBezTo>
                    <a:pt x="1543" y="0"/>
                    <a:pt x="1185" y="129"/>
                    <a:pt x="893" y="418"/>
                  </a:cubicBezTo>
                  <a:cubicBezTo>
                    <a:pt x="1" y="1322"/>
                    <a:pt x="633" y="2846"/>
                    <a:pt x="1909" y="2846"/>
                  </a:cubicBezTo>
                  <a:cubicBezTo>
                    <a:pt x="2690" y="2846"/>
                    <a:pt x="3322" y="2214"/>
                    <a:pt x="3322" y="1421"/>
                  </a:cubicBezTo>
                  <a:cubicBezTo>
                    <a:pt x="3322" y="566"/>
                    <a:pt x="2624" y="0"/>
                    <a:pt x="1892" y="0"/>
                  </a:cubicBez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226;p51"/>
            <p:cNvSpPr/>
            <p:nvPr/>
          </p:nvSpPr>
          <p:spPr>
            <a:xfrm flipH="1">
              <a:off x="3391265" y="3742325"/>
              <a:ext cx="150575" cy="203825"/>
            </a:xfrm>
            <a:custGeom>
              <a:avLst/>
              <a:gdLst/>
              <a:ahLst/>
              <a:cxnLst/>
              <a:rect l="l" t="t" r="r" b="b"/>
              <a:pathLst>
                <a:path w="6023" h="8153" extrusionOk="0">
                  <a:moveTo>
                    <a:pt x="3163" y="0"/>
                  </a:moveTo>
                  <a:cubicBezTo>
                    <a:pt x="2618" y="0"/>
                    <a:pt x="2193" y="173"/>
                    <a:pt x="2193" y="173"/>
                  </a:cubicBezTo>
                  <a:lnTo>
                    <a:pt x="0" y="8152"/>
                  </a:lnTo>
                  <a:cubicBezTo>
                    <a:pt x="5229" y="6752"/>
                    <a:pt x="6022" y="3209"/>
                    <a:pt x="5080" y="1238"/>
                  </a:cubicBezTo>
                  <a:cubicBezTo>
                    <a:pt x="4594" y="233"/>
                    <a:pt x="3797" y="0"/>
                    <a:pt x="3163" y="0"/>
                  </a:cubicBez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227;p51"/>
            <p:cNvSpPr/>
            <p:nvPr/>
          </p:nvSpPr>
          <p:spPr>
            <a:xfrm flipH="1">
              <a:off x="3425615" y="3785000"/>
              <a:ext cx="82025" cy="95100"/>
            </a:xfrm>
            <a:custGeom>
              <a:avLst/>
              <a:gdLst/>
              <a:ahLst/>
              <a:cxnLst/>
              <a:rect l="l" t="t" r="r" b="b"/>
              <a:pathLst>
                <a:path w="3281" h="3804" extrusionOk="0">
                  <a:moveTo>
                    <a:pt x="1582" y="1"/>
                  </a:moveTo>
                  <a:cubicBezTo>
                    <a:pt x="1453" y="1"/>
                    <a:pt x="1323" y="13"/>
                    <a:pt x="1197" y="39"/>
                  </a:cubicBezTo>
                  <a:lnTo>
                    <a:pt x="1172" y="39"/>
                  </a:lnTo>
                  <a:cubicBezTo>
                    <a:pt x="887" y="114"/>
                    <a:pt x="776" y="473"/>
                    <a:pt x="974" y="696"/>
                  </a:cubicBezTo>
                  <a:cubicBezTo>
                    <a:pt x="1160" y="907"/>
                    <a:pt x="1296" y="1167"/>
                    <a:pt x="1395" y="1427"/>
                  </a:cubicBezTo>
                  <a:cubicBezTo>
                    <a:pt x="1482" y="1687"/>
                    <a:pt x="1507" y="1972"/>
                    <a:pt x="1432" y="2245"/>
                  </a:cubicBezTo>
                  <a:cubicBezTo>
                    <a:pt x="1346" y="2518"/>
                    <a:pt x="1185" y="2765"/>
                    <a:pt x="974" y="2951"/>
                  </a:cubicBezTo>
                  <a:cubicBezTo>
                    <a:pt x="863" y="3063"/>
                    <a:pt x="726" y="3137"/>
                    <a:pt x="590" y="3236"/>
                  </a:cubicBezTo>
                  <a:lnTo>
                    <a:pt x="169" y="3472"/>
                  </a:lnTo>
                  <a:lnTo>
                    <a:pt x="144" y="3484"/>
                  </a:lnTo>
                  <a:cubicBezTo>
                    <a:pt x="0" y="3595"/>
                    <a:pt x="83" y="3804"/>
                    <a:pt x="243" y="3804"/>
                  </a:cubicBezTo>
                  <a:cubicBezTo>
                    <a:pt x="263" y="3804"/>
                    <a:pt x="283" y="3801"/>
                    <a:pt x="305" y="3794"/>
                  </a:cubicBezTo>
                  <a:lnTo>
                    <a:pt x="801" y="3608"/>
                  </a:lnTo>
                  <a:cubicBezTo>
                    <a:pt x="949" y="3521"/>
                    <a:pt x="1110" y="3435"/>
                    <a:pt x="1259" y="3335"/>
                  </a:cubicBezTo>
                  <a:cubicBezTo>
                    <a:pt x="1581" y="3112"/>
                    <a:pt x="1841" y="2803"/>
                    <a:pt x="1990" y="2443"/>
                  </a:cubicBezTo>
                  <a:cubicBezTo>
                    <a:pt x="2139" y="2072"/>
                    <a:pt x="2176" y="1650"/>
                    <a:pt x="2089" y="1254"/>
                  </a:cubicBezTo>
                  <a:cubicBezTo>
                    <a:pt x="2049" y="1074"/>
                    <a:pt x="1995" y="897"/>
                    <a:pt x="1926" y="727"/>
                  </a:cubicBezTo>
                  <a:lnTo>
                    <a:pt x="1926" y="727"/>
                  </a:lnTo>
                  <a:cubicBezTo>
                    <a:pt x="1948" y="725"/>
                    <a:pt x="1971" y="724"/>
                    <a:pt x="1994" y="724"/>
                  </a:cubicBezTo>
                  <a:cubicBezTo>
                    <a:pt x="2103" y="724"/>
                    <a:pt x="2211" y="749"/>
                    <a:pt x="2312" y="795"/>
                  </a:cubicBezTo>
                  <a:cubicBezTo>
                    <a:pt x="2448" y="857"/>
                    <a:pt x="2572" y="969"/>
                    <a:pt x="2672" y="1093"/>
                  </a:cubicBezTo>
                  <a:cubicBezTo>
                    <a:pt x="2783" y="1229"/>
                    <a:pt x="2870" y="1390"/>
                    <a:pt x="2919" y="1551"/>
                  </a:cubicBezTo>
                  <a:lnTo>
                    <a:pt x="2919" y="1576"/>
                  </a:lnTo>
                  <a:cubicBezTo>
                    <a:pt x="2945" y="1658"/>
                    <a:pt x="3013" y="1695"/>
                    <a:pt x="3082" y="1695"/>
                  </a:cubicBezTo>
                  <a:cubicBezTo>
                    <a:pt x="3180" y="1695"/>
                    <a:pt x="3281" y="1620"/>
                    <a:pt x="3266" y="1489"/>
                  </a:cubicBezTo>
                  <a:cubicBezTo>
                    <a:pt x="3241" y="1266"/>
                    <a:pt x="3167" y="1056"/>
                    <a:pt x="3068" y="845"/>
                  </a:cubicBezTo>
                  <a:cubicBezTo>
                    <a:pt x="2845" y="399"/>
                    <a:pt x="2411" y="89"/>
                    <a:pt x="1916" y="27"/>
                  </a:cubicBezTo>
                  <a:cubicBezTo>
                    <a:pt x="1806" y="10"/>
                    <a:pt x="1695" y="1"/>
                    <a:pt x="1582" y="1"/>
                  </a:cubicBezTo>
                  <a:close/>
                </a:path>
              </a:pathLst>
            </a:custGeom>
            <a:solidFill>
              <a:srgbClr val="231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228;p51"/>
            <p:cNvSpPr/>
            <p:nvPr/>
          </p:nvSpPr>
          <p:spPr>
            <a:xfrm flipH="1">
              <a:off x="3487765" y="3904700"/>
              <a:ext cx="53775" cy="56175"/>
            </a:xfrm>
            <a:custGeom>
              <a:avLst/>
              <a:gdLst/>
              <a:ahLst/>
              <a:cxnLst/>
              <a:rect l="l" t="t" r="r" b="b"/>
              <a:pathLst>
                <a:path w="2151" h="2247" extrusionOk="0">
                  <a:moveTo>
                    <a:pt x="1007" y="1"/>
                  </a:moveTo>
                  <a:cubicBezTo>
                    <a:pt x="797" y="1"/>
                    <a:pt x="582" y="62"/>
                    <a:pt x="385" y="195"/>
                  </a:cubicBezTo>
                  <a:lnTo>
                    <a:pt x="1" y="1608"/>
                  </a:lnTo>
                  <a:cubicBezTo>
                    <a:pt x="100" y="1806"/>
                    <a:pt x="248" y="1967"/>
                    <a:pt x="434" y="2091"/>
                  </a:cubicBezTo>
                  <a:cubicBezTo>
                    <a:pt x="618" y="2198"/>
                    <a:pt x="813" y="2246"/>
                    <a:pt x="1002" y="2246"/>
                  </a:cubicBezTo>
                  <a:cubicBezTo>
                    <a:pt x="1603" y="2246"/>
                    <a:pt x="2151" y="1757"/>
                    <a:pt x="2132" y="1087"/>
                  </a:cubicBezTo>
                  <a:cubicBezTo>
                    <a:pt x="2105" y="445"/>
                    <a:pt x="1575" y="1"/>
                    <a:pt x="1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229;p51"/>
            <p:cNvSpPr/>
            <p:nvPr/>
          </p:nvSpPr>
          <p:spPr>
            <a:xfrm flipH="1">
              <a:off x="3766015" y="3385775"/>
              <a:ext cx="385450" cy="368950"/>
            </a:xfrm>
            <a:custGeom>
              <a:avLst/>
              <a:gdLst/>
              <a:ahLst/>
              <a:cxnLst/>
              <a:rect l="l" t="t" r="r" b="b"/>
              <a:pathLst>
                <a:path w="15418" h="14758" extrusionOk="0">
                  <a:moveTo>
                    <a:pt x="15115" y="0"/>
                  </a:moveTo>
                  <a:cubicBezTo>
                    <a:pt x="15084" y="0"/>
                    <a:pt x="15052" y="8"/>
                    <a:pt x="15018" y="25"/>
                  </a:cubicBezTo>
                  <a:cubicBezTo>
                    <a:pt x="14089" y="421"/>
                    <a:pt x="13097" y="669"/>
                    <a:pt x="12094" y="743"/>
                  </a:cubicBezTo>
                  <a:cubicBezTo>
                    <a:pt x="10173" y="917"/>
                    <a:pt x="7608" y="1499"/>
                    <a:pt x="6307" y="3259"/>
                  </a:cubicBezTo>
                  <a:cubicBezTo>
                    <a:pt x="5812" y="3928"/>
                    <a:pt x="4870" y="4634"/>
                    <a:pt x="3879" y="5377"/>
                  </a:cubicBezTo>
                  <a:cubicBezTo>
                    <a:pt x="2417" y="6480"/>
                    <a:pt x="880" y="7608"/>
                    <a:pt x="558" y="8847"/>
                  </a:cubicBezTo>
                  <a:cubicBezTo>
                    <a:pt x="13" y="10842"/>
                    <a:pt x="1" y="13605"/>
                    <a:pt x="137" y="14571"/>
                  </a:cubicBezTo>
                  <a:cubicBezTo>
                    <a:pt x="149" y="14683"/>
                    <a:pt x="236" y="14757"/>
                    <a:pt x="347" y="14757"/>
                  </a:cubicBezTo>
                  <a:lnTo>
                    <a:pt x="372" y="14757"/>
                  </a:lnTo>
                  <a:cubicBezTo>
                    <a:pt x="484" y="14732"/>
                    <a:pt x="570" y="14633"/>
                    <a:pt x="558" y="14522"/>
                  </a:cubicBezTo>
                  <a:cubicBezTo>
                    <a:pt x="422" y="13568"/>
                    <a:pt x="434" y="10904"/>
                    <a:pt x="955" y="8958"/>
                  </a:cubicBezTo>
                  <a:cubicBezTo>
                    <a:pt x="1252" y="7868"/>
                    <a:pt x="2714" y="6777"/>
                    <a:pt x="4127" y="5724"/>
                  </a:cubicBezTo>
                  <a:cubicBezTo>
                    <a:pt x="5155" y="4956"/>
                    <a:pt x="6121" y="4237"/>
                    <a:pt x="6642" y="3506"/>
                  </a:cubicBezTo>
                  <a:cubicBezTo>
                    <a:pt x="7918" y="1784"/>
                    <a:pt x="10632" y="1301"/>
                    <a:pt x="12131" y="1165"/>
                  </a:cubicBezTo>
                  <a:cubicBezTo>
                    <a:pt x="13977" y="1003"/>
                    <a:pt x="15154" y="433"/>
                    <a:pt x="15204" y="409"/>
                  </a:cubicBezTo>
                  <a:cubicBezTo>
                    <a:pt x="15418" y="302"/>
                    <a:pt x="15308" y="0"/>
                    <a:pt x="15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230;p51"/>
            <p:cNvSpPr/>
            <p:nvPr/>
          </p:nvSpPr>
          <p:spPr>
            <a:xfrm flipH="1">
              <a:off x="3774665" y="3352900"/>
              <a:ext cx="312375" cy="198925"/>
            </a:xfrm>
            <a:custGeom>
              <a:avLst/>
              <a:gdLst/>
              <a:ahLst/>
              <a:cxnLst/>
              <a:rect l="l" t="t" r="r" b="b"/>
              <a:pathLst>
                <a:path w="12495" h="7957" extrusionOk="0">
                  <a:moveTo>
                    <a:pt x="12204" y="0"/>
                  </a:moveTo>
                  <a:cubicBezTo>
                    <a:pt x="12197" y="0"/>
                    <a:pt x="12189" y="1"/>
                    <a:pt x="12181" y="1"/>
                  </a:cubicBezTo>
                  <a:cubicBezTo>
                    <a:pt x="8786" y="410"/>
                    <a:pt x="5490" y="906"/>
                    <a:pt x="4362" y="1860"/>
                  </a:cubicBezTo>
                  <a:cubicBezTo>
                    <a:pt x="3173" y="2876"/>
                    <a:pt x="211" y="7448"/>
                    <a:pt x="87" y="7634"/>
                  </a:cubicBezTo>
                  <a:cubicBezTo>
                    <a:pt x="1" y="7770"/>
                    <a:pt x="100" y="7956"/>
                    <a:pt x="273" y="7956"/>
                  </a:cubicBezTo>
                  <a:cubicBezTo>
                    <a:pt x="335" y="7956"/>
                    <a:pt x="410" y="7919"/>
                    <a:pt x="447" y="7857"/>
                  </a:cubicBezTo>
                  <a:cubicBezTo>
                    <a:pt x="472" y="7820"/>
                    <a:pt x="3495" y="3149"/>
                    <a:pt x="4635" y="2182"/>
                  </a:cubicBezTo>
                  <a:cubicBezTo>
                    <a:pt x="5812" y="1179"/>
                    <a:pt x="10149" y="671"/>
                    <a:pt x="12230" y="423"/>
                  </a:cubicBezTo>
                  <a:cubicBezTo>
                    <a:pt x="12495" y="387"/>
                    <a:pt x="12456" y="0"/>
                    <a:pt x="12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231;p51"/>
            <p:cNvSpPr/>
            <p:nvPr/>
          </p:nvSpPr>
          <p:spPr>
            <a:xfrm flipH="1">
              <a:off x="3975315" y="3406400"/>
              <a:ext cx="196900" cy="389200"/>
            </a:xfrm>
            <a:custGeom>
              <a:avLst/>
              <a:gdLst/>
              <a:ahLst/>
              <a:cxnLst/>
              <a:rect l="l" t="t" r="r" b="b"/>
              <a:pathLst>
                <a:path w="7876" h="15568" extrusionOk="0">
                  <a:moveTo>
                    <a:pt x="7568" y="1"/>
                  </a:moveTo>
                  <a:cubicBezTo>
                    <a:pt x="7529" y="1"/>
                    <a:pt x="7487" y="13"/>
                    <a:pt x="7447" y="42"/>
                  </a:cubicBezTo>
                  <a:cubicBezTo>
                    <a:pt x="7236" y="191"/>
                    <a:pt x="2330" y="3673"/>
                    <a:pt x="1574" y="5531"/>
                  </a:cubicBezTo>
                  <a:cubicBezTo>
                    <a:pt x="1202" y="6423"/>
                    <a:pt x="0" y="9509"/>
                    <a:pt x="75" y="11454"/>
                  </a:cubicBezTo>
                  <a:cubicBezTo>
                    <a:pt x="137" y="12990"/>
                    <a:pt x="880" y="15320"/>
                    <a:pt x="917" y="15419"/>
                  </a:cubicBezTo>
                  <a:cubicBezTo>
                    <a:pt x="942" y="15504"/>
                    <a:pt x="1013" y="15565"/>
                    <a:pt x="1109" y="15568"/>
                  </a:cubicBezTo>
                  <a:lnTo>
                    <a:pt x="1109" y="15568"/>
                  </a:lnTo>
                  <a:cubicBezTo>
                    <a:pt x="1255" y="15564"/>
                    <a:pt x="1350" y="15429"/>
                    <a:pt x="1301" y="15295"/>
                  </a:cubicBezTo>
                  <a:cubicBezTo>
                    <a:pt x="1301" y="15270"/>
                    <a:pt x="546" y="12916"/>
                    <a:pt x="496" y="11442"/>
                  </a:cubicBezTo>
                  <a:cubicBezTo>
                    <a:pt x="434" y="9955"/>
                    <a:pt x="1215" y="7501"/>
                    <a:pt x="1958" y="5692"/>
                  </a:cubicBezTo>
                  <a:cubicBezTo>
                    <a:pt x="2677" y="3945"/>
                    <a:pt x="7633" y="426"/>
                    <a:pt x="7683" y="389"/>
                  </a:cubicBezTo>
                  <a:cubicBezTo>
                    <a:pt x="7875" y="257"/>
                    <a:pt x="7744" y="1"/>
                    <a:pt x="7568" y="1"/>
                  </a:cubicBezTo>
                  <a:close/>
                  <a:moveTo>
                    <a:pt x="1109" y="15568"/>
                  </a:moveTo>
                  <a:cubicBezTo>
                    <a:pt x="1107" y="15568"/>
                    <a:pt x="1105" y="15568"/>
                    <a:pt x="1103" y="15568"/>
                  </a:cubicBezTo>
                  <a:lnTo>
                    <a:pt x="1116" y="15568"/>
                  </a:lnTo>
                  <a:cubicBezTo>
                    <a:pt x="1113" y="15568"/>
                    <a:pt x="1111" y="15568"/>
                    <a:pt x="1109" y="155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232;p51"/>
            <p:cNvSpPr/>
            <p:nvPr/>
          </p:nvSpPr>
          <p:spPr>
            <a:xfrm flipH="1">
              <a:off x="3781265" y="3319425"/>
              <a:ext cx="286875" cy="158975"/>
            </a:xfrm>
            <a:custGeom>
              <a:avLst/>
              <a:gdLst/>
              <a:ahLst/>
              <a:cxnLst/>
              <a:rect l="l" t="t" r="r" b="b"/>
              <a:pathLst>
                <a:path w="11475" h="6359" extrusionOk="0">
                  <a:moveTo>
                    <a:pt x="11127" y="1"/>
                  </a:moveTo>
                  <a:cubicBezTo>
                    <a:pt x="10106" y="1"/>
                    <a:pt x="3601" y="223"/>
                    <a:pt x="87" y="6036"/>
                  </a:cubicBezTo>
                  <a:cubicBezTo>
                    <a:pt x="1" y="6173"/>
                    <a:pt x="100" y="6359"/>
                    <a:pt x="261" y="6359"/>
                  </a:cubicBezTo>
                  <a:cubicBezTo>
                    <a:pt x="335" y="6359"/>
                    <a:pt x="397" y="6321"/>
                    <a:pt x="434" y="6259"/>
                  </a:cubicBezTo>
                  <a:cubicBezTo>
                    <a:pt x="3850" y="613"/>
                    <a:pt x="10180" y="410"/>
                    <a:pt x="11131" y="410"/>
                  </a:cubicBezTo>
                  <a:cubicBezTo>
                    <a:pt x="11205" y="410"/>
                    <a:pt x="11246" y="411"/>
                    <a:pt x="11251" y="411"/>
                  </a:cubicBezTo>
                  <a:cubicBezTo>
                    <a:pt x="11258" y="412"/>
                    <a:pt x="11265" y="412"/>
                    <a:pt x="11272" y="412"/>
                  </a:cubicBezTo>
                  <a:cubicBezTo>
                    <a:pt x="11375" y="412"/>
                    <a:pt x="11462" y="329"/>
                    <a:pt x="11462" y="213"/>
                  </a:cubicBezTo>
                  <a:cubicBezTo>
                    <a:pt x="11474" y="101"/>
                    <a:pt x="11388" y="2"/>
                    <a:pt x="11264" y="2"/>
                  </a:cubicBezTo>
                  <a:cubicBezTo>
                    <a:pt x="11259" y="2"/>
                    <a:pt x="11212" y="1"/>
                    <a:pt x="11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233;p51"/>
            <p:cNvSpPr/>
            <p:nvPr/>
          </p:nvSpPr>
          <p:spPr>
            <a:xfrm flipH="1">
              <a:off x="3779390" y="3288750"/>
              <a:ext cx="403675" cy="378925"/>
            </a:xfrm>
            <a:custGeom>
              <a:avLst/>
              <a:gdLst/>
              <a:ahLst/>
              <a:cxnLst/>
              <a:rect l="l" t="t" r="r" b="b"/>
              <a:pathLst>
                <a:path w="16147" h="15157" extrusionOk="0">
                  <a:moveTo>
                    <a:pt x="15858" y="0"/>
                  </a:moveTo>
                  <a:cubicBezTo>
                    <a:pt x="15847" y="0"/>
                    <a:pt x="15835" y="1"/>
                    <a:pt x="15823" y="3"/>
                  </a:cubicBezTo>
                  <a:cubicBezTo>
                    <a:pt x="15501" y="52"/>
                    <a:pt x="7968" y="1242"/>
                    <a:pt x="5861" y="3980"/>
                  </a:cubicBezTo>
                  <a:cubicBezTo>
                    <a:pt x="4969" y="5132"/>
                    <a:pt x="4003" y="5975"/>
                    <a:pt x="3148" y="6731"/>
                  </a:cubicBezTo>
                  <a:cubicBezTo>
                    <a:pt x="2033" y="7710"/>
                    <a:pt x="1079" y="8552"/>
                    <a:pt x="794" y="9692"/>
                  </a:cubicBezTo>
                  <a:cubicBezTo>
                    <a:pt x="323" y="11600"/>
                    <a:pt x="1" y="14016"/>
                    <a:pt x="533" y="15045"/>
                  </a:cubicBezTo>
                  <a:cubicBezTo>
                    <a:pt x="558" y="15107"/>
                    <a:pt x="633" y="15156"/>
                    <a:pt x="719" y="15156"/>
                  </a:cubicBezTo>
                  <a:cubicBezTo>
                    <a:pt x="744" y="15156"/>
                    <a:pt x="781" y="15144"/>
                    <a:pt x="806" y="15131"/>
                  </a:cubicBezTo>
                  <a:cubicBezTo>
                    <a:pt x="918" y="15082"/>
                    <a:pt x="955" y="14946"/>
                    <a:pt x="905" y="14847"/>
                  </a:cubicBezTo>
                  <a:cubicBezTo>
                    <a:pt x="459" y="13979"/>
                    <a:pt x="732" y="11687"/>
                    <a:pt x="1203" y="9791"/>
                  </a:cubicBezTo>
                  <a:cubicBezTo>
                    <a:pt x="1438" y="8787"/>
                    <a:pt x="2318" y="8019"/>
                    <a:pt x="3433" y="7040"/>
                  </a:cubicBezTo>
                  <a:cubicBezTo>
                    <a:pt x="4300" y="6285"/>
                    <a:pt x="5279" y="5417"/>
                    <a:pt x="6196" y="4228"/>
                  </a:cubicBezTo>
                  <a:cubicBezTo>
                    <a:pt x="8203" y="1626"/>
                    <a:pt x="15811" y="424"/>
                    <a:pt x="15885" y="411"/>
                  </a:cubicBezTo>
                  <a:cubicBezTo>
                    <a:pt x="16146" y="376"/>
                    <a:pt x="16101" y="0"/>
                    <a:pt x="15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234;p51"/>
            <p:cNvSpPr/>
            <p:nvPr/>
          </p:nvSpPr>
          <p:spPr>
            <a:xfrm flipH="1">
              <a:off x="3781315" y="3249950"/>
              <a:ext cx="401425" cy="274300"/>
            </a:xfrm>
            <a:custGeom>
              <a:avLst/>
              <a:gdLst/>
              <a:ahLst/>
              <a:cxnLst/>
              <a:rect l="l" t="t" r="r" b="b"/>
              <a:pathLst>
                <a:path w="16057" h="10972" extrusionOk="0">
                  <a:moveTo>
                    <a:pt x="15813" y="0"/>
                  </a:moveTo>
                  <a:cubicBezTo>
                    <a:pt x="15800" y="0"/>
                    <a:pt x="15787" y="2"/>
                    <a:pt x="15773" y="6"/>
                  </a:cubicBezTo>
                  <a:cubicBezTo>
                    <a:pt x="15525" y="43"/>
                    <a:pt x="9838" y="935"/>
                    <a:pt x="8029" y="2248"/>
                  </a:cubicBezTo>
                  <a:cubicBezTo>
                    <a:pt x="6555" y="3302"/>
                    <a:pt x="5192" y="4491"/>
                    <a:pt x="3940" y="5817"/>
                  </a:cubicBezTo>
                  <a:cubicBezTo>
                    <a:pt x="3792" y="5966"/>
                    <a:pt x="3618" y="6164"/>
                    <a:pt x="3407" y="6375"/>
                  </a:cubicBezTo>
                  <a:cubicBezTo>
                    <a:pt x="2305" y="7514"/>
                    <a:pt x="644" y="9237"/>
                    <a:pt x="50" y="10674"/>
                  </a:cubicBezTo>
                  <a:cubicBezTo>
                    <a:pt x="0" y="10810"/>
                    <a:pt x="99" y="10971"/>
                    <a:pt x="248" y="10971"/>
                  </a:cubicBezTo>
                  <a:cubicBezTo>
                    <a:pt x="322" y="10971"/>
                    <a:pt x="397" y="10922"/>
                    <a:pt x="434" y="10848"/>
                  </a:cubicBezTo>
                  <a:cubicBezTo>
                    <a:pt x="991" y="9472"/>
                    <a:pt x="2689" y="7713"/>
                    <a:pt x="3705" y="6672"/>
                  </a:cubicBezTo>
                  <a:cubicBezTo>
                    <a:pt x="3915" y="6449"/>
                    <a:pt x="4089" y="6251"/>
                    <a:pt x="4250" y="6102"/>
                  </a:cubicBezTo>
                  <a:cubicBezTo>
                    <a:pt x="5477" y="4801"/>
                    <a:pt x="6815" y="3624"/>
                    <a:pt x="8277" y="2595"/>
                  </a:cubicBezTo>
                  <a:cubicBezTo>
                    <a:pt x="9999" y="1319"/>
                    <a:pt x="15773" y="427"/>
                    <a:pt x="15835" y="427"/>
                  </a:cubicBezTo>
                  <a:cubicBezTo>
                    <a:pt x="16056" y="415"/>
                    <a:pt x="16004" y="0"/>
                    <a:pt x="15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235;p51"/>
            <p:cNvSpPr/>
            <p:nvPr/>
          </p:nvSpPr>
          <p:spPr>
            <a:xfrm flipH="1">
              <a:off x="3779415" y="3221350"/>
              <a:ext cx="395825" cy="254275"/>
            </a:xfrm>
            <a:custGeom>
              <a:avLst/>
              <a:gdLst/>
              <a:ahLst/>
              <a:cxnLst/>
              <a:rect l="l" t="t" r="r" b="b"/>
              <a:pathLst>
                <a:path w="15833" h="10171" extrusionOk="0">
                  <a:moveTo>
                    <a:pt x="15178" y="0"/>
                  </a:moveTo>
                  <a:cubicBezTo>
                    <a:pt x="14489" y="0"/>
                    <a:pt x="13116" y="74"/>
                    <a:pt x="12078" y="629"/>
                  </a:cubicBezTo>
                  <a:cubicBezTo>
                    <a:pt x="11459" y="939"/>
                    <a:pt x="10827" y="1199"/>
                    <a:pt x="10170" y="1435"/>
                  </a:cubicBezTo>
                  <a:cubicBezTo>
                    <a:pt x="8535" y="2067"/>
                    <a:pt x="6478" y="2847"/>
                    <a:pt x="5189" y="3962"/>
                  </a:cubicBezTo>
                  <a:lnTo>
                    <a:pt x="4731" y="4371"/>
                  </a:lnTo>
                  <a:cubicBezTo>
                    <a:pt x="3145" y="5734"/>
                    <a:pt x="2488" y="6304"/>
                    <a:pt x="2178" y="7184"/>
                  </a:cubicBezTo>
                  <a:cubicBezTo>
                    <a:pt x="1868" y="8039"/>
                    <a:pt x="146" y="9798"/>
                    <a:pt x="134" y="9823"/>
                  </a:cubicBezTo>
                  <a:cubicBezTo>
                    <a:pt x="1" y="9944"/>
                    <a:pt x="92" y="10171"/>
                    <a:pt x="268" y="10171"/>
                  </a:cubicBezTo>
                  <a:cubicBezTo>
                    <a:pt x="273" y="10171"/>
                    <a:pt x="278" y="10170"/>
                    <a:pt x="282" y="10170"/>
                  </a:cubicBezTo>
                  <a:cubicBezTo>
                    <a:pt x="344" y="10170"/>
                    <a:pt x="394" y="10145"/>
                    <a:pt x="431" y="10096"/>
                  </a:cubicBezTo>
                  <a:cubicBezTo>
                    <a:pt x="505" y="10021"/>
                    <a:pt x="2240" y="8250"/>
                    <a:pt x="2575" y="7308"/>
                  </a:cubicBezTo>
                  <a:cubicBezTo>
                    <a:pt x="2847" y="6540"/>
                    <a:pt x="3479" y="5994"/>
                    <a:pt x="5003" y="4681"/>
                  </a:cubicBezTo>
                  <a:lnTo>
                    <a:pt x="5462" y="4272"/>
                  </a:lnTo>
                  <a:cubicBezTo>
                    <a:pt x="6701" y="3207"/>
                    <a:pt x="8720" y="2438"/>
                    <a:pt x="10331" y="1831"/>
                  </a:cubicBezTo>
                  <a:cubicBezTo>
                    <a:pt x="11000" y="1596"/>
                    <a:pt x="11657" y="1323"/>
                    <a:pt x="12289" y="1013"/>
                  </a:cubicBezTo>
                  <a:cubicBezTo>
                    <a:pt x="13228" y="504"/>
                    <a:pt x="14521" y="433"/>
                    <a:pt x="15173" y="433"/>
                  </a:cubicBezTo>
                  <a:cubicBezTo>
                    <a:pt x="15425" y="433"/>
                    <a:pt x="15581" y="443"/>
                    <a:pt x="15585" y="443"/>
                  </a:cubicBezTo>
                  <a:cubicBezTo>
                    <a:pt x="15593" y="444"/>
                    <a:pt x="15601" y="445"/>
                    <a:pt x="15608" y="445"/>
                  </a:cubicBezTo>
                  <a:cubicBezTo>
                    <a:pt x="15721" y="445"/>
                    <a:pt x="15809" y="361"/>
                    <a:pt x="15820" y="245"/>
                  </a:cubicBezTo>
                  <a:cubicBezTo>
                    <a:pt x="15833" y="121"/>
                    <a:pt x="15733" y="22"/>
                    <a:pt x="15610" y="10"/>
                  </a:cubicBezTo>
                  <a:cubicBezTo>
                    <a:pt x="15587" y="10"/>
                    <a:pt x="15427" y="0"/>
                    <a:pt x="15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236;p51"/>
            <p:cNvSpPr/>
            <p:nvPr/>
          </p:nvSpPr>
          <p:spPr>
            <a:xfrm flipH="1">
              <a:off x="3774165" y="3195100"/>
              <a:ext cx="375750" cy="254800"/>
            </a:xfrm>
            <a:custGeom>
              <a:avLst/>
              <a:gdLst/>
              <a:ahLst/>
              <a:cxnLst/>
              <a:rect l="l" t="t" r="r" b="b"/>
              <a:pathLst>
                <a:path w="15030" h="10192" extrusionOk="0">
                  <a:moveTo>
                    <a:pt x="13275" y="0"/>
                  </a:moveTo>
                  <a:cubicBezTo>
                    <a:pt x="12308" y="0"/>
                    <a:pt x="11352" y="259"/>
                    <a:pt x="10508" y="762"/>
                  </a:cubicBezTo>
                  <a:cubicBezTo>
                    <a:pt x="9467" y="1382"/>
                    <a:pt x="8352" y="1816"/>
                    <a:pt x="7261" y="2225"/>
                  </a:cubicBezTo>
                  <a:cubicBezTo>
                    <a:pt x="6258" y="2609"/>
                    <a:pt x="5304" y="2980"/>
                    <a:pt x="4585" y="3451"/>
                  </a:cubicBezTo>
                  <a:cubicBezTo>
                    <a:pt x="3247" y="4331"/>
                    <a:pt x="942" y="5966"/>
                    <a:pt x="496" y="7032"/>
                  </a:cubicBezTo>
                  <a:cubicBezTo>
                    <a:pt x="87" y="8023"/>
                    <a:pt x="0" y="9894"/>
                    <a:pt x="0" y="9969"/>
                  </a:cubicBezTo>
                  <a:cubicBezTo>
                    <a:pt x="0" y="10093"/>
                    <a:pt x="87" y="10179"/>
                    <a:pt x="199" y="10192"/>
                  </a:cubicBezTo>
                  <a:lnTo>
                    <a:pt x="211" y="10192"/>
                  </a:lnTo>
                  <a:cubicBezTo>
                    <a:pt x="323" y="10192"/>
                    <a:pt x="422" y="10093"/>
                    <a:pt x="422" y="9981"/>
                  </a:cubicBezTo>
                  <a:cubicBezTo>
                    <a:pt x="422" y="9969"/>
                    <a:pt x="496" y="8122"/>
                    <a:pt x="893" y="7193"/>
                  </a:cubicBezTo>
                  <a:cubicBezTo>
                    <a:pt x="1178" y="6499"/>
                    <a:pt x="2652" y="5235"/>
                    <a:pt x="4820" y="3798"/>
                  </a:cubicBezTo>
                  <a:cubicBezTo>
                    <a:pt x="5502" y="3352"/>
                    <a:pt x="6431" y="2993"/>
                    <a:pt x="7410" y="2621"/>
                  </a:cubicBezTo>
                  <a:cubicBezTo>
                    <a:pt x="8463" y="2212"/>
                    <a:pt x="9653" y="1766"/>
                    <a:pt x="10718" y="1122"/>
                  </a:cubicBezTo>
                  <a:cubicBezTo>
                    <a:pt x="11621" y="574"/>
                    <a:pt x="12540" y="429"/>
                    <a:pt x="13263" y="429"/>
                  </a:cubicBezTo>
                  <a:cubicBezTo>
                    <a:pt x="14079" y="429"/>
                    <a:pt x="14645" y="614"/>
                    <a:pt x="14659" y="614"/>
                  </a:cubicBezTo>
                  <a:cubicBezTo>
                    <a:pt x="14684" y="622"/>
                    <a:pt x="14708" y="626"/>
                    <a:pt x="14731" y="626"/>
                  </a:cubicBezTo>
                  <a:cubicBezTo>
                    <a:pt x="14942" y="626"/>
                    <a:pt x="15030" y="296"/>
                    <a:pt x="14795" y="217"/>
                  </a:cubicBezTo>
                  <a:cubicBezTo>
                    <a:pt x="14295" y="72"/>
                    <a:pt x="13783" y="0"/>
                    <a:pt x="13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237;p51"/>
            <p:cNvSpPr/>
            <p:nvPr/>
          </p:nvSpPr>
          <p:spPr>
            <a:xfrm flipH="1">
              <a:off x="4113340" y="3741550"/>
              <a:ext cx="134150" cy="212650"/>
            </a:xfrm>
            <a:custGeom>
              <a:avLst/>
              <a:gdLst/>
              <a:ahLst/>
              <a:cxnLst/>
              <a:rect l="l" t="t" r="r" b="b"/>
              <a:pathLst>
                <a:path w="5366" h="8506" extrusionOk="0">
                  <a:moveTo>
                    <a:pt x="2938" y="1"/>
                  </a:moveTo>
                  <a:cubicBezTo>
                    <a:pt x="2365" y="1"/>
                    <a:pt x="1701" y="217"/>
                    <a:pt x="1190" y="1009"/>
                  </a:cubicBezTo>
                  <a:cubicBezTo>
                    <a:pt x="0" y="2843"/>
                    <a:pt x="347" y="6461"/>
                    <a:pt x="5366" y="8506"/>
                  </a:cubicBezTo>
                  <a:lnTo>
                    <a:pt x="4188" y="315"/>
                  </a:lnTo>
                  <a:cubicBezTo>
                    <a:pt x="4188" y="315"/>
                    <a:pt x="3629" y="1"/>
                    <a:pt x="2938" y="1"/>
                  </a:cubicBez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238;p51"/>
            <p:cNvSpPr/>
            <p:nvPr/>
          </p:nvSpPr>
          <p:spPr>
            <a:xfrm flipH="1">
              <a:off x="4138215" y="3784425"/>
              <a:ext cx="75875" cy="99175"/>
            </a:xfrm>
            <a:custGeom>
              <a:avLst/>
              <a:gdLst/>
              <a:ahLst/>
              <a:cxnLst/>
              <a:rect l="l" t="t" r="r" b="b"/>
              <a:pathLst>
                <a:path w="3035" h="3967" extrusionOk="0">
                  <a:moveTo>
                    <a:pt x="1564" y="1"/>
                  </a:moveTo>
                  <a:cubicBezTo>
                    <a:pt x="1056" y="1"/>
                    <a:pt x="585" y="248"/>
                    <a:pt x="312" y="670"/>
                  </a:cubicBezTo>
                  <a:cubicBezTo>
                    <a:pt x="188" y="855"/>
                    <a:pt x="102" y="1066"/>
                    <a:pt x="40" y="1289"/>
                  </a:cubicBezTo>
                  <a:cubicBezTo>
                    <a:pt x="0" y="1423"/>
                    <a:pt x="111" y="1517"/>
                    <a:pt x="219" y="1517"/>
                  </a:cubicBezTo>
                  <a:cubicBezTo>
                    <a:pt x="281" y="1517"/>
                    <a:pt x="343" y="1485"/>
                    <a:pt x="374" y="1413"/>
                  </a:cubicBezTo>
                  <a:lnTo>
                    <a:pt x="387" y="1388"/>
                  </a:lnTo>
                  <a:cubicBezTo>
                    <a:pt x="461" y="1240"/>
                    <a:pt x="560" y="1091"/>
                    <a:pt x="684" y="967"/>
                  </a:cubicBezTo>
                  <a:cubicBezTo>
                    <a:pt x="796" y="855"/>
                    <a:pt x="932" y="781"/>
                    <a:pt x="1081" y="732"/>
                  </a:cubicBezTo>
                  <a:cubicBezTo>
                    <a:pt x="1160" y="705"/>
                    <a:pt x="1240" y="693"/>
                    <a:pt x="1320" y="693"/>
                  </a:cubicBezTo>
                  <a:cubicBezTo>
                    <a:pt x="1367" y="693"/>
                    <a:pt x="1415" y="697"/>
                    <a:pt x="1463" y="706"/>
                  </a:cubicBezTo>
                  <a:lnTo>
                    <a:pt x="1463" y="706"/>
                  </a:lnTo>
                  <a:cubicBezTo>
                    <a:pt x="1374" y="863"/>
                    <a:pt x="1300" y="1029"/>
                    <a:pt x="1242" y="1202"/>
                  </a:cubicBezTo>
                  <a:cubicBezTo>
                    <a:pt x="1105" y="1587"/>
                    <a:pt x="1081" y="2008"/>
                    <a:pt x="1180" y="2392"/>
                  </a:cubicBezTo>
                  <a:cubicBezTo>
                    <a:pt x="1291" y="2776"/>
                    <a:pt x="1514" y="3111"/>
                    <a:pt x="1799" y="3371"/>
                  </a:cubicBezTo>
                  <a:cubicBezTo>
                    <a:pt x="1948" y="3482"/>
                    <a:pt x="2084" y="3594"/>
                    <a:pt x="2233" y="3693"/>
                  </a:cubicBezTo>
                  <a:lnTo>
                    <a:pt x="2704" y="3953"/>
                  </a:lnTo>
                  <a:lnTo>
                    <a:pt x="2704" y="3941"/>
                  </a:lnTo>
                  <a:cubicBezTo>
                    <a:pt x="2734" y="3959"/>
                    <a:pt x="2764" y="3967"/>
                    <a:pt x="2792" y="3967"/>
                  </a:cubicBezTo>
                  <a:cubicBezTo>
                    <a:pt x="2937" y="3967"/>
                    <a:pt x="3035" y="3757"/>
                    <a:pt x="2890" y="3643"/>
                  </a:cubicBezTo>
                  <a:lnTo>
                    <a:pt x="2877" y="3631"/>
                  </a:lnTo>
                  <a:lnTo>
                    <a:pt x="2481" y="3358"/>
                  </a:lnTo>
                  <a:cubicBezTo>
                    <a:pt x="2369" y="3247"/>
                    <a:pt x="2233" y="3148"/>
                    <a:pt x="2146" y="3024"/>
                  </a:cubicBezTo>
                  <a:cubicBezTo>
                    <a:pt x="1948" y="2813"/>
                    <a:pt x="1812" y="2541"/>
                    <a:pt x="1762" y="2268"/>
                  </a:cubicBezTo>
                  <a:cubicBezTo>
                    <a:pt x="1725" y="1983"/>
                    <a:pt x="1774" y="1710"/>
                    <a:pt x="1911" y="1463"/>
                  </a:cubicBezTo>
                  <a:cubicBezTo>
                    <a:pt x="2035" y="1202"/>
                    <a:pt x="2208" y="979"/>
                    <a:pt x="2419" y="781"/>
                  </a:cubicBezTo>
                  <a:cubicBezTo>
                    <a:pt x="2456" y="744"/>
                    <a:pt x="2493" y="694"/>
                    <a:pt x="2518" y="632"/>
                  </a:cubicBezTo>
                  <a:cubicBezTo>
                    <a:pt x="2605" y="422"/>
                    <a:pt x="2506" y="186"/>
                    <a:pt x="2295" y="100"/>
                  </a:cubicBezTo>
                  <a:lnTo>
                    <a:pt x="2282" y="100"/>
                  </a:lnTo>
                  <a:cubicBezTo>
                    <a:pt x="2047" y="25"/>
                    <a:pt x="1799" y="1"/>
                    <a:pt x="15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239;p51"/>
            <p:cNvSpPr/>
            <p:nvPr/>
          </p:nvSpPr>
          <p:spPr>
            <a:xfrm flipH="1">
              <a:off x="4113640" y="3909750"/>
              <a:ext cx="53925" cy="56050"/>
            </a:xfrm>
            <a:custGeom>
              <a:avLst/>
              <a:gdLst/>
              <a:ahLst/>
              <a:cxnLst/>
              <a:rect l="l" t="t" r="r" b="b"/>
              <a:pathLst>
                <a:path w="2157" h="2242" extrusionOk="0">
                  <a:moveTo>
                    <a:pt x="1220" y="0"/>
                  </a:moveTo>
                  <a:cubicBezTo>
                    <a:pt x="703" y="0"/>
                    <a:pt x="203" y="365"/>
                    <a:pt x="112" y="947"/>
                  </a:cubicBezTo>
                  <a:cubicBezTo>
                    <a:pt x="0" y="1657"/>
                    <a:pt x="568" y="2242"/>
                    <a:pt x="1219" y="2242"/>
                  </a:cubicBezTo>
                  <a:cubicBezTo>
                    <a:pt x="1364" y="2242"/>
                    <a:pt x="1514" y="2213"/>
                    <a:pt x="1661" y="2149"/>
                  </a:cubicBezTo>
                  <a:cubicBezTo>
                    <a:pt x="1859" y="2050"/>
                    <a:pt x="2032" y="1914"/>
                    <a:pt x="2156" y="1728"/>
                  </a:cubicBezTo>
                  <a:lnTo>
                    <a:pt x="1946" y="278"/>
                  </a:lnTo>
                  <a:cubicBezTo>
                    <a:pt x="1730" y="87"/>
                    <a:pt x="1473" y="0"/>
                    <a:pt x="1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240;p51"/>
            <p:cNvSpPr/>
            <p:nvPr/>
          </p:nvSpPr>
          <p:spPr>
            <a:xfrm flipH="1">
              <a:off x="3763915" y="3161400"/>
              <a:ext cx="93825" cy="49050"/>
            </a:xfrm>
            <a:custGeom>
              <a:avLst/>
              <a:gdLst/>
              <a:ahLst/>
              <a:cxnLst/>
              <a:rect l="l" t="t" r="r" b="b"/>
              <a:pathLst>
                <a:path w="3753" h="1962" extrusionOk="0">
                  <a:moveTo>
                    <a:pt x="610" y="0"/>
                  </a:moveTo>
                  <a:cubicBezTo>
                    <a:pt x="493" y="0"/>
                    <a:pt x="376" y="9"/>
                    <a:pt x="258" y="29"/>
                  </a:cubicBezTo>
                  <a:cubicBezTo>
                    <a:pt x="1" y="64"/>
                    <a:pt x="42" y="442"/>
                    <a:pt x="287" y="442"/>
                  </a:cubicBezTo>
                  <a:cubicBezTo>
                    <a:pt x="301" y="442"/>
                    <a:pt x="317" y="440"/>
                    <a:pt x="332" y="438"/>
                  </a:cubicBezTo>
                  <a:cubicBezTo>
                    <a:pt x="421" y="424"/>
                    <a:pt x="511" y="417"/>
                    <a:pt x="600" y="417"/>
                  </a:cubicBezTo>
                  <a:cubicBezTo>
                    <a:pt x="1945" y="417"/>
                    <a:pt x="3307" y="1888"/>
                    <a:pt x="3318" y="1900"/>
                  </a:cubicBezTo>
                  <a:cubicBezTo>
                    <a:pt x="3356" y="1937"/>
                    <a:pt x="3418" y="1962"/>
                    <a:pt x="3480" y="1962"/>
                  </a:cubicBezTo>
                  <a:cubicBezTo>
                    <a:pt x="3653" y="1962"/>
                    <a:pt x="3752" y="1751"/>
                    <a:pt x="3628" y="1615"/>
                  </a:cubicBezTo>
                  <a:cubicBezTo>
                    <a:pt x="3559" y="1546"/>
                    <a:pt x="2142" y="0"/>
                    <a:pt x="610" y="0"/>
                  </a:cubicBezTo>
                  <a:close/>
                </a:path>
              </a:pathLst>
            </a:custGeom>
            <a:solidFill>
              <a:srgbClr val="4F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241;p51"/>
            <p:cNvSpPr/>
            <p:nvPr/>
          </p:nvSpPr>
          <p:spPr>
            <a:xfrm flipH="1">
              <a:off x="3753765" y="3161250"/>
              <a:ext cx="48875" cy="43025"/>
            </a:xfrm>
            <a:custGeom>
              <a:avLst/>
              <a:gdLst/>
              <a:ahLst/>
              <a:cxnLst/>
              <a:rect l="l" t="t" r="r" b="b"/>
              <a:pathLst>
                <a:path w="1955" h="1721" extrusionOk="0">
                  <a:moveTo>
                    <a:pt x="298" y="0"/>
                  </a:moveTo>
                  <a:cubicBezTo>
                    <a:pt x="116" y="0"/>
                    <a:pt x="0" y="280"/>
                    <a:pt x="198" y="394"/>
                  </a:cubicBezTo>
                  <a:cubicBezTo>
                    <a:pt x="706" y="716"/>
                    <a:pt x="1152" y="1138"/>
                    <a:pt x="1511" y="1633"/>
                  </a:cubicBezTo>
                  <a:cubicBezTo>
                    <a:pt x="1548" y="1695"/>
                    <a:pt x="1610" y="1720"/>
                    <a:pt x="1684" y="1720"/>
                  </a:cubicBezTo>
                  <a:cubicBezTo>
                    <a:pt x="1690" y="1720"/>
                    <a:pt x="1695" y="1720"/>
                    <a:pt x="1700" y="1720"/>
                  </a:cubicBezTo>
                  <a:cubicBezTo>
                    <a:pt x="1864" y="1720"/>
                    <a:pt x="1954" y="1530"/>
                    <a:pt x="1858" y="1385"/>
                  </a:cubicBezTo>
                  <a:cubicBezTo>
                    <a:pt x="1461" y="853"/>
                    <a:pt x="978" y="382"/>
                    <a:pt x="408" y="35"/>
                  </a:cubicBezTo>
                  <a:cubicBezTo>
                    <a:pt x="370" y="11"/>
                    <a:pt x="333" y="0"/>
                    <a:pt x="298" y="0"/>
                  </a:cubicBezTo>
                  <a:close/>
                </a:path>
              </a:pathLst>
            </a:custGeom>
            <a:solidFill>
              <a:srgbClr val="4F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242;p51"/>
            <p:cNvSpPr/>
            <p:nvPr/>
          </p:nvSpPr>
          <p:spPr>
            <a:xfrm flipH="1">
              <a:off x="3506815" y="3661750"/>
              <a:ext cx="49900" cy="225550"/>
            </a:xfrm>
            <a:custGeom>
              <a:avLst/>
              <a:gdLst/>
              <a:ahLst/>
              <a:cxnLst/>
              <a:rect l="l" t="t" r="r" b="b"/>
              <a:pathLst>
                <a:path w="1996" h="9022" extrusionOk="0">
                  <a:moveTo>
                    <a:pt x="1422" y="0"/>
                  </a:moveTo>
                  <a:cubicBezTo>
                    <a:pt x="1300" y="0"/>
                    <a:pt x="1178" y="101"/>
                    <a:pt x="1215" y="261"/>
                  </a:cubicBezTo>
                  <a:cubicBezTo>
                    <a:pt x="1562" y="1587"/>
                    <a:pt x="1190" y="2913"/>
                    <a:pt x="893" y="3991"/>
                  </a:cubicBezTo>
                  <a:cubicBezTo>
                    <a:pt x="645" y="4895"/>
                    <a:pt x="434" y="5614"/>
                    <a:pt x="682" y="6147"/>
                  </a:cubicBezTo>
                  <a:cubicBezTo>
                    <a:pt x="880" y="6580"/>
                    <a:pt x="707" y="6915"/>
                    <a:pt x="496" y="7311"/>
                  </a:cubicBezTo>
                  <a:cubicBezTo>
                    <a:pt x="261" y="7745"/>
                    <a:pt x="0" y="8253"/>
                    <a:pt x="298" y="8897"/>
                  </a:cubicBezTo>
                  <a:cubicBezTo>
                    <a:pt x="334" y="8970"/>
                    <a:pt x="406" y="9019"/>
                    <a:pt x="490" y="9021"/>
                  </a:cubicBezTo>
                  <a:lnTo>
                    <a:pt x="490" y="9021"/>
                  </a:lnTo>
                  <a:cubicBezTo>
                    <a:pt x="647" y="9017"/>
                    <a:pt x="743" y="8858"/>
                    <a:pt x="682" y="8724"/>
                  </a:cubicBezTo>
                  <a:cubicBezTo>
                    <a:pt x="471" y="8253"/>
                    <a:pt x="645" y="7931"/>
                    <a:pt x="868" y="7497"/>
                  </a:cubicBezTo>
                  <a:cubicBezTo>
                    <a:pt x="1091" y="7076"/>
                    <a:pt x="1339" y="6593"/>
                    <a:pt x="1066" y="5973"/>
                  </a:cubicBezTo>
                  <a:cubicBezTo>
                    <a:pt x="880" y="5577"/>
                    <a:pt x="1078" y="4895"/>
                    <a:pt x="1289" y="4102"/>
                  </a:cubicBezTo>
                  <a:cubicBezTo>
                    <a:pt x="1599" y="2987"/>
                    <a:pt x="1995" y="1587"/>
                    <a:pt x="1624" y="162"/>
                  </a:cubicBezTo>
                  <a:cubicBezTo>
                    <a:pt x="1593" y="50"/>
                    <a:pt x="1508" y="0"/>
                    <a:pt x="1422" y="0"/>
                  </a:cubicBezTo>
                  <a:close/>
                  <a:moveTo>
                    <a:pt x="490" y="9021"/>
                  </a:moveTo>
                  <a:lnTo>
                    <a:pt x="490" y="9021"/>
                  </a:lnTo>
                  <a:cubicBezTo>
                    <a:pt x="488" y="9021"/>
                    <a:pt x="486" y="9021"/>
                    <a:pt x="484" y="9021"/>
                  </a:cubicBezTo>
                  <a:lnTo>
                    <a:pt x="496" y="9021"/>
                  </a:lnTo>
                  <a:cubicBezTo>
                    <a:pt x="494" y="9021"/>
                    <a:pt x="492" y="9021"/>
                    <a:pt x="490" y="9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243;p51"/>
            <p:cNvSpPr/>
            <p:nvPr/>
          </p:nvSpPr>
          <p:spPr>
            <a:xfrm flipH="1">
              <a:off x="3758040" y="3413625"/>
              <a:ext cx="152725" cy="69725"/>
            </a:xfrm>
            <a:custGeom>
              <a:avLst/>
              <a:gdLst/>
              <a:ahLst/>
              <a:cxnLst/>
              <a:rect l="l" t="t" r="r" b="b"/>
              <a:pathLst>
                <a:path w="6109" h="2789" extrusionOk="0">
                  <a:moveTo>
                    <a:pt x="5910" y="1"/>
                  </a:moveTo>
                  <a:cubicBezTo>
                    <a:pt x="5786" y="1"/>
                    <a:pt x="5687" y="75"/>
                    <a:pt x="5675" y="199"/>
                  </a:cubicBezTo>
                  <a:cubicBezTo>
                    <a:pt x="5675" y="199"/>
                    <a:pt x="5613" y="1067"/>
                    <a:pt x="5105" y="1488"/>
                  </a:cubicBezTo>
                  <a:cubicBezTo>
                    <a:pt x="4916" y="1635"/>
                    <a:pt x="4683" y="1719"/>
                    <a:pt x="4443" y="1719"/>
                  </a:cubicBezTo>
                  <a:cubicBezTo>
                    <a:pt x="4399" y="1719"/>
                    <a:pt x="4356" y="1717"/>
                    <a:pt x="4312" y="1711"/>
                  </a:cubicBezTo>
                  <a:cubicBezTo>
                    <a:pt x="4126" y="1686"/>
                    <a:pt x="3928" y="1661"/>
                    <a:pt x="3742" y="1637"/>
                  </a:cubicBezTo>
                  <a:cubicBezTo>
                    <a:pt x="3272" y="1579"/>
                    <a:pt x="2781" y="1521"/>
                    <a:pt x="2307" y="1521"/>
                  </a:cubicBezTo>
                  <a:cubicBezTo>
                    <a:pt x="1444" y="1521"/>
                    <a:pt x="635" y="1715"/>
                    <a:pt x="99" y="2467"/>
                  </a:cubicBezTo>
                  <a:cubicBezTo>
                    <a:pt x="0" y="2603"/>
                    <a:pt x="99" y="2789"/>
                    <a:pt x="260" y="2789"/>
                  </a:cubicBezTo>
                  <a:cubicBezTo>
                    <a:pt x="335" y="2789"/>
                    <a:pt x="384" y="2752"/>
                    <a:pt x="421" y="2702"/>
                  </a:cubicBezTo>
                  <a:cubicBezTo>
                    <a:pt x="856" y="2104"/>
                    <a:pt x="1530" y="1939"/>
                    <a:pt x="2283" y="1939"/>
                  </a:cubicBezTo>
                  <a:cubicBezTo>
                    <a:pt x="2732" y="1939"/>
                    <a:pt x="3208" y="1998"/>
                    <a:pt x="3680" y="2058"/>
                  </a:cubicBezTo>
                  <a:cubicBezTo>
                    <a:pt x="3878" y="2083"/>
                    <a:pt x="4077" y="2095"/>
                    <a:pt x="4262" y="2120"/>
                  </a:cubicBezTo>
                  <a:cubicBezTo>
                    <a:pt x="4324" y="2127"/>
                    <a:pt x="4385" y="2131"/>
                    <a:pt x="4447" y="2131"/>
                  </a:cubicBezTo>
                  <a:cubicBezTo>
                    <a:pt x="4783" y="2131"/>
                    <a:pt x="5116" y="2018"/>
                    <a:pt x="5378" y="1798"/>
                  </a:cubicBezTo>
                  <a:cubicBezTo>
                    <a:pt x="6022" y="1265"/>
                    <a:pt x="6096" y="261"/>
                    <a:pt x="6096" y="224"/>
                  </a:cubicBezTo>
                  <a:cubicBezTo>
                    <a:pt x="6109" y="112"/>
                    <a:pt x="6022" y="13"/>
                    <a:pt x="5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244;p51"/>
            <p:cNvSpPr/>
            <p:nvPr/>
          </p:nvSpPr>
          <p:spPr>
            <a:xfrm flipH="1">
              <a:off x="3740390" y="3410525"/>
              <a:ext cx="70325" cy="69725"/>
            </a:xfrm>
            <a:custGeom>
              <a:avLst/>
              <a:gdLst/>
              <a:ahLst/>
              <a:cxnLst/>
              <a:rect l="l" t="t" r="r" b="b"/>
              <a:pathLst>
                <a:path w="2813" h="2789" extrusionOk="0">
                  <a:moveTo>
                    <a:pt x="2236" y="0"/>
                  </a:moveTo>
                  <a:cubicBezTo>
                    <a:pt x="2108" y="0"/>
                    <a:pt x="1979" y="114"/>
                    <a:pt x="2032" y="274"/>
                  </a:cubicBezTo>
                  <a:cubicBezTo>
                    <a:pt x="2045" y="286"/>
                    <a:pt x="2354" y="1253"/>
                    <a:pt x="1884" y="1847"/>
                  </a:cubicBezTo>
                  <a:cubicBezTo>
                    <a:pt x="1630" y="2200"/>
                    <a:pt x="1162" y="2376"/>
                    <a:pt x="486" y="2376"/>
                  </a:cubicBezTo>
                  <a:cubicBezTo>
                    <a:pt x="402" y="2376"/>
                    <a:pt x="314" y="2373"/>
                    <a:pt x="223" y="2368"/>
                  </a:cubicBezTo>
                  <a:cubicBezTo>
                    <a:pt x="217" y="2367"/>
                    <a:pt x="211" y="2367"/>
                    <a:pt x="204" y="2367"/>
                  </a:cubicBezTo>
                  <a:cubicBezTo>
                    <a:pt x="101" y="2367"/>
                    <a:pt x="13" y="2461"/>
                    <a:pt x="13" y="2566"/>
                  </a:cubicBezTo>
                  <a:cubicBezTo>
                    <a:pt x="0" y="2690"/>
                    <a:pt x="87" y="2789"/>
                    <a:pt x="211" y="2789"/>
                  </a:cubicBezTo>
                  <a:lnTo>
                    <a:pt x="446" y="2789"/>
                  </a:lnTo>
                  <a:cubicBezTo>
                    <a:pt x="1276" y="2789"/>
                    <a:pt x="1884" y="2554"/>
                    <a:pt x="2218" y="2107"/>
                  </a:cubicBezTo>
                  <a:cubicBezTo>
                    <a:pt x="2813" y="1314"/>
                    <a:pt x="2454" y="187"/>
                    <a:pt x="2429" y="150"/>
                  </a:cubicBezTo>
                  <a:cubicBezTo>
                    <a:pt x="2395" y="45"/>
                    <a:pt x="2316" y="0"/>
                    <a:pt x="2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245;p51"/>
            <p:cNvSpPr/>
            <p:nvPr/>
          </p:nvSpPr>
          <p:spPr>
            <a:xfrm flipH="1">
              <a:off x="4050840" y="4210775"/>
              <a:ext cx="86675" cy="38625"/>
            </a:xfrm>
            <a:custGeom>
              <a:avLst/>
              <a:gdLst/>
              <a:ahLst/>
              <a:cxnLst/>
              <a:rect l="l" t="t" r="r" b="b"/>
              <a:pathLst>
                <a:path w="3467" h="1545" extrusionOk="0">
                  <a:moveTo>
                    <a:pt x="2719" y="1"/>
                  </a:moveTo>
                  <a:cubicBezTo>
                    <a:pt x="1882" y="1"/>
                    <a:pt x="1070" y="308"/>
                    <a:pt x="446" y="876"/>
                  </a:cubicBezTo>
                  <a:cubicBezTo>
                    <a:pt x="136" y="1148"/>
                    <a:pt x="0" y="1272"/>
                    <a:pt x="112" y="1446"/>
                  </a:cubicBezTo>
                  <a:cubicBezTo>
                    <a:pt x="149" y="1508"/>
                    <a:pt x="211" y="1545"/>
                    <a:pt x="285" y="1545"/>
                  </a:cubicBezTo>
                  <a:cubicBezTo>
                    <a:pt x="434" y="1520"/>
                    <a:pt x="582" y="1470"/>
                    <a:pt x="719" y="1396"/>
                  </a:cubicBezTo>
                  <a:cubicBezTo>
                    <a:pt x="1161" y="1191"/>
                    <a:pt x="2045" y="798"/>
                    <a:pt x="2806" y="798"/>
                  </a:cubicBezTo>
                  <a:cubicBezTo>
                    <a:pt x="2919" y="798"/>
                    <a:pt x="3029" y="807"/>
                    <a:pt x="3135" y="826"/>
                  </a:cubicBezTo>
                  <a:cubicBezTo>
                    <a:pt x="3150" y="829"/>
                    <a:pt x="3165" y="830"/>
                    <a:pt x="3180" y="830"/>
                  </a:cubicBezTo>
                  <a:cubicBezTo>
                    <a:pt x="3415" y="830"/>
                    <a:pt x="3466" y="464"/>
                    <a:pt x="3209" y="417"/>
                  </a:cubicBezTo>
                  <a:cubicBezTo>
                    <a:pt x="3160" y="405"/>
                    <a:pt x="3098" y="393"/>
                    <a:pt x="3048" y="393"/>
                  </a:cubicBezTo>
                  <a:cubicBezTo>
                    <a:pt x="3197" y="281"/>
                    <a:pt x="3135" y="33"/>
                    <a:pt x="2949" y="8"/>
                  </a:cubicBezTo>
                  <a:cubicBezTo>
                    <a:pt x="2872" y="3"/>
                    <a:pt x="2795" y="1"/>
                    <a:pt x="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246;p51"/>
            <p:cNvSpPr/>
            <p:nvPr/>
          </p:nvSpPr>
          <p:spPr>
            <a:xfrm flipH="1">
              <a:off x="3527890" y="4210975"/>
              <a:ext cx="92025" cy="33475"/>
            </a:xfrm>
            <a:custGeom>
              <a:avLst/>
              <a:gdLst/>
              <a:ahLst/>
              <a:cxnLst/>
              <a:rect l="l" t="t" r="r" b="b"/>
              <a:pathLst>
                <a:path w="3681" h="1339" extrusionOk="0">
                  <a:moveTo>
                    <a:pt x="707" y="0"/>
                  </a:moveTo>
                  <a:cubicBezTo>
                    <a:pt x="583" y="0"/>
                    <a:pt x="484" y="75"/>
                    <a:pt x="472" y="199"/>
                  </a:cubicBezTo>
                  <a:cubicBezTo>
                    <a:pt x="472" y="261"/>
                    <a:pt x="496" y="335"/>
                    <a:pt x="558" y="372"/>
                  </a:cubicBezTo>
                  <a:lnTo>
                    <a:pt x="286" y="372"/>
                  </a:lnTo>
                  <a:cubicBezTo>
                    <a:pt x="1" y="372"/>
                    <a:pt x="1" y="793"/>
                    <a:pt x="286" y="793"/>
                  </a:cubicBezTo>
                  <a:cubicBezTo>
                    <a:pt x="1488" y="806"/>
                    <a:pt x="2479" y="967"/>
                    <a:pt x="3259" y="1301"/>
                  </a:cubicBezTo>
                  <a:cubicBezTo>
                    <a:pt x="3297" y="1326"/>
                    <a:pt x="3359" y="1339"/>
                    <a:pt x="3408" y="1339"/>
                  </a:cubicBezTo>
                  <a:cubicBezTo>
                    <a:pt x="3483" y="1339"/>
                    <a:pt x="3544" y="1301"/>
                    <a:pt x="3582" y="1239"/>
                  </a:cubicBezTo>
                  <a:cubicBezTo>
                    <a:pt x="3681" y="1091"/>
                    <a:pt x="3544" y="979"/>
                    <a:pt x="3483" y="917"/>
                  </a:cubicBezTo>
                  <a:lnTo>
                    <a:pt x="3359" y="806"/>
                  </a:lnTo>
                  <a:cubicBezTo>
                    <a:pt x="2727" y="211"/>
                    <a:pt x="905" y="25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247;p51"/>
            <p:cNvSpPr/>
            <p:nvPr/>
          </p:nvSpPr>
          <p:spPr>
            <a:xfrm flipH="1">
              <a:off x="3334215" y="4983250"/>
              <a:ext cx="1136300" cy="260300"/>
            </a:xfrm>
            <a:custGeom>
              <a:avLst/>
              <a:gdLst/>
              <a:ahLst/>
              <a:cxnLst/>
              <a:rect l="l" t="t" r="r" b="b"/>
              <a:pathLst>
                <a:path w="45452" h="10412" extrusionOk="0">
                  <a:moveTo>
                    <a:pt x="30100" y="1"/>
                  </a:moveTo>
                  <a:cubicBezTo>
                    <a:pt x="29049" y="1"/>
                    <a:pt x="27998" y="54"/>
                    <a:pt x="26950" y="160"/>
                  </a:cubicBezTo>
                  <a:cubicBezTo>
                    <a:pt x="14844" y="1337"/>
                    <a:pt x="9603" y="1808"/>
                    <a:pt x="17917" y="3704"/>
                  </a:cubicBezTo>
                  <a:cubicBezTo>
                    <a:pt x="26925" y="5773"/>
                    <a:pt x="0" y="5897"/>
                    <a:pt x="12069" y="9168"/>
                  </a:cubicBezTo>
                  <a:cubicBezTo>
                    <a:pt x="15352" y="10058"/>
                    <a:pt x="19428" y="10412"/>
                    <a:pt x="23515" y="10412"/>
                  </a:cubicBezTo>
                  <a:cubicBezTo>
                    <a:pt x="34447" y="10412"/>
                    <a:pt x="45451" y="7882"/>
                    <a:pt x="41546" y="6331"/>
                  </a:cubicBezTo>
                  <a:cubicBezTo>
                    <a:pt x="36181" y="4187"/>
                    <a:pt x="35363" y="2527"/>
                    <a:pt x="38337" y="1511"/>
                  </a:cubicBezTo>
                  <a:cubicBezTo>
                    <a:pt x="39712" y="1052"/>
                    <a:pt x="36676" y="557"/>
                    <a:pt x="33913" y="235"/>
                  </a:cubicBezTo>
                  <a:cubicBezTo>
                    <a:pt x="32644" y="79"/>
                    <a:pt x="31372" y="1"/>
                    <a:pt x="30100" y="1"/>
                  </a:cubicBezTo>
                  <a:close/>
                </a:path>
              </a:pathLst>
            </a:custGeom>
            <a:solidFill>
              <a:srgbClr val="EAD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248;p51"/>
            <p:cNvSpPr/>
            <p:nvPr/>
          </p:nvSpPr>
          <p:spPr>
            <a:xfrm flipH="1">
              <a:off x="3371440" y="4808450"/>
              <a:ext cx="962475" cy="456050"/>
            </a:xfrm>
            <a:custGeom>
              <a:avLst/>
              <a:gdLst/>
              <a:ahLst/>
              <a:cxnLst/>
              <a:rect l="l" t="t" r="r" b="b"/>
              <a:pathLst>
                <a:path w="38499" h="18242" extrusionOk="0">
                  <a:moveTo>
                    <a:pt x="21997" y="0"/>
                  </a:moveTo>
                  <a:cubicBezTo>
                    <a:pt x="21574" y="0"/>
                    <a:pt x="19729" y="177"/>
                    <a:pt x="21151" y="3386"/>
                  </a:cubicBezTo>
                  <a:cubicBezTo>
                    <a:pt x="22080" y="5467"/>
                    <a:pt x="22626" y="6161"/>
                    <a:pt x="22626" y="6161"/>
                  </a:cubicBezTo>
                  <a:cubicBezTo>
                    <a:pt x="22626" y="6161"/>
                    <a:pt x="17744" y="4575"/>
                    <a:pt x="14535" y="4451"/>
                  </a:cubicBezTo>
                  <a:cubicBezTo>
                    <a:pt x="11326" y="4327"/>
                    <a:pt x="2628" y="4240"/>
                    <a:pt x="2627" y="4240"/>
                  </a:cubicBezTo>
                  <a:lnTo>
                    <a:pt x="2627" y="4240"/>
                  </a:lnTo>
                  <a:cubicBezTo>
                    <a:pt x="2937" y="5058"/>
                    <a:pt x="3594" y="5703"/>
                    <a:pt x="4424" y="6000"/>
                  </a:cubicBezTo>
                  <a:cubicBezTo>
                    <a:pt x="5874" y="6545"/>
                    <a:pt x="8129" y="7004"/>
                    <a:pt x="8129" y="7004"/>
                  </a:cubicBezTo>
                  <a:cubicBezTo>
                    <a:pt x="8129" y="7004"/>
                    <a:pt x="1016" y="7189"/>
                    <a:pt x="558" y="8652"/>
                  </a:cubicBezTo>
                  <a:cubicBezTo>
                    <a:pt x="558" y="8652"/>
                    <a:pt x="0" y="9321"/>
                    <a:pt x="186" y="9606"/>
                  </a:cubicBezTo>
                  <a:cubicBezTo>
                    <a:pt x="385" y="9903"/>
                    <a:pt x="11301" y="12641"/>
                    <a:pt x="14237" y="14277"/>
                  </a:cubicBezTo>
                  <a:cubicBezTo>
                    <a:pt x="14842" y="14612"/>
                    <a:pt x="14797" y="14748"/>
                    <a:pt x="14334" y="14748"/>
                  </a:cubicBezTo>
                  <a:cubicBezTo>
                    <a:pt x="12539" y="14748"/>
                    <a:pt x="4463" y="12714"/>
                    <a:pt x="3606" y="12418"/>
                  </a:cubicBezTo>
                  <a:cubicBezTo>
                    <a:pt x="3546" y="12398"/>
                    <a:pt x="3491" y="12389"/>
                    <a:pt x="3441" y="12389"/>
                  </a:cubicBezTo>
                  <a:cubicBezTo>
                    <a:pt x="2605" y="12389"/>
                    <a:pt x="3382" y="15133"/>
                    <a:pt x="8389" y="16408"/>
                  </a:cubicBezTo>
                  <a:cubicBezTo>
                    <a:pt x="10520" y="16953"/>
                    <a:pt x="13345" y="17920"/>
                    <a:pt x="14646" y="18242"/>
                  </a:cubicBezTo>
                  <a:lnTo>
                    <a:pt x="38498" y="18217"/>
                  </a:lnTo>
                  <a:lnTo>
                    <a:pt x="36416" y="16036"/>
                  </a:lnTo>
                  <a:cubicBezTo>
                    <a:pt x="35896" y="15652"/>
                    <a:pt x="35400" y="15219"/>
                    <a:pt x="34942" y="14760"/>
                  </a:cubicBezTo>
                  <a:cubicBezTo>
                    <a:pt x="31274" y="11154"/>
                    <a:pt x="26541" y="7326"/>
                    <a:pt x="24484" y="4129"/>
                  </a:cubicBezTo>
                  <a:cubicBezTo>
                    <a:pt x="22291" y="734"/>
                    <a:pt x="22080" y="3"/>
                    <a:pt x="22080" y="3"/>
                  </a:cubicBezTo>
                  <a:cubicBezTo>
                    <a:pt x="22080" y="3"/>
                    <a:pt x="22050" y="0"/>
                    <a:pt x="21997" y="0"/>
                  </a:cubicBezTo>
                  <a:close/>
                </a:path>
              </a:pathLst>
            </a:custGeom>
            <a:solidFill>
              <a:srgbClr val="BA7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249;p51"/>
            <p:cNvSpPr/>
            <p:nvPr/>
          </p:nvSpPr>
          <p:spPr>
            <a:xfrm flipH="1">
              <a:off x="3874515" y="4978575"/>
              <a:ext cx="261450" cy="43750"/>
            </a:xfrm>
            <a:custGeom>
              <a:avLst/>
              <a:gdLst/>
              <a:ahLst/>
              <a:cxnLst/>
              <a:rect l="l" t="t" r="r" b="b"/>
              <a:pathLst>
                <a:path w="10458" h="1750" extrusionOk="0">
                  <a:moveTo>
                    <a:pt x="223" y="0"/>
                  </a:moveTo>
                  <a:cubicBezTo>
                    <a:pt x="99" y="0"/>
                    <a:pt x="12" y="87"/>
                    <a:pt x="0" y="211"/>
                  </a:cubicBezTo>
                  <a:cubicBezTo>
                    <a:pt x="0" y="322"/>
                    <a:pt x="87" y="422"/>
                    <a:pt x="211" y="422"/>
                  </a:cubicBezTo>
                  <a:cubicBezTo>
                    <a:pt x="248" y="422"/>
                    <a:pt x="3692" y="521"/>
                    <a:pt x="9318" y="1710"/>
                  </a:cubicBezTo>
                  <a:cubicBezTo>
                    <a:pt x="9429" y="1735"/>
                    <a:pt x="9553" y="1747"/>
                    <a:pt x="9677" y="1747"/>
                  </a:cubicBezTo>
                  <a:cubicBezTo>
                    <a:pt x="9698" y="1749"/>
                    <a:pt x="9718" y="1750"/>
                    <a:pt x="9738" y="1750"/>
                  </a:cubicBezTo>
                  <a:cubicBezTo>
                    <a:pt x="9879" y="1750"/>
                    <a:pt x="10018" y="1713"/>
                    <a:pt x="10148" y="1648"/>
                  </a:cubicBezTo>
                  <a:cubicBezTo>
                    <a:pt x="10297" y="1549"/>
                    <a:pt x="10396" y="1400"/>
                    <a:pt x="10433" y="1227"/>
                  </a:cubicBezTo>
                  <a:cubicBezTo>
                    <a:pt x="10458" y="1115"/>
                    <a:pt x="10383" y="1004"/>
                    <a:pt x="10284" y="979"/>
                  </a:cubicBezTo>
                  <a:cubicBezTo>
                    <a:pt x="10270" y="976"/>
                    <a:pt x="10255" y="974"/>
                    <a:pt x="10241" y="974"/>
                  </a:cubicBezTo>
                  <a:cubicBezTo>
                    <a:pt x="10145" y="974"/>
                    <a:pt x="10056" y="1043"/>
                    <a:pt x="10024" y="1140"/>
                  </a:cubicBezTo>
                  <a:cubicBezTo>
                    <a:pt x="10024" y="1190"/>
                    <a:pt x="9987" y="1252"/>
                    <a:pt x="9937" y="1277"/>
                  </a:cubicBezTo>
                  <a:cubicBezTo>
                    <a:pt x="9836" y="1313"/>
                    <a:pt x="9735" y="1332"/>
                    <a:pt x="9634" y="1332"/>
                  </a:cubicBezTo>
                  <a:cubicBezTo>
                    <a:pt x="9562" y="1332"/>
                    <a:pt x="9489" y="1322"/>
                    <a:pt x="9417" y="1301"/>
                  </a:cubicBezTo>
                  <a:cubicBezTo>
                    <a:pt x="3742" y="99"/>
                    <a:pt x="248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250;p51"/>
            <p:cNvSpPr/>
            <p:nvPr/>
          </p:nvSpPr>
          <p:spPr>
            <a:xfrm flipH="1">
              <a:off x="3749665" y="4808425"/>
              <a:ext cx="47425" cy="59850"/>
            </a:xfrm>
            <a:custGeom>
              <a:avLst/>
              <a:gdLst/>
              <a:ahLst/>
              <a:cxnLst/>
              <a:rect l="l" t="t" r="r" b="b"/>
              <a:pathLst>
                <a:path w="1897" h="2394" extrusionOk="0">
                  <a:moveTo>
                    <a:pt x="515" y="1"/>
                  </a:moveTo>
                  <a:cubicBezTo>
                    <a:pt x="339" y="1"/>
                    <a:pt x="166" y="27"/>
                    <a:pt x="0" y="78"/>
                  </a:cubicBezTo>
                  <a:cubicBezTo>
                    <a:pt x="471" y="1982"/>
                    <a:pt x="1145" y="2393"/>
                    <a:pt x="1642" y="2393"/>
                  </a:cubicBezTo>
                  <a:cubicBezTo>
                    <a:pt x="1733" y="2393"/>
                    <a:pt x="1819" y="2379"/>
                    <a:pt x="1896" y="2358"/>
                  </a:cubicBezTo>
                  <a:cubicBezTo>
                    <a:pt x="744" y="475"/>
                    <a:pt x="620" y="4"/>
                    <a:pt x="620" y="4"/>
                  </a:cubicBezTo>
                  <a:cubicBezTo>
                    <a:pt x="585" y="2"/>
                    <a:pt x="550" y="1"/>
                    <a:pt x="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251;p51"/>
            <p:cNvSpPr/>
            <p:nvPr/>
          </p:nvSpPr>
          <p:spPr>
            <a:xfrm flipH="1">
              <a:off x="4188290" y="4914150"/>
              <a:ext cx="79950" cy="12775"/>
            </a:xfrm>
            <a:custGeom>
              <a:avLst/>
              <a:gdLst/>
              <a:ahLst/>
              <a:cxnLst/>
              <a:rect l="l" t="t" r="r" b="b"/>
              <a:pathLst>
                <a:path w="3198" h="511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136"/>
                    <a:pt x="99" y="260"/>
                    <a:pt x="161" y="372"/>
                  </a:cubicBezTo>
                  <a:cubicBezTo>
                    <a:pt x="820" y="471"/>
                    <a:pt x="1337" y="510"/>
                    <a:pt x="1744" y="510"/>
                  </a:cubicBezTo>
                  <a:cubicBezTo>
                    <a:pt x="2814" y="510"/>
                    <a:pt x="3116" y="235"/>
                    <a:pt x="3197" y="37"/>
                  </a:cubicBezTo>
                  <a:cubicBezTo>
                    <a:pt x="1351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252;p51"/>
            <p:cNvSpPr/>
            <p:nvPr/>
          </p:nvSpPr>
          <p:spPr>
            <a:xfrm flipH="1">
              <a:off x="4248715" y="4998700"/>
              <a:ext cx="74350" cy="29450"/>
            </a:xfrm>
            <a:custGeom>
              <a:avLst/>
              <a:gdLst/>
              <a:ahLst/>
              <a:cxnLst/>
              <a:rect l="l" t="t" r="r" b="b"/>
              <a:pathLst>
                <a:path w="2974" h="1178" extrusionOk="0">
                  <a:moveTo>
                    <a:pt x="2268" y="1"/>
                  </a:moveTo>
                  <a:lnTo>
                    <a:pt x="2268" y="1"/>
                  </a:lnTo>
                  <a:cubicBezTo>
                    <a:pt x="409" y="199"/>
                    <a:pt x="0" y="1178"/>
                    <a:pt x="0" y="1178"/>
                  </a:cubicBezTo>
                  <a:cubicBezTo>
                    <a:pt x="2974" y="1165"/>
                    <a:pt x="2268" y="1"/>
                    <a:pt x="2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253;p51"/>
            <p:cNvSpPr/>
            <p:nvPr/>
          </p:nvSpPr>
          <p:spPr>
            <a:xfrm flipH="1">
              <a:off x="3896165" y="5019575"/>
              <a:ext cx="429375" cy="78350"/>
            </a:xfrm>
            <a:custGeom>
              <a:avLst/>
              <a:gdLst/>
              <a:ahLst/>
              <a:cxnLst/>
              <a:rect l="l" t="t" r="r" b="b"/>
              <a:pathLst>
                <a:path w="17175" h="3134" extrusionOk="0">
                  <a:moveTo>
                    <a:pt x="882" y="1"/>
                  </a:moveTo>
                  <a:cubicBezTo>
                    <a:pt x="463" y="1"/>
                    <a:pt x="225" y="8"/>
                    <a:pt x="211" y="8"/>
                  </a:cubicBezTo>
                  <a:cubicBezTo>
                    <a:pt x="99" y="8"/>
                    <a:pt x="0" y="107"/>
                    <a:pt x="12" y="231"/>
                  </a:cubicBezTo>
                  <a:cubicBezTo>
                    <a:pt x="12" y="343"/>
                    <a:pt x="112" y="430"/>
                    <a:pt x="223" y="430"/>
                  </a:cubicBezTo>
                  <a:cubicBezTo>
                    <a:pt x="236" y="430"/>
                    <a:pt x="489" y="421"/>
                    <a:pt x="936" y="421"/>
                  </a:cubicBezTo>
                  <a:cubicBezTo>
                    <a:pt x="3053" y="421"/>
                    <a:pt x="9513" y="615"/>
                    <a:pt x="15315" y="2846"/>
                  </a:cubicBezTo>
                  <a:cubicBezTo>
                    <a:pt x="15686" y="3007"/>
                    <a:pt x="16095" y="3106"/>
                    <a:pt x="16504" y="3131"/>
                  </a:cubicBezTo>
                  <a:cubicBezTo>
                    <a:pt x="16524" y="3133"/>
                    <a:pt x="16544" y="3134"/>
                    <a:pt x="16564" y="3134"/>
                  </a:cubicBezTo>
                  <a:cubicBezTo>
                    <a:pt x="16659" y="3134"/>
                    <a:pt x="16757" y="3112"/>
                    <a:pt x="16839" y="3081"/>
                  </a:cubicBezTo>
                  <a:cubicBezTo>
                    <a:pt x="16963" y="3032"/>
                    <a:pt x="17062" y="2932"/>
                    <a:pt x="17111" y="2796"/>
                  </a:cubicBezTo>
                  <a:cubicBezTo>
                    <a:pt x="17174" y="2632"/>
                    <a:pt x="17043" y="2512"/>
                    <a:pt x="16911" y="2512"/>
                  </a:cubicBezTo>
                  <a:cubicBezTo>
                    <a:pt x="16834" y="2512"/>
                    <a:pt x="16756" y="2552"/>
                    <a:pt x="16715" y="2647"/>
                  </a:cubicBezTo>
                  <a:cubicBezTo>
                    <a:pt x="16715" y="2672"/>
                    <a:pt x="16690" y="2685"/>
                    <a:pt x="16665" y="2697"/>
                  </a:cubicBezTo>
                  <a:cubicBezTo>
                    <a:pt x="16635" y="2708"/>
                    <a:pt x="16588" y="2718"/>
                    <a:pt x="16514" y="2718"/>
                  </a:cubicBezTo>
                  <a:cubicBezTo>
                    <a:pt x="16344" y="2718"/>
                    <a:pt x="16033" y="2665"/>
                    <a:pt x="15463" y="2449"/>
                  </a:cubicBezTo>
                  <a:cubicBezTo>
                    <a:pt x="9551" y="190"/>
                    <a:pt x="2969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254;p51"/>
            <p:cNvSpPr/>
            <p:nvPr/>
          </p:nvSpPr>
          <p:spPr>
            <a:xfrm flipH="1">
              <a:off x="4285890" y="5029125"/>
              <a:ext cx="48950" cy="20725"/>
            </a:xfrm>
            <a:custGeom>
              <a:avLst/>
              <a:gdLst/>
              <a:ahLst/>
              <a:cxnLst/>
              <a:rect l="l" t="t" r="r" b="b"/>
              <a:pathLst>
                <a:path w="1958" h="829" extrusionOk="0">
                  <a:moveTo>
                    <a:pt x="1176" y="0"/>
                  </a:moveTo>
                  <a:cubicBezTo>
                    <a:pt x="832" y="0"/>
                    <a:pt x="478" y="48"/>
                    <a:pt x="438" y="48"/>
                  </a:cubicBezTo>
                  <a:cubicBezTo>
                    <a:pt x="435" y="48"/>
                    <a:pt x="434" y="48"/>
                    <a:pt x="434" y="48"/>
                  </a:cubicBezTo>
                  <a:cubicBezTo>
                    <a:pt x="0" y="642"/>
                    <a:pt x="298" y="828"/>
                    <a:pt x="298" y="828"/>
                  </a:cubicBezTo>
                  <a:cubicBezTo>
                    <a:pt x="1425" y="791"/>
                    <a:pt x="1958" y="618"/>
                    <a:pt x="1846" y="196"/>
                  </a:cubicBezTo>
                  <a:cubicBezTo>
                    <a:pt x="1800" y="41"/>
                    <a:pt x="1492" y="0"/>
                    <a:pt x="1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255;p51"/>
            <p:cNvSpPr/>
            <p:nvPr/>
          </p:nvSpPr>
          <p:spPr>
            <a:xfrm flipH="1">
              <a:off x="4189840" y="5118425"/>
              <a:ext cx="65075" cy="31725"/>
            </a:xfrm>
            <a:custGeom>
              <a:avLst/>
              <a:gdLst/>
              <a:ahLst/>
              <a:cxnLst/>
              <a:rect l="l" t="t" r="r" b="b"/>
              <a:pathLst>
                <a:path w="2603" h="1269" extrusionOk="0">
                  <a:moveTo>
                    <a:pt x="276" y="1"/>
                  </a:moveTo>
                  <a:cubicBezTo>
                    <a:pt x="116" y="1"/>
                    <a:pt x="19" y="101"/>
                    <a:pt x="0" y="279"/>
                  </a:cubicBezTo>
                  <a:cubicBezTo>
                    <a:pt x="409" y="701"/>
                    <a:pt x="917" y="1011"/>
                    <a:pt x="1475" y="1209"/>
                  </a:cubicBezTo>
                  <a:cubicBezTo>
                    <a:pt x="1618" y="1251"/>
                    <a:pt x="1743" y="1269"/>
                    <a:pt x="1853" y="1269"/>
                  </a:cubicBezTo>
                  <a:cubicBezTo>
                    <a:pt x="2520" y="1269"/>
                    <a:pt x="2602" y="602"/>
                    <a:pt x="2602" y="602"/>
                  </a:cubicBezTo>
                  <a:cubicBezTo>
                    <a:pt x="1512" y="341"/>
                    <a:pt x="706" y="118"/>
                    <a:pt x="446" y="32"/>
                  </a:cubicBezTo>
                  <a:cubicBezTo>
                    <a:pt x="383" y="11"/>
                    <a:pt x="326" y="1"/>
                    <a:pt x="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256;p51"/>
            <p:cNvSpPr/>
            <p:nvPr/>
          </p:nvSpPr>
          <p:spPr>
            <a:xfrm flipH="1">
              <a:off x="4927090" y="3449000"/>
              <a:ext cx="524775" cy="378375"/>
            </a:xfrm>
            <a:custGeom>
              <a:avLst/>
              <a:gdLst/>
              <a:ahLst/>
              <a:cxnLst/>
              <a:rect l="l" t="t" r="r" b="b"/>
              <a:pathLst>
                <a:path w="20991" h="15135" extrusionOk="0">
                  <a:moveTo>
                    <a:pt x="6623" y="1"/>
                  </a:moveTo>
                  <a:cubicBezTo>
                    <a:pt x="3238" y="1"/>
                    <a:pt x="637" y="658"/>
                    <a:pt x="1" y="1523"/>
                  </a:cubicBezTo>
                  <a:cubicBezTo>
                    <a:pt x="1" y="1523"/>
                    <a:pt x="83" y="1486"/>
                    <a:pt x="230" y="1486"/>
                  </a:cubicBezTo>
                  <a:cubicBezTo>
                    <a:pt x="660" y="1486"/>
                    <a:pt x="1642" y="1803"/>
                    <a:pt x="2714" y="4298"/>
                  </a:cubicBezTo>
                  <a:cubicBezTo>
                    <a:pt x="4302" y="7996"/>
                    <a:pt x="2464" y="8115"/>
                    <a:pt x="2220" y="8115"/>
                  </a:cubicBezTo>
                  <a:cubicBezTo>
                    <a:pt x="2203" y="8115"/>
                    <a:pt x="2194" y="8114"/>
                    <a:pt x="2194" y="8114"/>
                  </a:cubicBezTo>
                  <a:lnTo>
                    <a:pt x="2194" y="8114"/>
                  </a:lnTo>
                  <a:cubicBezTo>
                    <a:pt x="7311" y="10134"/>
                    <a:pt x="12305" y="12463"/>
                    <a:pt x="17149" y="15065"/>
                  </a:cubicBezTo>
                  <a:cubicBezTo>
                    <a:pt x="17149" y="15065"/>
                    <a:pt x="17200" y="15135"/>
                    <a:pt x="17275" y="15135"/>
                  </a:cubicBezTo>
                  <a:cubicBezTo>
                    <a:pt x="17495" y="15135"/>
                    <a:pt x="17921" y="14544"/>
                    <a:pt x="17893" y="9911"/>
                  </a:cubicBezTo>
                  <a:cubicBezTo>
                    <a:pt x="17861" y="4515"/>
                    <a:pt x="20206" y="4153"/>
                    <a:pt x="20836" y="4153"/>
                  </a:cubicBezTo>
                  <a:cubicBezTo>
                    <a:pt x="20934" y="4153"/>
                    <a:pt x="20990" y="4162"/>
                    <a:pt x="20990" y="4162"/>
                  </a:cubicBezTo>
                  <a:cubicBezTo>
                    <a:pt x="16562" y="1075"/>
                    <a:pt x="10951" y="1"/>
                    <a:pt x="6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257;p51"/>
            <p:cNvSpPr/>
            <p:nvPr/>
          </p:nvSpPr>
          <p:spPr>
            <a:xfrm flipH="1">
              <a:off x="4041165" y="2682975"/>
              <a:ext cx="1058800" cy="1271525"/>
            </a:xfrm>
            <a:custGeom>
              <a:avLst/>
              <a:gdLst/>
              <a:ahLst/>
              <a:cxnLst/>
              <a:rect l="l" t="t" r="r" b="b"/>
              <a:pathLst>
                <a:path w="42352" h="50861" extrusionOk="0">
                  <a:moveTo>
                    <a:pt x="19770" y="0"/>
                  </a:moveTo>
                  <a:cubicBezTo>
                    <a:pt x="11975" y="0"/>
                    <a:pt x="8268" y="3961"/>
                    <a:pt x="4684" y="15015"/>
                  </a:cubicBezTo>
                  <a:cubicBezTo>
                    <a:pt x="1" y="29500"/>
                    <a:pt x="1116" y="45198"/>
                    <a:pt x="19652" y="50638"/>
                  </a:cubicBezTo>
                  <a:cubicBezTo>
                    <a:pt x="20160" y="50787"/>
                    <a:pt x="20706" y="50861"/>
                    <a:pt x="21278" y="50861"/>
                  </a:cubicBezTo>
                  <a:cubicBezTo>
                    <a:pt x="26497" y="50861"/>
                    <a:pt x="33970" y="44751"/>
                    <a:pt x="36181" y="34344"/>
                  </a:cubicBezTo>
                  <a:cubicBezTo>
                    <a:pt x="38647" y="22796"/>
                    <a:pt x="42352" y="3863"/>
                    <a:pt x="28325" y="1051"/>
                  </a:cubicBezTo>
                  <a:cubicBezTo>
                    <a:pt x="25001" y="382"/>
                    <a:pt x="22188" y="0"/>
                    <a:pt x="19770" y="0"/>
                  </a:cubicBez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258;p51"/>
            <p:cNvSpPr/>
            <p:nvPr/>
          </p:nvSpPr>
          <p:spPr>
            <a:xfrm flipH="1">
              <a:off x="4641190" y="3285900"/>
              <a:ext cx="253400" cy="166800"/>
            </a:xfrm>
            <a:custGeom>
              <a:avLst/>
              <a:gdLst/>
              <a:ahLst/>
              <a:cxnLst/>
              <a:rect l="l" t="t" r="r" b="b"/>
              <a:pathLst>
                <a:path w="10136" h="6672" extrusionOk="0">
                  <a:moveTo>
                    <a:pt x="6325" y="0"/>
                  </a:moveTo>
                  <a:cubicBezTo>
                    <a:pt x="5072" y="0"/>
                    <a:pt x="5019" y="1975"/>
                    <a:pt x="5019" y="1975"/>
                  </a:cubicBezTo>
                  <a:cubicBezTo>
                    <a:pt x="5019" y="1975"/>
                    <a:pt x="4453" y="440"/>
                    <a:pt x="3503" y="440"/>
                  </a:cubicBezTo>
                  <a:cubicBezTo>
                    <a:pt x="3243" y="440"/>
                    <a:pt x="2954" y="555"/>
                    <a:pt x="2640" y="848"/>
                  </a:cubicBezTo>
                  <a:cubicBezTo>
                    <a:pt x="0" y="3276"/>
                    <a:pt x="6233" y="6671"/>
                    <a:pt x="6233" y="6671"/>
                  </a:cubicBezTo>
                  <a:cubicBezTo>
                    <a:pt x="6233" y="6671"/>
                    <a:pt x="10136" y="1690"/>
                    <a:pt x="7125" y="216"/>
                  </a:cubicBezTo>
                  <a:cubicBezTo>
                    <a:pt x="6815" y="64"/>
                    <a:pt x="6550" y="0"/>
                    <a:pt x="6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259;p51"/>
            <p:cNvSpPr/>
            <p:nvPr/>
          </p:nvSpPr>
          <p:spPr>
            <a:xfrm flipH="1">
              <a:off x="4178090" y="3371175"/>
              <a:ext cx="153350" cy="118700"/>
            </a:xfrm>
            <a:custGeom>
              <a:avLst/>
              <a:gdLst/>
              <a:ahLst/>
              <a:cxnLst/>
              <a:rect l="l" t="t" r="r" b="b"/>
              <a:pathLst>
                <a:path w="6134" h="4748" extrusionOk="0">
                  <a:moveTo>
                    <a:pt x="2574" y="0"/>
                  </a:moveTo>
                  <a:cubicBezTo>
                    <a:pt x="2555" y="0"/>
                    <a:pt x="2536" y="1"/>
                    <a:pt x="2516" y="1"/>
                  </a:cubicBezTo>
                  <a:cubicBezTo>
                    <a:pt x="1" y="101"/>
                    <a:pt x="1785" y="4747"/>
                    <a:pt x="1785" y="4747"/>
                  </a:cubicBezTo>
                  <a:cubicBezTo>
                    <a:pt x="1785" y="4747"/>
                    <a:pt x="6134" y="3880"/>
                    <a:pt x="5192" y="1711"/>
                  </a:cubicBezTo>
                  <a:cubicBezTo>
                    <a:pt x="4979" y="1218"/>
                    <a:pt x="4692" y="1055"/>
                    <a:pt x="4404" y="1055"/>
                  </a:cubicBezTo>
                  <a:cubicBezTo>
                    <a:pt x="3838" y="1055"/>
                    <a:pt x="3272" y="1687"/>
                    <a:pt x="3272" y="1687"/>
                  </a:cubicBezTo>
                  <a:cubicBezTo>
                    <a:pt x="3272" y="1687"/>
                    <a:pt x="3898" y="0"/>
                    <a:pt x="2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260;p51"/>
            <p:cNvSpPr/>
            <p:nvPr/>
          </p:nvSpPr>
          <p:spPr>
            <a:xfrm flipH="1">
              <a:off x="4330490" y="3195750"/>
              <a:ext cx="198275" cy="299725"/>
            </a:xfrm>
            <a:custGeom>
              <a:avLst/>
              <a:gdLst/>
              <a:ahLst/>
              <a:cxnLst/>
              <a:rect l="l" t="t" r="r" b="b"/>
              <a:pathLst>
                <a:path w="7931" h="11989" extrusionOk="0">
                  <a:moveTo>
                    <a:pt x="4719" y="0"/>
                  </a:moveTo>
                  <a:cubicBezTo>
                    <a:pt x="4676" y="0"/>
                    <a:pt x="4633" y="21"/>
                    <a:pt x="4610" y="67"/>
                  </a:cubicBezTo>
                  <a:cubicBezTo>
                    <a:pt x="3941" y="1666"/>
                    <a:pt x="3470" y="3363"/>
                    <a:pt x="3470" y="5147"/>
                  </a:cubicBezTo>
                  <a:cubicBezTo>
                    <a:pt x="3458" y="5606"/>
                    <a:pt x="3520" y="6064"/>
                    <a:pt x="3619" y="6510"/>
                  </a:cubicBezTo>
                  <a:cubicBezTo>
                    <a:pt x="3718" y="6981"/>
                    <a:pt x="3916" y="7427"/>
                    <a:pt x="4201" y="7824"/>
                  </a:cubicBezTo>
                  <a:cubicBezTo>
                    <a:pt x="4486" y="8208"/>
                    <a:pt x="4858" y="8530"/>
                    <a:pt x="5267" y="8778"/>
                  </a:cubicBezTo>
                  <a:cubicBezTo>
                    <a:pt x="5663" y="9026"/>
                    <a:pt x="6109" y="9212"/>
                    <a:pt x="6568" y="9311"/>
                  </a:cubicBezTo>
                  <a:cubicBezTo>
                    <a:pt x="6754" y="9348"/>
                    <a:pt x="6940" y="9385"/>
                    <a:pt x="7113" y="9447"/>
                  </a:cubicBezTo>
                  <a:cubicBezTo>
                    <a:pt x="7138" y="9459"/>
                    <a:pt x="7147" y="9463"/>
                    <a:pt x="7150" y="9463"/>
                  </a:cubicBezTo>
                  <a:cubicBezTo>
                    <a:pt x="7150" y="9499"/>
                    <a:pt x="7150" y="9535"/>
                    <a:pt x="7150" y="9571"/>
                  </a:cubicBezTo>
                  <a:cubicBezTo>
                    <a:pt x="7076" y="9955"/>
                    <a:pt x="6964" y="10327"/>
                    <a:pt x="6803" y="10686"/>
                  </a:cubicBezTo>
                  <a:cubicBezTo>
                    <a:pt x="6667" y="11095"/>
                    <a:pt x="6543" y="11244"/>
                    <a:pt x="6221" y="11293"/>
                  </a:cubicBezTo>
                  <a:cubicBezTo>
                    <a:pt x="6157" y="11297"/>
                    <a:pt x="6093" y="11299"/>
                    <a:pt x="6029" y="11299"/>
                  </a:cubicBezTo>
                  <a:cubicBezTo>
                    <a:pt x="5710" y="11299"/>
                    <a:pt x="5395" y="11248"/>
                    <a:pt x="5106" y="11145"/>
                  </a:cubicBezTo>
                  <a:cubicBezTo>
                    <a:pt x="4313" y="10897"/>
                    <a:pt x="3532" y="10525"/>
                    <a:pt x="2714" y="10252"/>
                  </a:cubicBezTo>
                  <a:cubicBezTo>
                    <a:pt x="2009" y="10003"/>
                    <a:pt x="1256" y="9753"/>
                    <a:pt x="481" y="9753"/>
                  </a:cubicBezTo>
                  <a:cubicBezTo>
                    <a:pt x="371" y="9753"/>
                    <a:pt x="260" y="9758"/>
                    <a:pt x="149" y="9769"/>
                  </a:cubicBezTo>
                  <a:cubicBezTo>
                    <a:pt x="1" y="9794"/>
                    <a:pt x="1" y="10017"/>
                    <a:pt x="162" y="10017"/>
                  </a:cubicBezTo>
                  <a:cubicBezTo>
                    <a:pt x="980" y="10029"/>
                    <a:pt x="1773" y="10339"/>
                    <a:pt x="2541" y="10686"/>
                  </a:cubicBezTo>
                  <a:cubicBezTo>
                    <a:pt x="3309" y="11045"/>
                    <a:pt x="4065" y="11430"/>
                    <a:pt x="4895" y="11739"/>
                  </a:cubicBezTo>
                  <a:cubicBezTo>
                    <a:pt x="5310" y="11912"/>
                    <a:pt x="5746" y="11988"/>
                    <a:pt x="6193" y="11988"/>
                  </a:cubicBezTo>
                  <a:cubicBezTo>
                    <a:pt x="6227" y="11988"/>
                    <a:pt x="6261" y="11988"/>
                    <a:pt x="6295" y="11987"/>
                  </a:cubicBezTo>
                  <a:cubicBezTo>
                    <a:pt x="6580" y="11962"/>
                    <a:pt x="6853" y="11838"/>
                    <a:pt x="7063" y="11640"/>
                  </a:cubicBezTo>
                  <a:cubicBezTo>
                    <a:pt x="7249" y="11454"/>
                    <a:pt x="7398" y="11231"/>
                    <a:pt x="7485" y="10971"/>
                  </a:cubicBezTo>
                  <a:cubicBezTo>
                    <a:pt x="7683" y="10550"/>
                    <a:pt x="7832" y="10104"/>
                    <a:pt x="7906" y="9658"/>
                  </a:cubicBezTo>
                  <a:cubicBezTo>
                    <a:pt x="7931" y="9484"/>
                    <a:pt x="7906" y="9298"/>
                    <a:pt x="7844" y="9137"/>
                  </a:cubicBezTo>
                  <a:cubicBezTo>
                    <a:pt x="7770" y="8951"/>
                    <a:pt x="7609" y="8803"/>
                    <a:pt x="7423" y="8728"/>
                  </a:cubicBezTo>
                  <a:cubicBezTo>
                    <a:pt x="7200" y="8642"/>
                    <a:pt x="6977" y="8567"/>
                    <a:pt x="6741" y="8518"/>
                  </a:cubicBezTo>
                  <a:cubicBezTo>
                    <a:pt x="6357" y="8431"/>
                    <a:pt x="6010" y="8295"/>
                    <a:pt x="5676" y="8084"/>
                  </a:cubicBezTo>
                  <a:cubicBezTo>
                    <a:pt x="5366" y="7886"/>
                    <a:pt x="5081" y="7626"/>
                    <a:pt x="4846" y="7328"/>
                  </a:cubicBezTo>
                  <a:cubicBezTo>
                    <a:pt x="4437" y="6746"/>
                    <a:pt x="4276" y="5940"/>
                    <a:pt x="4251" y="5135"/>
                  </a:cubicBezTo>
                  <a:cubicBezTo>
                    <a:pt x="4226" y="4305"/>
                    <a:pt x="4276" y="3475"/>
                    <a:pt x="4387" y="2657"/>
                  </a:cubicBezTo>
                  <a:cubicBezTo>
                    <a:pt x="4499" y="1814"/>
                    <a:pt x="4647" y="984"/>
                    <a:pt x="4833" y="154"/>
                  </a:cubicBezTo>
                  <a:lnTo>
                    <a:pt x="4846" y="142"/>
                  </a:lnTo>
                  <a:cubicBezTo>
                    <a:pt x="4861" y="57"/>
                    <a:pt x="4790" y="0"/>
                    <a:pt x="4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261;p51"/>
            <p:cNvSpPr/>
            <p:nvPr/>
          </p:nvSpPr>
          <p:spPr>
            <a:xfrm flipH="1">
              <a:off x="4152365" y="323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4025" cap="rnd" cmpd="sng">
              <a:solidFill>
                <a:srgbClr val="2318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262;p51"/>
            <p:cNvSpPr/>
            <p:nvPr/>
          </p:nvSpPr>
          <p:spPr>
            <a:xfrm flipH="1">
              <a:off x="4240965" y="327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4025" cap="rnd" cmpd="sng">
              <a:solidFill>
                <a:srgbClr val="2318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263;p51"/>
            <p:cNvSpPr/>
            <p:nvPr/>
          </p:nvSpPr>
          <p:spPr>
            <a:xfrm flipH="1">
              <a:off x="4470190" y="3012675"/>
              <a:ext cx="294925" cy="101450"/>
            </a:xfrm>
            <a:custGeom>
              <a:avLst/>
              <a:gdLst/>
              <a:ahLst/>
              <a:cxnLst/>
              <a:rect l="l" t="t" r="r" b="b"/>
              <a:pathLst>
                <a:path w="11797" h="4058" extrusionOk="0">
                  <a:moveTo>
                    <a:pt x="5404" y="1"/>
                  </a:moveTo>
                  <a:cubicBezTo>
                    <a:pt x="3221" y="1"/>
                    <a:pt x="1449" y="860"/>
                    <a:pt x="509" y="1629"/>
                  </a:cubicBezTo>
                  <a:cubicBezTo>
                    <a:pt x="63" y="2000"/>
                    <a:pt x="1" y="2657"/>
                    <a:pt x="372" y="3103"/>
                  </a:cubicBezTo>
                  <a:cubicBezTo>
                    <a:pt x="583" y="3355"/>
                    <a:pt x="884" y="3485"/>
                    <a:pt x="1186" y="3485"/>
                  </a:cubicBezTo>
                  <a:cubicBezTo>
                    <a:pt x="1419" y="3485"/>
                    <a:pt x="1653" y="3408"/>
                    <a:pt x="1847" y="3252"/>
                  </a:cubicBezTo>
                  <a:cubicBezTo>
                    <a:pt x="1939" y="3175"/>
                    <a:pt x="3305" y="2070"/>
                    <a:pt x="5398" y="2070"/>
                  </a:cubicBezTo>
                  <a:cubicBezTo>
                    <a:pt x="6690" y="2070"/>
                    <a:pt x="8259" y="2491"/>
                    <a:pt x="9975" y="3834"/>
                  </a:cubicBezTo>
                  <a:cubicBezTo>
                    <a:pt x="10149" y="3971"/>
                    <a:pt x="10384" y="4045"/>
                    <a:pt x="10620" y="4057"/>
                  </a:cubicBezTo>
                  <a:cubicBezTo>
                    <a:pt x="10942" y="4045"/>
                    <a:pt x="11239" y="3896"/>
                    <a:pt x="11437" y="3648"/>
                  </a:cubicBezTo>
                  <a:cubicBezTo>
                    <a:pt x="11797" y="3190"/>
                    <a:pt x="11710" y="2533"/>
                    <a:pt x="11264" y="2174"/>
                  </a:cubicBezTo>
                  <a:cubicBezTo>
                    <a:pt x="9190" y="559"/>
                    <a:pt x="7163" y="1"/>
                    <a:pt x="5404" y="1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264;p51"/>
            <p:cNvSpPr/>
            <p:nvPr/>
          </p:nvSpPr>
          <p:spPr>
            <a:xfrm flipH="1">
              <a:off x="4158565" y="3094350"/>
              <a:ext cx="205100" cy="128500"/>
            </a:xfrm>
            <a:custGeom>
              <a:avLst/>
              <a:gdLst/>
              <a:ahLst/>
              <a:cxnLst/>
              <a:rect l="l" t="t" r="r" b="b"/>
              <a:pathLst>
                <a:path w="8204" h="5140" extrusionOk="0">
                  <a:moveTo>
                    <a:pt x="3543" y="1"/>
                  </a:moveTo>
                  <a:cubicBezTo>
                    <a:pt x="2175" y="1"/>
                    <a:pt x="1011" y="416"/>
                    <a:pt x="819" y="493"/>
                  </a:cubicBezTo>
                  <a:cubicBezTo>
                    <a:pt x="274" y="691"/>
                    <a:pt x="1" y="1298"/>
                    <a:pt x="199" y="1843"/>
                  </a:cubicBezTo>
                  <a:cubicBezTo>
                    <a:pt x="362" y="2264"/>
                    <a:pt x="752" y="2522"/>
                    <a:pt x="1172" y="2522"/>
                  </a:cubicBezTo>
                  <a:cubicBezTo>
                    <a:pt x="1297" y="2522"/>
                    <a:pt x="1425" y="2499"/>
                    <a:pt x="1550" y="2451"/>
                  </a:cubicBezTo>
                  <a:cubicBezTo>
                    <a:pt x="1892" y="2321"/>
                    <a:pt x="2720" y="2103"/>
                    <a:pt x="3561" y="2103"/>
                  </a:cubicBezTo>
                  <a:cubicBezTo>
                    <a:pt x="4089" y="2103"/>
                    <a:pt x="4623" y="2189"/>
                    <a:pt x="5044" y="2438"/>
                  </a:cubicBezTo>
                  <a:cubicBezTo>
                    <a:pt x="5589" y="2760"/>
                    <a:pt x="5924" y="3355"/>
                    <a:pt x="6048" y="4247"/>
                  </a:cubicBezTo>
                  <a:cubicBezTo>
                    <a:pt x="6122" y="4755"/>
                    <a:pt x="6568" y="5139"/>
                    <a:pt x="7088" y="5139"/>
                  </a:cubicBezTo>
                  <a:cubicBezTo>
                    <a:pt x="7138" y="5139"/>
                    <a:pt x="7188" y="5139"/>
                    <a:pt x="7237" y="5127"/>
                  </a:cubicBezTo>
                  <a:cubicBezTo>
                    <a:pt x="7807" y="5053"/>
                    <a:pt x="8204" y="4520"/>
                    <a:pt x="8117" y="3950"/>
                  </a:cubicBezTo>
                  <a:cubicBezTo>
                    <a:pt x="7844" y="2029"/>
                    <a:pt x="6878" y="1088"/>
                    <a:pt x="6110" y="642"/>
                  </a:cubicBezTo>
                  <a:cubicBezTo>
                    <a:pt x="5295" y="157"/>
                    <a:pt x="4381" y="1"/>
                    <a:pt x="3543" y="1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265;p51"/>
            <p:cNvSpPr/>
            <p:nvPr/>
          </p:nvSpPr>
          <p:spPr>
            <a:xfrm flipH="1">
              <a:off x="4108065" y="2488975"/>
              <a:ext cx="965575" cy="946675"/>
            </a:xfrm>
            <a:custGeom>
              <a:avLst/>
              <a:gdLst/>
              <a:ahLst/>
              <a:cxnLst/>
              <a:rect l="l" t="t" r="r" b="b"/>
              <a:pathLst>
                <a:path w="38623" h="37867" extrusionOk="0">
                  <a:moveTo>
                    <a:pt x="31882" y="1"/>
                  </a:moveTo>
                  <a:cubicBezTo>
                    <a:pt x="30990" y="658"/>
                    <a:pt x="29125" y="813"/>
                    <a:pt x="27096" y="813"/>
                  </a:cubicBezTo>
                  <a:cubicBezTo>
                    <a:pt x="25284" y="813"/>
                    <a:pt x="23342" y="689"/>
                    <a:pt x="21844" y="689"/>
                  </a:cubicBezTo>
                  <a:cubicBezTo>
                    <a:pt x="21664" y="689"/>
                    <a:pt x="21491" y="691"/>
                    <a:pt x="21325" y="695"/>
                  </a:cubicBezTo>
                  <a:cubicBezTo>
                    <a:pt x="18227" y="782"/>
                    <a:pt x="13160" y="1723"/>
                    <a:pt x="10074" y="5738"/>
                  </a:cubicBezTo>
                  <a:cubicBezTo>
                    <a:pt x="8525" y="7745"/>
                    <a:pt x="7286" y="7411"/>
                    <a:pt x="6741" y="8897"/>
                  </a:cubicBezTo>
                  <a:cubicBezTo>
                    <a:pt x="6196" y="10384"/>
                    <a:pt x="3408" y="9207"/>
                    <a:pt x="1859" y="11685"/>
                  </a:cubicBezTo>
                  <a:cubicBezTo>
                    <a:pt x="311" y="14176"/>
                    <a:pt x="311" y="23023"/>
                    <a:pt x="162" y="23717"/>
                  </a:cubicBezTo>
                  <a:cubicBezTo>
                    <a:pt x="1" y="24423"/>
                    <a:pt x="2343" y="26913"/>
                    <a:pt x="1983" y="29206"/>
                  </a:cubicBezTo>
                  <a:lnTo>
                    <a:pt x="3482" y="28128"/>
                  </a:lnTo>
                  <a:cubicBezTo>
                    <a:pt x="3482" y="28128"/>
                    <a:pt x="4350" y="25303"/>
                    <a:pt x="4969" y="22886"/>
                  </a:cubicBezTo>
                  <a:cubicBezTo>
                    <a:pt x="5589" y="20470"/>
                    <a:pt x="5428" y="18525"/>
                    <a:pt x="6828" y="17992"/>
                  </a:cubicBezTo>
                  <a:cubicBezTo>
                    <a:pt x="8216" y="17447"/>
                    <a:pt x="11127" y="12491"/>
                    <a:pt x="12280" y="10545"/>
                  </a:cubicBezTo>
                  <a:cubicBezTo>
                    <a:pt x="12809" y="9662"/>
                    <a:pt x="15510" y="8988"/>
                    <a:pt x="18933" y="8988"/>
                  </a:cubicBezTo>
                  <a:cubicBezTo>
                    <a:pt x="23047" y="8988"/>
                    <a:pt x="28203" y="9961"/>
                    <a:pt x="31882" y="12714"/>
                  </a:cubicBezTo>
                  <a:cubicBezTo>
                    <a:pt x="38622" y="17744"/>
                    <a:pt x="36528" y="29924"/>
                    <a:pt x="35822" y="32799"/>
                  </a:cubicBezTo>
                  <a:cubicBezTo>
                    <a:pt x="35128" y="35661"/>
                    <a:pt x="35995" y="37867"/>
                    <a:pt x="35995" y="37867"/>
                  </a:cubicBezTo>
                  <a:cubicBezTo>
                    <a:pt x="36974" y="35872"/>
                    <a:pt x="37594" y="33728"/>
                    <a:pt x="37842" y="31523"/>
                  </a:cubicBezTo>
                  <a:cubicBezTo>
                    <a:pt x="38238" y="27917"/>
                    <a:pt x="38300" y="21536"/>
                    <a:pt x="38300" y="21536"/>
                  </a:cubicBezTo>
                  <a:cubicBezTo>
                    <a:pt x="38325" y="18153"/>
                    <a:pt x="37643" y="14795"/>
                    <a:pt x="36293" y="11698"/>
                  </a:cubicBezTo>
                  <a:cubicBezTo>
                    <a:pt x="36751" y="7881"/>
                    <a:pt x="31882" y="1"/>
                    <a:pt x="3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266;p51"/>
            <p:cNvSpPr/>
            <p:nvPr/>
          </p:nvSpPr>
          <p:spPr>
            <a:xfrm flipH="1">
              <a:off x="4590365" y="3147850"/>
              <a:ext cx="64150" cy="64150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1276" y="1"/>
                  </a:moveTo>
                  <a:cubicBezTo>
                    <a:pt x="570" y="1"/>
                    <a:pt x="0" y="583"/>
                    <a:pt x="0" y="1289"/>
                  </a:cubicBezTo>
                  <a:cubicBezTo>
                    <a:pt x="0" y="1996"/>
                    <a:pt x="570" y="2566"/>
                    <a:pt x="1276" y="2566"/>
                  </a:cubicBezTo>
                  <a:cubicBezTo>
                    <a:pt x="1983" y="2566"/>
                    <a:pt x="2565" y="1996"/>
                    <a:pt x="2565" y="1289"/>
                  </a:cubicBezTo>
                  <a:cubicBezTo>
                    <a:pt x="2565" y="583"/>
                    <a:pt x="1983" y="1"/>
                    <a:pt x="1276" y="1"/>
                  </a:cubicBez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267;p51"/>
            <p:cNvSpPr/>
            <p:nvPr/>
          </p:nvSpPr>
          <p:spPr>
            <a:xfrm flipH="1">
              <a:off x="4585415" y="3142725"/>
              <a:ext cx="86775" cy="74550"/>
            </a:xfrm>
            <a:custGeom>
              <a:avLst/>
              <a:gdLst/>
              <a:ahLst/>
              <a:cxnLst/>
              <a:rect l="l" t="t" r="r" b="b"/>
              <a:pathLst>
                <a:path w="3471" h="2982" extrusionOk="0">
                  <a:moveTo>
                    <a:pt x="1983" y="416"/>
                  </a:moveTo>
                  <a:cubicBezTo>
                    <a:pt x="2578" y="416"/>
                    <a:pt x="3061" y="900"/>
                    <a:pt x="3061" y="1494"/>
                  </a:cubicBezTo>
                  <a:cubicBezTo>
                    <a:pt x="3061" y="2140"/>
                    <a:pt x="2534" y="2564"/>
                    <a:pt x="1982" y="2564"/>
                  </a:cubicBezTo>
                  <a:cubicBezTo>
                    <a:pt x="1718" y="2564"/>
                    <a:pt x="1448" y="2467"/>
                    <a:pt x="1228" y="2250"/>
                  </a:cubicBezTo>
                  <a:cubicBezTo>
                    <a:pt x="559" y="1569"/>
                    <a:pt x="1029" y="416"/>
                    <a:pt x="1983" y="416"/>
                  </a:cubicBezTo>
                  <a:close/>
                  <a:moveTo>
                    <a:pt x="1973" y="1"/>
                  </a:moveTo>
                  <a:cubicBezTo>
                    <a:pt x="1608" y="1"/>
                    <a:pt x="1235" y="137"/>
                    <a:pt x="930" y="441"/>
                  </a:cubicBezTo>
                  <a:cubicBezTo>
                    <a:pt x="1" y="1371"/>
                    <a:pt x="658" y="2981"/>
                    <a:pt x="1983" y="2981"/>
                  </a:cubicBezTo>
                  <a:cubicBezTo>
                    <a:pt x="2814" y="2981"/>
                    <a:pt x="3470" y="2312"/>
                    <a:pt x="3470" y="1494"/>
                  </a:cubicBezTo>
                  <a:cubicBezTo>
                    <a:pt x="3470" y="597"/>
                    <a:pt x="2738" y="1"/>
                    <a:pt x="19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268;p51"/>
            <p:cNvSpPr/>
            <p:nvPr/>
          </p:nvSpPr>
          <p:spPr>
            <a:xfrm flipH="1">
              <a:off x="4276590" y="3221900"/>
              <a:ext cx="64150" cy="63825"/>
            </a:xfrm>
            <a:custGeom>
              <a:avLst/>
              <a:gdLst/>
              <a:ahLst/>
              <a:cxnLst/>
              <a:rect l="l" t="t" r="r" b="b"/>
              <a:pathLst>
                <a:path w="2566" h="2553" extrusionOk="0">
                  <a:moveTo>
                    <a:pt x="1289" y="0"/>
                  </a:moveTo>
                  <a:cubicBezTo>
                    <a:pt x="583" y="0"/>
                    <a:pt x="1" y="570"/>
                    <a:pt x="1" y="1276"/>
                  </a:cubicBezTo>
                  <a:cubicBezTo>
                    <a:pt x="1" y="1983"/>
                    <a:pt x="583" y="2553"/>
                    <a:pt x="1289" y="2553"/>
                  </a:cubicBezTo>
                  <a:cubicBezTo>
                    <a:pt x="1996" y="2553"/>
                    <a:pt x="2566" y="1983"/>
                    <a:pt x="2566" y="1276"/>
                  </a:cubicBezTo>
                  <a:cubicBezTo>
                    <a:pt x="2566" y="570"/>
                    <a:pt x="1996" y="0"/>
                    <a:pt x="1289" y="0"/>
                  </a:cubicBez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269;p51"/>
            <p:cNvSpPr/>
            <p:nvPr/>
          </p:nvSpPr>
          <p:spPr>
            <a:xfrm flipH="1">
              <a:off x="4271315" y="3216600"/>
              <a:ext cx="87075" cy="74400"/>
            </a:xfrm>
            <a:custGeom>
              <a:avLst/>
              <a:gdLst/>
              <a:ahLst/>
              <a:cxnLst/>
              <a:rect l="l" t="t" r="r" b="b"/>
              <a:pathLst>
                <a:path w="3483" h="2976" extrusionOk="0">
                  <a:moveTo>
                    <a:pt x="1995" y="423"/>
                  </a:moveTo>
                  <a:cubicBezTo>
                    <a:pt x="2578" y="423"/>
                    <a:pt x="3061" y="906"/>
                    <a:pt x="3061" y="1488"/>
                  </a:cubicBezTo>
                  <a:cubicBezTo>
                    <a:pt x="3061" y="2134"/>
                    <a:pt x="2534" y="2563"/>
                    <a:pt x="1986" y="2563"/>
                  </a:cubicBezTo>
                  <a:cubicBezTo>
                    <a:pt x="1724" y="2563"/>
                    <a:pt x="1456" y="2465"/>
                    <a:pt x="1240" y="2244"/>
                  </a:cubicBezTo>
                  <a:cubicBezTo>
                    <a:pt x="558" y="1575"/>
                    <a:pt x="1041" y="423"/>
                    <a:pt x="1995" y="423"/>
                  </a:cubicBezTo>
                  <a:close/>
                  <a:moveTo>
                    <a:pt x="1979" y="0"/>
                  </a:moveTo>
                  <a:cubicBezTo>
                    <a:pt x="1614" y="0"/>
                    <a:pt x="1243" y="135"/>
                    <a:pt x="942" y="435"/>
                  </a:cubicBezTo>
                  <a:cubicBezTo>
                    <a:pt x="1" y="1377"/>
                    <a:pt x="670" y="2975"/>
                    <a:pt x="1995" y="2975"/>
                  </a:cubicBezTo>
                  <a:cubicBezTo>
                    <a:pt x="2813" y="2975"/>
                    <a:pt x="3482" y="2319"/>
                    <a:pt x="3482" y="1488"/>
                  </a:cubicBezTo>
                  <a:cubicBezTo>
                    <a:pt x="3482" y="591"/>
                    <a:pt x="2744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270;p51"/>
            <p:cNvSpPr/>
            <p:nvPr/>
          </p:nvSpPr>
          <p:spPr>
            <a:xfrm flipH="1">
              <a:off x="4817740" y="3502550"/>
              <a:ext cx="542125" cy="395575"/>
            </a:xfrm>
            <a:custGeom>
              <a:avLst/>
              <a:gdLst/>
              <a:ahLst/>
              <a:cxnLst/>
              <a:rect l="l" t="t" r="r" b="b"/>
              <a:pathLst>
                <a:path w="21685" h="15823" extrusionOk="0">
                  <a:moveTo>
                    <a:pt x="6989" y="0"/>
                  </a:moveTo>
                  <a:lnTo>
                    <a:pt x="1" y="5861"/>
                  </a:lnTo>
                  <a:lnTo>
                    <a:pt x="21275" y="15823"/>
                  </a:lnTo>
                  <a:lnTo>
                    <a:pt x="21684" y="9925"/>
                  </a:lnTo>
                  <a:cubicBezTo>
                    <a:pt x="11214" y="1239"/>
                    <a:pt x="6989" y="0"/>
                    <a:pt x="6989" y="0"/>
                  </a:cubicBezTo>
                  <a:close/>
                </a:path>
              </a:pathLst>
            </a:custGeom>
            <a:solidFill>
              <a:srgbClr val="558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271;p51"/>
            <p:cNvSpPr/>
            <p:nvPr/>
          </p:nvSpPr>
          <p:spPr>
            <a:xfrm flipH="1">
              <a:off x="4525315" y="3318550"/>
              <a:ext cx="650225" cy="930550"/>
            </a:xfrm>
            <a:custGeom>
              <a:avLst/>
              <a:gdLst/>
              <a:ahLst/>
              <a:cxnLst/>
              <a:rect l="l" t="t" r="r" b="b"/>
              <a:pathLst>
                <a:path w="26009" h="37222" extrusionOk="0">
                  <a:moveTo>
                    <a:pt x="5080" y="0"/>
                  </a:moveTo>
                  <a:lnTo>
                    <a:pt x="0" y="15934"/>
                  </a:lnTo>
                  <a:cubicBezTo>
                    <a:pt x="0" y="15934"/>
                    <a:pt x="4139" y="35016"/>
                    <a:pt x="16356" y="37221"/>
                  </a:cubicBezTo>
                  <a:cubicBezTo>
                    <a:pt x="18264" y="35462"/>
                    <a:pt x="20048" y="33591"/>
                    <a:pt x="21709" y="31596"/>
                  </a:cubicBezTo>
                  <a:cubicBezTo>
                    <a:pt x="23555" y="29378"/>
                    <a:pt x="25327" y="26813"/>
                    <a:pt x="26008" y="24546"/>
                  </a:cubicBezTo>
                  <a:cubicBezTo>
                    <a:pt x="26008" y="24546"/>
                    <a:pt x="9913" y="12837"/>
                    <a:pt x="6456" y="3395"/>
                  </a:cubicBezTo>
                  <a:lnTo>
                    <a:pt x="5080" y="0"/>
                  </a:ln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272;p51"/>
            <p:cNvSpPr/>
            <p:nvPr/>
          </p:nvSpPr>
          <p:spPr>
            <a:xfrm flipH="1">
              <a:off x="4551340" y="4108450"/>
              <a:ext cx="331175" cy="154125"/>
            </a:xfrm>
            <a:custGeom>
              <a:avLst/>
              <a:gdLst/>
              <a:ahLst/>
              <a:cxnLst/>
              <a:rect l="l" t="t" r="r" b="b"/>
              <a:pathLst>
                <a:path w="13247" h="6165" extrusionOk="0">
                  <a:moveTo>
                    <a:pt x="9988" y="0"/>
                  </a:moveTo>
                  <a:cubicBezTo>
                    <a:pt x="9988" y="0"/>
                    <a:pt x="1" y="4783"/>
                    <a:pt x="4635" y="5625"/>
                  </a:cubicBezTo>
                  <a:cubicBezTo>
                    <a:pt x="6641" y="5985"/>
                    <a:pt x="8677" y="6164"/>
                    <a:pt x="10714" y="6164"/>
                  </a:cubicBezTo>
                  <a:cubicBezTo>
                    <a:pt x="11559" y="6164"/>
                    <a:pt x="12404" y="6133"/>
                    <a:pt x="13246" y="6072"/>
                  </a:cubicBezTo>
                  <a:lnTo>
                    <a:pt x="9988" y="0"/>
                  </a:ln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273;p51"/>
            <p:cNvSpPr/>
            <p:nvPr/>
          </p:nvSpPr>
          <p:spPr>
            <a:xfrm flipH="1">
              <a:off x="4459665" y="4191150"/>
              <a:ext cx="656725" cy="1072750"/>
            </a:xfrm>
            <a:custGeom>
              <a:avLst/>
              <a:gdLst/>
              <a:ahLst/>
              <a:cxnLst/>
              <a:rect l="l" t="t" r="r" b="b"/>
              <a:pathLst>
                <a:path w="26269" h="42910" extrusionOk="0">
                  <a:moveTo>
                    <a:pt x="11536" y="0"/>
                  </a:moveTo>
                  <a:lnTo>
                    <a:pt x="1" y="42909"/>
                  </a:lnTo>
                  <a:lnTo>
                    <a:pt x="21858" y="42909"/>
                  </a:lnTo>
                  <a:cubicBezTo>
                    <a:pt x="26269" y="26975"/>
                    <a:pt x="23642" y="1624"/>
                    <a:pt x="23642" y="1624"/>
                  </a:cubicBezTo>
                  <a:lnTo>
                    <a:pt x="23642" y="1624"/>
                  </a:lnTo>
                  <a:cubicBezTo>
                    <a:pt x="22306" y="1854"/>
                    <a:pt x="21057" y="1948"/>
                    <a:pt x="19909" y="1948"/>
                  </a:cubicBezTo>
                  <a:cubicBezTo>
                    <a:pt x="14691" y="1948"/>
                    <a:pt x="11536" y="0"/>
                    <a:pt x="11536" y="0"/>
                  </a:cubicBezTo>
                  <a:close/>
                </a:path>
              </a:pathLst>
            </a:custGeom>
            <a:solidFill>
              <a:srgbClr val="DDD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274;p51"/>
            <p:cNvSpPr/>
            <p:nvPr/>
          </p:nvSpPr>
          <p:spPr>
            <a:xfrm flipH="1">
              <a:off x="4525315" y="3319150"/>
              <a:ext cx="641250" cy="789325"/>
            </a:xfrm>
            <a:custGeom>
              <a:avLst/>
              <a:gdLst/>
              <a:ahLst/>
              <a:cxnLst/>
              <a:rect l="l" t="t" r="r" b="b"/>
              <a:pathLst>
                <a:path w="25650" h="31573" extrusionOk="0">
                  <a:moveTo>
                    <a:pt x="4833" y="1"/>
                  </a:moveTo>
                  <a:cubicBezTo>
                    <a:pt x="3718" y="4003"/>
                    <a:pt x="1" y="22676"/>
                    <a:pt x="21350" y="31572"/>
                  </a:cubicBezTo>
                  <a:cubicBezTo>
                    <a:pt x="23196" y="29354"/>
                    <a:pt x="24968" y="26789"/>
                    <a:pt x="25649" y="24522"/>
                  </a:cubicBezTo>
                  <a:cubicBezTo>
                    <a:pt x="25649" y="24522"/>
                    <a:pt x="9554" y="12813"/>
                    <a:pt x="6097" y="3371"/>
                  </a:cubicBezTo>
                  <a:lnTo>
                    <a:pt x="4833" y="1"/>
                  </a:ln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275;p51"/>
            <p:cNvSpPr/>
            <p:nvPr/>
          </p:nvSpPr>
          <p:spPr>
            <a:xfrm flipH="1">
              <a:off x="5004540" y="3018150"/>
              <a:ext cx="220250" cy="343150"/>
            </a:xfrm>
            <a:custGeom>
              <a:avLst/>
              <a:gdLst/>
              <a:ahLst/>
              <a:cxnLst/>
              <a:rect l="l" t="t" r="r" b="b"/>
              <a:pathLst>
                <a:path w="8810" h="13726" extrusionOk="0">
                  <a:moveTo>
                    <a:pt x="6298" y="1"/>
                  </a:moveTo>
                  <a:cubicBezTo>
                    <a:pt x="5513" y="1"/>
                    <a:pt x="4636" y="273"/>
                    <a:pt x="3816" y="1125"/>
                  </a:cubicBezTo>
                  <a:cubicBezTo>
                    <a:pt x="1400" y="3628"/>
                    <a:pt x="0" y="13292"/>
                    <a:pt x="8426" y="13726"/>
                  </a:cubicBezTo>
                  <a:lnTo>
                    <a:pt x="8810" y="865"/>
                  </a:lnTo>
                  <a:cubicBezTo>
                    <a:pt x="8810" y="865"/>
                    <a:pt x="7697" y="1"/>
                    <a:pt x="6298" y="1"/>
                  </a:cubicBez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276;p51"/>
            <p:cNvSpPr/>
            <p:nvPr/>
          </p:nvSpPr>
          <p:spPr>
            <a:xfrm flipH="1">
              <a:off x="5038915" y="3108150"/>
              <a:ext cx="100350" cy="154325"/>
            </a:xfrm>
            <a:custGeom>
              <a:avLst/>
              <a:gdLst/>
              <a:ahLst/>
              <a:cxnLst/>
              <a:rect l="l" t="t" r="r" b="b"/>
              <a:pathLst>
                <a:path w="4014" h="6173" extrusionOk="0">
                  <a:moveTo>
                    <a:pt x="2307" y="1"/>
                  </a:moveTo>
                  <a:cubicBezTo>
                    <a:pt x="1711" y="1"/>
                    <a:pt x="1135" y="227"/>
                    <a:pt x="705" y="647"/>
                  </a:cubicBezTo>
                  <a:cubicBezTo>
                    <a:pt x="445" y="883"/>
                    <a:pt x="234" y="1155"/>
                    <a:pt x="86" y="1477"/>
                  </a:cubicBezTo>
                  <a:cubicBezTo>
                    <a:pt x="1" y="1613"/>
                    <a:pt x="120" y="1744"/>
                    <a:pt x="243" y="1744"/>
                  </a:cubicBezTo>
                  <a:cubicBezTo>
                    <a:pt x="300" y="1744"/>
                    <a:pt x="357" y="1717"/>
                    <a:pt x="395" y="1651"/>
                  </a:cubicBezTo>
                  <a:lnTo>
                    <a:pt x="395" y="1638"/>
                  </a:lnTo>
                  <a:cubicBezTo>
                    <a:pt x="557" y="1391"/>
                    <a:pt x="767" y="1180"/>
                    <a:pt x="1003" y="1006"/>
                  </a:cubicBezTo>
                  <a:cubicBezTo>
                    <a:pt x="1238" y="845"/>
                    <a:pt x="1498" y="721"/>
                    <a:pt x="1771" y="684"/>
                  </a:cubicBezTo>
                  <a:cubicBezTo>
                    <a:pt x="1856" y="670"/>
                    <a:pt x="1941" y="664"/>
                    <a:pt x="2026" y="664"/>
                  </a:cubicBezTo>
                  <a:cubicBezTo>
                    <a:pt x="2293" y="664"/>
                    <a:pt x="2559" y="728"/>
                    <a:pt x="2814" y="837"/>
                  </a:cubicBezTo>
                  <a:lnTo>
                    <a:pt x="2814" y="837"/>
                  </a:lnTo>
                  <a:cubicBezTo>
                    <a:pt x="2554" y="1099"/>
                    <a:pt x="2325" y="1393"/>
                    <a:pt x="2130" y="1713"/>
                  </a:cubicBezTo>
                  <a:cubicBezTo>
                    <a:pt x="1808" y="2221"/>
                    <a:pt x="1659" y="2815"/>
                    <a:pt x="1696" y="3423"/>
                  </a:cubicBezTo>
                  <a:cubicBezTo>
                    <a:pt x="1746" y="4005"/>
                    <a:pt x="1981" y="4563"/>
                    <a:pt x="2366" y="5021"/>
                  </a:cubicBezTo>
                  <a:cubicBezTo>
                    <a:pt x="2712" y="5455"/>
                    <a:pt x="3121" y="5826"/>
                    <a:pt x="3580" y="6136"/>
                  </a:cubicBezTo>
                  <a:cubicBezTo>
                    <a:pt x="3610" y="6161"/>
                    <a:pt x="3644" y="6172"/>
                    <a:pt x="3678" y="6172"/>
                  </a:cubicBezTo>
                  <a:cubicBezTo>
                    <a:pt x="3728" y="6172"/>
                    <a:pt x="3778" y="6148"/>
                    <a:pt x="3815" y="6111"/>
                  </a:cubicBezTo>
                  <a:cubicBezTo>
                    <a:pt x="3877" y="6037"/>
                    <a:pt x="3865" y="5926"/>
                    <a:pt x="3790" y="5864"/>
                  </a:cubicBezTo>
                  <a:cubicBezTo>
                    <a:pt x="3394" y="5541"/>
                    <a:pt x="3035" y="5157"/>
                    <a:pt x="2737" y="4736"/>
                  </a:cubicBezTo>
                  <a:cubicBezTo>
                    <a:pt x="2452" y="4340"/>
                    <a:pt x="2291" y="3881"/>
                    <a:pt x="2279" y="3398"/>
                  </a:cubicBezTo>
                  <a:cubicBezTo>
                    <a:pt x="2291" y="2927"/>
                    <a:pt x="2440" y="2469"/>
                    <a:pt x="2725" y="2084"/>
                  </a:cubicBezTo>
                  <a:cubicBezTo>
                    <a:pt x="3010" y="1700"/>
                    <a:pt x="3357" y="1366"/>
                    <a:pt x="3766" y="1106"/>
                  </a:cubicBezTo>
                  <a:cubicBezTo>
                    <a:pt x="3815" y="1068"/>
                    <a:pt x="3852" y="1019"/>
                    <a:pt x="3890" y="969"/>
                  </a:cubicBezTo>
                  <a:cubicBezTo>
                    <a:pt x="4013" y="771"/>
                    <a:pt x="3939" y="511"/>
                    <a:pt x="3753" y="399"/>
                  </a:cubicBezTo>
                  <a:cubicBezTo>
                    <a:pt x="3431" y="226"/>
                    <a:pt x="3084" y="114"/>
                    <a:pt x="2737" y="40"/>
                  </a:cubicBezTo>
                  <a:cubicBezTo>
                    <a:pt x="2594" y="14"/>
                    <a:pt x="2450" y="1"/>
                    <a:pt x="2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277;p51"/>
            <p:cNvSpPr/>
            <p:nvPr/>
          </p:nvSpPr>
          <p:spPr>
            <a:xfrm flipH="1">
              <a:off x="4195415" y="3110075"/>
              <a:ext cx="901150" cy="844450"/>
            </a:xfrm>
            <a:custGeom>
              <a:avLst/>
              <a:gdLst/>
              <a:ahLst/>
              <a:cxnLst/>
              <a:rect l="l" t="t" r="r" b="b"/>
              <a:pathLst>
                <a:path w="36046" h="33778" extrusionOk="0">
                  <a:moveTo>
                    <a:pt x="3929" y="0"/>
                  </a:moveTo>
                  <a:lnTo>
                    <a:pt x="3929" y="0"/>
                  </a:lnTo>
                  <a:cubicBezTo>
                    <a:pt x="1" y="13878"/>
                    <a:pt x="1847" y="28375"/>
                    <a:pt x="19516" y="33554"/>
                  </a:cubicBezTo>
                  <a:cubicBezTo>
                    <a:pt x="20025" y="33704"/>
                    <a:pt x="20571" y="33777"/>
                    <a:pt x="21145" y="33777"/>
                  </a:cubicBezTo>
                  <a:cubicBezTo>
                    <a:pt x="26363" y="33777"/>
                    <a:pt x="33835" y="27678"/>
                    <a:pt x="36045" y="17273"/>
                  </a:cubicBezTo>
                  <a:lnTo>
                    <a:pt x="36045" y="17273"/>
                  </a:lnTo>
                  <a:cubicBezTo>
                    <a:pt x="36045" y="17273"/>
                    <a:pt x="32761" y="23852"/>
                    <a:pt x="30915" y="24236"/>
                  </a:cubicBezTo>
                  <a:cubicBezTo>
                    <a:pt x="30836" y="24253"/>
                    <a:pt x="30767" y="24261"/>
                    <a:pt x="30708" y="24261"/>
                  </a:cubicBezTo>
                  <a:cubicBezTo>
                    <a:pt x="29397" y="24261"/>
                    <a:pt x="32907" y="20318"/>
                    <a:pt x="30915" y="18326"/>
                  </a:cubicBezTo>
                  <a:cubicBezTo>
                    <a:pt x="28834" y="16257"/>
                    <a:pt x="31708" y="16975"/>
                    <a:pt x="24187" y="15104"/>
                  </a:cubicBezTo>
                  <a:cubicBezTo>
                    <a:pt x="21868" y="14522"/>
                    <a:pt x="20423" y="13134"/>
                    <a:pt x="18662" y="13134"/>
                  </a:cubicBezTo>
                  <a:cubicBezTo>
                    <a:pt x="18062" y="13134"/>
                    <a:pt x="17425" y="13295"/>
                    <a:pt x="16703" y="13704"/>
                  </a:cubicBezTo>
                  <a:cubicBezTo>
                    <a:pt x="13866" y="15327"/>
                    <a:pt x="11140" y="15352"/>
                    <a:pt x="11499" y="18822"/>
                  </a:cubicBezTo>
                  <a:cubicBezTo>
                    <a:pt x="11612" y="19912"/>
                    <a:pt x="11438" y="20385"/>
                    <a:pt x="11084" y="20385"/>
                  </a:cubicBezTo>
                  <a:cubicBezTo>
                    <a:pt x="10307" y="20385"/>
                    <a:pt x="8665" y="18109"/>
                    <a:pt x="7287" y="15080"/>
                  </a:cubicBezTo>
                  <a:cubicBezTo>
                    <a:pt x="5267" y="10669"/>
                    <a:pt x="3929" y="1"/>
                    <a:pt x="3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278;p51"/>
            <p:cNvSpPr/>
            <p:nvPr/>
          </p:nvSpPr>
          <p:spPr>
            <a:xfrm flipH="1">
              <a:off x="4497765" y="3472175"/>
              <a:ext cx="182475" cy="174175"/>
            </a:xfrm>
            <a:custGeom>
              <a:avLst/>
              <a:gdLst/>
              <a:ahLst/>
              <a:cxnLst/>
              <a:rect l="l" t="t" r="r" b="b"/>
              <a:pathLst>
                <a:path w="7299" h="6967" extrusionOk="0">
                  <a:moveTo>
                    <a:pt x="560" y="1"/>
                  </a:moveTo>
                  <a:cubicBezTo>
                    <a:pt x="524" y="1"/>
                    <a:pt x="488" y="20"/>
                    <a:pt x="472" y="63"/>
                  </a:cubicBezTo>
                  <a:cubicBezTo>
                    <a:pt x="137" y="1017"/>
                    <a:pt x="1" y="2033"/>
                    <a:pt x="100" y="3036"/>
                  </a:cubicBezTo>
                  <a:cubicBezTo>
                    <a:pt x="187" y="4040"/>
                    <a:pt x="571" y="5118"/>
                    <a:pt x="1376" y="5874"/>
                  </a:cubicBezTo>
                  <a:cubicBezTo>
                    <a:pt x="1773" y="6246"/>
                    <a:pt x="2243" y="6531"/>
                    <a:pt x="2764" y="6704"/>
                  </a:cubicBezTo>
                  <a:cubicBezTo>
                    <a:pt x="3260" y="6865"/>
                    <a:pt x="3768" y="6952"/>
                    <a:pt x="4300" y="6964"/>
                  </a:cubicBezTo>
                  <a:cubicBezTo>
                    <a:pt x="4363" y="6966"/>
                    <a:pt x="4426" y="6967"/>
                    <a:pt x="4489" y="6967"/>
                  </a:cubicBezTo>
                  <a:cubicBezTo>
                    <a:pt x="5428" y="6967"/>
                    <a:pt x="6354" y="6793"/>
                    <a:pt x="7237" y="6456"/>
                  </a:cubicBezTo>
                  <a:cubicBezTo>
                    <a:pt x="7274" y="6444"/>
                    <a:pt x="7299" y="6407"/>
                    <a:pt x="7299" y="6357"/>
                  </a:cubicBezTo>
                  <a:cubicBezTo>
                    <a:pt x="7299" y="6308"/>
                    <a:pt x="7249" y="6270"/>
                    <a:pt x="7200" y="6270"/>
                  </a:cubicBezTo>
                  <a:cubicBezTo>
                    <a:pt x="6659" y="6312"/>
                    <a:pt x="6118" y="6346"/>
                    <a:pt x="5585" y="6346"/>
                  </a:cubicBezTo>
                  <a:cubicBezTo>
                    <a:pt x="5167" y="6346"/>
                    <a:pt x="4753" y="6325"/>
                    <a:pt x="4350" y="6270"/>
                  </a:cubicBezTo>
                  <a:cubicBezTo>
                    <a:pt x="3445" y="6159"/>
                    <a:pt x="2578" y="5837"/>
                    <a:pt x="1946" y="5267"/>
                  </a:cubicBezTo>
                  <a:cubicBezTo>
                    <a:pt x="1314" y="4697"/>
                    <a:pt x="955" y="3842"/>
                    <a:pt x="781" y="2950"/>
                  </a:cubicBezTo>
                  <a:cubicBezTo>
                    <a:pt x="620" y="2008"/>
                    <a:pt x="571" y="1054"/>
                    <a:pt x="657" y="112"/>
                  </a:cubicBezTo>
                  <a:lnTo>
                    <a:pt x="657" y="100"/>
                  </a:lnTo>
                  <a:cubicBezTo>
                    <a:pt x="657" y="36"/>
                    <a:pt x="609" y="1"/>
                    <a:pt x="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279;p51"/>
            <p:cNvSpPr/>
            <p:nvPr/>
          </p:nvSpPr>
          <p:spPr>
            <a:xfrm flipH="1">
              <a:off x="4494340" y="2482425"/>
              <a:ext cx="355325" cy="179125"/>
            </a:xfrm>
            <a:custGeom>
              <a:avLst/>
              <a:gdLst/>
              <a:ahLst/>
              <a:cxnLst/>
              <a:rect l="l" t="t" r="r" b="b"/>
              <a:pathLst>
                <a:path w="14213" h="7165" extrusionOk="0">
                  <a:moveTo>
                    <a:pt x="12520" y="0"/>
                  </a:moveTo>
                  <a:cubicBezTo>
                    <a:pt x="2841" y="0"/>
                    <a:pt x="73" y="6797"/>
                    <a:pt x="50" y="6880"/>
                  </a:cubicBezTo>
                  <a:cubicBezTo>
                    <a:pt x="0" y="6979"/>
                    <a:pt x="62" y="7103"/>
                    <a:pt x="174" y="7140"/>
                  </a:cubicBezTo>
                  <a:cubicBezTo>
                    <a:pt x="186" y="7152"/>
                    <a:pt x="223" y="7165"/>
                    <a:pt x="248" y="7165"/>
                  </a:cubicBezTo>
                  <a:cubicBezTo>
                    <a:pt x="335" y="7165"/>
                    <a:pt x="409" y="7103"/>
                    <a:pt x="434" y="7028"/>
                  </a:cubicBezTo>
                  <a:cubicBezTo>
                    <a:pt x="469" y="6957"/>
                    <a:pt x="3135" y="423"/>
                    <a:pt x="12521" y="423"/>
                  </a:cubicBezTo>
                  <a:cubicBezTo>
                    <a:pt x="12989" y="423"/>
                    <a:pt x="13474" y="439"/>
                    <a:pt x="13977" y="474"/>
                  </a:cubicBezTo>
                  <a:cubicBezTo>
                    <a:pt x="14101" y="474"/>
                    <a:pt x="14200" y="387"/>
                    <a:pt x="14212" y="275"/>
                  </a:cubicBezTo>
                  <a:cubicBezTo>
                    <a:pt x="14212" y="151"/>
                    <a:pt x="14125" y="52"/>
                    <a:pt x="14014" y="52"/>
                  </a:cubicBezTo>
                  <a:cubicBezTo>
                    <a:pt x="13499" y="17"/>
                    <a:pt x="13001" y="0"/>
                    <a:pt x="12520" y="0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280;p51"/>
            <p:cNvSpPr/>
            <p:nvPr/>
          </p:nvSpPr>
          <p:spPr>
            <a:xfrm flipH="1">
              <a:off x="4822090" y="2668275"/>
              <a:ext cx="164800" cy="54000"/>
            </a:xfrm>
            <a:custGeom>
              <a:avLst/>
              <a:gdLst/>
              <a:ahLst/>
              <a:cxnLst/>
              <a:rect l="l" t="t" r="r" b="b"/>
              <a:pathLst>
                <a:path w="6592" h="2160" extrusionOk="0">
                  <a:moveTo>
                    <a:pt x="4150" y="0"/>
                  </a:moveTo>
                  <a:cubicBezTo>
                    <a:pt x="3754" y="0"/>
                    <a:pt x="3383" y="124"/>
                    <a:pt x="3110" y="462"/>
                  </a:cubicBezTo>
                  <a:cubicBezTo>
                    <a:pt x="2181" y="1614"/>
                    <a:pt x="1128" y="1688"/>
                    <a:pt x="198" y="1738"/>
                  </a:cubicBezTo>
                  <a:cubicBezTo>
                    <a:pt x="87" y="1750"/>
                    <a:pt x="0" y="1849"/>
                    <a:pt x="12" y="1961"/>
                  </a:cubicBezTo>
                  <a:cubicBezTo>
                    <a:pt x="12" y="2072"/>
                    <a:pt x="112" y="2159"/>
                    <a:pt x="223" y="2159"/>
                  </a:cubicBezTo>
                  <a:lnTo>
                    <a:pt x="236" y="2159"/>
                  </a:lnTo>
                  <a:cubicBezTo>
                    <a:pt x="1202" y="2097"/>
                    <a:pt x="2404" y="2023"/>
                    <a:pt x="3445" y="734"/>
                  </a:cubicBezTo>
                  <a:cubicBezTo>
                    <a:pt x="3622" y="515"/>
                    <a:pt x="3879" y="430"/>
                    <a:pt x="4169" y="430"/>
                  </a:cubicBezTo>
                  <a:cubicBezTo>
                    <a:pt x="4894" y="430"/>
                    <a:pt x="5826" y="959"/>
                    <a:pt x="6233" y="1242"/>
                  </a:cubicBezTo>
                  <a:cubicBezTo>
                    <a:pt x="6267" y="1272"/>
                    <a:pt x="6309" y="1285"/>
                    <a:pt x="6351" y="1285"/>
                  </a:cubicBezTo>
                  <a:cubicBezTo>
                    <a:pt x="6417" y="1285"/>
                    <a:pt x="6485" y="1253"/>
                    <a:pt x="6530" y="1193"/>
                  </a:cubicBezTo>
                  <a:cubicBezTo>
                    <a:pt x="6592" y="1106"/>
                    <a:pt x="6567" y="970"/>
                    <a:pt x="6480" y="908"/>
                  </a:cubicBezTo>
                  <a:cubicBezTo>
                    <a:pt x="6409" y="854"/>
                    <a:pt x="5192" y="0"/>
                    <a:pt x="4150" y="0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281;p51"/>
            <p:cNvSpPr/>
            <p:nvPr/>
          </p:nvSpPr>
          <p:spPr>
            <a:xfrm flipH="1">
              <a:off x="4144615" y="2584475"/>
              <a:ext cx="71275" cy="202225"/>
            </a:xfrm>
            <a:custGeom>
              <a:avLst/>
              <a:gdLst/>
              <a:ahLst/>
              <a:cxnLst/>
              <a:rect l="l" t="t" r="r" b="b"/>
              <a:pathLst>
                <a:path w="2851" h="8089" extrusionOk="0">
                  <a:moveTo>
                    <a:pt x="240" y="1"/>
                  </a:moveTo>
                  <a:cubicBezTo>
                    <a:pt x="209" y="1"/>
                    <a:pt x="178" y="8"/>
                    <a:pt x="149" y="22"/>
                  </a:cubicBezTo>
                  <a:cubicBezTo>
                    <a:pt x="37" y="84"/>
                    <a:pt x="0" y="208"/>
                    <a:pt x="50" y="307"/>
                  </a:cubicBezTo>
                  <a:cubicBezTo>
                    <a:pt x="2404" y="4830"/>
                    <a:pt x="1785" y="7803"/>
                    <a:pt x="1785" y="7828"/>
                  </a:cubicBezTo>
                  <a:cubicBezTo>
                    <a:pt x="1747" y="7940"/>
                    <a:pt x="1822" y="8051"/>
                    <a:pt x="1933" y="8088"/>
                  </a:cubicBezTo>
                  <a:lnTo>
                    <a:pt x="1983" y="8088"/>
                  </a:lnTo>
                  <a:cubicBezTo>
                    <a:pt x="2082" y="8088"/>
                    <a:pt x="2169" y="8014"/>
                    <a:pt x="2193" y="7927"/>
                  </a:cubicBezTo>
                  <a:cubicBezTo>
                    <a:pt x="2218" y="7803"/>
                    <a:pt x="2850" y="4780"/>
                    <a:pt x="422" y="121"/>
                  </a:cubicBezTo>
                  <a:cubicBezTo>
                    <a:pt x="386" y="42"/>
                    <a:pt x="314" y="1"/>
                    <a:pt x="240" y="1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1282;p51"/>
            <p:cNvSpPr/>
            <p:nvPr/>
          </p:nvSpPr>
          <p:spPr>
            <a:xfrm flipH="1">
              <a:off x="4130365" y="2640500"/>
              <a:ext cx="44650" cy="150850"/>
            </a:xfrm>
            <a:custGeom>
              <a:avLst/>
              <a:gdLst/>
              <a:ahLst/>
              <a:cxnLst/>
              <a:rect l="l" t="t" r="r" b="b"/>
              <a:pathLst>
                <a:path w="1786" h="6034" extrusionOk="0">
                  <a:moveTo>
                    <a:pt x="229" y="1"/>
                  </a:moveTo>
                  <a:cubicBezTo>
                    <a:pt x="206" y="1"/>
                    <a:pt x="184" y="4"/>
                    <a:pt x="162" y="11"/>
                  </a:cubicBezTo>
                  <a:cubicBezTo>
                    <a:pt x="63" y="49"/>
                    <a:pt x="1" y="172"/>
                    <a:pt x="38" y="284"/>
                  </a:cubicBezTo>
                  <a:cubicBezTo>
                    <a:pt x="50" y="321"/>
                    <a:pt x="1327" y="4237"/>
                    <a:pt x="273" y="5699"/>
                  </a:cubicBezTo>
                  <a:cubicBezTo>
                    <a:pt x="199" y="5798"/>
                    <a:pt x="224" y="5922"/>
                    <a:pt x="311" y="5996"/>
                  </a:cubicBezTo>
                  <a:cubicBezTo>
                    <a:pt x="348" y="6021"/>
                    <a:pt x="397" y="6033"/>
                    <a:pt x="435" y="6033"/>
                  </a:cubicBezTo>
                  <a:cubicBezTo>
                    <a:pt x="509" y="6033"/>
                    <a:pt x="571" y="5996"/>
                    <a:pt x="608" y="5946"/>
                  </a:cubicBezTo>
                  <a:cubicBezTo>
                    <a:pt x="1785" y="4311"/>
                    <a:pt x="484" y="321"/>
                    <a:pt x="435" y="148"/>
                  </a:cubicBezTo>
                  <a:cubicBezTo>
                    <a:pt x="405" y="58"/>
                    <a:pt x="319" y="1"/>
                    <a:pt x="229" y="1"/>
                  </a:cubicBezTo>
                  <a:close/>
                </a:path>
              </a:pathLst>
            </a:custGeom>
            <a:solidFill>
              <a:srgbClr val="3F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1283;p51"/>
            <p:cNvSpPr/>
            <p:nvPr/>
          </p:nvSpPr>
          <p:spPr>
            <a:xfrm flipH="1">
              <a:off x="4793590" y="3649050"/>
              <a:ext cx="1359875" cy="1614850"/>
            </a:xfrm>
            <a:custGeom>
              <a:avLst/>
              <a:gdLst/>
              <a:ahLst/>
              <a:cxnLst/>
              <a:rect l="l" t="t" r="r" b="b"/>
              <a:pathLst>
                <a:path w="54395" h="64594" extrusionOk="0">
                  <a:moveTo>
                    <a:pt x="31745" y="1"/>
                  </a:moveTo>
                  <a:cubicBezTo>
                    <a:pt x="31745" y="1"/>
                    <a:pt x="10706" y="1017"/>
                    <a:pt x="5353" y="10880"/>
                  </a:cubicBezTo>
                  <a:cubicBezTo>
                    <a:pt x="0" y="20743"/>
                    <a:pt x="5353" y="52859"/>
                    <a:pt x="3965" y="60294"/>
                  </a:cubicBezTo>
                  <a:cubicBezTo>
                    <a:pt x="3717" y="61582"/>
                    <a:pt x="3445" y="63057"/>
                    <a:pt x="3147" y="64593"/>
                  </a:cubicBezTo>
                  <a:lnTo>
                    <a:pt x="49141" y="64593"/>
                  </a:lnTo>
                  <a:cubicBezTo>
                    <a:pt x="49141" y="64593"/>
                    <a:pt x="54395" y="39304"/>
                    <a:pt x="45957" y="21003"/>
                  </a:cubicBezTo>
                  <a:cubicBezTo>
                    <a:pt x="37506" y="2702"/>
                    <a:pt x="31745" y="1"/>
                    <a:pt x="3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1284;p51"/>
            <p:cNvSpPr/>
            <p:nvPr/>
          </p:nvSpPr>
          <p:spPr>
            <a:xfrm flipH="1">
              <a:off x="5252540" y="3723000"/>
              <a:ext cx="573200" cy="221900"/>
            </a:xfrm>
            <a:custGeom>
              <a:avLst/>
              <a:gdLst/>
              <a:ahLst/>
              <a:cxnLst/>
              <a:rect l="l" t="t" r="r" b="b"/>
              <a:pathLst>
                <a:path w="22928" h="8876" extrusionOk="0">
                  <a:moveTo>
                    <a:pt x="22362" y="1"/>
                  </a:moveTo>
                  <a:cubicBezTo>
                    <a:pt x="22343" y="1"/>
                    <a:pt x="22323" y="2"/>
                    <a:pt x="22303" y="4"/>
                  </a:cubicBezTo>
                  <a:cubicBezTo>
                    <a:pt x="22167" y="4"/>
                    <a:pt x="8699" y="1417"/>
                    <a:pt x="211" y="8132"/>
                  </a:cubicBezTo>
                  <a:cubicBezTo>
                    <a:pt x="25" y="8281"/>
                    <a:pt x="0" y="8541"/>
                    <a:pt x="149" y="8727"/>
                  </a:cubicBezTo>
                  <a:cubicBezTo>
                    <a:pt x="223" y="8826"/>
                    <a:pt x="347" y="8876"/>
                    <a:pt x="471" y="8876"/>
                  </a:cubicBezTo>
                  <a:cubicBezTo>
                    <a:pt x="570" y="8876"/>
                    <a:pt x="657" y="8851"/>
                    <a:pt x="731" y="8789"/>
                  </a:cubicBezTo>
                  <a:cubicBezTo>
                    <a:pt x="9021" y="2222"/>
                    <a:pt x="22254" y="847"/>
                    <a:pt x="22390" y="834"/>
                  </a:cubicBezTo>
                  <a:cubicBezTo>
                    <a:pt x="22928" y="775"/>
                    <a:pt x="22866" y="1"/>
                    <a:pt x="22362" y="1"/>
                  </a:cubicBezTo>
                  <a:close/>
                </a:path>
              </a:pathLst>
            </a:custGeom>
            <a:solidFill>
              <a:srgbClr val="231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1285;p51"/>
            <p:cNvSpPr/>
            <p:nvPr/>
          </p:nvSpPr>
          <p:spPr>
            <a:xfrm flipH="1">
              <a:off x="4806890" y="4190850"/>
              <a:ext cx="240100" cy="1073050"/>
            </a:xfrm>
            <a:custGeom>
              <a:avLst/>
              <a:gdLst/>
              <a:ahLst/>
              <a:cxnLst/>
              <a:rect l="l" t="t" r="r" b="b"/>
              <a:pathLst>
                <a:path w="9604" h="42922" extrusionOk="0">
                  <a:moveTo>
                    <a:pt x="8760" y="0"/>
                  </a:moveTo>
                  <a:lnTo>
                    <a:pt x="0" y="5948"/>
                  </a:lnTo>
                  <a:lnTo>
                    <a:pt x="3098" y="9305"/>
                  </a:lnTo>
                  <a:cubicBezTo>
                    <a:pt x="3098" y="9305"/>
                    <a:pt x="6629" y="30481"/>
                    <a:pt x="2132" y="42921"/>
                  </a:cubicBezTo>
                  <a:lnTo>
                    <a:pt x="4882" y="42921"/>
                  </a:lnTo>
                  <a:cubicBezTo>
                    <a:pt x="4882" y="42921"/>
                    <a:pt x="9380" y="26268"/>
                    <a:pt x="9603" y="7199"/>
                  </a:cubicBezTo>
                  <a:lnTo>
                    <a:pt x="8760" y="0"/>
                  </a:lnTo>
                  <a:close/>
                </a:path>
              </a:pathLst>
            </a:custGeom>
            <a:solidFill>
              <a:srgbClr val="558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1286;p51"/>
            <p:cNvSpPr/>
            <p:nvPr/>
          </p:nvSpPr>
          <p:spPr>
            <a:xfrm flipH="1">
              <a:off x="4827965" y="3502525"/>
              <a:ext cx="531900" cy="837025"/>
            </a:xfrm>
            <a:custGeom>
              <a:avLst/>
              <a:gdLst/>
              <a:ahLst/>
              <a:cxnLst/>
              <a:rect l="l" t="t" r="r" b="b"/>
              <a:pathLst>
                <a:path w="21276" h="33481" extrusionOk="0">
                  <a:moveTo>
                    <a:pt x="6922" y="1"/>
                  </a:moveTo>
                  <a:cubicBezTo>
                    <a:pt x="1623" y="1"/>
                    <a:pt x="1" y="5862"/>
                    <a:pt x="1" y="5862"/>
                  </a:cubicBezTo>
                  <a:cubicBezTo>
                    <a:pt x="2888" y="19083"/>
                    <a:pt x="12515" y="33481"/>
                    <a:pt x="12515" y="33481"/>
                  </a:cubicBezTo>
                  <a:lnTo>
                    <a:pt x="21275" y="27545"/>
                  </a:lnTo>
                  <a:lnTo>
                    <a:pt x="6989" y="1"/>
                  </a:lnTo>
                  <a:cubicBezTo>
                    <a:pt x="6967" y="1"/>
                    <a:pt x="6944" y="1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1287;p51"/>
            <p:cNvSpPr/>
            <p:nvPr/>
          </p:nvSpPr>
          <p:spPr>
            <a:xfrm flipH="1">
              <a:off x="4744640" y="4191150"/>
              <a:ext cx="100400" cy="267350"/>
            </a:xfrm>
            <a:custGeom>
              <a:avLst/>
              <a:gdLst/>
              <a:ahLst/>
              <a:cxnLst/>
              <a:rect l="l" t="t" r="r" b="b"/>
              <a:pathLst>
                <a:path w="4016" h="10694" extrusionOk="0">
                  <a:moveTo>
                    <a:pt x="682" y="0"/>
                  </a:moveTo>
                  <a:lnTo>
                    <a:pt x="1" y="10694"/>
                  </a:lnTo>
                  <a:lnTo>
                    <a:pt x="4016" y="150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1288;p51"/>
            <p:cNvSpPr/>
            <p:nvPr/>
          </p:nvSpPr>
          <p:spPr>
            <a:xfrm flipH="1">
              <a:off x="4796365" y="4180750"/>
              <a:ext cx="265525" cy="1093675"/>
            </a:xfrm>
            <a:custGeom>
              <a:avLst/>
              <a:gdLst/>
              <a:ahLst/>
              <a:cxnLst/>
              <a:rect l="l" t="t" r="r" b="b"/>
              <a:pathLst>
                <a:path w="10621" h="43747" extrusionOk="0">
                  <a:moveTo>
                    <a:pt x="9350" y="1"/>
                  </a:moveTo>
                  <a:cubicBezTo>
                    <a:pt x="9273" y="1"/>
                    <a:pt x="9194" y="22"/>
                    <a:pt x="9121" y="69"/>
                  </a:cubicBezTo>
                  <a:lnTo>
                    <a:pt x="349" y="6017"/>
                  </a:lnTo>
                  <a:cubicBezTo>
                    <a:pt x="0" y="6283"/>
                    <a:pt x="245" y="6769"/>
                    <a:pt x="599" y="6769"/>
                  </a:cubicBezTo>
                  <a:cubicBezTo>
                    <a:pt x="673" y="6769"/>
                    <a:pt x="752" y="6748"/>
                    <a:pt x="832" y="6698"/>
                  </a:cubicBezTo>
                  <a:lnTo>
                    <a:pt x="8886" y="1234"/>
                  </a:lnTo>
                  <a:lnTo>
                    <a:pt x="8316" y="10193"/>
                  </a:lnTo>
                  <a:cubicBezTo>
                    <a:pt x="8300" y="10466"/>
                    <a:pt x="8518" y="10637"/>
                    <a:pt x="8737" y="10637"/>
                  </a:cubicBezTo>
                  <a:cubicBezTo>
                    <a:pt x="8876" y="10637"/>
                    <a:pt x="9015" y="10569"/>
                    <a:pt x="9096" y="10416"/>
                  </a:cubicBezTo>
                  <a:lnTo>
                    <a:pt x="9753" y="9263"/>
                  </a:lnTo>
                  <a:lnTo>
                    <a:pt x="9753" y="9263"/>
                  </a:lnTo>
                  <a:cubicBezTo>
                    <a:pt x="9307" y="27366"/>
                    <a:pt x="5107" y="43065"/>
                    <a:pt x="5069" y="43214"/>
                  </a:cubicBezTo>
                  <a:cubicBezTo>
                    <a:pt x="5007" y="43437"/>
                    <a:pt x="5144" y="43672"/>
                    <a:pt x="5367" y="43734"/>
                  </a:cubicBezTo>
                  <a:cubicBezTo>
                    <a:pt x="5404" y="43746"/>
                    <a:pt x="5429" y="43746"/>
                    <a:pt x="5478" y="43746"/>
                  </a:cubicBezTo>
                  <a:cubicBezTo>
                    <a:pt x="5664" y="43746"/>
                    <a:pt x="5825" y="43622"/>
                    <a:pt x="5875" y="43437"/>
                  </a:cubicBezTo>
                  <a:cubicBezTo>
                    <a:pt x="5924" y="43276"/>
                    <a:pt x="10397" y="26523"/>
                    <a:pt x="10620" y="7628"/>
                  </a:cubicBezTo>
                  <a:cubicBezTo>
                    <a:pt x="10620" y="7358"/>
                    <a:pt x="10407" y="7197"/>
                    <a:pt x="10192" y="7197"/>
                  </a:cubicBezTo>
                  <a:cubicBezTo>
                    <a:pt x="10052" y="7197"/>
                    <a:pt x="9911" y="7265"/>
                    <a:pt x="9827" y="7417"/>
                  </a:cubicBezTo>
                  <a:lnTo>
                    <a:pt x="9257" y="8421"/>
                  </a:lnTo>
                  <a:lnTo>
                    <a:pt x="9257" y="8421"/>
                  </a:lnTo>
                  <a:lnTo>
                    <a:pt x="9765" y="454"/>
                  </a:lnTo>
                  <a:cubicBezTo>
                    <a:pt x="9784" y="186"/>
                    <a:pt x="9575" y="1"/>
                    <a:pt x="9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1289;p51"/>
            <p:cNvSpPr/>
            <p:nvPr/>
          </p:nvSpPr>
          <p:spPr>
            <a:xfrm flipH="1">
              <a:off x="5581615" y="3868375"/>
              <a:ext cx="766025" cy="1198425"/>
            </a:xfrm>
            <a:custGeom>
              <a:avLst/>
              <a:gdLst/>
              <a:ahLst/>
              <a:cxnLst/>
              <a:rect l="l" t="t" r="r" b="b"/>
              <a:pathLst>
                <a:path w="30641" h="47937" extrusionOk="0">
                  <a:moveTo>
                    <a:pt x="14607" y="0"/>
                  </a:moveTo>
                  <a:cubicBezTo>
                    <a:pt x="1" y="11199"/>
                    <a:pt x="853" y="45449"/>
                    <a:pt x="866" y="45449"/>
                  </a:cubicBezTo>
                  <a:cubicBezTo>
                    <a:pt x="866" y="45449"/>
                    <a:pt x="866" y="45449"/>
                    <a:pt x="866" y="45449"/>
                  </a:cubicBezTo>
                  <a:cubicBezTo>
                    <a:pt x="4892" y="47272"/>
                    <a:pt x="8868" y="47936"/>
                    <a:pt x="12525" y="47936"/>
                  </a:cubicBezTo>
                  <a:cubicBezTo>
                    <a:pt x="22394" y="47936"/>
                    <a:pt x="29946" y="43095"/>
                    <a:pt x="29946" y="43095"/>
                  </a:cubicBezTo>
                  <a:cubicBezTo>
                    <a:pt x="28782" y="38857"/>
                    <a:pt x="30640" y="27086"/>
                    <a:pt x="29946" y="15067"/>
                  </a:cubicBezTo>
                  <a:cubicBezTo>
                    <a:pt x="29240" y="3048"/>
                    <a:pt x="14607" y="0"/>
                    <a:pt x="14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1290;p51"/>
            <p:cNvSpPr/>
            <p:nvPr/>
          </p:nvSpPr>
          <p:spPr>
            <a:xfrm flipH="1">
              <a:off x="4301065" y="4200750"/>
              <a:ext cx="353150" cy="1063150"/>
            </a:xfrm>
            <a:custGeom>
              <a:avLst/>
              <a:gdLst/>
              <a:ahLst/>
              <a:cxnLst/>
              <a:rect l="l" t="t" r="r" b="b"/>
              <a:pathLst>
                <a:path w="14126" h="42526" extrusionOk="0">
                  <a:moveTo>
                    <a:pt x="10495" y="1"/>
                  </a:moveTo>
                  <a:lnTo>
                    <a:pt x="4114" y="2380"/>
                  </a:lnTo>
                  <a:cubicBezTo>
                    <a:pt x="4114" y="2380"/>
                    <a:pt x="6159" y="29267"/>
                    <a:pt x="1" y="42525"/>
                  </a:cubicBezTo>
                  <a:lnTo>
                    <a:pt x="11264" y="42525"/>
                  </a:lnTo>
                  <a:cubicBezTo>
                    <a:pt x="11264" y="42525"/>
                    <a:pt x="14126" y="24893"/>
                    <a:pt x="10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1291;p51"/>
            <p:cNvSpPr/>
            <p:nvPr/>
          </p:nvSpPr>
          <p:spPr>
            <a:xfrm flipH="1">
              <a:off x="4391815" y="4017050"/>
              <a:ext cx="241025" cy="322500"/>
            </a:xfrm>
            <a:custGeom>
              <a:avLst/>
              <a:gdLst/>
              <a:ahLst/>
              <a:cxnLst/>
              <a:rect l="l" t="t" r="r" b="b"/>
              <a:pathLst>
                <a:path w="9641" h="12900" extrusionOk="0">
                  <a:moveTo>
                    <a:pt x="2689" y="1"/>
                  </a:moveTo>
                  <a:cubicBezTo>
                    <a:pt x="1872" y="1277"/>
                    <a:pt x="979" y="2504"/>
                    <a:pt x="1" y="3656"/>
                  </a:cubicBezTo>
                  <a:lnTo>
                    <a:pt x="3259" y="9728"/>
                  </a:lnTo>
                  <a:cubicBezTo>
                    <a:pt x="3259" y="9728"/>
                    <a:pt x="3111" y="9740"/>
                    <a:pt x="2850" y="9752"/>
                  </a:cubicBezTo>
                  <a:lnTo>
                    <a:pt x="2925" y="9851"/>
                  </a:lnTo>
                  <a:lnTo>
                    <a:pt x="7992" y="12900"/>
                  </a:lnTo>
                  <a:lnTo>
                    <a:pt x="9640" y="7349"/>
                  </a:lnTo>
                  <a:lnTo>
                    <a:pt x="2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1292;p51"/>
            <p:cNvSpPr/>
            <p:nvPr/>
          </p:nvSpPr>
          <p:spPr>
            <a:xfrm flipH="1">
              <a:off x="4379465" y="4190125"/>
              <a:ext cx="287750" cy="1084300"/>
            </a:xfrm>
            <a:custGeom>
              <a:avLst/>
              <a:gdLst/>
              <a:ahLst/>
              <a:cxnLst/>
              <a:rect l="l" t="t" r="r" b="b"/>
              <a:pathLst>
                <a:path w="11510" h="43372" extrusionOk="0">
                  <a:moveTo>
                    <a:pt x="10999" y="1"/>
                  </a:moveTo>
                  <a:cubicBezTo>
                    <a:pt x="10834" y="1"/>
                    <a:pt x="10670" y="91"/>
                    <a:pt x="10607" y="302"/>
                  </a:cubicBezTo>
                  <a:lnTo>
                    <a:pt x="9132" y="5320"/>
                  </a:lnTo>
                  <a:lnTo>
                    <a:pt x="4857" y="2445"/>
                  </a:lnTo>
                  <a:cubicBezTo>
                    <a:pt x="4786" y="2399"/>
                    <a:pt x="4709" y="2378"/>
                    <a:pt x="4634" y="2378"/>
                  </a:cubicBezTo>
                  <a:cubicBezTo>
                    <a:pt x="4406" y="2378"/>
                    <a:pt x="4194" y="2569"/>
                    <a:pt x="4213" y="2829"/>
                  </a:cubicBezTo>
                  <a:cubicBezTo>
                    <a:pt x="4238" y="3102"/>
                    <a:pt x="6183" y="29766"/>
                    <a:pt x="136" y="42777"/>
                  </a:cubicBezTo>
                  <a:cubicBezTo>
                    <a:pt x="0" y="43049"/>
                    <a:pt x="211" y="43371"/>
                    <a:pt x="508" y="43371"/>
                  </a:cubicBezTo>
                  <a:cubicBezTo>
                    <a:pt x="669" y="43371"/>
                    <a:pt x="830" y="43285"/>
                    <a:pt x="892" y="43136"/>
                  </a:cubicBezTo>
                  <a:cubicBezTo>
                    <a:pt x="6419" y="31266"/>
                    <a:pt x="5390" y="8331"/>
                    <a:pt x="5105" y="3622"/>
                  </a:cubicBezTo>
                  <a:lnTo>
                    <a:pt x="5105" y="3622"/>
                  </a:lnTo>
                  <a:lnTo>
                    <a:pt x="9132" y="6336"/>
                  </a:lnTo>
                  <a:cubicBezTo>
                    <a:pt x="9204" y="6385"/>
                    <a:pt x="9284" y="6408"/>
                    <a:pt x="9362" y="6408"/>
                  </a:cubicBezTo>
                  <a:cubicBezTo>
                    <a:pt x="9542" y="6408"/>
                    <a:pt x="9716" y="6290"/>
                    <a:pt x="9776" y="6100"/>
                  </a:cubicBezTo>
                  <a:lnTo>
                    <a:pt x="11412" y="537"/>
                  </a:lnTo>
                  <a:cubicBezTo>
                    <a:pt x="11509" y="214"/>
                    <a:pt x="11253" y="1"/>
                    <a:pt x="10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1293;p51"/>
            <p:cNvSpPr/>
            <p:nvPr/>
          </p:nvSpPr>
          <p:spPr>
            <a:xfrm flipH="1">
              <a:off x="5802165" y="3924050"/>
              <a:ext cx="362150" cy="983000"/>
            </a:xfrm>
            <a:custGeom>
              <a:avLst/>
              <a:gdLst/>
              <a:ahLst/>
              <a:cxnLst/>
              <a:rect l="l" t="t" r="r" b="b"/>
              <a:pathLst>
                <a:path w="14486" h="39320" extrusionOk="0">
                  <a:moveTo>
                    <a:pt x="14025" y="0"/>
                  </a:moveTo>
                  <a:cubicBezTo>
                    <a:pt x="13977" y="0"/>
                    <a:pt x="13927" y="9"/>
                    <a:pt x="13878" y="28"/>
                  </a:cubicBezTo>
                  <a:cubicBezTo>
                    <a:pt x="13358" y="202"/>
                    <a:pt x="1252" y="4799"/>
                    <a:pt x="13" y="38885"/>
                  </a:cubicBezTo>
                  <a:cubicBezTo>
                    <a:pt x="0" y="39121"/>
                    <a:pt x="186" y="39307"/>
                    <a:pt x="422" y="39319"/>
                  </a:cubicBezTo>
                  <a:lnTo>
                    <a:pt x="434" y="39319"/>
                  </a:lnTo>
                  <a:cubicBezTo>
                    <a:pt x="657" y="39319"/>
                    <a:pt x="843" y="39146"/>
                    <a:pt x="855" y="38910"/>
                  </a:cubicBezTo>
                  <a:cubicBezTo>
                    <a:pt x="2070" y="5505"/>
                    <a:pt x="14027" y="859"/>
                    <a:pt x="14151" y="809"/>
                  </a:cubicBezTo>
                  <a:cubicBezTo>
                    <a:pt x="14374" y="735"/>
                    <a:pt x="14485" y="499"/>
                    <a:pt x="14411" y="276"/>
                  </a:cubicBezTo>
                  <a:cubicBezTo>
                    <a:pt x="14353" y="112"/>
                    <a:pt x="14197" y="0"/>
                    <a:pt x="14025" y="0"/>
                  </a:cubicBezTo>
                  <a:close/>
                </a:path>
              </a:pathLst>
            </a:custGeom>
            <a:solidFill>
              <a:srgbClr val="231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1294;p51"/>
            <p:cNvSpPr/>
            <p:nvPr/>
          </p:nvSpPr>
          <p:spPr>
            <a:xfrm flipH="1">
              <a:off x="5657515" y="4896800"/>
              <a:ext cx="616450" cy="367400"/>
            </a:xfrm>
            <a:custGeom>
              <a:avLst/>
              <a:gdLst/>
              <a:ahLst/>
              <a:cxnLst/>
              <a:rect l="l" t="t" r="r" b="b"/>
              <a:pathLst>
                <a:path w="24658" h="14696" extrusionOk="0">
                  <a:moveTo>
                    <a:pt x="22799" y="0"/>
                  </a:moveTo>
                  <a:cubicBezTo>
                    <a:pt x="22748" y="0"/>
                    <a:pt x="10683" y="2912"/>
                    <a:pt x="0" y="2924"/>
                  </a:cubicBezTo>
                  <a:cubicBezTo>
                    <a:pt x="0" y="2924"/>
                    <a:pt x="0" y="11548"/>
                    <a:pt x="1859" y="14695"/>
                  </a:cubicBezTo>
                  <a:lnTo>
                    <a:pt x="24657" y="14695"/>
                  </a:lnTo>
                  <a:cubicBezTo>
                    <a:pt x="24657" y="14695"/>
                    <a:pt x="24657" y="8537"/>
                    <a:pt x="22799" y="0"/>
                  </a:cubicBezTo>
                  <a:cubicBezTo>
                    <a:pt x="22799" y="0"/>
                    <a:pt x="22799" y="0"/>
                    <a:pt x="22799" y="0"/>
                  </a:cubicBez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1295;p51"/>
            <p:cNvSpPr/>
            <p:nvPr/>
          </p:nvSpPr>
          <p:spPr>
            <a:xfrm flipH="1">
              <a:off x="5598965" y="4800775"/>
              <a:ext cx="728600" cy="266150"/>
            </a:xfrm>
            <a:custGeom>
              <a:avLst/>
              <a:gdLst/>
              <a:ahLst/>
              <a:cxnLst/>
              <a:rect l="l" t="t" r="r" b="b"/>
              <a:pathLst>
                <a:path w="29144" h="10646" extrusionOk="0">
                  <a:moveTo>
                    <a:pt x="28759" y="0"/>
                  </a:moveTo>
                  <a:cubicBezTo>
                    <a:pt x="22285" y="3177"/>
                    <a:pt x="16435" y="4162"/>
                    <a:pt x="11670" y="4162"/>
                  </a:cubicBezTo>
                  <a:cubicBezTo>
                    <a:pt x="6139" y="4162"/>
                    <a:pt x="2070" y="2835"/>
                    <a:pt x="187" y="2069"/>
                  </a:cubicBezTo>
                  <a:cubicBezTo>
                    <a:pt x="1" y="5774"/>
                    <a:pt x="50" y="8166"/>
                    <a:pt x="50" y="8166"/>
                  </a:cubicBezTo>
                  <a:cubicBezTo>
                    <a:pt x="4072" y="9982"/>
                    <a:pt x="8043" y="10645"/>
                    <a:pt x="11697" y="10645"/>
                  </a:cubicBezTo>
                  <a:cubicBezTo>
                    <a:pt x="21577" y="10645"/>
                    <a:pt x="29143" y="5799"/>
                    <a:pt x="29143" y="5799"/>
                  </a:cubicBezTo>
                  <a:cubicBezTo>
                    <a:pt x="28784" y="4498"/>
                    <a:pt x="28710" y="2491"/>
                    <a:pt x="28759" y="0"/>
                  </a:cubicBezTo>
                  <a:close/>
                </a:path>
              </a:pathLst>
            </a:custGeom>
            <a:solidFill>
              <a:srgbClr val="DDD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1296;p51"/>
            <p:cNvSpPr/>
            <p:nvPr/>
          </p:nvSpPr>
          <p:spPr>
            <a:xfrm flipH="1">
              <a:off x="5055215" y="4695950"/>
              <a:ext cx="383325" cy="63325"/>
            </a:xfrm>
            <a:custGeom>
              <a:avLst/>
              <a:gdLst/>
              <a:ahLst/>
              <a:cxnLst/>
              <a:rect l="l" t="t" r="r" b="b"/>
              <a:pathLst>
                <a:path w="15333" h="2533" extrusionOk="0">
                  <a:moveTo>
                    <a:pt x="471" y="0"/>
                  </a:moveTo>
                  <a:cubicBezTo>
                    <a:pt x="305" y="0"/>
                    <a:pt x="145" y="106"/>
                    <a:pt x="87" y="278"/>
                  </a:cubicBezTo>
                  <a:cubicBezTo>
                    <a:pt x="1" y="488"/>
                    <a:pt x="112" y="736"/>
                    <a:pt x="323" y="823"/>
                  </a:cubicBezTo>
                  <a:cubicBezTo>
                    <a:pt x="546" y="897"/>
                    <a:pt x="4969" y="2533"/>
                    <a:pt x="11016" y="2533"/>
                  </a:cubicBezTo>
                  <a:cubicBezTo>
                    <a:pt x="12280" y="2533"/>
                    <a:pt x="13544" y="2458"/>
                    <a:pt x="14807" y="2310"/>
                  </a:cubicBezTo>
                  <a:cubicBezTo>
                    <a:pt x="15333" y="2250"/>
                    <a:pt x="15260" y="1476"/>
                    <a:pt x="14765" y="1476"/>
                  </a:cubicBezTo>
                  <a:cubicBezTo>
                    <a:pt x="14747" y="1476"/>
                    <a:pt x="14728" y="1477"/>
                    <a:pt x="14708" y="1480"/>
                  </a:cubicBezTo>
                  <a:cubicBezTo>
                    <a:pt x="13458" y="1627"/>
                    <a:pt x="12244" y="1688"/>
                    <a:pt x="11087" y="1688"/>
                  </a:cubicBezTo>
                  <a:cubicBezTo>
                    <a:pt x="5122" y="1688"/>
                    <a:pt x="672" y="51"/>
                    <a:pt x="620" y="30"/>
                  </a:cubicBezTo>
                  <a:cubicBezTo>
                    <a:pt x="572" y="10"/>
                    <a:pt x="521" y="0"/>
                    <a:pt x="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1297;p51"/>
            <p:cNvSpPr/>
            <p:nvPr/>
          </p:nvSpPr>
          <p:spPr>
            <a:xfrm flipH="1">
              <a:off x="5339390" y="3485200"/>
              <a:ext cx="134550" cy="167950"/>
            </a:xfrm>
            <a:custGeom>
              <a:avLst/>
              <a:gdLst/>
              <a:ahLst/>
              <a:cxnLst/>
              <a:rect l="l" t="t" r="r" b="b"/>
              <a:pathLst>
                <a:path w="5382" h="6718" extrusionOk="0">
                  <a:moveTo>
                    <a:pt x="1234" y="1"/>
                  </a:moveTo>
                  <a:cubicBezTo>
                    <a:pt x="1123" y="1"/>
                    <a:pt x="1006" y="24"/>
                    <a:pt x="884" y="75"/>
                  </a:cubicBezTo>
                  <a:cubicBezTo>
                    <a:pt x="0" y="430"/>
                    <a:pt x="1001" y="6718"/>
                    <a:pt x="3139" y="6718"/>
                  </a:cubicBezTo>
                  <a:cubicBezTo>
                    <a:pt x="3159" y="6718"/>
                    <a:pt x="3180" y="6717"/>
                    <a:pt x="3201" y="6716"/>
                  </a:cubicBezTo>
                  <a:cubicBezTo>
                    <a:pt x="5382" y="6592"/>
                    <a:pt x="3635" y="2503"/>
                    <a:pt x="2953" y="1586"/>
                  </a:cubicBezTo>
                  <a:cubicBezTo>
                    <a:pt x="2371" y="803"/>
                    <a:pt x="1888" y="1"/>
                    <a:pt x="1234" y="1"/>
                  </a:cubicBezTo>
                  <a:close/>
                </a:path>
              </a:pathLst>
            </a:custGeom>
            <a:solidFill>
              <a:srgbClr val="F4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1298;p51"/>
            <p:cNvSpPr/>
            <p:nvPr/>
          </p:nvSpPr>
          <p:spPr>
            <a:xfrm flipH="1">
              <a:off x="5852965" y="3653075"/>
              <a:ext cx="88000" cy="87075"/>
            </a:xfrm>
            <a:custGeom>
              <a:avLst/>
              <a:gdLst/>
              <a:ahLst/>
              <a:cxnLst/>
              <a:rect l="l" t="t" r="r" b="b"/>
              <a:pathLst>
                <a:path w="3520" h="3483" extrusionOk="0">
                  <a:moveTo>
                    <a:pt x="3519" y="1"/>
                  </a:moveTo>
                  <a:cubicBezTo>
                    <a:pt x="2676" y="459"/>
                    <a:pt x="1822" y="980"/>
                    <a:pt x="1574" y="1290"/>
                  </a:cubicBezTo>
                  <a:cubicBezTo>
                    <a:pt x="1152" y="1822"/>
                    <a:pt x="768" y="2392"/>
                    <a:pt x="421" y="2975"/>
                  </a:cubicBezTo>
                  <a:cubicBezTo>
                    <a:pt x="322" y="3111"/>
                    <a:pt x="161" y="3297"/>
                    <a:pt x="0" y="3483"/>
                  </a:cubicBezTo>
                  <a:cubicBezTo>
                    <a:pt x="594" y="3087"/>
                    <a:pt x="1349" y="2592"/>
                    <a:pt x="2005" y="2171"/>
                  </a:cubicBezTo>
                  <a:lnTo>
                    <a:pt x="2005" y="2171"/>
                  </a:lnTo>
                  <a:lnTo>
                    <a:pt x="1933" y="2306"/>
                  </a:lnTo>
                  <a:lnTo>
                    <a:pt x="2007" y="2169"/>
                  </a:lnTo>
                  <a:lnTo>
                    <a:pt x="2007" y="2169"/>
                  </a:lnTo>
                  <a:cubicBezTo>
                    <a:pt x="2007" y="2170"/>
                    <a:pt x="2006" y="2170"/>
                    <a:pt x="2005" y="2171"/>
                  </a:cubicBezTo>
                  <a:lnTo>
                    <a:pt x="2005" y="2171"/>
                  </a:lnTo>
                  <a:lnTo>
                    <a:pt x="2528" y="1190"/>
                  </a:lnTo>
                  <a:cubicBezTo>
                    <a:pt x="2788" y="744"/>
                    <a:pt x="3123" y="348"/>
                    <a:pt x="3519" y="1"/>
                  </a:cubicBezTo>
                  <a:close/>
                </a:path>
              </a:pathLst>
            </a:custGeom>
            <a:solidFill>
              <a:srgbClr val="B58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1299;p51"/>
            <p:cNvSpPr/>
            <p:nvPr/>
          </p:nvSpPr>
          <p:spPr>
            <a:xfrm flipH="1">
              <a:off x="5371615" y="3486075"/>
              <a:ext cx="580200" cy="357850"/>
            </a:xfrm>
            <a:custGeom>
              <a:avLst/>
              <a:gdLst/>
              <a:ahLst/>
              <a:cxnLst/>
              <a:rect l="l" t="t" r="r" b="b"/>
              <a:pathLst>
                <a:path w="23208" h="14314" extrusionOk="0">
                  <a:moveTo>
                    <a:pt x="20206" y="1"/>
                  </a:moveTo>
                  <a:cubicBezTo>
                    <a:pt x="20185" y="1"/>
                    <a:pt x="20166" y="1"/>
                    <a:pt x="20148" y="2"/>
                  </a:cubicBezTo>
                  <a:cubicBezTo>
                    <a:pt x="18016" y="473"/>
                    <a:pt x="16703" y="956"/>
                    <a:pt x="15836" y="1427"/>
                  </a:cubicBezTo>
                  <a:cubicBezTo>
                    <a:pt x="14423" y="2196"/>
                    <a:pt x="9392" y="3150"/>
                    <a:pt x="8116" y="3905"/>
                  </a:cubicBezTo>
                  <a:cubicBezTo>
                    <a:pt x="7150" y="4475"/>
                    <a:pt x="5229" y="5504"/>
                    <a:pt x="3953" y="6681"/>
                  </a:cubicBezTo>
                  <a:cubicBezTo>
                    <a:pt x="3557" y="7015"/>
                    <a:pt x="3222" y="7424"/>
                    <a:pt x="2962" y="7870"/>
                  </a:cubicBezTo>
                  <a:cubicBezTo>
                    <a:pt x="2627" y="8490"/>
                    <a:pt x="2070" y="9531"/>
                    <a:pt x="1487" y="10596"/>
                  </a:cubicBezTo>
                  <a:lnTo>
                    <a:pt x="546" y="12331"/>
                  </a:lnTo>
                  <a:cubicBezTo>
                    <a:pt x="546" y="12331"/>
                    <a:pt x="930" y="12554"/>
                    <a:pt x="521" y="13372"/>
                  </a:cubicBezTo>
                  <a:cubicBezTo>
                    <a:pt x="360" y="13706"/>
                    <a:pt x="174" y="14029"/>
                    <a:pt x="0" y="14314"/>
                  </a:cubicBezTo>
                  <a:cubicBezTo>
                    <a:pt x="459" y="14276"/>
                    <a:pt x="1301" y="13880"/>
                    <a:pt x="2553" y="12220"/>
                  </a:cubicBezTo>
                  <a:cubicBezTo>
                    <a:pt x="4647" y="9419"/>
                    <a:pt x="6419" y="8031"/>
                    <a:pt x="7559" y="7833"/>
                  </a:cubicBezTo>
                  <a:cubicBezTo>
                    <a:pt x="7885" y="7781"/>
                    <a:pt x="8354" y="7762"/>
                    <a:pt x="8859" y="7762"/>
                  </a:cubicBezTo>
                  <a:cubicBezTo>
                    <a:pt x="10138" y="7762"/>
                    <a:pt x="11648" y="7883"/>
                    <a:pt x="11648" y="7883"/>
                  </a:cubicBezTo>
                  <a:cubicBezTo>
                    <a:pt x="11648" y="7883"/>
                    <a:pt x="11437" y="9717"/>
                    <a:pt x="9368" y="11018"/>
                  </a:cubicBezTo>
                  <a:cubicBezTo>
                    <a:pt x="7782" y="12009"/>
                    <a:pt x="7038" y="13372"/>
                    <a:pt x="7075" y="14152"/>
                  </a:cubicBezTo>
                  <a:cubicBezTo>
                    <a:pt x="7530" y="13361"/>
                    <a:pt x="8539" y="12363"/>
                    <a:pt x="9220" y="12363"/>
                  </a:cubicBezTo>
                  <a:cubicBezTo>
                    <a:pt x="9467" y="12363"/>
                    <a:pt x="9670" y="12494"/>
                    <a:pt x="9789" y="12814"/>
                  </a:cubicBezTo>
                  <a:cubicBezTo>
                    <a:pt x="9851" y="12975"/>
                    <a:pt x="9690" y="13533"/>
                    <a:pt x="9145" y="14090"/>
                  </a:cubicBezTo>
                  <a:cubicBezTo>
                    <a:pt x="10656" y="13223"/>
                    <a:pt x="12763" y="11674"/>
                    <a:pt x="14200" y="10683"/>
                  </a:cubicBezTo>
                  <a:cubicBezTo>
                    <a:pt x="16468" y="9109"/>
                    <a:pt x="18524" y="7734"/>
                    <a:pt x="19008" y="6718"/>
                  </a:cubicBezTo>
                  <a:cubicBezTo>
                    <a:pt x="19367" y="5913"/>
                    <a:pt x="20965" y="4698"/>
                    <a:pt x="23208" y="4203"/>
                  </a:cubicBezTo>
                  <a:cubicBezTo>
                    <a:pt x="23072" y="3720"/>
                    <a:pt x="22911" y="3261"/>
                    <a:pt x="22712" y="2803"/>
                  </a:cubicBezTo>
                  <a:cubicBezTo>
                    <a:pt x="21626" y="288"/>
                    <a:pt x="20630" y="1"/>
                    <a:pt x="20206" y="1"/>
                  </a:cubicBez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1300;p51"/>
            <p:cNvSpPr/>
            <p:nvPr/>
          </p:nvSpPr>
          <p:spPr>
            <a:xfrm flipH="1">
              <a:off x="5890765" y="3707300"/>
              <a:ext cx="88300" cy="146150"/>
            </a:xfrm>
            <a:custGeom>
              <a:avLst/>
              <a:gdLst/>
              <a:ahLst/>
              <a:cxnLst/>
              <a:rect l="l" t="t" r="r" b="b"/>
              <a:pathLst>
                <a:path w="3532" h="5846" extrusionOk="0">
                  <a:moveTo>
                    <a:pt x="3531" y="0"/>
                  </a:moveTo>
                  <a:cubicBezTo>
                    <a:pt x="2875" y="422"/>
                    <a:pt x="2119" y="917"/>
                    <a:pt x="1524" y="1314"/>
                  </a:cubicBezTo>
                  <a:cubicBezTo>
                    <a:pt x="1202" y="1537"/>
                    <a:pt x="917" y="1735"/>
                    <a:pt x="743" y="1859"/>
                  </a:cubicBezTo>
                  <a:cubicBezTo>
                    <a:pt x="359" y="2144"/>
                    <a:pt x="136" y="2875"/>
                    <a:pt x="0" y="3618"/>
                  </a:cubicBezTo>
                  <a:cubicBezTo>
                    <a:pt x="198" y="3730"/>
                    <a:pt x="397" y="3965"/>
                    <a:pt x="347" y="4473"/>
                  </a:cubicBezTo>
                  <a:cubicBezTo>
                    <a:pt x="297" y="4919"/>
                    <a:pt x="273" y="5427"/>
                    <a:pt x="260" y="5836"/>
                  </a:cubicBezTo>
                  <a:cubicBezTo>
                    <a:pt x="300" y="5842"/>
                    <a:pt x="343" y="5846"/>
                    <a:pt x="387" y="5846"/>
                  </a:cubicBezTo>
                  <a:cubicBezTo>
                    <a:pt x="618" y="5846"/>
                    <a:pt x="909" y="5753"/>
                    <a:pt x="1252" y="5452"/>
                  </a:cubicBezTo>
                  <a:lnTo>
                    <a:pt x="1252" y="5452"/>
                  </a:lnTo>
                  <a:cubicBezTo>
                    <a:pt x="1160" y="5473"/>
                    <a:pt x="1079" y="5481"/>
                    <a:pt x="1009" y="5481"/>
                  </a:cubicBezTo>
                  <a:cubicBezTo>
                    <a:pt x="743" y="5481"/>
                    <a:pt x="620" y="5365"/>
                    <a:pt x="620" y="5365"/>
                  </a:cubicBezTo>
                  <a:lnTo>
                    <a:pt x="2577" y="1747"/>
                  </a:lnTo>
                  <a:lnTo>
                    <a:pt x="2813" y="1314"/>
                  </a:lnTo>
                  <a:lnTo>
                    <a:pt x="2850" y="1252"/>
                  </a:lnTo>
                  <a:lnTo>
                    <a:pt x="3284" y="446"/>
                  </a:lnTo>
                  <a:lnTo>
                    <a:pt x="3346" y="347"/>
                  </a:lnTo>
                  <a:lnTo>
                    <a:pt x="3457" y="137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CC9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1301;p51"/>
            <p:cNvSpPr/>
            <p:nvPr/>
          </p:nvSpPr>
          <p:spPr>
            <a:xfrm flipH="1">
              <a:off x="5705540" y="3795275"/>
              <a:ext cx="69400" cy="59575"/>
            </a:xfrm>
            <a:custGeom>
              <a:avLst/>
              <a:gdLst/>
              <a:ahLst/>
              <a:cxnLst/>
              <a:rect l="l" t="t" r="r" b="b"/>
              <a:pathLst>
                <a:path w="2776" h="2383" extrusionOk="0">
                  <a:moveTo>
                    <a:pt x="2148" y="0"/>
                  </a:moveTo>
                  <a:cubicBezTo>
                    <a:pt x="1471" y="0"/>
                    <a:pt x="463" y="998"/>
                    <a:pt x="0" y="1797"/>
                  </a:cubicBezTo>
                  <a:cubicBezTo>
                    <a:pt x="0" y="2007"/>
                    <a:pt x="100" y="2218"/>
                    <a:pt x="285" y="2342"/>
                  </a:cubicBezTo>
                  <a:cubicBezTo>
                    <a:pt x="333" y="2369"/>
                    <a:pt x="395" y="2383"/>
                    <a:pt x="470" y="2383"/>
                  </a:cubicBezTo>
                  <a:cubicBezTo>
                    <a:pt x="799" y="2383"/>
                    <a:pt x="1372" y="2127"/>
                    <a:pt x="2070" y="1722"/>
                  </a:cubicBezTo>
                  <a:cubicBezTo>
                    <a:pt x="2615" y="1177"/>
                    <a:pt x="2776" y="620"/>
                    <a:pt x="2714" y="459"/>
                  </a:cubicBezTo>
                  <a:cubicBezTo>
                    <a:pt x="2598" y="134"/>
                    <a:pt x="2395" y="0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1302;p51"/>
            <p:cNvSpPr/>
            <p:nvPr/>
          </p:nvSpPr>
          <p:spPr>
            <a:xfrm flipH="1">
              <a:off x="5928565" y="3794650"/>
              <a:ext cx="35025" cy="49775"/>
            </a:xfrm>
            <a:custGeom>
              <a:avLst/>
              <a:gdLst/>
              <a:ahLst/>
              <a:cxnLst/>
              <a:rect l="l" t="t" r="r" b="b"/>
              <a:pathLst>
                <a:path w="1401" h="1991" extrusionOk="0">
                  <a:moveTo>
                    <a:pt x="1017" y="0"/>
                  </a:moveTo>
                  <a:lnTo>
                    <a:pt x="1" y="1871"/>
                  </a:lnTo>
                  <a:cubicBezTo>
                    <a:pt x="110" y="1951"/>
                    <a:pt x="242" y="1990"/>
                    <a:pt x="374" y="1990"/>
                  </a:cubicBezTo>
                  <a:cubicBezTo>
                    <a:pt x="406" y="1990"/>
                    <a:pt x="439" y="1988"/>
                    <a:pt x="471" y="1983"/>
                  </a:cubicBezTo>
                  <a:cubicBezTo>
                    <a:pt x="633" y="1698"/>
                    <a:pt x="831" y="1363"/>
                    <a:pt x="992" y="1029"/>
                  </a:cubicBezTo>
                  <a:cubicBezTo>
                    <a:pt x="1401" y="211"/>
                    <a:pt x="1017" y="0"/>
                    <a:pt x="1017" y="0"/>
                  </a:cubicBezTo>
                  <a:close/>
                </a:path>
              </a:pathLst>
            </a:custGeom>
            <a:solidFill>
              <a:srgbClr val="E0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1303;p51"/>
            <p:cNvSpPr/>
            <p:nvPr/>
          </p:nvSpPr>
          <p:spPr>
            <a:xfrm flipH="1">
              <a:off x="5969140" y="3797750"/>
              <a:ext cx="14575" cy="55475"/>
            </a:xfrm>
            <a:custGeom>
              <a:avLst/>
              <a:gdLst/>
              <a:ahLst/>
              <a:cxnLst/>
              <a:rect l="l" t="t" r="r" b="b"/>
              <a:pathLst>
                <a:path w="583" h="2219" extrusionOk="0">
                  <a:moveTo>
                    <a:pt x="186" y="0"/>
                  </a:moveTo>
                  <a:cubicBezTo>
                    <a:pt x="75" y="669"/>
                    <a:pt x="13" y="1339"/>
                    <a:pt x="0" y="2008"/>
                  </a:cubicBezTo>
                  <a:cubicBezTo>
                    <a:pt x="124" y="2132"/>
                    <a:pt x="273" y="2206"/>
                    <a:pt x="446" y="2218"/>
                  </a:cubicBezTo>
                  <a:cubicBezTo>
                    <a:pt x="459" y="1809"/>
                    <a:pt x="483" y="1289"/>
                    <a:pt x="533" y="855"/>
                  </a:cubicBezTo>
                  <a:cubicBezTo>
                    <a:pt x="583" y="347"/>
                    <a:pt x="384" y="112"/>
                    <a:pt x="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2" name="Google Shape;1693;p57"/>
          <p:cNvSpPr txBox="1">
            <a:spLocks/>
          </p:cNvSpPr>
          <p:nvPr/>
        </p:nvSpPr>
        <p:spPr>
          <a:xfrm>
            <a:off x="1155284" y="1999609"/>
            <a:ext cx="7857648" cy="173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aveat"/>
              <a:buNone/>
              <a:defRPr sz="11000" b="0" i="0" u="none" strike="noStrike" cap="none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4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339" y="2222081"/>
            <a:ext cx="4870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800" b="1" u="sng" kern="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2800" b="1" u="sng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u="sng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119 - 120:</a:t>
            </a:r>
            <a:endParaRPr lang="en-US" sz="2800" b="1" u="sng" kern="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NÓI </a:t>
            </a:r>
            <a:r>
              <a:rPr lang="en-US" sz="4000" b="1" kern="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 </a:t>
            </a:r>
            <a:r>
              <a:rPr lang="en-US" sz="4000" b="1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</a:t>
            </a:r>
          </a:p>
          <a:p>
            <a:pPr algn="r">
              <a:lnSpc>
                <a:spcPct val="150000"/>
              </a:lnSpc>
              <a:buClr>
                <a:srgbClr val="000000"/>
              </a:buClr>
            </a:pPr>
            <a:r>
              <a:rPr lang="en-US" sz="4000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800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 </a:t>
            </a:r>
            <a:r>
              <a:rPr lang="en-US" sz="2800" kern="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endParaRPr lang="en-US" sz="4000" kern="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2" descr="Nhà thơ Y Phương qua đời - VnExpress Giải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27" y="863879"/>
            <a:ext cx="3885338" cy="55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6000"/>
          </a:schemeClr>
        </a:solidFill>
        <a:effectLst/>
      </p:bgPr>
    </p:bg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386443" y="1391178"/>
            <a:ext cx="3742999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Vách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ken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cưới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993159" y="1391178"/>
            <a:ext cx="497524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chê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gập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ghềnh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chê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nghèo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suối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ghềnh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nhọc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đục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77399" y="75554"/>
            <a:ext cx="431428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 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 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50854" y="528082"/>
            <a:ext cx="291353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8" name="Google Shape;1306;p51"/>
          <p:cNvGrpSpPr/>
          <p:nvPr/>
        </p:nvGrpSpPr>
        <p:grpSpPr>
          <a:xfrm>
            <a:off x="1785653" y="5214004"/>
            <a:ext cx="1383490" cy="1683185"/>
            <a:chOff x="5841403" y="2445187"/>
            <a:chExt cx="666373" cy="938487"/>
          </a:xfrm>
        </p:grpSpPr>
        <p:sp>
          <p:nvSpPr>
            <p:cNvPr id="49" name="Google Shape;1307;p51"/>
            <p:cNvSpPr/>
            <p:nvPr/>
          </p:nvSpPr>
          <p:spPr>
            <a:xfrm rot="-1600211">
              <a:off x="5857347" y="2478092"/>
              <a:ext cx="173185" cy="11210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308;p51"/>
            <p:cNvSpPr/>
            <p:nvPr/>
          </p:nvSpPr>
          <p:spPr>
            <a:xfrm rot="-211">
              <a:off x="6334596" y="2692244"/>
              <a:ext cx="173180" cy="11209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309;p51"/>
            <p:cNvSpPr/>
            <p:nvPr/>
          </p:nvSpPr>
          <p:spPr>
            <a:xfrm rot="-3251685">
              <a:off x="5851376" y="3224613"/>
              <a:ext cx="173169" cy="11209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64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>
            <a:extLst>
              <a:ext uri="{FF2B5EF4-FFF2-40B4-BE49-F238E27FC236}">
                <a16:creationId xmlns:a16="http://schemas.microsoft.com/office/drawing/2014/main" id="{0D0BCE3B-6E39-4ABB-9F03-D3043D47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4" y="494847"/>
            <a:ext cx="8149845" cy="1177245"/>
          </a:xfrm>
          <a:prstGeom prst="rect">
            <a:avLst/>
          </a:prstGeom>
          <a:solidFill>
            <a:srgbClr val="FFFF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6" descr="Dân tộc Tày | Topas Ecolodge"/>
          <p:cNvSpPr>
            <a:spLocks noChangeAspect="1" noChangeArrowheads="1"/>
          </p:cNvSpPr>
          <p:nvPr/>
        </p:nvSpPr>
        <p:spPr bwMode="auto">
          <a:xfrm>
            <a:off x="1500413" y="4129943"/>
            <a:ext cx="261989" cy="2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Kết tồng&quot;- phong tục mang giá trị nhân văn của người Tày | Báo Dân tộc và 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02" y="2279659"/>
            <a:ext cx="6212569" cy="4224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54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Äan lá»">
            <a:extLst>
              <a:ext uri="{FF2B5EF4-FFF2-40B4-BE49-F238E27FC236}">
                <a16:creationId xmlns:a16="http://schemas.microsoft.com/office/drawing/2014/main" id="{50B52973-A347-414F-B686-6B5B8BFFD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2" y="1360922"/>
            <a:ext cx="3249758" cy="1826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 descr="Káº¿t quáº£ hÃ¬nh áº£nh cho cÃ¡i lá»">
            <a:extLst>
              <a:ext uri="{FF2B5EF4-FFF2-40B4-BE49-F238E27FC236}">
                <a16:creationId xmlns:a16="http://schemas.microsoft.com/office/drawing/2014/main" id="{252CA3A1-A925-4AA4-A6EC-7649218C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3" y="3431599"/>
            <a:ext cx="3522445" cy="1979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0" name="Picture 4" descr="Káº¿t quáº£ hÃ¬nh áº£nh cho cÃ¡i lá»">
            <a:extLst>
              <a:ext uri="{FF2B5EF4-FFF2-40B4-BE49-F238E27FC236}">
                <a16:creationId xmlns:a16="http://schemas.microsoft.com/office/drawing/2014/main" id="{C2D15883-4F37-492B-BA4A-12DA6B62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187286"/>
            <a:ext cx="4204169" cy="2358902"/>
          </a:xfrm>
          <a:prstGeom prst="roundRect">
            <a:avLst>
              <a:gd name="adj" fmla="val 4167"/>
            </a:avLst>
          </a:prstGeom>
          <a:solidFill>
            <a:schemeClr val="bg1">
              <a:lumMod val="1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94DF7F59-1024-4DA6-9FF6-B6FB40C9B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5" y="1484785"/>
            <a:ext cx="3958937" cy="13157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altLang="en-US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2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406" y="5566007"/>
            <a:ext cx="8775480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Thung lũng Sủng Là – Đoá hoa kiệt tác giữa cao nguyên đá - Tổng cục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4" y="328077"/>
            <a:ext cx="7521541" cy="5016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96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89209"/>
            <a:ext cx="1204332" cy="17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1543" y="16772"/>
            <a:ext cx="1550019" cy="16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0419" y="5081728"/>
            <a:ext cx="1715463" cy="15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82828" y="5241071"/>
            <a:ext cx="1427357" cy="16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9697" y="537057"/>
            <a:ext cx="493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1725" y="1209972"/>
            <a:ext cx="7315936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Mạch </a:t>
            </a:r>
            <a:r>
              <a:rPr lang="vi-VN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 xúc mở ra bằng những lời cha nói với con về cội nguồn sinh dưỡng. </a:t>
            </a:r>
            <a:endParaRPr lang="en-US" sz="3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Mạch </a:t>
            </a:r>
            <a:r>
              <a:rPr lang="vi-VN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 xúc khép lại bằng những lời cha ngợi ca phẩm chất của "người đồng mình" và những lời cha dặn dò con trên đường đời</a:t>
            </a:r>
            <a:r>
              <a:rPr lang="vi-VN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vi-VN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Mạch cảm xúc đi từ tình cảm gia đình và mở rộng ra là tình yêu quê hương, đất nước.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1306;p51"/>
          <p:cNvGrpSpPr/>
          <p:nvPr/>
        </p:nvGrpSpPr>
        <p:grpSpPr>
          <a:xfrm>
            <a:off x="1101372" y="331573"/>
            <a:ext cx="991830" cy="1396844"/>
            <a:chOff x="5841403" y="2445187"/>
            <a:chExt cx="666373" cy="938487"/>
          </a:xfrm>
        </p:grpSpPr>
        <p:sp>
          <p:nvSpPr>
            <p:cNvPr id="67" name="Google Shape;1307;p51"/>
            <p:cNvSpPr/>
            <p:nvPr/>
          </p:nvSpPr>
          <p:spPr>
            <a:xfrm rot="-1600211">
              <a:off x="5857347" y="2478092"/>
              <a:ext cx="173185" cy="11210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308;p51"/>
            <p:cNvSpPr/>
            <p:nvPr/>
          </p:nvSpPr>
          <p:spPr>
            <a:xfrm rot="-211">
              <a:off x="6334596" y="2692244"/>
              <a:ext cx="173180" cy="11209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309;p51"/>
            <p:cNvSpPr/>
            <p:nvPr/>
          </p:nvSpPr>
          <p:spPr>
            <a:xfrm rot="-3251685">
              <a:off x="5851376" y="3224613"/>
              <a:ext cx="173169" cy="11209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" name="Rectangle 69"/>
          <p:cNvSpPr/>
          <p:nvPr/>
        </p:nvSpPr>
        <p:spPr>
          <a:xfrm>
            <a:off x="1492055" y="1691547"/>
            <a:ext cx="67050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800" b="1" i="1" dirty="0">
                <a:solidFill>
                  <a:srgbClr val="000000"/>
                </a:solidFill>
                <a:latin typeface="Times New Roman"/>
              </a:rPr>
              <a:t>Chân phải bước tới cha</a:t>
            </a:r>
          </a:p>
          <a:p>
            <a:pPr>
              <a:defRPr/>
            </a:pPr>
            <a:r>
              <a:rPr lang="vi-VN" sz="4800" b="1" i="1" dirty="0">
                <a:solidFill>
                  <a:srgbClr val="000000"/>
                </a:solidFill>
                <a:latin typeface="Times New Roman"/>
              </a:rPr>
              <a:t>Chân trái bước tới mẹ</a:t>
            </a:r>
          </a:p>
          <a:p>
            <a:pPr>
              <a:defRPr/>
            </a:pPr>
            <a:r>
              <a:rPr lang="vi-VN" sz="4800" b="1" i="1" dirty="0">
                <a:solidFill>
                  <a:srgbClr val="000000"/>
                </a:solidFill>
                <a:latin typeface="Times New Roman"/>
              </a:rPr>
              <a:t>Một bước chạm tiếng nói</a:t>
            </a:r>
          </a:p>
          <a:p>
            <a:pPr>
              <a:defRPr/>
            </a:pPr>
            <a:r>
              <a:rPr lang="vi-VN" sz="4800" b="1" i="1" dirty="0">
                <a:solidFill>
                  <a:srgbClr val="000000"/>
                </a:solidFill>
                <a:latin typeface="Times New Roman"/>
              </a:rPr>
              <a:t>Hai bước tới tiếng cười</a:t>
            </a:r>
          </a:p>
        </p:txBody>
      </p:sp>
      <p:grpSp>
        <p:nvGrpSpPr>
          <p:cNvPr id="71" name="Google Shape;1306;p51"/>
          <p:cNvGrpSpPr/>
          <p:nvPr/>
        </p:nvGrpSpPr>
        <p:grpSpPr>
          <a:xfrm>
            <a:off x="7463053" y="5065821"/>
            <a:ext cx="991830" cy="1396844"/>
            <a:chOff x="5841403" y="2445187"/>
            <a:chExt cx="666373" cy="938487"/>
          </a:xfrm>
        </p:grpSpPr>
        <p:sp>
          <p:nvSpPr>
            <p:cNvPr id="72" name="Google Shape;1307;p51"/>
            <p:cNvSpPr/>
            <p:nvPr/>
          </p:nvSpPr>
          <p:spPr>
            <a:xfrm rot="-1600211">
              <a:off x="5857347" y="2478092"/>
              <a:ext cx="173185" cy="11210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308;p51"/>
            <p:cNvSpPr/>
            <p:nvPr/>
          </p:nvSpPr>
          <p:spPr>
            <a:xfrm rot="-211">
              <a:off x="6334596" y="2692244"/>
              <a:ext cx="173180" cy="11209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309;p51"/>
            <p:cNvSpPr/>
            <p:nvPr/>
          </p:nvSpPr>
          <p:spPr>
            <a:xfrm rot="-3251685">
              <a:off x="5851376" y="3224613"/>
              <a:ext cx="173169" cy="11209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41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9393&quot;&gt;&lt;object type=&quot;3&quot; unique_id=&quot;19394&quot;&gt;&lt;property id=&quot;20148&quot; value=&quot;5&quot;/&gt;&lt;property id=&quot;20300&quot; value=&quot;Slide 1&quot;/&gt;&lt;property id=&quot;20307&quot; value=&quot;257&quot;/&gt;&lt;/object&gt;&lt;object type=&quot;3&quot; unique_id=&quot;19395&quot;&gt;&lt;property id=&quot;20148&quot; value=&quot;5&quot;/&gt;&lt;property id=&quot;20300&quot; value=&quot;Slide 5&quot;/&gt;&lt;property id=&quot;20307&quot; value=&quot;256&quot;/&gt;&lt;/object&gt;&lt;object type=&quot;3&quot; unique_id=&quot;19412&quot;&gt;&lt;property id=&quot;20148&quot; value=&quot;5&quot;/&gt;&lt;property id=&quot;20300&quot; value=&quot;Slide 2&quot;/&gt;&lt;property id=&quot;20307&quot; value=&quot;258&quot;/&gt;&lt;/object&gt;&lt;object type=&quot;3&quot; unique_id=&quot;19413&quot;&gt;&lt;property id=&quot;20148&quot; value=&quot;5&quot;/&gt;&lt;property id=&quot;20300&quot; value=&quot;Slide 4 - &amp;quot;TÁC PHẨM CHÍNH&amp;quot;&quot;/&gt;&lt;property id=&quot;20307&quot; value=&quot;259&quot;/&gt;&lt;/object&gt;&lt;object type=&quot;3&quot; unique_id=&quot;19450&quot;&gt;&lt;property id=&quot;20148&quot; value=&quot;5&quot;/&gt;&lt;property id=&quot;20300&quot; value=&quot;Slide 6&quot;/&gt;&lt;property id=&quot;20307&quot; value=&quot;260&quot;/&gt;&lt;/object&gt;&lt;object type=&quot;3&quot; unique_id=&quot;19498&quot;&gt;&lt;property id=&quot;20148&quot; value=&quot;5&quot;/&gt;&lt;property id=&quot;20300&quot; value=&quot;Slide 9&quot;/&gt;&lt;property id=&quot;20307&quot; value=&quot;264&quot;/&gt;&lt;/object&gt;&lt;object type=&quot;3&quot; unique_id=&quot;19499&quot;&gt;&lt;property id=&quot;20148&quot; value=&quot;5&quot;/&gt;&lt;property id=&quot;20300&quot; value=&quot;Slide 10&quot;/&gt;&lt;property id=&quot;20307&quot; value=&quot;265&quot;/&gt;&lt;/object&gt;&lt;object type=&quot;3&quot; unique_id=&quot;19893&quot;&gt;&lt;property id=&quot;20148&quot; value=&quot;5&quot;/&gt;&lt;property id=&quot;20300&quot; value=&quot;Slide 3&quot;/&gt;&lt;property id=&quot;20307&quot; value=&quot;266&quot;/&gt;&lt;/object&gt;&lt;object type=&quot;3&quot; unique_id=&quot;19894&quot;&gt;&lt;property id=&quot;20148&quot; value=&quot;5&quot;/&gt;&lt;property id=&quot;20300&quot; value=&quot;Slide 11&quot;/&gt;&lt;property id=&quot;20307&quot; value=&quot;267&quot;/&gt;&lt;/object&gt;&lt;object type=&quot;3&quot; unique_id=&quot;20031&quot;&gt;&lt;property id=&quot;20148&quot; value=&quot;5&quot;/&gt;&lt;property id=&quot;20300&quot; value=&quot;Slide 12&quot;/&gt;&lt;property id=&quot;20307&quot; value=&quot;269&quot;/&gt;&lt;/object&gt;&lt;object type=&quot;3&quot; unique_id=&quot;20032&quot;&gt;&lt;property id=&quot;20148&quot; value=&quot;5&quot;/&gt;&lt;property id=&quot;20300&quot; value=&quot;Slide 13&quot;/&gt;&lt;property id=&quot;20307&quot; value=&quot;270&quot;/&gt;&lt;/object&gt;&lt;object type=&quot;3&quot; unique_id=&quot;20033&quot;&gt;&lt;property id=&quot;20148&quot; value=&quot;5&quot;/&gt;&lt;property id=&quot;20300&quot; value=&quot;Slide 14&quot;/&gt;&lt;property id=&quot;20307&quot; value=&quot;271&quot;/&gt;&lt;/object&gt;&lt;object type=&quot;3&quot; unique_id=&quot;20087&quot;&gt;&lt;property id=&quot;20148&quot; value=&quot;5&quot;/&gt;&lt;property id=&quot;20300&quot; value=&quot;Slide 16&quot;/&gt;&lt;property id=&quot;20307&quot; value=&quot;273&quot;/&gt;&lt;/object&gt;&lt;object type=&quot;3&quot; unique_id=&quot;20689&quot;&gt;&lt;property id=&quot;20148&quot; value=&quot;5&quot;/&gt;&lt;property id=&quot;20300&quot; value=&quot;Slide 15&quot;/&gt;&lt;property id=&quot;20307&quot; value=&quot;274&quot;/&gt;&lt;/object&gt;&lt;object type=&quot;3&quot; unique_id=&quot;20690&quot;&gt;&lt;property id=&quot;20148&quot; value=&quot;5&quot;/&gt;&lt;property id=&quot;20300&quot; value=&quot;Slide 17&quot;/&gt;&lt;property id=&quot;20307&quot; value=&quot;276&quot;/&gt;&lt;/object&gt;&lt;object type=&quot;3&quot; unique_id=&quot;20691&quot;&gt;&lt;property id=&quot;20148&quot; value=&quot;5&quot;/&gt;&lt;property id=&quot;20300&quot; value=&quot;Slide 18&quot;/&gt;&lt;property id=&quot;20307&quot; value=&quot;278&quot;/&gt;&lt;/object&gt;&lt;object type=&quot;3&quot; unique_id=&quot;20692&quot;&gt;&lt;property id=&quot;20148&quot; value=&quot;5&quot;/&gt;&lt;property id=&quot;20300&quot; value=&quot;Slide 19&quot;/&gt;&lt;property id=&quot;20307&quot; value=&quot;277&quot;/&gt;&lt;/object&gt;&lt;object type=&quot;3&quot; unique_id=&quot;20693&quot;&gt;&lt;property id=&quot;20148&quot; value=&quot;5&quot;/&gt;&lt;property id=&quot;20300&quot; value=&quot;Slide 20&quot;/&gt;&lt;property id=&quot;20307&quot; value=&quot;279&quot;/&gt;&lt;/object&gt;&lt;object type=&quot;3&quot; unique_id=&quot;20782&quot;&gt;&lt;property id=&quot;20148&quot; value=&quot;5&quot;/&gt;&lt;property id=&quot;20300&quot; value=&quot;Slide 22&quot;/&gt;&lt;property id=&quot;20307&quot; value=&quot;280&quot;/&gt;&lt;/object&gt;&lt;object type=&quot;3&quot; unique_id=&quot;20868&quot;&gt;&lt;property id=&quot;20148&quot; value=&quot;5&quot;/&gt;&lt;property id=&quot;20300&quot; value=&quot;Slide 21&quot;/&gt;&lt;property id=&quot;20307&quot; value=&quot;282&quot;/&gt;&lt;/object&gt;&lt;object type=&quot;3&quot; unique_id=&quot;21094&quot;&gt;&lt;property id=&quot;20148&quot; value=&quot;5&quot;/&gt;&lt;property id=&quot;20300&quot; value=&quot;Slide 7&quot;/&gt;&lt;property id=&quot;20307&quot; value=&quot;284&quot;/&gt;&lt;/object&gt;&lt;object type=&quot;3&quot; unique_id=&quot;21095&quot;&gt;&lt;property id=&quot;20148&quot; value=&quot;5&quot;/&gt;&lt;property id=&quot;20300&quot; value=&quot;Slide 8&quot;/&gt;&lt;property id=&quot;20307&quot; value=&quot;286&quot;/&gt;&lt;/object&gt;&lt;/object&gt;&lt;object type=&quot;8&quot; unique_id=&quot;1939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st Father in The World Day by Slidesgo">
  <a:themeElements>
    <a:clrScheme name="Simple Light">
      <a:dk1>
        <a:srgbClr val="8EBEC6"/>
      </a:dk1>
      <a:lt1>
        <a:srgbClr val="EBF5F9"/>
      </a:lt1>
      <a:dk2>
        <a:srgbClr val="558075"/>
      </a:dk2>
      <a:lt2>
        <a:srgbClr val="3F2B24"/>
      </a:lt2>
      <a:accent1>
        <a:srgbClr val="68998B"/>
      </a:accent1>
      <a:accent2>
        <a:srgbClr val="EADDA9"/>
      </a:accent2>
      <a:accent3>
        <a:srgbClr val="F47373"/>
      </a:accent3>
      <a:accent4>
        <a:srgbClr val="FCD5CC"/>
      </a:accent4>
      <a:accent5>
        <a:srgbClr val="231814"/>
      </a:accent5>
      <a:accent6>
        <a:srgbClr val="C6D4DA"/>
      </a:accent6>
      <a:hlink>
        <a:srgbClr val="3F2B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697</Words>
  <Application>Microsoft Office PowerPoint</Application>
  <PresentationFormat>On-screen Show (4:3)</PresentationFormat>
  <Paragraphs>158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Caveat</vt:lpstr>
      <vt:lpstr>Euphoria Script</vt:lpstr>
      <vt:lpstr>Karla</vt:lpstr>
      <vt:lpstr>Questrial</vt:lpstr>
      <vt:lpstr>Times New Roman</vt:lpstr>
      <vt:lpstr>Wingdings</vt:lpstr>
      <vt:lpstr>Office Theme</vt:lpstr>
      <vt:lpstr>1_Office Theme</vt:lpstr>
      <vt:lpstr>Best Father in The World Day by Slidesgo</vt:lpstr>
      <vt:lpstr>PowerPoint Presentation</vt:lpstr>
      <vt:lpstr>Góc chia sẻ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114</cp:revision>
  <dcterms:created xsi:type="dcterms:W3CDTF">2019-01-06T09:04:36Z</dcterms:created>
  <dcterms:modified xsi:type="dcterms:W3CDTF">2023-02-26T00:43:52Z</dcterms:modified>
</cp:coreProperties>
</file>