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ED51"/>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3" autoAdjust="0"/>
    <p:restoredTop sz="94624" autoAdjust="0"/>
  </p:normalViewPr>
  <p:slideViewPr>
    <p:cSldViewPr>
      <p:cViewPr>
        <p:scale>
          <a:sx n="72" d="100"/>
          <a:sy n="72" d="100"/>
        </p:scale>
        <p:origin x="-110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BBBC4D-2459-41AC-ACEA-0E21EB691400}" type="datetimeFigureOut">
              <a:rPr lang="en-US" smtClean="0"/>
              <a:pPr/>
              <a:t>10/11/2022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58BB-D831-4D1C-9C2A-A21C086096EF}" type="slidenum">
              <a:rPr lang="en-US" smtClean="0"/>
              <a:pPr/>
              <a:t>‹#›</a:t>
            </a:fld>
            <a:endParaRPr lang="en-US"/>
          </a:p>
        </p:txBody>
      </p:sp>
    </p:spTree>
    <p:extLst>
      <p:ext uri="{BB962C8B-B14F-4D97-AF65-F5344CB8AC3E}">
        <p14:creationId xmlns:p14="http://schemas.microsoft.com/office/powerpoint/2010/main" val="1879520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BBBC4D-2459-41AC-ACEA-0E21EB691400}" type="datetimeFigureOut">
              <a:rPr lang="en-US" smtClean="0"/>
              <a:pPr/>
              <a:t>10/11/2022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58BB-D831-4D1C-9C2A-A21C086096EF}" type="slidenum">
              <a:rPr lang="en-US" smtClean="0"/>
              <a:pPr/>
              <a:t>‹#›</a:t>
            </a:fld>
            <a:endParaRPr lang="en-US"/>
          </a:p>
        </p:txBody>
      </p:sp>
    </p:spTree>
    <p:extLst>
      <p:ext uri="{BB962C8B-B14F-4D97-AF65-F5344CB8AC3E}">
        <p14:creationId xmlns:p14="http://schemas.microsoft.com/office/powerpoint/2010/main" val="215227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BBBC4D-2459-41AC-ACEA-0E21EB691400}" type="datetimeFigureOut">
              <a:rPr lang="en-US" smtClean="0"/>
              <a:pPr/>
              <a:t>10/11/2022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58BB-D831-4D1C-9C2A-A21C086096EF}" type="slidenum">
              <a:rPr lang="en-US" smtClean="0"/>
              <a:pPr/>
              <a:t>‹#›</a:t>
            </a:fld>
            <a:endParaRPr lang="en-US"/>
          </a:p>
        </p:txBody>
      </p:sp>
    </p:spTree>
    <p:extLst>
      <p:ext uri="{BB962C8B-B14F-4D97-AF65-F5344CB8AC3E}">
        <p14:creationId xmlns:p14="http://schemas.microsoft.com/office/powerpoint/2010/main" val="1005950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BBBC4D-2459-41AC-ACEA-0E21EB691400}" type="datetimeFigureOut">
              <a:rPr lang="en-US" smtClean="0"/>
              <a:pPr/>
              <a:t>10/11/2022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58BB-D831-4D1C-9C2A-A21C086096EF}" type="slidenum">
              <a:rPr lang="en-US" smtClean="0"/>
              <a:pPr/>
              <a:t>‹#›</a:t>
            </a:fld>
            <a:endParaRPr lang="en-US"/>
          </a:p>
        </p:txBody>
      </p:sp>
    </p:spTree>
    <p:extLst>
      <p:ext uri="{BB962C8B-B14F-4D97-AF65-F5344CB8AC3E}">
        <p14:creationId xmlns:p14="http://schemas.microsoft.com/office/powerpoint/2010/main" val="2000963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BBBC4D-2459-41AC-ACEA-0E21EB691400}" type="datetimeFigureOut">
              <a:rPr lang="en-US" smtClean="0"/>
              <a:pPr/>
              <a:t>10/11/2022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58BB-D831-4D1C-9C2A-A21C086096EF}" type="slidenum">
              <a:rPr lang="en-US" smtClean="0"/>
              <a:pPr/>
              <a:t>‹#›</a:t>
            </a:fld>
            <a:endParaRPr lang="en-US"/>
          </a:p>
        </p:txBody>
      </p:sp>
    </p:spTree>
    <p:extLst>
      <p:ext uri="{BB962C8B-B14F-4D97-AF65-F5344CB8AC3E}">
        <p14:creationId xmlns:p14="http://schemas.microsoft.com/office/powerpoint/2010/main" val="2543930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BBBC4D-2459-41AC-ACEA-0E21EB691400}" type="datetimeFigureOut">
              <a:rPr lang="en-US" smtClean="0"/>
              <a:pPr/>
              <a:t>10/11/2022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258BB-D831-4D1C-9C2A-A21C086096EF}" type="slidenum">
              <a:rPr lang="en-US" smtClean="0"/>
              <a:pPr/>
              <a:t>‹#›</a:t>
            </a:fld>
            <a:endParaRPr lang="en-US"/>
          </a:p>
        </p:txBody>
      </p:sp>
    </p:spTree>
    <p:extLst>
      <p:ext uri="{BB962C8B-B14F-4D97-AF65-F5344CB8AC3E}">
        <p14:creationId xmlns:p14="http://schemas.microsoft.com/office/powerpoint/2010/main" val="192622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BBBC4D-2459-41AC-ACEA-0E21EB691400}" type="datetimeFigureOut">
              <a:rPr lang="en-US" smtClean="0"/>
              <a:pPr/>
              <a:t>10/11/2022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6258BB-D831-4D1C-9C2A-A21C086096EF}" type="slidenum">
              <a:rPr lang="en-US" smtClean="0"/>
              <a:pPr/>
              <a:t>‹#›</a:t>
            </a:fld>
            <a:endParaRPr lang="en-US"/>
          </a:p>
        </p:txBody>
      </p:sp>
    </p:spTree>
    <p:extLst>
      <p:ext uri="{BB962C8B-B14F-4D97-AF65-F5344CB8AC3E}">
        <p14:creationId xmlns:p14="http://schemas.microsoft.com/office/powerpoint/2010/main" val="2723254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BBBC4D-2459-41AC-ACEA-0E21EB691400}" type="datetimeFigureOut">
              <a:rPr lang="en-US" smtClean="0"/>
              <a:pPr/>
              <a:t>10/11/2022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6258BB-D831-4D1C-9C2A-A21C086096EF}" type="slidenum">
              <a:rPr lang="en-US" smtClean="0"/>
              <a:pPr/>
              <a:t>‹#›</a:t>
            </a:fld>
            <a:endParaRPr lang="en-US"/>
          </a:p>
        </p:txBody>
      </p:sp>
    </p:spTree>
    <p:extLst>
      <p:ext uri="{BB962C8B-B14F-4D97-AF65-F5344CB8AC3E}">
        <p14:creationId xmlns:p14="http://schemas.microsoft.com/office/powerpoint/2010/main" val="910227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BBBC4D-2459-41AC-ACEA-0E21EB691400}" type="datetimeFigureOut">
              <a:rPr lang="en-US" smtClean="0"/>
              <a:pPr/>
              <a:t>10/11/2022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6258BB-D831-4D1C-9C2A-A21C086096EF}" type="slidenum">
              <a:rPr lang="en-US" smtClean="0"/>
              <a:pPr/>
              <a:t>‹#›</a:t>
            </a:fld>
            <a:endParaRPr lang="en-US"/>
          </a:p>
        </p:txBody>
      </p:sp>
    </p:spTree>
    <p:extLst>
      <p:ext uri="{BB962C8B-B14F-4D97-AF65-F5344CB8AC3E}">
        <p14:creationId xmlns:p14="http://schemas.microsoft.com/office/powerpoint/2010/main" val="4123262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BBC4D-2459-41AC-ACEA-0E21EB691400}" type="datetimeFigureOut">
              <a:rPr lang="en-US" smtClean="0"/>
              <a:pPr/>
              <a:t>10/11/2022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258BB-D831-4D1C-9C2A-A21C086096EF}" type="slidenum">
              <a:rPr lang="en-US" smtClean="0"/>
              <a:pPr/>
              <a:t>‹#›</a:t>
            </a:fld>
            <a:endParaRPr lang="en-US"/>
          </a:p>
        </p:txBody>
      </p:sp>
    </p:spTree>
    <p:extLst>
      <p:ext uri="{BB962C8B-B14F-4D97-AF65-F5344CB8AC3E}">
        <p14:creationId xmlns:p14="http://schemas.microsoft.com/office/powerpoint/2010/main" val="3696240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BBC4D-2459-41AC-ACEA-0E21EB691400}" type="datetimeFigureOut">
              <a:rPr lang="en-US" smtClean="0"/>
              <a:pPr/>
              <a:t>10/11/2022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258BB-D831-4D1C-9C2A-A21C086096EF}" type="slidenum">
              <a:rPr lang="en-US" smtClean="0"/>
              <a:pPr/>
              <a:t>‹#›</a:t>
            </a:fld>
            <a:endParaRPr lang="en-US"/>
          </a:p>
        </p:txBody>
      </p:sp>
    </p:spTree>
    <p:extLst>
      <p:ext uri="{BB962C8B-B14F-4D97-AF65-F5344CB8AC3E}">
        <p14:creationId xmlns:p14="http://schemas.microsoft.com/office/powerpoint/2010/main" val="4068885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BBBC4D-2459-41AC-ACEA-0E21EB691400}" type="datetimeFigureOut">
              <a:rPr lang="en-US" smtClean="0"/>
              <a:pPr/>
              <a:t>10/11/2022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6258BB-D831-4D1C-9C2A-A21C086096EF}" type="slidenum">
              <a:rPr lang="en-US" smtClean="0"/>
              <a:pPr/>
              <a:t>‹#›</a:t>
            </a:fld>
            <a:endParaRPr lang="en-US"/>
          </a:p>
        </p:txBody>
      </p:sp>
    </p:spTree>
    <p:extLst>
      <p:ext uri="{BB962C8B-B14F-4D97-AF65-F5344CB8AC3E}">
        <p14:creationId xmlns:p14="http://schemas.microsoft.com/office/powerpoint/2010/main" val="19830904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slide" Target="slide5.xml"/><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2.xml"/><Relationship Id="rId5" Type="http://schemas.openxmlformats.org/officeDocument/2006/relationships/image" Target="../media/image3.png"/><Relationship Id="rId15" Type="http://schemas.openxmlformats.org/officeDocument/2006/relationships/slide" Target="slide6.xml"/><Relationship Id="rId10" Type="http://schemas.openxmlformats.org/officeDocument/2006/relationships/image" Target="../media/image7.gif"/><Relationship Id="rId4" Type="http://schemas.openxmlformats.org/officeDocument/2006/relationships/image" Target="../media/image2.png"/><Relationship Id="rId9" Type="http://schemas.openxmlformats.org/officeDocument/2006/relationships/slide" Target="slide7.xml"/><Relationship Id="rId14" Type="http://schemas.openxmlformats.org/officeDocument/2006/relationships/slide" Target="slide4.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a:off x="0" y="5191432"/>
            <a:ext cx="9144000" cy="1437968"/>
          </a:xfrm>
          <a:custGeom>
            <a:avLst/>
            <a:gdLst>
              <a:gd name="connsiteX0" fmla="*/ 0 w 9144000"/>
              <a:gd name="connsiteY0" fmla="*/ 0 h 1066800"/>
              <a:gd name="connsiteX1" fmla="*/ 9144000 w 9144000"/>
              <a:gd name="connsiteY1" fmla="*/ 0 h 1066800"/>
              <a:gd name="connsiteX2" fmla="*/ 9144000 w 9144000"/>
              <a:gd name="connsiteY2" fmla="*/ 1066800 h 1066800"/>
              <a:gd name="connsiteX3" fmla="*/ 0 w 9144000"/>
              <a:gd name="connsiteY3" fmla="*/ 1066800 h 1066800"/>
              <a:gd name="connsiteX4" fmla="*/ 0 w 9144000"/>
              <a:gd name="connsiteY4" fmla="*/ 0 h 1066800"/>
              <a:gd name="connsiteX0" fmla="*/ 0 w 9144000"/>
              <a:gd name="connsiteY0" fmla="*/ 371168 h 1437968"/>
              <a:gd name="connsiteX1" fmla="*/ 2182761 w 9144000"/>
              <a:gd name="connsiteY1" fmla="*/ 0 h 1437968"/>
              <a:gd name="connsiteX2" fmla="*/ 9144000 w 9144000"/>
              <a:gd name="connsiteY2" fmla="*/ 371168 h 1437968"/>
              <a:gd name="connsiteX3" fmla="*/ 9144000 w 9144000"/>
              <a:gd name="connsiteY3" fmla="*/ 1437968 h 1437968"/>
              <a:gd name="connsiteX4" fmla="*/ 0 w 9144000"/>
              <a:gd name="connsiteY4" fmla="*/ 1437968 h 1437968"/>
              <a:gd name="connsiteX5" fmla="*/ 0 w 9144000"/>
              <a:gd name="connsiteY5" fmla="*/ 371168 h 1437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1437968">
                <a:moveTo>
                  <a:pt x="0" y="371168"/>
                </a:moveTo>
                <a:lnTo>
                  <a:pt x="2182761" y="0"/>
                </a:lnTo>
                <a:lnTo>
                  <a:pt x="9144000" y="371168"/>
                </a:lnTo>
                <a:lnTo>
                  <a:pt x="9144000" y="1437968"/>
                </a:lnTo>
                <a:lnTo>
                  <a:pt x="0" y="1437968"/>
                </a:lnTo>
                <a:lnTo>
                  <a:pt x="0" y="371168"/>
                </a:lnTo>
                <a:close/>
              </a:path>
            </a:pathLst>
          </a:custGeom>
          <a:solidFill>
            <a:srgbClr val="03ED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rgbClr val="FF0000"/>
              </a:solidFill>
            </a:endParaRPr>
          </a:p>
        </p:txBody>
      </p:sp>
      <p:pic>
        <p:nvPicPr>
          <p:cNvPr id="13" name="Picture 12" descr="tree (110).png"/>
          <p:cNvPicPr>
            <a:picLocks noChangeAspect="1"/>
          </p:cNvPicPr>
          <p:nvPr/>
        </p:nvPicPr>
        <p:blipFill>
          <a:blip r:embed="rId3"/>
          <a:stretch>
            <a:fillRect/>
          </a:stretch>
        </p:blipFill>
        <p:spPr>
          <a:xfrm>
            <a:off x="1219200" y="-228600"/>
            <a:ext cx="6840648" cy="6248400"/>
          </a:xfrm>
          <a:prstGeom prst="rect">
            <a:avLst/>
          </a:prstGeom>
        </p:spPr>
      </p:pic>
      <p:pic>
        <p:nvPicPr>
          <p:cNvPr id="31" name="1"/>
          <p:cNvPicPr>
            <a:picLocks noChangeAspect="1" noChangeArrowheads="1"/>
          </p:cNvPicPr>
          <p:nvPr/>
        </p:nvPicPr>
        <p:blipFill>
          <a:blip r:embed="rId4"/>
          <a:srcRect/>
          <a:stretch>
            <a:fillRect/>
          </a:stretch>
        </p:blipFill>
        <p:spPr bwMode="auto">
          <a:xfrm>
            <a:off x="2590800" y="914400"/>
            <a:ext cx="1079500" cy="927100"/>
          </a:xfrm>
          <a:prstGeom prst="rect">
            <a:avLst/>
          </a:prstGeom>
          <a:noFill/>
          <a:ln w="9525">
            <a:noFill/>
            <a:miter lim="800000"/>
            <a:headEnd/>
            <a:tailEnd/>
          </a:ln>
          <a:effectLst/>
        </p:spPr>
      </p:pic>
      <p:pic>
        <p:nvPicPr>
          <p:cNvPr id="32" name="2"/>
          <p:cNvPicPr>
            <a:picLocks noChangeAspect="1" noChangeArrowheads="1"/>
          </p:cNvPicPr>
          <p:nvPr/>
        </p:nvPicPr>
        <p:blipFill>
          <a:blip r:embed="rId5"/>
          <a:srcRect/>
          <a:stretch>
            <a:fillRect/>
          </a:stretch>
        </p:blipFill>
        <p:spPr bwMode="auto">
          <a:xfrm>
            <a:off x="5257800" y="914400"/>
            <a:ext cx="1079500" cy="950913"/>
          </a:xfrm>
          <a:prstGeom prst="rect">
            <a:avLst/>
          </a:prstGeom>
          <a:noFill/>
          <a:ln w="9525">
            <a:noFill/>
            <a:miter lim="800000"/>
            <a:headEnd/>
            <a:tailEnd/>
          </a:ln>
          <a:effectLst/>
        </p:spPr>
      </p:pic>
      <p:pic>
        <p:nvPicPr>
          <p:cNvPr id="33" name="3"/>
          <p:cNvPicPr>
            <a:picLocks noChangeAspect="1" noChangeArrowheads="1"/>
          </p:cNvPicPr>
          <p:nvPr/>
        </p:nvPicPr>
        <p:blipFill>
          <a:blip r:embed="rId6"/>
          <a:srcRect/>
          <a:stretch>
            <a:fillRect/>
          </a:stretch>
        </p:blipFill>
        <p:spPr bwMode="auto">
          <a:xfrm>
            <a:off x="4038600" y="1905000"/>
            <a:ext cx="1079500" cy="927100"/>
          </a:xfrm>
          <a:prstGeom prst="rect">
            <a:avLst/>
          </a:prstGeom>
          <a:noFill/>
          <a:ln w="9525">
            <a:noFill/>
            <a:miter lim="800000"/>
            <a:headEnd/>
            <a:tailEnd/>
          </a:ln>
          <a:effectLst/>
        </p:spPr>
      </p:pic>
      <p:pic>
        <p:nvPicPr>
          <p:cNvPr id="1030" name="4"/>
          <p:cNvPicPr>
            <a:picLocks noChangeAspect="1" noChangeArrowheads="1"/>
          </p:cNvPicPr>
          <p:nvPr/>
        </p:nvPicPr>
        <p:blipFill>
          <a:blip r:embed="rId7"/>
          <a:srcRect/>
          <a:stretch>
            <a:fillRect/>
          </a:stretch>
        </p:blipFill>
        <p:spPr bwMode="auto">
          <a:xfrm>
            <a:off x="2362200" y="2819400"/>
            <a:ext cx="1079500" cy="927100"/>
          </a:xfrm>
          <a:prstGeom prst="rect">
            <a:avLst/>
          </a:prstGeom>
          <a:noFill/>
          <a:ln w="9525">
            <a:noFill/>
            <a:miter lim="800000"/>
            <a:headEnd/>
            <a:tailEnd/>
          </a:ln>
          <a:effectLst/>
        </p:spPr>
      </p:pic>
      <p:pic>
        <p:nvPicPr>
          <p:cNvPr id="34" name="5"/>
          <p:cNvPicPr>
            <a:picLocks noChangeAspect="1" noChangeArrowheads="1"/>
          </p:cNvPicPr>
          <p:nvPr/>
        </p:nvPicPr>
        <p:blipFill>
          <a:blip r:embed="rId8"/>
          <a:srcRect/>
          <a:stretch>
            <a:fillRect/>
          </a:stretch>
        </p:blipFill>
        <p:spPr bwMode="auto">
          <a:xfrm>
            <a:off x="5638800" y="2895600"/>
            <a:ext cx="1079500" cy="927100"/>
          </a:xfrm>
          <a:prstGeom prst="rect">
            <a:avLst/>
          </a:prstGeom>
          <a:noFill/>
          <a:ln w="9525">
            <a:noFill/>
            <a:miter lim="800000"/>
            <a:headEnd/>
            <a:tailEnd/>
          </a:ln>
          <a:effectLst/>
        </p:spPr>
      </p:pic>
      <p:pic>
        <p:nvPicPr>
          <p:cNvPr id="14" name="Picture 13" descr="hamster2.gif">
            <a:hlinkClick r:id="rId9" action="ppaction://hlinksldjump"/>
          </p:cNvPr>
          <p:cNvPicPr>
            <a:picLocks noChangeAspect="1"/>
          </p:cNvPicPr>
          <p:nvPr/>
        </p:nvPicPr>
        <p:blipFill>
          <a:blip r:embed="rId10" cstate="print"/>
          <a:stretch>
            <a:fillRect/>
          </a:stretch>
        </p:blipFill>
        <p:spPr>
          <a:xfrm>
            <a:off x="7010400" y="4572000"/>
            <a:ext cx="1981200" cy="1981200"/>
          </a:xfrm>
          <a:prstGeom prst="rect">
            <a:avLst/>
          </a:prstGeom>
        </p:spPr>
      </p:pic>
      <p:pic>
        <p:nvPicPr>
          <p:cNvPr id="1026" name="táo 1">
            <a:hlinkClick r:id="rId11" action="ppaction://hlinksldjump"/>
          </p:cNvPr>
          <p:cNvPicPr>
            <a:picLocks noChangeAspect="1" noChangeArrowheads="1"/>
          </p:cNvPicPr>
          <p:nvPr/>
        </p:nvPicPr>
        <p:blipFill>
          <a:blip r:embed="rId4"/>
          <a:srcRect/>
          <a:stretch>
            <a:fillRect/>
          </a:stretch>
        </p:blipFill>
        <p:spPr bwMode="auto">
          <a:xfrm>
            <a:off x="2590800" y="914400"/>
            <a:ext cx="1079500" cy="927100"/>
          </a:xfrm>
          <a:prstGeom prst="rect">
            <a:avLst/>
          </a:prstGeom>
          <a:noFill/>
          <a:ln w="9525">
            <a:noFill/>
            <a:miter lim="800000"/>
            <a:headEnd/>
            <a:tailEnd/>
          </a:ln>
          <a:effectLst/>
        </p:spPr>
      </p:pic>
      <p:pic>
        <p:nvPicPr>
          <p:cNvPr id="1027" name="táo 2">
            <a:hlinkClick r:id="rId12" action="ppaction://hlinksldjump"/>
          </p:cNvPr>
          <p:cNvPicPr>
            <a:picLocks noChangeAspect="1" noChangeArrowheads="1"/>
          </p:cNvPicPr>
          <p:nvPr/>
        </p:nvPicPr>
        <p:blipFill>
          <a:blip r:embed="rId5"/>
          <a:srcRect/>
          <a:stretch>
            <a:fillRect/>
          </a:stretch>
        </p:blipFill>
        <p:spPr bwMode="auto">
          <a:xfrm>
            <a:off x="5257800" y="914400"/>
            <a:ext cx="1079500" cy="950913"/>
          </a:xfrm>
          <a:prstGeom prst="rect">
            <a:avLst/>
          </a:prstGeom>
          <a:noFill/>
          <a:ln w="9525">
            <a:noFill/>
            <a:miter lim="800000"/>
            <a:headEnd/>
            <a:tailEnd/>
          </a:ln>
          <a:effectLst/>
        </p:spPr>
      </p:pic>
      <p:pic>
        <p:nvPicPr>
          <p:cNvPr id="35" name="táo 4">
            <a:hlinkClick r:id="rId13" action="ppaction://hlinksldjump"/>
          </p:cNvPr>
          <p:cNvPicPr>
            <a:picLocks noChangeAspect="1" noChangeArrowheads="1"/>
          </p:cNvPicPr>
          <p:nvPr/>
        </p:nvPicPr>
        <p:blipFill>
          <a:blip r:embed="rId7"/>
          <a:srcRect/>
          <a:stretch>
            <a:fillRect/>
          </a:stretch>
        </p:blipFill>
        <p:spPr bwMode="auto">
          <a:xfrm>
            <a:off x="2362200" y="2819400"/>
            <a:ext cx="1079500" cy="927100"/>
          </a:xfrm>
          <a:prstGeom prst="rect">
            <a:avLst/>
          </a:prstGeom>
          <a:noFill/>
          <a:ln w="9525">
            <a:noFill/>
            <a:miter lim="800000"/>
            <a:headEnd/>
            <a:tailEnd/>
          </a:ln>
          <a:effectLst/>
        </p:spPr>
      </p:pic>
      <p:pic>
        <p:nvPicPr>
          <p:cNvPr id="1028" name="táo 3">
            <a:hlinkClick r:id="rId14" action="ppaction://hlinksldjump"/>
          </p:cNvPr>
          <p:cNvPicPr>
            <a:picLocks noChangeAspect="1" noChangeArrowheads="1"/>
          </p:cNvPicPr>
          <p:nvPr/>
        </p:nvPicPr>
        <p:blipFill>
          <a:blip r:embed="rId6"/>
          <a:srcRect/>
          <a:stretch>
            <a:fillRect/>
          </a:stretch>
        </p:blipFill>
        <p:spPr bwMode="auto">
          <a:xfrm>
            <a:off x="4038600" y="1905000"/>
            <a:ext cx="1079500" cy="927100"/>
          </a:xfrm>
          <a:prstGeom prst="rect">
            <a:avLst/>
          </a:prstGeom>
          <a:noFill/>
          <a:ln w="9525">
            <a:noFill/>
            <a:miter lim="800000"/>
            <a:headEnd/>
            <a:tailEnd/>
          </a:ln>
          <a:effectLst/>
        </p:spPr>
      </p:pic>
      <p:pic>
        <p:nvPicPr>
          <p:cNvPr id="1029" name="táo 5">
            <a:hlinkClick r:id="rId15" action="ppaction://hlinksldjump"/>
          </p:cNvPr>
          <p:cNvPicPr>
            <a:picLocks noChangeAspect="1" noChangeArrowheads="1"/>
          </p:cNvPicPr>
          <p:nvPr/>
        </p:nvPicPr>
        <p:blipFill>
          <a:blip r:embed="rId8"/>
          <a:srcRect/>
          <a:stretch>
            <a:fillRect/>
          </a:stretch>
        </p:blipFill>
        <p:spPr bwMode="auto">
          <a:xfrm>
            <a:off x="5638800" y="2895600"/>
            <a:ext cx="1079500" cy="927100"/>
          </a:xfrm>
          <a:prstGeom prst="rect">
            <a:avLst/>
          </a:prstGeom>
          <a:noFill/>
          <a:ln w="9525">
            <a:noFill/>
            <a:miter lim="800000"/>
            <a:headEnd/>
            <a:tailEnd/>
          </a:ln>
          <a:effectLst/>
        </p:spPr>
      </p:pic>
      <p:sp>
        <p:nvSpPr>
          <p:cNvPr id="15" name="TextBox 14"/>
          <p:cNvSpPr txBox="1"/>
          <p:nvPr/>
        </p:nvSpPr>
        <p:spPr>
          <a:xfrm>
            <a:off x="228600" y="3962400"/>
            <a:ext cx="3276600" cy="1323439"/>
          </a:xfrm>
          <a:prstGeom prst="rect">
            <a:avLst/>
          </a:prstGeom>
          <a:noFill/>
        </p:spPr>
        <p:txBody>
          <a:bodyPr wrap="square" rtlCol="0">
            <a:spAutoFit/>
          </a:bodyPr>
          <a:lstStyle/>
          <a:p>
            <a:r>
              <a:rPr lang="vi-VN"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Trò chơi</a:t>
            </a:r>
          </a:p>
          <a:p>
            <a:r>
              <a:rPr lang="vi-VN"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hái quả</a:t>
            </a:r>
            <a:endPar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35"/>
                                        </p:tgtEl>
                                      </p:cBhvr>
                                    </p:animEffect>
                                    <p:set>
                                      <p:cBhvr>
                                        <p:cTn id="7" dur="1" fill="hold">
                                          <p:stCondLst>
                                            <p:cond delay="499"/>
                                          </p:stCondLst>
                                        </p:cTn>
                                        <p:tgtEl>
                                          <p:spTgt spid="3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nodeType="clickEffect">
                                  <p:stCondLst>
                                    <p:cond delay="0"/>
                                  </p:stCondLst>
                                  <p:childTnLst>
                                    <p:animEffect transition="out" filter="blinds(horizontal)">
                                      <p:cBhvr>
                                        <p:cTn id="11" dur="500"/>
                                        <p:tgtEl>
                                          <p:spTgt spid="1029"/>
                                        </p:tgtEl>
                                      </p:cBhvr>
                                    </p:animEffect>
                                    <p:set>
                                      <p:cBhvr>
                                        <p:cTn id="12" dur="1" fill="hold">
                                          <p:stCondLst>
                                            <p:cond delay="499"/>
                                          </p:stCondLst>
                                        </p:cTn>
                                        <p:tgtEl>
                                          <p:spTgt spid="10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3" restart="whenNotActive" fill="hold" evtFilter="cancelBubble" nodeType="interactiveSeq">
                <p:stCondLst>
                  <p:cond evt="onClick" delay="0">
                    <p:tgtEl>
                      <p:spTgt spid="1026"/>
                    </p:tgtEl>
                  </p:cond>
                </p:stCondLst>
                <p:endSync evt="end" delay="0">
                  <p:rtn val="all"/>
                </p:endSync>
                <p:childTnLst>
                  <p:par>
                    <p:cTn id="14" fill="hold">
                      <p:stCondLst>
                        <p:cond delay="0"/>
                      </p:stCondLst>
                      <p:childTnLst>
                        <p:par>
                          <p:cTn id="15" fill="hold">
                            <p:stCondLst>
                              <p:cond delay="0"/>
                            </p:stCondLst>
                            <p:childTnLst>
                              <p:par>
                                <p:cTn id="16" presetID="3" presetClass="exit" presetSubtype="10" fill="hold" nodeType="clickEffect">
                                  <p:stCondLst>
                                    <p:cond delay="0"/>
                                  </p:stCondLst>
                                  <p:childTnLst>
                                    <p:animEffect transition="out" filter="blinds(horizontal)">
                                      <p:cBhvr>
                                        <p:cTn id="17" dur="500"/>
                                        <p:tgtEl>
                                          <p:spTgt spid="1026"/>
                                        </p:tgtEl>
                                      </p:cBhvr>
                                    </p:animEffect>
                                    <p:set>
                                      <p:cBhvr>
                                        <p:cTn id="18" dur="1" fill="hold">
                                          <p:stCondLst>
                                            <p:cond delay="499"/>
                                          </p:stCondLst>
                                        </p:cTn>
                                        <p:tgtEl>
                                          <p:spTgt spid="1026"/>
                                        </p:tgtEl>
                                        <p:attrNameLst>
                                          <p:attrName>style.visibility</p:attrName>
                                        </p:attrNameLst>
                                      </p:cBhvr>
                                      <p:to>
                                        <p:strVal val="hidden"/>
                                      </p:to>
                                    </p:set>
                                  </p:childTnLst>
                                </p:cTn>
                              </p:par>
                            </p:childTnLst>
                          </p:cTn>
                        </p:par>
                      </p:childTnLst>
                    </p:cTn>
                  </p:par>
                </p:childTnLst>
              </p:cTn>
              <p:nextCondLst>
                <p:cond evt="onClick" delay="0">
                  <p:tgtEl>
                    <p:spTgt spid="1026"/>
                  </p:tgtEl>
                </p:cond>
              </p:nextCondLst>
            </p:seq>
            <p:seq concurrent="1" nextAc="seek">
              <p:cTn id="19" restart="whenNotActive" fill="hold" evtFilter="cancelBubble" nodeType="interactiveSeq">
                <p:stCondLst>
                  <p:cond evt="onClick" delay="0">
                    <p:tgtEl>
                      <p:spTgt spid="1027"/>
                    </p:tgtEl>
                  </p:cond>
                </p:stCondLst>
                <p:endSync evt="end" delay="0">
                  <p:rtn val="all"/>
                </p:endSync>
                <p:childTnLst>
                  <p:par>
                    <p:cTn id="20" fill="hold">
                      <p:stCondLst>
                        <p:cond delay="0"/>
                      </p:stCondLst>
                      <p:childTnLst>
                        <p:par>
                          <p:cTn id="21" fill="hold">
                            <p:stCondLst>
                              <p:cond delay="0"/>
                            </p:stCondLst>
                            <p:childTnLst>
                              <p:par>
                                <p:cTn id="22" presetID="3" presetClass="exit" presetSubtype="10" fill="hold" nodeType="clickEffect">
                                  <p:stCondLst>
                                    <p:cond delay="0"/>
                                  </p:stCondLst>
                                  <p:childTnLst>
                                    <p:animEffect transition="out" filter="blinds(horizontal)">
                                      <p:cBhvr>
                                        <p:cTn id="23" dur="500"/>
                                        <p:tgtEl>
                                          <p:spTgt spid="1027"/>
                                        </p:tgtEl>
                                      </p:cBhvr>
                                    </p:animEffect>
                                    <p:set>
                                      <p:cBhvr>
                                        <p:cTn id="24" dur="1" fill="hold">
                                          <p:stCondLst>
                                            <p:cond delay="499"/>
                                          </p:stCondLst>
                                        </p:cTn>
                                        <p:tgtEl>
                                          <p:spTgt spid="1027"/>
                                        </p:tgtEl>
                                        <p:attrNameLst>
                                          <p:attrName>style.visibility</p:attrName>
                                        </p:attrNameLst>
                                      </p:cBhvr>
                                      <p:to>
                                        <p:strVal val="hidden"/>
                                      </p:to>
                                    </p:set>
                                  </p:childTnLst>
                                </p:cTn>
                              </p:par>
                            </p:childTnLst>
                          </p:cTn>
                        </p:par>
                      </p:childTnLst>
                    </p:cTn>
                  </p:par>
                </p:childTnLst>
              </p:cTn>
              <p:nextCondLst>
                <p:cond evt="onClick" delay="0">
                  <p:tgtEl>
                    <p:spTgt spid="1027"/>
                  </p:tgtEl>
                </p:cond>
              </p:nextCondLst>
            </p:seq>
            <p:seq concurrent="1" nextAc="seek">
              <p:cTn id="25" restart="whenNotActive" fill="hold" evtFilter="cancelBubble" nodeType="interactiveSeq">
                <p:stCondLst>
                  <p:cond evt="onClick" delay="0">
                    <p:tgtEl>
                      <p:spTgt spid="1028"/>
                    </p:tgtEl>
                  </p:cond>
                </p:stCondLst>
                <p:endSync evt="end" delay="0">
                  <p:rtn val="all"/>
                </p:endSync>
                <p:childTnLst>
                  <p:par>
                    <p:cTn id="26" fill="hold">
                      <p:stCondLst>
                        <p:cond delay="0"/>
                      </p:stCondLst>
                      <p:childTnLst>
                        <p:par>
                          <p:cTn id="27" fill="hold">
                            <p:stCondLst>
                              <p:cond delay="0"/>
                            </p:stCondLst>
                            <p:childTnLst>
                              <p:par>
                                <p:cTn id="28" presetID="3" presetClass="exit" presetSubtype="10" fill="hold" nodeType="clickEffect">
                                  <p:stCondLst>
                                    <p:cond delay="0"/>
                                  </p:stCondLst>
                                  <p:childTnLst>
                                    <p:animEffect transition="out" filter="blinds(horizontal)">
                                      <p:cBhvr>
                                        <p:cTn id="29" dur="500"/>
                                        <p:tgtEl>
                                          <p:spTgt spid="1028"/>
                                        </p:tgtEl>
                                      </p:cBhvr>
                                    </p:animEffect>
                                    <p:set>
                                      <p:cBhvr>
                                        <p:cTn id="30" dur="1" fill="hold">
                                          <p:stCondLst>
                                            <p:cond delay="499"/>
                                          </p:stCondLst>
                                        </p:cTn>
                                        <p:tgtEl>
                                          <p:spTgt spid="1028"/>
                                        </p:tgtEl>
                                        <p:attrNameLst>
                                          <p:attrName>style.visibility</p:attrName>
                                        </p:attrNameLst>
                                      </p:cBhvr>
                                      <p:to>
                                        <p:strVal val="hidden"/>
                                      </p:to>
                                    </p:set>
                                  </p:childTnLst>
                                </p:cTn>
                              </p:par>
                            </p:childTnLst>
                          </p:cTn>
                        </p:par>
                      </p:childTnLst>
                    </p:cTn>
                  </p:par>
                </p:childTnLst>
              </p:cTn>
              <p:nextCondLst>
                <p:cond evt="onClick" delay="0">
                  <p:tgtEl>
                    <p:spTgt spid="1028"/>
                  </p:tgtEl>
                </p:cond>
              </p:nextCondLst>
            </p:seq>
            <p:seq concurrent="1" nextAc="seek">
              <p:cTn id="31" restart="whenNotActive" fill="hold" evtFilter="cancelBubble" nodeType="interactiveSeq">
                <p:stCondLst>
                  <p:cond evt="onClick" delay="0">
                    <p:tgtEl>
                      <p:spTgt spid="1029"/>
                    </p:tgtEl>
                  </p:cond>
                </p:stCondLst>
                <p:endSync evt="end" delay="0">
                  <p:rtn val="all"/>
                </p:endSync>
                <p:childTnLst>
                  <p:par>
                    <p:cTn id="32" fill="hold">
                      <p:stCondLst>
                        <p:cond delay="0"/>
                      </p:stCondLst>
                      <p:childTnLst>
                        <p:par>
                          <p:cTn id="33" fill="hold">
                            <p:stCondLst>
                              <p:cond delay="0"/>
                            </p:stCondLst>
                            <p:childTnLst>
                              <p:par>
                                <p:cTn id="34" presetID="55" presetClass="exit" presetSubtype="0" fill="hold" nodeType="clickEffect">
                                  <p:stCondLst>
                                    <p:cond delay="0"/>
                                  </p:stCondLst>
                                  <p:childTnLst>
                                    <p:anim calcmode="lin" valueType="num">
                                      <p:cBhvr>
                                        <p:cTn id="35" dur="1000"/>
                                        <p:tgtEl>
                                          <p:spTgt spid="1029"/>
                                        </p:tgtEl>
                                        <p:attrNameLst>
                                          <p:attrName>ppt_w</p:attrName>
                                        </p:attrNameLst>
                                      </p:cBhvr>
                                      <p:tavLst>
                                        <p:tav tm="0">
                                          <p:val>
                                            <p:strVal val="ppt_w"/>
                                          </p:val>
                                        </p:tav>
                                        <p:tav tm="100000">
                                          <p:val>
                                            <p:strVal val="ppt_w*0.70"/>
                                          </p:val>
                                        </p:tav>
                                      </p:tavLst>
                                    </p:anim>
                                    <p:anim calcmode="lin" valueType="num">
                                      <p:cBhvr>
                                        <p:cTn id="36" dur="1000"/>
                                        <p:tgtEl>
                                          <p:spTgt spid="1029"/>
                                        </p:tgtEl>
                                        <p:attrNameLst>
                                          <p:attrName>ppt_h</p:attrName>
                                        </p:attrNameLst>
                                      </p:cBhvr>
                                      <p:tavLst>
                                        <p:tav tm="0">
                                          <p:val>
                                            <p:strVal val="ppt_h"/>
                                          </p:val>
                                        </p:tav>
                                        <p:tav tm="100000">
                                          <p:val>
                                            <p:strVal val="ppt_h"/>
                                          </p:val>
                                        </p:tav>
                                      </p:tavLst>
                                    </p:anim>
                                    <p:animEffect transition="out" filter="fade">
                                      <p:cBhvr>
                                        <p:cTn id="37" dur="1000"/>
                                        <p:tgtEl>
                                          <p:spTgt spid="1029"/>
                                        </p:tgtEl>
                                      </p:cBhvr>
                                    </p:animEffect>
                                    <p:set>
                                      <p:cBhvr>
                                        <p:cTn id="38" dur="1" fill="hold">
                                          <p:stCondLst>
                                            <p:cond delay="999"/>
                                          </p:stCondLst>
                                        </p:cTn>
                                        <p:tgtEl>
                                          <p:spTgt spid="1029"/>
                                        </p:tgtEl>
                                        <p:attrNameLst>
                                          <p:attrName>style.visibility</p:attrName>
                                        </p:attrNameLst>
                                      </p:cBhvr>
                                      <p:to>
                                        <p:strVal val="hidden"/>
                                      </p:to>
                                    </p:set>
                                  </p:childTnLst>
                                </p:cTn>
                              </p:par>
                            </p:childTnLst>
                          </p:cTn>
                        </p:par>
                      </p:childTnLst>
                    </p:cTn>
                  </p:par>
                </p:childTnLst>
              </p:cTn>
              <p:nextCondLst>
                <p:cond evt="onClick" delay="0">
                  <p:tgtEl>
                    <p:spTgt spid="1029"/>
                  </p:tgtEl>
                </p:cond>
              </p:nextCondLst>
            </p:seq>
            <p:seq concurrent="1" nextAc="seek">
              <p:cTn id="39" restart="whenNotActive" fill="hold" evtFilter="cancelBubble" nodeType="interactiveSeq">
                <p:stCondLst>
                  <p:cond evt="onClick" delay="0">
                    <p:tgtEl>
                      <p:spTgt spid="35"/>
                    </p:tgtEl>
                  </p:cond>
                </p:stCondLst>
                <p:endSync evt="end" delay="0">
                  <p:rtn val="all"/>
                </p:endSync>
                <p:childTnLst>
                  <p:par>
                    <p:cTn id="40" fill="hold">
                      <p:stCondLst>
                        <p:cond delay="0"/>
                      </p:stCondLst>
                      <p:childTnLst>
                        <p:par>
                          <p:cTn id="41" fill="hold">
                            <p:stCondLst>
                              <p:cond delay="0"/>
                            </p:stCondLst>
                            <p:childTnLst>
                              <p:par>
                                <p:cTn id="42" presetID="55" presetClass="exit" presetSubtype="0" fill="hold" nodeType="clickEffect">
                                  <p:stCondLst>
                                    <p:cond delay="0"/>
                                  </p:stCondLst>
                                  <p:childTnLst>
                                    <p:anim calcmode="lin" valueType="num">
                                      <p:cBhvr>
                                        <p:cTn id="43" dur="1000"/>
                                        <p:tgtEl>
                                          <p:spTgt spid="35"/>
                                        </p:tgtEl>
                                        <p:attrNameLst>
                                          <p:attrName>ppt_w</p:attrName>
                                        </p:attrNameLst>
                                      </p:cBhvr>
                                      <p:tavLst>
                                        <p:tav tm="0">
                                          <p:val>
                                            <p:strVal val="ppt_w"/>
                                          </p:val>
                                        </p:tav>
                                        <p:tav tm="100000">
                                          <p:val>
                                            <p:strVal val="ppt_w*0.70"/>
                                          </p:val>
                                        </p:tav>
                                      </p:tavLst>
                                    </p:anim>
                                    <p:anim calcmode="lin" valueType="num">
                                      <p:cBhvr>
                                        <p:cTn id="44" dur="1000"/>
                                        <p:tgtEl>
                                          <p:spTgt spid="35"/>
                                        </p:tgtEl>
                                        <p:attrNameLst>
                                          <p:attrName>ppt_h</p:attrName>
                                        </p:attrNameLst>
                                      </p:cBhvr>
                                      <p:tavLst>
                                        <p:tav tm="0">
                                          <p:val>
                                            <p:strVal val="ppt_h"/>
                                          </p:val>
                                        </p:tav>
                                        <p:tav tm="100000">
                                          <p:val>
                                            <p:strVal val="ppt_h"/>
                                          </p:val>
                                        </p:tav>
                                      </p:tavLst>
                                    </p:anim>
                                    <p:animEffect transition="out" filter="fade">
                                      <p:cBhvr>
                                        <p:cTn id="45" dur="1000"/>
                                        <p:tgtEl>
                                          <p:spTgt spid="35"/>
                                        </p:tgtEl>
                                      </p:cBhvr>
                                    </p:animEffect>
                                    <p:set>
                                      <p:cBhvr>
                                        <p:cTn id="46" dur="1" fill="hold">
                                          <p:stCondLst>
                                            <p:cond delay="999"/>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47" restart="whenNotActive" fill="hold" evtFilter="cancelBubble" nodeType="interactiveSeq">
                <p:stCondLst>
                  <p:cond evt="onClick" delay="0">
                    <p:tgtEl>
                      <p:spTgt spid="31"/>
                    </p:tgtEl>
                  </p:cond>
                </p:stCondLst>
                <p:endSync evt="end" delay="0">
                  <p:rtn val="all"/>
                </p:endSync>
                <p:childTnLst>
                  <p:par>
                    <p:cTn id="48" fill="hold">
                      <p:stCondLst>
                        <p:cond delay="0"/>
                      </p:stCondLst>
                      <p:childTnLst>
                        <p:par>
                          <p:cTn id="49" fill="hold">
                            <p:stCondLst>
                              <p:cond delay="0"/>
                            </p:stCondLst>
                            <p:childTnLst>
                              <p:par>
                                <p:cTn id="50" presetID="10" presetClass="exit" presetSubtype="0" fill="hold" nodeType="clickEffect">
                                  <p:stCondLst>
                                    <p:cond delay="0"/>
                                  </p:stCondLst>
                                  <p:childTnLst>
                                    <p:animEffect transition="out" filter="fade">
                                      <p:cBhvr>
                                        <p:cTn id="51" dur="2000"/>
                                        <p:tgtEl>
                                          <p:spTgt spid="31"/>
                                        </p:tgtEl>
                                      </p:cBhvr>
                                    </p:animEffect>
                                    <p:set>
                                      <p:cBhvr>
                                        <p:cTn id="52" dur="1" fill="hold">
                                          <p:stCondLst>
                                            <p:cond delay="1999"/>
                                          </p:stCondLst>
                                        </p:cTn>
                                        <p:tgtEl>
                                          <p:spTgt spid="31"/>
                                        </p:tgtEl>
                                        <p:attrNameLst>
                                          <p:attrName>style.visibility</p:attrName>
                                        </p:attrNameLst>
                                      </p:cBhvr>
                                      <p:to>
                                        <p:strVal val="hidden"/>
                                      </p:to>
                                    </p:set>
                                  </p:childTnLst>
                                  <p:subTnLst>
                                    <p:audio>
                                      <p:cMediaNode>
                                        <p:cTn display="0" masterRel="sameClick">
                                          <p:stCondLst>
                                            <p:cond evt="begin" delay="0">
                                              <p:tn val="50"/>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31"/>
                  </p:tgtEl>
                </p:cond>
              </p:nextCondLst>
            </p:seq>
            <p:seq concurrent="1" nextAc="seek">
              <p:cTn id="53" restart="whenNotActive" fill="hold" evtFilter="cancelBubble" nodeType="interactiveSeq">
                <p:stCondLst>
                  <p:cond evt="onClick" delay="0">
                    <p:tgtEl>
                      <p:spTgt spid="34"/>
                    </p:tgtEl>
                  </p:cond>
                </p:stCondLst>
                <p:endSync evt="end" delay="0">
                  <p:rtn val="all"/>
                </p:endSync>
                <p:childTnLst>
                  <p:par>
                    <p:cTn id="54" fill="hold">
                      <p:stCondLst>
                        <p:cond delay="0"/>
                      </p:stCondLst>
                      <p:childTnLst>
                        <p:par>
                          <p:cTn id="55" fill="hold">
                            <p:stCondLst>
                              <p:cond delay="0"/>
                            </p:stCondLst>
                            <p:childTnLst>
                              <p:par>
                                <p:cTn id="56" presetID="55" presetClass="exit" presetSubtype="0" fill="hold" nodeType="clickEffect">
                                  <p:stCondLst>
                                    <p:cond delay="0"/>
                                  </p:stCondLst>
                                  <p:childTnLst>
                                    <p:anim calcmode="lin" valueType="num">
                                      <p:cBhvr>
                                        <p:cTn id="57" dur="1000"/>
                                        <p:tgtEl>
                                          <p:spTgt spid="34"/>
                                        </p:tgtEl>
                                        <p:attrNameLst>
                                          <p:attrName>ppt_w</p:attrName>
                                        </p:attrNameLst>
                                      </p:cBhvr>
                                      <p:tavLst>
                                        <p:tav tm="0">
                                          <p:val>
                                            <p:strVal val="ppt_w"/>
                                          </p:val>
                                        </p:tav>
                                        <p:tav tm="100000">
                                          <p:val>
                                            <p:strVal val="ppt_w*0.70"/>
                                          </p:val>
                                        </p:tav>
                                      </p:tavLst>
                                    </p:anim>
                                    <p:anim calcmode="lin" valueType="num">
                                      <p:cBhvr>
                                        <p:cTn id="58" dur="1000"/>
                                        <p:tgtEl>
                                          <p:spTgt spid="34"/>
                                        </p:tgtEl>
                                        <p:attrNameLst>
                                          <p:attrName>ppt_h</p:attrName>
                                        </p:attrNameLst>
                                      </p:cBhvr>
                                      <p:tavLst>
                                        <p:tav tm="0">
                                          <p:val>
                                            <p:strVal val="ppt_h"/>
                                          </p:val>
                                        </p:tav>
                                        <p:tav tm="100000">
                                          <p:val>
                                            <p:strVal val="ppt_h"/>
                                          </p:val>
                                        </p:tav>
                                      </p:tavLst>
                                    </p:anim>
                                    <p:animEffect transition="out" filter="fade">
                                      <p:cBhvr>
                                        <p:cTn id="59" dur="1000"/>
                                        <p:tgtEl>
                                          <p:spTgt spid="34"/>
                                        </p:tgtEl>
                                      </p:cBhvr>
                                    </p:animEffect>
                                    <p:set>
                                      <p:cBhvr>
                                        <p:cTn id="60" dur="1" fill="hold">
                                          <p:stCondLst>
                                            <p:cond delay="999"/>
                                          </p:stCondLst>
                                        </p:cTn>
                                        <p:tgtEl>
                                          <p:spTgt spid="34"/>
                                        </p:tgtEl>
                                        <p:attrNameLst>
                                          <p:attrName>style.visibility</p:attrName>
                                        </p:attrNameLst>
                                      </p:cBhvr>
                                      <p:to>
                                        <p:strVal val="hidden"/>
                                      </p:to>
                                    </p:set>
                                  </p:childTnLst>
                                  <p:subTnLst>
                                    <p:audio>
                                      <p:cMediaNode>
                                        <p:cTn display="0" masterRel="sameClick">
                                          <p:stCondLst>
                                            <p:cond evt="begin" delay="0">
                                              <p:tn val="56"/>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34"/>
                  </p:tgtEl>
                </p:cond>
              </p:nextCondLst>
            </p:seq>
            <p:seq concurrent="1" nextAc="seek">
              <p:cTn id="61" restart="whenNotActive" fill="hold" evtFilter="cancelBubble" nodeType="interactiveSeq">
                <p:stCondLst>
                  <p:cond evt="onClick" delay="0">
                    <p:tgtEl>
                      <p:spTgt spid="32"/>
                    </p:tgtEl>
                  </p:cond>
                </p:stCondLst>
                <p:endSync evt="end" delay="0">
                  <p:rtn val="all"/>
                </p:endSync>
                <p:childTnLst>
                  <p:par>
                    <p:cTn id="62" fill="hold">
                      <p:stCondLst>
                        <p:cond delay="0"/>
                      </p:stCondLst>
                      <p:childTnLst>
                        <p:par>
                          <p:cTn id="63" fill="hold">
                            <p:stCondLst>
                              <p:cond delay="0"/>
                            </p:stCondLst>
                            <p:childTnLst>
                              <p:par>
                                <p:cTn id="64" presetID="10" presetClass="exit" presetSubtype="0" fill="hold" nodeType="clickEffect">
                                  <p:stCondLst>
                                    <p:cond delay="0"/>
                                  </p:stCondLst>
                                  <p:childTnLst>
                                    <p:animEffect transition="out" filter="fade">
                                      <p:cBhvr>
                                        <p:cTn id="65" dur="2000"/>
                                        <p:tgtEl>
                                          <p:spTgt spid="32"/>
                                        </p:tgtEl>
                                      </p:cBhvr>
                                    </p:animEffect>
                                    <p:set>
                                      <p:cBhvr>
                                        <p:cTn id="66" dur="1" fill="hold">
                                          <p:stCondLst>
                                            <p:cond delay="1999"/>
                                          </p:stCondLst>
                                        </p:cTn>
                                        <p:tgtEl>
                                          <p:spTgt spid="32"/>
                                        </p:tgtEl>
                                        <p:attrNameLst>
                                          <p:attrName>style.visibility</p:attrName>
                                        </p:attrNameLst>
                                      </p:cBhvr>
                                      <p:to>
                                        <p:strVal val="hidden"/>
                                      </p:to>
                                    </p:set>
                                  </p:childTnLst>
                                  <p:subTnLst>
                                    <p:audio>
                                      <p:cMediaNode>
                                        <p:cTn display="0" masterRel="sameClick">
                                          <p:stCondLst>
                                            <p:cond evt="begin" delay="0">
                                              <p:tn val="64"/>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32"/>
                  </p:tgtEl>
                </p:cond>
              </p:nextCondLst>
            </p:seq>
            <p:seq concurrent="1" nextAc="seek">
              <p:cTn id="67" restart="whenNotActive" fill="hold" evtFilter="cancelBubble" nodeType="interactiveSeq">
                <p:stCondLst>
                  <p:cond evt="onClick" delay="0">
                    <p:tgtEl>
                      <p:spTgt spid="33"/>
                    </p:tgtEl>
                  </p:cond>
                </p:stCondLst>
                <p:endSync evt="end" delay="0">
                  <p:rtn val="all"/>
                </p:endSync>
                <p:childTnLst>
                  <p:par>
                    <p:cTn id="68" fill="hold">
                      <p:stCondLst>
                        <p:cond delay="0"/>
                      </p:stCondLst>
                      <p:childTnLst>
                        <p:par>
                          <p:cTn id="69" fill="hold">
                            <p:stCondLst>
                              <p:cond delay="0"/>
                            </p:stCondLst>
                            <p:childTnLst>
                              <p:par>
                                <p:cTn id="70" presetID="55" presetClass="exit" presetSubtype="0" fill="hold" nodeType="clickEffect">
                                  <p:stCondLst>
                                    <p:cond delay="0"/>
                                  </p:stCondLst>
                                  <p:childTnLst>
                                    <p:anim calcmode="lin" valueType="num">
                                      <p:cBhvr>
                                        <p:cTn id="71" dur="1000"/>
                                        <p:tgtEl>
                                          <p:spTgt spid="33"/>
                                        </p:tgtEl>
                                        <p:attrNameLst>
                                          <p:attrName>ppt_w</p:attrName>
                                        </p:attrNameLst>
                                      </p:cBhvr>
                                      <p:tavLst>
                                        <p:tav tm="0">
                                          <p:val>
                                            <p:strVal val="ppt_w"/>
                                          </p:val>
                                        </p:tav>
                                        <p:tav tm="100000">
                                          <p:val>
                                            <p:strVal val="ppt_w*0.70"/>
                                          </p:val>
                                        </p:tav>
                                      </p:tavLst>
                                    </p:anim>
                                    <p:anim calcmode="lin" valueType="num">
                                      <p:cBhvr>
                                        <p:cTn id="72" dur="1000"/>
                                        <p:tgtEl>
                                          <p:spTgt spid="33"/>
                                        </p:tgtEl>
                                        <p:attrNameLst>
                                          <p:attrName>ppt_h</p:attrName>
                                        </p:attrNameLst>
                                      </p:cBhvr>
                                      <p:tavLst>
                                        <p:tav tm="0">
                                          <p:val>
                                            <p:strVal val="ppt_h"/>
                                          </p:val>
                                        </p:tav>
                                        <p:tav tm="100000">
                                          <p:val>
                                            <p:strVal val="ppt_h"/>
                                          </p:val>
                                        </p:tav>
                                      </p:tavLst>
                                    </p:anim>
                                    <p:animEffect transition="out" filter="fade">
                                      <p:cBhvr>
                                        <p:cTn id="73" dur="1000"/>
                                        <p:tgtEl>
                                          <p:spTgt spid="33"/>
                                        </p:tgtEl>
                                      </p:cBhvr>
                                    </p:animEffect>
                                    <p:set>
                                      <p:cBhvr>
                                        <p:cTn id="74" dur="1" fill="hold">
                                          <p:stCondLst>
                                            <p:cond delay="999"/>
                                          </p:stCondLst>
                                        </p:cTn>
                                        <p:tgtEl>
                                          <p:spTgt spid="33"/>
                                        </p:tgtEl>
                                        <p:attrNameLst>
                                          <p:attrName>style.visibility</p:attrName>
                                        </p:attrNameLst>
                                      </p:cBhvr>
                                      <p:to>
                                        <p:strVal val="hidden"/>
                                      </p:to>
                                    </p:set>
                                  </p:childTnLst>
                                  <p:subTnLst>
                                    <p:audio>
                                      <p:cMediaNode>
                                        <p:cTn display="0" masterRel="sameClick">
                                          <p:stCondLst>
                                            <p:cond evt="begin" delay="0">
                                              <p:tn val="70"/>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33"/>
                  </p:tgtEl>
                </p:cond>
              </p:nextCondLst>
            </p:seq>
            <p:seq concurrent="1" nextAc="seek">
              <p:cTn id="75" restart="whenNotActive" fill="hold" evtFilter="cancelBubble" nodeType="interactiveSeq">
                <p:stCondLst>
                  <p:cond evt="onClick" delay="0">
                    <p:tgtEl>
                      <p:spTgt spid="1030"/>
                    </p:tgtEl>
                  </p:cond>
                </p:stCondLst>
                <p:endSync evt="end" delay="0">
                  <p:rtn val="all"/>
                </p:endSync>
                <p:childTnLst>
                  <p:par>
                    <p:cTn id="76" fill="hold">
                      <p:stCondLst>
                        <p:cond delay="0"/>
                      </p:stCondLst>
                      <p:childTnLst>
                        <p:par>
                          <p:cTn id="77" fill="hold">
                            <p:stCondLst>
                              <p:cond delay="0"/>
                            </p:stCondLst>
                            <p:childTnLst>
                              <p:par>
                                <p:cTn id="78" presetID="55" presetClass="exit" presetSubtype="0" fill="hold" nodeType="clickEffect">
                                  <p:stCondLst>
                                    <p:cond delay="0"/>
                                  </p:stCondLst>
                                  <p:childTnLst>
                                    <p:anim calcmode="lin" valueType="num">
                                      <p:cBhvr>
                                        <p:cTn id="79" dur="1000"/>
                                        <p:tgtEl>
                                          <p:spTgt spid="1030"/>
                                        </p:tgtEl>
                                        <p:attrNameLst>
                                          <p:attrName>ppt_w</p:attrName>
                                        </p:attrNameLst>
                                      </p:cBhvr>
                                      <p:tavLst>
                                        <p:tav tm="0">
                                          <p:val>
                                            <p:strVal val="ppt_w"/>
                                          </p:val>
                                        </p:tav>
                                        <p:tav tm="100000">
                                          <p:val>
                                            <p:strVal val="ppt_w*0.70"/>
                                          </p:val>
                                        </p:tav>
                                      </p:tavLst>
                                    </p:anim>
                                    <p:anim calcmode="lin" valueType="num">
                                      <p:cBhvr>
                                        <p:cTn id="80" dur="1000"/>
                                        <p:tgtEl>
                                          <p:spTgt spid="1030"/>
                                        </p:tgtEl>
                                        <p:attrNameLst>
                                          <p:attrName>ppt_h</p:attrName>
                                        </p:attrNameLst>
                                      </p:cBhvr>
                                      <p:tavLst>
                                        <p:tav tm="0">
                                          <p:val>
                                            <p:strVal val="ppt_h"/>
                                          </p:val>
                                        </p:tav>
                                        <p:tav tm="100000">
                                          <p:val>
                                            <p:strVal val="ppt_h"/>
                                          </p:val>
                                        </p:tav>
                                      </p:tavLst>
                                    </p:anim>
                                    <p:animEffect transition="out" filter="fade">
                                      <p:cBhvr>
                                        <p:cTn id="81" dur="1000"/>
                                        <p:tgtEl>
                                          <p:spTgt spid="1030"/>
                                        </p:tgtEl>
                                      </p:cBhvr>
                                    </p:animEffect>
                                    <p:set>
                                      <p:cBhvr>
                                        <p:cTn id="82" dur="1" fill="hold">
                                          <p:stCondLst>
                                            <p:cond delay="999"/>
                                          </p:stCondLst>
                                        </p:cTn>
                                        <p:tgtEl>
                                          <p:spTgt spid="1030"/>
                                        </p:tgtEl>
                                        <p:attrNameLst>
                                          <p:attrName>style.visibility</p:attrName>
                                        </p:attrNameLst>
                                      </p:cBhvr>
                                      <p:to>
                                        <p:strVal val="hidden"/>
                                      </p:to>
                                    </p:set>
                                  </p:childTnLst>
                                  <p:subTnLst>
                                    <p:audio>
                                      <p:cMediaNode>
                                        <p:cTn display="0" masterRel="sameClick">
                                          <p:stCondLst>
                                            <p:cond evt="begin" delay="0">
                                              <p:tn val="78"/>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1030"/>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696200" cy="5592762"/>
          </a:xfrm>
        </p:spPr>
        <p:txBody>
          <a:bodyPr>
            <a:normAutofit/>
          </a:bodyPr>
          <a:lstStyle/>
          <a:p>
            <a:pPr algn="l"/>
            <a:r>
              <a:rPr lang="vi-VN" sz="2800" b="1" dirty="0" smtClean="0"/>
              <a:t>Câu 1</a:t>
            </a:r>
            <a:r>
              <a:rPr lang="en-US" sz="2800" b="1" dirty="0" smtClean="0"/>
              <a:t/>
            </a:r>
            <a:br>
              <a:rPr lang="en-US" sz="2800" b="1" dirty="0" smtClean="0"/>
            </a:br>
            <a:r>
              <a:rPr lang="en-US" sz="2800" dirty="0" smtClean="0">
                <a:latin typeface="Times New Roman" pitchFamily="18" charset="0"/>
                <a:cs typeface="Times New Roman" pitchFamily="18" charset="0"/>
              </a:rPr>
              <a:t>Thu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phẩm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trồng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trọt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điểm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nào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sau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đây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đúng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nhất</a:t>
            </a:r>
            <a:r>
              <a:rPr lang="en-US" sz="2800" dirty="0" smtClean="0">
                <a:latin typeface="Times New Roman" pitchFamily="18" charset="0"/>
                <a:cs typeface="Times New Roman" pitchFamily="18" charset="0"/>
              </a:rPr>
              <a:t>?</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A. Thu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càng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sớm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càng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tốt</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B. Thu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đúng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điểm</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C. Thu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càng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muộn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càng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tốt</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D. Thu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khi</a:t>
            </a:r>
            <a:r>
              <a:rPr lang="en-US" sz="2800" dirty="0" smtClean="0">
                <a:latin typeface="Times New Roman" pitchFamily="18" charset="0"/>
                <a:cs typeface="Times New Roman" pitchFamily="18" charset="0"/>
              </a:rPr>
              <a:t> con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cầu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dụng</a:t>
            </a:r>
            <a:r>
              <a:rPr lang="en-US" sz="2800" dirty="0" smtClean="0"/>
              <a:t/>
            </a:r>
            <a:br>
              <a:rPr lang="en-US" sz="2800" dirty="0" smtClean="0"/>
            </a:br>
            <a:r>
              <a:rPr lang="en-US" sz="2800" b="1" dirty="0" smtClean="0"/>
              <a:t/>
            </a:r>
            <a:br>
              <a:rPr lang="en-US" sz="2800" b="1" dirty="0" smtClean="0"/>
            </a:br>
            <a:endParaRPr lang="en-US" sz="2800" dirty="0">
              <a:latin typeface="Times New Roman" pitchFamily="18" charset="0"/>
              <a:cs typeface="Times New Roman" pitchFamily="18" charset="0"/>
            </a:endParaRPr>
          </a:p>
        </p:txBody>
      </p:sp>
      <p:pic>
        <p:nvPicPr>
          <p:cNvPr id="4" name="Picture 3" descr="apple.png">
            <a:hlinkClick r:id="rId2" action="ppaction://hlinksldjump"/>
          </p:cNvPr>
          <p:cNvPicPr>
            <a:picLocks noChangeAspect="1"/>
          </p:cNvPicPr>
          <p:nvPr/>
        </p:nvPicPr>
        <p:blipFill>
          <a:blip r:embed="rId3" cstate="print"/>
          <a:stretch>
            <a:fillRect/>
          </a:stretch>
        </p:blipFill>
        <p:spPr>
          <a:xfrm>
            <a:off x="7620000" y="5562600"/>
            <a:ext cx="1066800" cy="10668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pple.png">
            <a:hlinkClick r:id="rId2" action="ppaction://hlinksldjump"/>
          </p:cNvPr>
          <p:cNvPicPr>
            <a:picLocks noChangeAspect="1"/>
          </p:cNvPicPr>
          <p:nvPr/>
        </p:nvPicPr>
        <p:blipFill>
          <a:blip r:embed="rId3" cstate="print"/>
          <a:stretch>
            <a:fillRect/>
          </a:stretch>
        </p:blipFill>
        <p:spPr>
          <a:xfrm>
            <a:off x="7620000" y="5562600"/>
            <a:ext cx="1066800" cy="1066800"/>
          </a:xfrm>
          <a:prstGeom prst="rect">
            <a:avLst/>
          </a:prstGeom>
        </p:spPr>
      </p:pic>
      <p:sp>
        <p:nvSpPr>
          <p:cNvPr id="5" name="TextBox 4"/>
          <p:cNvSpPr txBox="1"/>
          <p:nvPr/>
        </p:nvSpPr>
        <p:spPr>
          <a:xfrm>
            <a:off x="990600" y="1295400"/>
            <a:ext cx="7620000" cy="3108543"/>
          </a:xfrm>
          <a:prstGeom prst="rect">
            <a:avLst/>
          </a:prstGeom>
          <a:noFill/>
        </p:spPr>
        <p:txBody>
          <a:bodyPr wrap="square" rtlCol="0">
            <a:spAutoFit/>
          </a:bodyPr>
          <a:lstStyle/>
          <a:p>
            <a:r>
              <a:rPr lang="vi-VN" sz="2800" b="1" dirty="0" smtClean="0">
                <a:latin typeface="Times New Roman" pitchFamily="18" charset="0"/>
                <a:cs typeface="Times New Roman" pitchFamily="18" charset="0"/>
              </a:rPr>
              <a:t>C</a:t>
            </a:r>
            <a:r>
              <a:rPr lang="en-US" sz="2800" b="1" dirty="0" err="1" smtClean="0">
                <a:latin typeface="Times New Roman" pitchFamily="18" charset="0"/>
                <a:cs typeface="Times New Roman" pitchFamily="18" charset="0"/>
              </a:rPr>
              <a:t>âu</a:t>
            </a:r>
            <a:r>
              <a:rPr lang="vi-VN"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2</a:t>
            </a:r>
          </a:p>
          <a:p>
            <a:r>
              <a:rPr lang="en-US" sz="2800" dirty="0" err="1" smtClean="0">
                <a:latin typeface="Times New Roman" pitchFamily="18" charset="0"/>
                <a:cs typeface="Times New Roman" pitchFamily="18" charset="0"/>
              </a:rPr>
              <a:t>Máy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gặt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được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dụng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để</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phẩm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nào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sau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đây</a:t>
            </a:r>
            <a:r>
              <a:rPr lang="en-US" sz="2800" dirty="0" smtClean="0">
                <a:latin typeface="Times New Roman" pitchFamily="18" charset="0"/>
                <a:cs typeface="Times New Roman" pitchFamily="18" charset="0"/>
              </a:rPr>
              <a:t>?</a:t>
            </a:r>
          </a:p>
          <a:p>
            <a:pPr marL="514350" indent="-514350">
              <a:buAutoNum type="alphaUcPeriod"/>
            </a:pPr>
            <a:r>
              <a:rPr lang="en-US" sz="2800" dirty="0" err="1" smtClean="0">
                <a:latin typeface="Times New Roman" pitchFamily="18" charset="0"/>
                <a:cs typeface="Times New Roman" pitchFamily="18" charset="0"/>
              </a:rPr>
              <a:t>Cà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phê</a:t>
            </a:r>
            <a:endParaRPr lang="en-US" sz="2800" dirty="0" smtClean="0">
              <a:latin typeface="Times New Roman" pitchFamily="18" charset="0"/>
              <a:cs typeface="Times New Roman" pitchFamily="18" charset="0"/>
            </a:endParaRPr>
          </a:p>
          <a:p>
            <a:pPr marL="514350" indent="-514350">
              <a:buAutoNum type="alphaUcPeriod"/>
            </a:pPr>
            <a:r>
              <a:rPr lang="en-US" sz="2800" dirty="0" err="1" smtClean="0">
                <a:latin typeface="Times New Roman" pitchFamily="18" charset="0"/>
                <a:cs typeface="Times New Roman" pitchFamily="18" charset="0"/>
              </a:rPr>
              <a:t>Lúa</a:t>
            </a:r>
            <a:endParaRPr lang="en-US" sz="2800" dirty="0" smtClean="0">
              <a:latin typeface="Times New Roman" pitchFamily="18" charset="0"/>
              <a:cs typeface="Times New Roman" pitchFamily="18" charset="0"/>
            </a:endParaRPr>
          </a:p>
          <a:p>
            <a:pPr marL="514350" indent="-514350">
              <a:buAutoNum type="alphaUcPeriod"/>
            </a:pPr>
            <a:r>
              <a:rPr lang="en-US" sz="2800" dirty="0" err="1" smtClean="0">
                <a:latin typeface="Times New Roman" pitchFamily="18" charset="0"/>
                <a:cs typeface="Times New Roman" pitchFamily="18" charset="0"/>
              </a:rPr>
              <a:t>Khoai</a:t>
            </a:r>
            <a:endParaRPr lang="en-US" sz="2800" dirty="0" smtClean="0">
              <a:latin typeface="Times New Roman" pitchFamily="18" charset="0"/>
              <a:cs typeface="Times New Roman" pitchFamily="18" charset="0"/>
            </a:endParaRPr>
          </a:p>
          <a:p>
            <a:pPr marL="514350" indent="-514350">
              <a:buAutoNum type="alphaUcPeriod"/>
            </a:pPr>
            <a:r>
              <a:rPr lang="en-US" sz="2800" dirty="0" err="1" smtClean="0">
                <a:latin typeface="Times New Roman" pitchFamily="18" charset="0"/>
                <a:cs typeface="Times New Roman" pitchFamily="18" charset="0"/>
              </a:rPr>
              <a:t>Chè</a:t>
            </a:r>
            <a:r>
              <a:rPr lang="en-US" sz="28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pple.png">
            <a:hlinkClick r:id="rId2" action="ppaction://hlinksldjump"/>
          </p:cNvPr>
          <p:cNvPicPr>
            <a:picLocks noChangeAspect="1"/>
          </p:cNvPicPr>
          <p:nvPr/>
        </p:nvPicPr>
        <p:blipFill>
          <a:blip r:embed="rId3" cstate="print"/>
          <a:stretch>
            <a:fillRect/>
          </a:stretch>
        </p:blipFill>
        <p:spPr>
          <a:xfrm>
            <a:off x="7620000" y="5562600"/>
            <a:ext cx="1066800" cy="1066800"/>
          </a:xfrm>
          <a:prstGeom prst="rect">
            <a:avLst/>
          </a:prstGeom>
        </p:spPr>
      </p:pic>
      <p:sp>
        <p:nvSpPr>
          <p:cNvPr id="6" name="TextBox 5"/>
          <p:cNvSpPr txBox="1"/>
          <p:nvPr/>
        </p:nvSpPr>
        <p:spPr>
          <a:xfrm>
            <a:off x="609600" y="1066800"/>
            <a:ext cx="7239000" cy="3108543"/>
          </a:xfrm>
          <a:prstGeom prst="rect">
            <a:avLst/>
          </a:prstGeom>
          <a:noFill/>
        </p:spPr>
        <p:txBody>
          <a:bodyPr wrap="square" rtlCol="0">
            <a:spAutoFit/>
          </a:bodyPr>
          <a:lstStyle/>
          <a:p>
            <a:r>
              <a:rPr lang="vi-VN" sz="2800" b="1" dirty="0" smtClean="0">
                <a:latin typeface="Times New Roman" pitchFamily="18" charset="0"/>
                <a:cs typeface="Times New Roman" pitchFamily="18" charset="0"/>
              </a:rPr>
              <a:t>C</a:t>
            </a:r>
            <a:r>
              <a:rPr lang="en-US" sz="2800" b="1" dirty="0" err="1" smtClean="0">
                <a:latin typeface="Times New Roman" pitchFamily="18" charset="0"/>
                <a:cs typeface="Times New Roman" pitchFamily="18" charset="0"/>
              </a:rPr>
              <a:t>âu</a:t>
            </a:r>
            <a:r>
              <a:rPr lang="vi-VN"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3</a:t>
            </a:r>
          </a:p>
          <a:p>
            <a:r>
              <a:rPr lang="en-US" sz="2800" dirty="0" smtClean="0">
                <a:latin typeface="Times New Roman" pitchFamily="18" charset="0"/>
                <a:cs typeface="Times New Roman" pitchFamily="18" charset="0"/>
              </a:rPr>
              <a:t>Thu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khoai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lang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khoai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tây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bằng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phương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pháp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nào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sau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đây</a:t>
            </a:r>
            <a:r>
              <a:rPr lang="en-US" sz="2800" dirty="0" smtClean="0">
                <a:latin typeface="Times New Roman" pitchFamily="18" charset="0"/>
                <a:cs typeface="Times New Roman" pitchFamily="18" charset="0"/>
              </a:rPr>
              <a:t>?</a:t>
            </a:r>
          </a:p>
          <a:p>
            <a:pPr marL="457200" indent="-457200">
              <a:buAutoNum type="alphaUcPeriod"/>
            </a:pPr>
            <a:r>
              <a:rPr lang="en-US" sz="2800" dirty="0" err="1" smtClean="0">
                <a:latin typeface="Times New Roman" pitchFamily="18" charset="0"/>
                <a:cs typeface="Times New Roman" pitchFamily="18" charset="0"/>
              </a:rPr>
              <a:t>Hái</a:t>
            </a:r>
            <a:endParaRPr lang="en-US" sz="2800" dirty="0" smtClean="0">
              <a:latin typeface="Times New Roman" pitchFamily="18" charset="0"/>
              <a:cs typeface="Times New Roman" pitchFamily="18" charset="0"/>
            </a:endParaRPr>
          </a:p>
          <a:p>
            <a:pPr marL="457200" indent="-457200">
              <a:buAutoNum type="alphaUcPeriod"/>
            </a:pPr>
            <a:r>
              <a:rPr lang="en-US" sz="2800" dirty="0" err="1" smtClean="0">
                <a:latin typeface="Times New Roman" pitchFamily="18" charset="0"/>
                <a:cs typeface="Times New Roman" pitchFamily="18" charset="0"/>
              </a:rPr>
              <a:t>Đào</a:t>
            </a:r>
            <a:endParaRPr lang="en-US" sz="2800" dirty="0" smtClean="0">
              <a:latin typeface="Times New Roman" pitchFamily="18" charset="0"/>
              <a:cs typeface="Times New Roman" pitchFamily="18" charset="0"/>
            </a:endParaRPr>
          </a:p>
          <a:p>
            <a:pPr marL="457200" indent="-457200">
              <a:buAutoNum type="alphaUcPeriod"/>
            </a:pPr>
            <a:r>
              <a:rPr lang="en-US" sz="2800" dirty="0" err="1" smtClean="0">
                <a:latin typeface="Times New Roman" pitchFamily="18" charset="0"/>
                <a:cs typeface="Times New Roman" pitchFamily="18" charset="0"/>
              </a:rPr>
              <a:t>Cắt</a:t>
            </a:r>
            <a:endParaRPr lang="en-US" sz="2800" dirty="0" smtClean="0">
              <a:latin typeface="Times New Roman" pitchFamily="18" charset="0"/>
              <a:cs typeface="Times New Roman" pitchFamily="18" charset="0"/>
            </a:endParaRPr>
          </a:p>
          <a:p>
            <a:pPr marL="457200" indent="-457200">
              <a:buAutoNum type="alphaUcPeriod"/>
            </a:pPr>
            <a:r>
              <a:rPr lang="en-US" sz="2800" dirty="0" err="1" smtClean="0">
                <a:latin typeface="Times New Roman" pitchFamily="18" charset="0"/>
                <a:cs typeface="Times New Roman" pitchFamily="18" charset="0"/>
              </a:rPr>
              <a:t>Xúc</a:t>
            </a:r>
            <a:r>
              <a:rPr lang="en-US" sz="2800"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pple.png">
            <a:hlinkClick r:id="rId2" action="ppaction://hlinksldjump"/>
          </p:cNvPr>
          <p:cNvPicPr>
            <a:picLocks noChangeAspect="1"/>
          </p:cNvPicPr>
          <p:nvPr/>
        </p:nvPicPr>
        <p:blipFill>
          <a:blip r:embed="rId3" cstate="print"/>
          <a:stretch>
            <a:fillRect/>
          </a:stretch>
        </p:blipFill>
        <p:spPr>
          <a:xfrm>
            <a:off x="7620000" y="5562600"/>
            <a:ext cx="1066800" cy="1066800"/>
          </a:xfrm>
          <a:prstGeom prst="rect">
            <a:avLst/>
          </a:prstGeom>
        </p:spPr>
      </p:pic>
      <p:sp>
        <p:nvSpPr>
          <p:cNvPr id="6" name="TextBox 5"/>
          <p:cNvSpPr txBox="1"/>
          <p:nvPr/>
        </p:nvSpPr>
        <p:spPr>
          <a:xfrm>
            <a:off x="1107481" y="1524000"/>
            <a:ext cx="7579319" cy="2677656"/>
          </a:xfrm>
          <a:prstGeom prst="rect">
            <a:avLst/>
          </a:prstGeom>
          <a:noFill/>
        </p:spPr>
        <p:txBody>
          <a:bodyPr wrap="none" rtlCol="0">
            <a:spAutoFit/>
          </a:bodyPr>
          <a:lstStyle/>
          <a:p>
            <a:r>
              <a:rPr lang="vi-VN" sz="2800" b="1" dirty="0" smtClean="0">
                <a:latin typeface="Times New Roman" pitchFamily="18" charset="0"/>
                <a:cs typeface="Times New Roman" pitchFamily="18" charset="0"/>
              </a:rPr>
              <a:t>C</a:t>
            </a:r>
            <a:r>
              <a:rPr lang="en-US" sz="2800" b="1" dirty="0" err="1" smtClean="0">
                <a:latin typeface="Times New Roman" pitchFamily="18" charset="0"/>
                <a:cs typeface="Times New Roman" pitchFamily="18" charset="0"/>
              </a:rPr>
              <a:t>âu</a:t>
            </a:r>
            <a:r>
              <a:rPr lang="vi-VN"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4</a:t>
            </a:r>
          </a:p>
          <a:p>
            <a:r>
              <a:rPr lang="en-US" sz="2800" dirty="0" smtClean="0">
                <a:latin typeface="Times New Roman" pitchFamily="18" charset="0"/>
                <a:cs typeface="Times New Roman" pitchFamily="18" charset="0"/>
              </a:rPr>
              <a:t>Thu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sắn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bằng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phương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pháp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nào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sau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đây</a:t>
            </a:r>
            <a:r>
              <a:rPr lang="en-US" sz="2800" dirty="0" smtClean="0">
                <a:latin typeface="Times New Roman" pitchFamily="18" charset="0"/>
                <a:cs typeface="Times New Roman" pitchFamily="18" charset="0"/>
              </a:rPr>
              <a:t>?</a:t>
            </a:r>
          </a:p>
          <a:p>
            <a:pPr marL="514350" indent="-514350">
              <a:buAutoNum type="alphaUcPeriod"/>
            </a:pPr>
            <a:r>
              <a:rPr lang="en-US" sz="2800" dirty="0" err="1" smtClean="0">
                <a:latin typeface="Times New Roman" pitchFamily="18" charset="0"/>
                <a:cs typeface="Times New Roman" pitchFamily="18" charset="0"/>
              </a:rPr>
              <a:t>Tuốt</a:t>
            </a:r>
            <a:endParaRPr lang="en-US" sz="2800" dirty="0" smtClean="0">
              <a:latin typeface="Times New Roman" pitchFamily="18" charset="0"/>
              <a:cs typeface="Times New Roman" pitchFamily="18" charset="0"/>
            </a:endParaRPr>
          </a:p>
          <a:p>
            <a:pPr marL="514350" indent="-514350">
              <a:buAutoNum type="alphaUcPeriod"/>
            </a:pPr>
            <a:r>
              <a:rPr lang="en-US" sz="2800" dirty="0" err="1" smtClean="0">
                <a:latin typeface="Times New Roman" pitchFamily="18" charset="0"/>
                <a:cs typeface="Times New Roman" pitchFamily="18" charset="0"/>
              </a:rPr>
              <a:t>Nhổ</a:t>
            </a:r>
            <a:endParaRPr lang="en-US" sz="2800" dirty="0" smtClean="0">
              <a:latin typeface="Times New Roman" pitchFamily="18" charset="0"/>
              <a:cs typeface="Times New Roman" pitchFamily="18" charset="0"/>
            </a:endParaRPr>
          </a:p>
          <a:p>
            <a:pPr marL="514350" indent="-514350">
              <a:buAutoNum type="alphaUcPeriod"/>
            </a:pPr>
            <a:r>
              <a:rPr lang="en-US" sz="2800" dirty="0" err="1" smtClean="0">
                <a:latin typeface="Times New Roman" pitchFamily="18" charset="0"/>
                <a:cs typeface="Times New Roman" pitchFamily="18" charset="0"/>
              </a:rPr>
              <a:t>Cắt</a:t>
            </a:r>
            <a:endParaRPr lang="en-US" sz="2800" dirty="0" smtClean="0">
              <a:latin typeface="Times New Roman" pitchFamily="18" charset="0"/>
              <a:cs typeface="Times New Roman" pitchFamily="18" charset="0"/>
            </a:endParaRPr>
          </a:p>
          <a:p>
            <a:pPr marL="514350" indent="-514350">
              <a:buAutoNum type="alphaUcPeriod"/>
            </a:pPr>
            <a:r>
              <a:rPr lang="en-US" sz="2800" dirty="0" err="1" smtClean="0">
                <a:latin typeface="Times New Roman" pitchFamily="18" charset="0"/>
                <a:cs typeface="Times New Roman" pitchFamily="18" charset="0"/>
              </a:rPr>
              <a:t>Chặt</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pple.png">
            <a:hlinkClick r:id="rId2" action="ppaction://hlinksldjump"/>
          </p:cNvPr>
          <p:cNvPicPr>
            <a:picLocks noChangeAspect="1"/>
          </p:cNvPicPr>
          <p:nvPr/>
        </p:nvPicPr>
        <p:blipFill>
          <a:blip r:embed="rId3" cstate="print"/>
          <a:stretch>
            <a:fillRect/>
          </a:stretch>
        </p:blipFill>
        <p:spPr>
          <a:xfrm>
            <a:off x="7620000" y="5562600"/>
            <a:ext cx="1066800" cy="1066800"/>
          </a:xfrm>
          <a:prstGeom prst="rect">
            <a:avLst/>
          </a:prstGeom>
        </p:spPr>
      </p:pic>
      <p:sp>
        <p:nvSpPr>
          <p:cNvPr id="6" name="TextBox 5"/>
          <p:cNvSpPr txBox="1"/>
          <p:nvPr/>
        </p:nvSpPr>
        <p:spPr>
          <a:xfrm>
            <a:off x="381001" y="990600"/>
            <a:ext cx="7772400" cy="3108543"/>
          </a:xfrm>
          <a:prstGeom prst="rect">
            <a:avLst/>
          </a:prstGeom>
          <a:noFill/>
        </p:spPr>
        <p:txBody>
          <a:bodyPr wrap="square" rtlCol="0">
            <a:spAutoFit/>
          </a:bodyPr>
          <a:lstStyle/>
          <a:p>
            <a:r>
              <a:rPr lang="vi-VN" sz="2800" b="1" dirty="0" smtClean="0">
                <a:latin typeface="Times New Roman" pitchFamily="18" charset="0"/>
                <a:cs typeface="Times New Roman" pitchFamily="18" charset="0"/>
              </a:rPr>
              <a:t>C</a:t>
            </a:r>
            <a:r>
              <a:rPr lang="en-US" sz="2800" b="1" dirty="0" err="1" smtClean="0">
                <a:latin typeface="Times New Roman" pitchFamily="18" charset="0"/>
                <a:cs typeface="Times New Roman" pitchFamily="18" charset="0"/>
              </a:rPr>
              <a:t>âu</a:t>
            </a:r>
            <a:r>
              <a:rPr lang="en-US" sz="2800" b="1" dirty="0" smtClean="0">
                <a:latin typeface="Times New Roman" pitchFamily="18" charset="0"/>
                <a:cs typeface="Times New Roman" pitchFamily="18" charset="0"/>
              </a:rPr>
              <a:t> 5</a:t>
            </a:r>
          </a:p>
          <a:p>
            <a:r>
              <a:rPr lang="en-US" sz="2800" dirty="0" err="1" smtClean="0">
                <a:latin typeface="Times New Roman" pitchFamily="18" charset="0"/>
                <a:cs typeface="Times New Roman" pitchFamily="18" charset="0"/>
              </a:rPr>
              <a:t>Sản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phẩm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nào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sau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đây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thường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bằng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phương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pháp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cắt</a:t>
            </a:r>
            <a:r>
              <a:rPr lang="en-US" sz="2800" dirty="0" smtClean="0">
                <a:latin typeface="Times New Roman" pitchFamily="18" charset="0"/>
                <a:cs typeface="Times New Roman" pitchFamily="18" charset="0"/>
              </a:rPr>
              <a:t>?</a:t>
            </a:r>
          </a:p>
          <a:p>
            <a:pPr marL="514350" indent="-514350">
              <a:buAutoNum type="alphaUcPeriod"/>
            </a:pPr>
            <a:r>
              <a:rPr lang="en-US" sz="2800" dirty="0" err="1" smtClean="0">
                <a:latin typeface="Times New Roman" pitchFamily="18" charset="0"/>
                <a:cs typeface="Times New Roman" pitchFamily="18" charset="0"/>
              </a:rPr>
              <a:t>Ca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cao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ngô</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hào</a:t>
            </a:r>
            <a:endParaRPr lang="en-US" sz="2800" dirty="0" smtClean="0">
              <a:latin typeface="Times New Roman" pitchFamily="18" charset="0"/>
              <a:cs typeface="Times New Roman" pitchFamily="18" charset="0"/>
            </a:endParaRPr>
          </a:p>
          <a:p>
            <a:pPr marL="514350" indent="-514350">
              <a:buAutoNum type="alphaUcPeriod"/>
            </a:pPr>
            <a:r>
              <a:rPr lang="en-US" sz="2800" dirty="0" err="1" smtClean="0">
                <a:latin typeface="Times New Roman" pitchFamily="18" charset="0"/>
                <a:cs typeface="Times New Roman" pitchFamily="18" charset="0"/>
              </a:rPr>
              <a:t>Cà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rốt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xoài</a:t>
            </a:r>
            <a:r>
              <a:rPr lang="en-US" sz="2800" dirty="0" smtClean="0">
                <a:latin typeface="Times New Roman" pitchFamily="18" charset="0"/>
                <a:cs typeface="Times New Roman" pitchFamily="18" charset="0"/>
              </a:rPr>
              <a:t>, cam</a:t>
            </a:r>
          </a:p>
          <a:p>
            <a:pPr marL="514350" indent="-514350">
              <a:buAutoNum type="alphaUcPeriod"/>
            </a:pPr>
            <a:r>
              <a:rPr lang="en-US" sz="2800" dirty="0" err="1" smtClean="0">
                <a:latin typeface="Times New Roman" pitchFamily="18" charset="0"/>
                <a:cs typeface="Times New Roman" pitchFamily="18" charset="0"/>
              </a:rPr>
              <a:t>Mít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ổi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khoai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tây</a:t>
            </a:r>
            <a:endParaRPr lang="en-US" sz="2800" dirty="0" smtClean="0">
              <a:latin typeface="Times New Roman" pitchFamily="18" charset="0"/>
              <a:cs typeface="Times New Roman" pitchFamily="18" charset="0"/>
            </a:endParaRPr>
          </a:p>
          <a:p>
            <a:pPr marL="514350" indent="-514350">
              <a:buAutoNum type="alphaUcPeriod"/>
            </a:pPr>
            <a:r>
              <a:rPr lang="en-US" sz="2800" dirty="0" err="1" smtClean="0">
                <a:latin typeface="Times New Roman" pitchFamily="18" charset="0"/>
                <a:cs typeface="Times New Roman" pitchFamily="18" charset="0"/>
              </a:rPr>
              <a:t>Hoa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cải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bắp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lúa</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1" y="1066800"/>
            <a:ext cx="8077200" cy="3970318"/>
          </a:xfrm>
          <a:prstGeom prst="rect">
            <a:avLst/>
          </a:prstGeom>
          <a:noFill/>
        </p:spPr>
        <p:txBody>
          <a:bodyPr wrap="square" rtlCol="0">
            <a:spAutoFit/>
          </a:bodyPr>
          <a:lstStyle/>
          <a:p>
            <a:pPr algn="ctr"/>
            <a:r>
              <a:rPr lang="en-US" sz="2800" b="1" dirty="0" err="1" smtClean="0">
                <a:latin typeface="Times New Roman" pitchFamily="18" charset="0"/>
                <a:cs typeface="Times New Roman" pitchFamily="18" charset="0"/>
              </a:rPr>
              <a:t>Kiến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thức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ghi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nhớ</a:t>
            </a:r>
            <a:endParaRPr lang="en-US" sz="2800" b="1" dirty="0" smtClean="0">
              <a:latin typeface="Times New Roman" pitchFamily="18" charset="0"/>
              <a:cs typeface="Times New Roman" pitchFamily="18" charset="0"/>
            </a:endParaRPr>
          </a:p>
          <a:p>
            <a:pPr marL="457200" indent="-457200" algn="just">
              <a:buFontTx/>
              <a:buChar char="-"/>
            </a:pPr>
            <a:r>
              <a:rPr lang="en-US" sz="2800" dirty="0" err="1" smtClean="0">
                <a:latin typeface="Times New Roman" pitchFamily="18" charset="0"/>
                <a:cs typeface="Times New Roman" pitchFamily="18" charset="0"/>
              </a:rPr>
              <a:t>Mục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đích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yêu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cầu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phẩm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trồng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trọt</a:t>
            </a:r>
            <a:r>
              <a:rPr lang="en-US" sz="2800" dirty="0" smtClean="0">
                <a:latin typeface="Times New Roman" pitchFamily="18" charset="0"/>
                <a:cs typeface="Times New Roman" pitchFamily="18" charset="0"/>
              </a:rPr>
              <a:t>:</a:t>
            </a:r>
          </a:p>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Đảm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bảo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ít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bị</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tổn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thương</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chất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lượng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tốt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nhất</a:t>
            </a:r>
            <a:endParaRPr lang="en-US" sz="2800" dirty="0" smtClean="0">
              <a:latin typeface="Times New Roman" pitchFamily="18" charset="0"/>
              <a:cs typeface="Times New Roman" pitchFamily="18" charset="0"/>
            </a:endParaRPr>
          </a:p>
          <a:p>
            <a:pPr marL="457200" indent="-457200" algn="just">
              <a:buFontTx/>
              <a:buChar char="-"/>
            </a:pPr>
            <a:r>
              <a:rPr lang="en-US" sz="2800" dirty="0" err="1" smtClean="0">
                <a:latin typeface="Times New Roman" pitchFamily="18" charset="0"/>
                <a:cs typeface="Times New Roman" pitchFamily="18" charset="0"/>
              </a:rPr>
              <a:t>Các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phương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pháp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hoạch</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dụng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phương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pháp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thủ</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hoặc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bằng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máy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để</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hoạch</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phương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pháp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hái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nhổ</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đào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cắt</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1345</TotalTime>
  <Words>176</Words>
  <Application>Microsoft Office PowerPoint</Application>
  <PresentationFormat>On-screen Show (4:3)</PresentationFormat>
  <Paragraphs>33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Câu 1 Thu hoạch sản phẩm trồng trọt vào thời điểm nào sau đây là đúng nhất? A. Thu hoạch càng sớm càng tốt B. Thu hoạch đúng thời điểm C. Thu hoạch càng muộn càng tốt D. Thu hoạch khi con người có nhu cầu sử dụng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Windows User</cp:lastModifiedBy>
  <cp:revision>37</cp:revision>
  <dcterms:created xsi:type="dcterms:W3CDTF">2020-04-23T02:14:15Z</dcterms:created>
  <dcterms:modified xsi:type="dcterms:W3CDTF">2022-10-11T01:56:04Z</dcterms:modified>
</cp:coreProperties>
</file>