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89" r:id="rId3"/>
    <p:sldId id="288" r:id="rId4"/>
    <p:sldId id="287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74" r:id="rId18"/>
    <p:sldId id="273" r:id="rId19"/>
    <p:sldId id="272" r:id="rId20"/>
    <p:sldId id="271" r:id="rId21"/>
    <p:sldId id="270" r:id="rId22"/>
    <p:sldId id="269" r:id="rId23"/>
    <p:sldId id="290" r:id="rId24"/>
    <p:sldId id="267" r:id="rId25"/>
    <p:sldId id="266" r:id="rId26"/>
    <p:sldId id="265" r:id="rId27"/>
    <p:sldId id="264" r:id="rId28"/>
    <p:sldId id="263" r:id="rId29"/>
    <p:sldId id="262" r:id="rId30"/>
    <p:sldId id="261" r:id="rId31"/>
    <p:sldId id="260" r:id="rId32"/>
    <p:sldId id="259" r:id="rId33"/>
    <p:sldId id="295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80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B692-08D4-4935-9E12-3E438857B67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F85FD-597F-4486-BC70-A4FAE250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8987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317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272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5980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648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907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57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875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571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9241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667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8644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946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8510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1072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8302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5264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01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0813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3562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293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586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1937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8904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2852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156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750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06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573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818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10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270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133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;p3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7" name="Google Shape;47;p3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8" name="Google Shape;48;p3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" name="Google Shape;49;p3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50;p3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51;p3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52;p3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53;p3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54;p3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55;p3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56;p3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57;p3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58;p3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59;p3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60;p3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61;p3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Google Shape;62;p3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63;p3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64;p3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65;p3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66;p3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67;p3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68;p3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69;p3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0;p3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1;p3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2;p3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3;p3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74;p3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221300" y="2727751"/>
            <a:ext cx="4434000" cy="103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 idx="2"/>
          </p:nvPr>
        </p:nvSpPr>
        <p:spPr>
          <a:xfrm>
            <a:off x="6107500" y="1126951"/>
            <a:ext cx="2661600" cy="160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5221500" y="4328700"/>
            <a:ext cx="4434000" cy="83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74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accent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1093300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11;p2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12;p2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13;p2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4;p2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5;p2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6;p2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7;p2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8;p2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9;p2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20;p2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21;p2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22;p2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3;p2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4;p2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5;p2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26;p2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27;p2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28;p2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9;p2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30;p2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31;p2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32;p2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33;p2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34;p2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35;p2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36;p2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37;p2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38;p2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41;p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10036" b="9666"/>
          <a:stretch>
            <a:fillRect/>
          </a:stretch>
        </p:blipFill>
        <p:spPr bwMode="auto">
          <a:xfrm>
            <a:off x="9091084" y="3259667"/>
            <a:ext cx="3742267" cy="38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42;p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967">
            <a:off x="1327151" y="535517"/>
            <a:ext cx="2209800" cy="21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398167" y="1097167"/>
            <a:ext cx="7817200" cy="333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2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98167" y="5028733"/>
            <a:ext cx="7817200" cy="5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13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;p3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7" name="Google Shape;47;p3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8" name="Google Shape;48;p3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" name="Google Shape;49;p3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50;p3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51;p3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52;p3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53;p3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54;p3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55;p3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56;p3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57;p3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58;p3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59;p3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60;p3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61;p3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Google Shape;62;p3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63;p3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64;p3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65;p3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66;p3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67;p3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68;p3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69;p3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0;p3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1;p3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2;p3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3;p3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74;p3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221300" y="2727751"/>
            <a:ext cx="4434000" cy="103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 idx="2"/>
          </p:nvPr>
        </p:nvSpPr>
        <p:spPr>
          <a:xfrm>
            <a:off x="6107500" y="1126951"/>
            <a:ext cx="2661600" cy="160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5221500" y="4328700"/>
            <a:ext cx="4434000" cy="83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141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8;p4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79;p4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82;p4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83;p4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84;p4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85;p4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86;p4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87;p4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88;p4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89;p4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90;p4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91;p4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2;p4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93;p4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94;p4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95;p4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96;p4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97;p4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98;p4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99;p4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00;p4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01;p4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02;p4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03;p4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04;p4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05;p4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06;p4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07;p4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08;p4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09;p4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110;p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t="20068" r="12257" b="7999"/>
          <a:stretch>
            <a:fillRect/>
          </a:stretch>
        </p:blipFill>
        <p:spPr bwMode="auto">
          <a:xfrm>
            <a:off x="9992784" y="637118"/>
            <a:ext cx="1310216" cy="124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Google Shape;80;p4"/>
          <p:cNvSpPr txBox="1">
            <a:spLocks noGrp="1"/>
          </p:cNvSpPr>
          <p:nvPr>
            <p:ph type="subTitle" idx="1"/>
          </p:nvPr>
        </p:nvSpPr>
        <p:spPr>
          <a:xfrm>
            <a:off x="1409167" y="1530233"/>
            <a:ext cx="9795200" cy="46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1409167" y="637500"/>
            <a:ext cx="979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40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2;p5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8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9" name="Google Shape;114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oogle Shape;116;p5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1" name="Google Shape;117;p5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5" name="Google Shape;118;p5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19;p5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20;p5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21;p5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22;p5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23;p5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24;p5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25;p5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26;p5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27;p5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28;p5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29;p5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30;p5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Google Shape;131;p5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32;p5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33;p5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34;p5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35;p5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36;p5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37;p5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38;p5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39;p5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140;p5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41;p5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142;p5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143;p5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148;p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6123"/>
          <a:stretch>
            <a:fillRect/>
          </a:stretch>
        </p:blipFill>
        <p:spPr bwMode="auto">
          <a:xfrm>
            <a:off x="9660467" y="4214285"/>
            <a:ext cx="2531533" cy="26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Google Shape;149;p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8180" r="18494" b="9859"/>
          <a:stretch>
            <a:fillRect/>
          </a:stretch>
        </p:blipFill>
        <p:spPr bwMode="auto">
          <a:xfrm>
            <a:off x="8697384" y="1610784"/>
            <a:ext cx="2988733" cy="23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50;p5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7355" r="23599"/>
          <a:stretch>
            <a:fillRect/>
          </a:stretch>
        </p:blipFill>
        <p:spPr bwMode="auto">
          <a:xfrm rot="5888868">
            <a:off x="1229785" y="393701"/>
            <a:ext cx="16891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2567825" y="3810900"/>
            <a:ext cx="2990400" cy="163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2567825" y="3328433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6633759" y="3810900"/>
            <a:ext cx="2990400" cy="163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6633759" y="3328433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76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6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4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5" name="Google Shape;154;p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156;p6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157;p6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158;p6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59;p6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60;p6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61;p6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62;p6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63;p6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64;p6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65;p6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66;p6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67;p6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68;p6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69;p6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70;p6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171;p6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172;p6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73;p6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74;p6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75;p6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76;p6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77;p6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78;p6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79;p6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80;p6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81;p6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82;p6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83;p6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49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5;p7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186;p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7" name="Google Shape;187;p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oogle Shape;189;p7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9" name="Google Shape;190;p7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3" name="Google Shape;191;p7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92;p7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93;p7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94;p7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95;p7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96;p7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97;p7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98;p7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99;p7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00;p7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01;p7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02;p7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03;p7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204;p7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05;p7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206;p7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207;p7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208;p7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09;p7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10;p7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11;p7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12;p7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13;p7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214;p7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215;p7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216;p7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Google Shape;219;p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85">
            <a:off x="1456267" y="4220633"/>
            <a:ext cx="2241551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oogle Shape;220;p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30075" r="18085" b="19044"/>
          <a:stretch>
            <a:fillRect/>
          </a:stretch>
        </p:blipFill>
        <p:spPr bwMode="auto">
          <a:xfrm rot="608972">
            <a:off x="8604251" y="996951"/>
            <a:ext cx="3348567" cy="22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oogle Shape;221;p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20113" r="12965" b="10439"/>
          <a:stretch>
            <a:fillRect/>
          </a:stretch>
        </p:blipFill>
        <p:spPr bwMode="auto">
          <a:xfrm>
            <a:off x="1720851" y="440267"/>
            <a:ext cx="2108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13571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3959167" y="3105567"/>
            <a:ext cx="4695200" cy="200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subTitle" idx="2"/>
          </p:nvPr>
        </p:nvSpPr>
        <p:spPr>
          <a:xfrm>
            <a:off x="3959167" y="2567567"/>
            <a:ext cx="46952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09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3;p8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5" name="Google Shape;226;p8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6" name="Google Shape;227;p8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0" name="Google Shape;228;p8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229;p8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230;p8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231;p8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232;p8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233;p8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234;p8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235;p8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236;p8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237;p8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238;p8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39;p8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40;p8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Google Shape;241;p8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242;p8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243;p8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244;p8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45;p8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246;p8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247;p8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248;p8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49;p8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50;p8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51;p8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52;p8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53;p8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Google Shape;254;p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16">
            <a:off x="443443" y="284691"/>
            <a:ext cx="2717800" cy="2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oogle Shape;255;p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5965">
            <a:off x="8978900" y="4178301"/>
            <a:ext cx="2413000" cy="232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2605067" y="2170700"/>
            <a:ext cx="7174000" cy="245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0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7;p9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259;p9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260;p9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261;p9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262;p9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263;p9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264;p9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265;p9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266;p9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267;p9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268;p9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269;p9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270;p9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71;p9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72;p9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73;p9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274;p9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275;p9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276;p9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77;p9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278;p9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279;p9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280;p9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81;p9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82;p9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83;p9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84;p9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85;p9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286;p9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288;p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290;p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 flipH="1">
            <a:off x="9258301" y="3763434"/>
            <a:ext cx="3052233" cy="28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291;p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565151"/>
            <a:ext cx="1659467" cy="17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3143567" y="2434767"/>
            <a:ext cx="6326400" cy="27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357167" y="620773"/>
            <a:ext cx="9899200" cy="9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3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>
            <a:spLocks noGrp="1"/>
          </p:cNvSpPr>
          <p:nvPr>
            <p:ph type="title"/>
          </p:nvPr>
        </p:nvSpPr>
        <p:spPr>
          <a:xfrm>
            <a:off x="3279400" y="2555605"/>
            <a:ext cx="5633200" cy="174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79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5;p11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296;p1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297;p11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298;p11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299;p11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300;p11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301;p11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302;p11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303;p11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304;p11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05;p11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306;p11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07;p11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308;p11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309;p11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310;p11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311;p11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312;p11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313;p11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314;p11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315;p11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316;p11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317;p11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318;p11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319;p11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320;p11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321;p11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322;p11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323;p11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324;p11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327;p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t="15672" r="8452" b="14078"/>
          <a:stretch>
            <a:fillRect/>
          </a:stretch>
        </p:blipFill>
        <p:spPr bwMode="auto">
          <a:xfrm rot="2854260" flipH="1">
            <a:off x="1700743" y="627593"/>
            <a:ext cx="1610783" cy="150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328;p1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34" y="3170767"/>
            <a:ext cx="3484033" cy="325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329;p1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255684" y="4292601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" name="Google Shape;325;p11"/>
          <p:cNvSpPr txBox="1">
            <a:spLocks noGrp="1"/>
          </p:cNvSpPr>
          <p:nvPr>
            <p:ph type="title"/>
          </p:nvPr>
        </p:nvSpPr>
        <p:spPr>
          <a:xfrm>
            <a:off x="1699200" y="1763767"/>
            <a:ext cx="9076400" cy="217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6" name="Google Shape;326;p11"/>
          <p:cNvSpPr txBox="1">
            <a:spLocks noGrp="1"/>
          </p:cNvSpPr>
          <p:nvPr>
            <p:ph type="subTitle" idx="1"/>
          </p:nvPr>
        </p:nvSpPr>
        <p:spPr>
          <a:xfrm>
            <a:off x="3160600" y="3995200"/>
            <a:ext cx="61536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05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42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2;p13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6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7" name="Google Shape;33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oogle Shape;336;p13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9" name="Google Shape;337;p13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" name="Google Shape;338;p13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339;p13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340;p13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341;p13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342;p13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343;p13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344;p13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345;p13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346;p13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347;p13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348;p13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349;p13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350;p13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Google Shape;351;p13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352;p13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353;p13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354;p13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355;p13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356;p13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357;p13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358;p13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359;p13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360;p13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361;p13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362;p13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363;p13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Google Shape;37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t="6831" r="25446" b="11919"/>
          <a:stretch>
            <a:fillRect/>
          </a:stretch>
        </p:blipFill>
        <p:spPr bwMode="auto">
          <a:xfrm>
            <a:off x="10699751" y="4176185"/>
            <a:ext cx="1236133" cy="21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Google Shape;377;p1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 t="15227" b="12534"/>
          <a:stretch>
            <a:fillRect/>
          </a:stretch>
        </p:blipFill>
        <p:spPr bwMode="auto">
          <a:xfrm>
            <a:off x="9626601" y="770467"/>
            <a:ext cx="1782233" cy="16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Google Shape;378;p1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9" r="4825" b="30009"/>
          <a:stretch>
            <a:fillRect/>
          </a:stretch>
        </p:blipFill>
        <p:spPr bwMode="auto">
          <a:xfrm>
            <a:off x="960967" y="455085"/>
            <a:ext cx="2254251" cy="11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3571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2"/>
          </p:nvPr>
        </p:nvSpPr>
        <p:spPr>
          <a:xfrm>
            <a:off x="1520267" y="2273433"/>
            <a:ext cx="1744800" cy="124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3265067" y="2755900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3265067" y="2273433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/>
          </p:nvPr>
        </p:nvSpPr>
        <p:spPr>
          <a:xfrm>
            <a:off x="1520267" y="4176100"/>
            <a:ext cx="1744800" cy="124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3265067" y="4658567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3265067" y="41761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/>
          </p:nvPr>
        </p:nvSpPr>
        <p:spPr>
          <a:xfrm>
            <a:off x="6327481" y="2273433"/>
            <a:ext cx="1744800" cy="124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8072267" y="2755900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8072267" y="2273433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/>
          </p:nvPr>
        </p:nvSpPr>
        <p:spPr>
          <a:xfrm>
            <a:off x="6327481" y="4176100"/>
            <a:ext cx="1744800" cy="124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8072267" y="4658567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8072267" y="41761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945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0;p14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8" name="Google Shape;381;p14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9" name="Google Shape;382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oogle Shape;384;p14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1" name="Google Shape;385;p14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5" name="Google Shape;386;p14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387;p14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88;p14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389;p14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90;p14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391;p14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392;p14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393;p14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394;p14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395;p14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396;p14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397;p14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398;p14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Google Shape;399;p14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400;p14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401;p14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02;p14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03;p14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04;p14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05;p14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06;p14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07;p14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08;p14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09;p14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10;p14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11;p14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416;p1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4608">
            <a:off x="927100" y="685800"/>
            <a:ext cx="2618317" cy="244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Google Shape;417;p1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9212793" y="3779309"/>
            <a:ext cx="243628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418;p1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0" r="9926"/>
          <a:stretch>
            <a:fillRect/>
          </a:stretch>
        </p:blipFill>
        <p:spPr bwMode="auto">
          <a:xfrm rot="3600000">
            <a:off x="9188450" y="793751"/>
            <a:ext cx="2029884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3" name="Google Shape;383;p14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2658929" y="4871067"/>
            <a:ext cx="2990400" cy="83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4"/>
          <p:cNvSpPr txBox="1">
            <a:spLocks noGrp="1"/>
          </p:cNvSpPr>
          <p:nvPr>
            <p:ph type="subTitle" idx="2"/>
          </p:nvPr>
        </p:nvSpPr>
        <p:spPr>
          <a:xfrm>
            <a:off x="2658929" y="43886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14" name="Google Shape;414;p14"/>
          <p:cNvSpPr txBox="1">
            <a:spLocks noGrp="1"/>
          </p:cNvSpPr>
          <p:nvPr>
            <p:ph type="subTitle" idx="3"/>
          </p:nvPr>
        </p:nvSpPr>
        <p:spPr>
          <a:xfrm>
            <a:off x="6724863" y="4871067"/>
            <a:ext cx="2990400" cy="83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4"/>
          <p:cNvSpPr txBox="1">
            <a:spLocks noGrp="1"/>
          </p:cNvSpPr>
          <p:nvPr>
            <p:ph type="subTitle" idx="4"/>
          </p:nvPr>
        </p:nvSpPr>
        <p:spPr>
          <a:xfrm>
            <a:off x="6724863" y="43886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322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0;p15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8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9" name="Google Shape;422;p1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oogle Shape;424;p15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1" name="Google Shape;425;p15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5" name="Google Shape;426;p15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427;p15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428;p15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429;p15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430;p15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431;p15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432;p15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433;p15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434;p15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435;p15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436;p15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437;p15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438;p15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Google Shape;439;p15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440;p15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441;p15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42;p15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43;p15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44;p15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45;p15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46;p15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47;p15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48;p15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49;p15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50;p15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51;p15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456;p1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14619" r="17754" b="3101"/>
          <a:stretch>
            <a:fillRect/>
          </a:stretch>
        </p:blipFill>
        <p:spPr bwMode="auto">
          <a:xfrm>
            <a:off x="1432984" y="5018618"/>
            <a:ext cx="1073149" cy="12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Google Shape;457;p1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981" flipH="1">
            <a:off x="9448800" y="397934"/>
            <a:ext cx="2192867" cy="204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2227533" y="2658500"/>
            <a:ext cx="3911200" cy="34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2227533" y="2176033"/>
            <a:ext cx="2990400" cy="4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6444167" y="2658500"/>
            <a:ext cx="3911200" cy="34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6444167" y="2176033"/>
            <a:ext cx="2990400" cy="4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216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59;p16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" name="Google Shape;461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463;p16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3" name="Google Shape;464;p16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7" name="Google Shape;465;p16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466;p16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467;p16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468;p16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469;p16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470;p16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471;p16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472;p16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473;p16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474;p16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475;p16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476;p16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477;p16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Google Shape;478;p16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79;p16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80;p16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81;p16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82;p16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83;p16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84;p16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85;p16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86;p16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87;p16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88;p16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489;p16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490;p16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Google Shape;497;p1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872" flipH="1">
            <a:off x="8701617" y="4709585"/>
            <a:ext cx="2463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oogle Shape;498;p1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0">
            <a:off x="3168651" y="4612217"/>
            <a:ext cx="2413000" cy="23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Google Shape;499;p1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434" y="975785"/>
            <a:ext cx="2224617" cy="20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679059" y="3748433"/>
            <a:ext cx="2990400" cy="10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679059" y="3265967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4796259" y="3748433"/>
            <a:ext cx="2990400" cy="10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4796259" y="3265967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7913459" y="3748433"/>
            <a:ext cx="2990400" cy="10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7913459" y="3265967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98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01;p17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3" name="Google Shape;504;p17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4" name="Google Shape;505;p17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8" name="Google Shape;506;p17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507;p17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508;p17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509;p17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510;p17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511;p17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512;p17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513;p17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514;p17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515;p17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516;p17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517;p17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518;p17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Google Shape;519;p17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520;p17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521;p17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522;p17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523;p17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524;p17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525;p17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526;p17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527;p17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528;p17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529;p17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530;p17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531;p17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5709759" y="3080951"/>
            <a:ext cx="2532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5709759" y="2598484"/>
            <a:ext cx="2532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8490733" y="3080951"/>
            <a:ext cx="2532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8490733" y="2598484"/>
            <a:ext cx="2532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8490733" y="5281484"/>
            <a:ext cx="2532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8490733" y="4799017"/>
            <a:ext cx="2532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5709759" y="5281484"/>
            <a:ext cx="2532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5709759" y="4799017"/>
            <a:ext cx="2532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79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41;p18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2" name="Google Shape;542;p1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3" name="Google Shape;543;p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oogle Shape;545;p18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5" name="Google Shape;546;p18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9" name="Google Shape;547;p18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548;p18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549;p18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550;p18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551;p18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552;p18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553;p18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554;p18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555;p18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556;p18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557;p18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558;p18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559;p18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560;p18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561;p18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562;p18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563;p18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564;p18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565;p18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566;p18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567;p18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568;p18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569;p18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570;p18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571;p18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572;p18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Google Shape;581;p1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063" r="10817" b="27209"/>
          <a:stretch>
            <a:fillRect/>
          </a:stretch>
        </p:blipFill>
        <p:spPr bwMode="auto">
          <a:xfrm>
            <a:off x="9370484" y="878418"/>
            <a:ext cx="2023533" cy="126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oogle Shape;582;p1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8008" r="10699" b="13333"/>
          <a:stretch>
            <a:fillRect/>
          </a:stretch>
        </p:blipFill>
        <p:spPr bwMode="auto">
          <a:xfrm rot="20712187">
            <a:off x="1615018" y="596900"/>
            <a:ext cx="1661583" cy="15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" name="Google Shape;544;p18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73" name="Google Shape;573;p18"/>
          <p:cNvSpPr txBox="1">
            <a:spLocks noGrp="1"/>
          </p:cNvSpPr>
          <p:nvPr>
            <p:ph type="subTitle" idx="1"/>
          </p:nvPr>
        </p:nvSpPr>
        <p:spPr>
          <a:xfrm>
            <a:off x="1860999" y="2809567"/>
            <a:ext cx="279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8"/>
          <p:cNvSpPr txBox="1">
            <a:spLocks noGrp="1"/>
          </p:cNvSpPr>
          <p:nvPr>
            <p:ph type="subTitle" idx="2"/>
          </p:nvPr>
        </p:nvSpPr>
        <p:spPr>
          <a:xfrm>
            <a:off x="1860999" y="2327100"/>
            <a:ext cx="27920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75" name="Google Shape;575;p18"/>
          <p:cNvSpPr txBox="1">
            <a:spLocks noGrp="1"/>
          </p:cNvSpPr>
          <p:nvPr>
            <p:ph type="subTitle" idx="3"/>
          </p:nvPr>
        </p:nvSpPr>
        <p:spPr>
          <a:xfrm>
            <a:off x="7877235" y="2809567"/>
            <a:ext cx="279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8"/>
          <p:cNvSpPr txBox="1">
            <a:spLocks noGrp="1"/>
          </p:cNvSpPr>
          <p:nvPr>
            <p:ph type="subTitle" idx="4"/>
          </p:nvPr>
        </p:nvSpPr>
        <p:spPr>
          <a:xfrm>
            <a:off x="7877235" y="2327100"/>
            <a:ext cx="27920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77" name="Google Shape;577;p18"/>
          <p:cNvSpPr txBox="1">
            <a:spLocks noGrp="1"/>
          </p:cNvSpPr>
          <p:nvPr>
            <p:ph type="subTitle" idx="5"/>
          </p:nvPr>
        </p:nvSpPr>
        <p:spPr>
          <a:xfrm>
            <a:off x="7877235" y="4814333"/>
            <a:ext cx="279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8"/>
          <p:cNvSpPr txBox="1">
            <a:spLocks noGrp="1"/>
          </p:cNvSpPr>
          <p:nvPr>
            <p:ph type="subTitle" idx="6"/>
          </p:nvPr>
        </p:nvSpPr>
        <p:spPr>
          <a:xfrm>
            <a:off x="7877235" y="4331867"/>
            <a:ext cx="27920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79" name="Google Shape;579;p18"/>
          <p:cNvSpPr txBox="1">
            <a:spLocks noGrp="1"/>
          </p:cNvSpPr>
          <p:nvPr>
            <p:ph type="subTitle" idx="7"/>
          </p:nvPr>
        </p:nvSpPr>
        <p:spPr>
          <a:xfrm>
            <a:off x="1860999" y="4814333"/>
            <a:ext cx="279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8"/>
          <p:cNvSpPr txBox="1">
            <a:spLocks noGrp="1"/>
          </p:cNvSpPr>
          <p:nvPr>
            <p:ph type="subTitle" idx="8"/>
          </p:nvPr>
        </p:nvSpPr>
        <p:spPr>
          <a:xfrm>
            <a:off x="1860999" y="4331867"/>
            <a:ext cx="27920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601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6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84;p19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6" name="Google Shape;585;p1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7" name="Google Shape;586;p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oogle Shape;588;p19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9" name="Google Shape;589;p19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" name="Google Shape;590;p19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591;p19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592;p19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593;p19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594;p19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595;p19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596;p19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597;p19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598;p19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599;p19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600;p19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601;p19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602;p19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Google Shape;603;p19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604;p19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605;p19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606;p19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607;p19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608;p19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609;p19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610;p19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611;p19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612;p19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613;p19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614;p19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615;p19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Google Shape;628;p1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063" r="10817" b="27209"/>
          <a:stretch>
            <a:fillRect/>
          </a:stretch>
        </p:blipFill>
        <p:spPr bwMode="auto">
          <a:xfrm>
            <a:off x="9370484" y="990600"/>
            <a:ext cx="2023533" cy="12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Google Shape;629;p1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8008" r="10699" b="13333"/>
          <a:stretch>
            <a:fillRect/>
          </a:stretch>
        </p:blipFill>
        <p:spPr bwMode="auto">
          <a:xfrm rot="20712187">
            <a:off x="1615018" y="596900"/>
            <a:ext cx="1661583" cy="15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7" name="Google Shape;587;p19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16" name="Google Shape;616;p19"/>
          <p:cNvSpPr txBox="1">
            <a:spLocks noGrp="1"/>
          </p:cNvSpPr>
          <p:nvPr>
            <p:ph type="subTitle" idx="1"/>
          </p:nvPr>
        </p:nvSpPr>
        <p:spPr>
          <a:xfrm>
            <a:off x="1841667" y="2871200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9"/>
          <p:cNvSpPr txBox="1">
            <a:spLocks noGrp="1"/>
          </p:cNvSpPr>
          <p:nvPr>
            <p:ph type="subTitle" idx="2"/>
          </p:nvPr>
        </p:nvSpPr>
        <p:spPr>
          <a:xfrm>
            <a:off x="1841667" y="2388733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18" name="Google Shape;618;p19"/>
          <p:cNvSpPr txBox="1">
            <a:spLocks noGrp="1"/>
          </p:cNvSpPr>
          <p:nvPr>
            <p:ph type="subTitle" idx="3"/>
          </p:nvPr>
        </p:nvSpPr>
        <p:spPr>
          <a:xfrm>
            <a:off x="4958867" y="2871200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9"/>
          <p:cNvSpPr txBox="1">
            <a:spLocks noGrp="1"/>
          </p:cNvSpPr>
          <p:nvPr>
            <p:ph type="subTitle" idx="4"/>
          </p:nvPr>
        </p:nvSpPr>
        <p:spPr>
          <a:xfrm>
            <a:off x="4958867" y="2388733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0" name="Google Shape;620;p19"/>
          <p:cNvSpPr txBox="1">
            <a:spLocks noGrp="1"/>
          </p:cNvSpPr>
          <p:nvPr>
            <p:ph type="subTitle" idx="5"/>
          </p:nvPr>
        </p:nvSpPr>
        <p:spPr>
          <a:xfrm>
            <a:off x="8076067" y="2871200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9"/>
          <p:cNvSpPr txBox="1">
            <a:spLocks noGrp="1"/>
          </p:cNvSpPr>
          <p:nvPr>
            <p:ph type="subTitle" idx="6"/>
          </p:nvPr>
        </p:nvSpPr>
        <p:spPr>
          <a:xfrm>
            <a:off x="8076065" y="2388733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2" name="Google Shape;622;p19"/>
          <p:cNvSpPr txBox="1">
            <a:spLocks noGrp="1"/>
          </p:cNvSpPr>
          <p:nvPr>
            <p:ph type="subTitle" idx="7"/>
          </p:nvPr>
        </p:nvSpPr>
        <p:spPr>
          <a:xfrm>
            <a:off x="1841667" y="4689833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subTitle" idx="8"/>
          </p:nvPr>
        </p:nvSpPr>
        <p:spPr>
          <a:xfrm>
            <a:off x="1841665" y="4207367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9"/>
          </p:nvPr>
        </p:nvSpPr>
        <p:spPr>
          <a:xfrm>
            <a:off x="4958867" y="4689833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subTitle" idx="13"/>
          </p:nvPr>
        </p:nvSpPr>
        <p:spPr>
          <a:xfrm>
            <a:off x="4958865" y="4207367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4"/>
          </p:nvPr>
        </p:nvSpPr>
        <p:spPr>
          <a:xfrm>
            <a:off x="8076067" y="4689833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subTitle" idx="15"/>
          </p:nvPr>
        </p:nvSpPr>
        <p:spPr>
          <a:xfrm>
            <a:off x="8076065" y="4207367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03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31;p20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6" name="Google Shape;632;p20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7" name="Google Shape;633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oogle Shape;635;p20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9" name="Google Shape;636;p20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" name="Google Shape;637;p20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638;p20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639;p20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640;p20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641;p20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642;p20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643;p20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644;p20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645;p20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646;p20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647;p20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648;p20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649;p20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Google Shape;650;p20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651;p20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652;p20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653;p20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654;p20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655;p20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656;p20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657;p20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658;p20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659;p20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660;p20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661;p20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662;p20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Google Shape;675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30075" r="18085" b="19044"/>
          <a:stretch>
            <a:fillRect/>
          </a:stretch>
        </p:blipFill>
        <p:spPr bwMode="auto">
          <a:xfrm rot="608974">
            <a:off x="9091085" y="1032933"/>
            <a:ext cx="2762249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Google Shape;676;p2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20113" r="12965" b="10439"/>
          <a:stretch>
            <a:fillRect/>
          </a:stretch>
        </p:blipFill>
        <p:spPr bwMode="auto">
          <a:xfrm>
            <a:off x="1860552" y="469900"/>
            <a:ext cx="1756833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" name="Google Shape;634;p20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3" name="Google Shape;663;p20"/>
          <p:cNvSpPr txBox="1">
            <a:spLocks noGrp="1"/>
          </p:cNvSpPr>
          <p:nvPr>
            <p:ph type="subTitle" idx="1"/>
          </p:nvPr>
        </p:nvSpPr>
        <p:spPr>
          <a:xfrm>
            <a:off x="1610500" y="2542067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0"/>
          <p:cNvSpPr txBox="1">
            <a:spLocks noGrp="1"/>
          </p:cNvSpPr>
          <p:nvPr>
            <p:ph type="subTitle" idx="2"/>
          </p:nvPr>
        </p:nvSpPr>
        <p:spPr>
          <a:xfrm>
            <a:off x="1610492" y="20596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3"/>
          </p:nvPr>
        </p:nvSpPr>
        <p:spPr>
          <a:xfrm>
            <a:off x="1610500" y="3893633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subTitle" idx="4"/>
          </p:nvPr>
        </p:nvSpPr>
        <p:spPr>
          <a:xfrm>
            <a:off x="1610492" y="3411167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5"/>
          </p:nvPr>
        </p:nvSpPr>
        <p:spPr>
          <a:xfrm>
            <a:off x="1610500" y="5245200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subTitle" idx="6"/>
          </p:nvPr>
        </p:nvSpPr>
        <p:spPr>
          <a:xfrm>
            <a:off x="1610492" y="4762733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7"/>
          </p:nvPr>
        </p:nvSpPr>
        <p:spPr>
          <a:xfrm>
            <a:off x="7773300" y="2542067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subTitle" idx="8"/>
          </p:nvPr>
        </p:nvSpPr>
        <p:spPr>
          <a:xfrm>
            <a:off x="7773292" y="20596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9"/>
          </p:nvPr>
        </p:nvSpPr>
        <p:spPr>
          <a:xfrm>
            <a:off x="7773300" y="3893633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subTitle" idx="13"/>
          </p:nvPr>
        </p:nvSpPr>
        <p:spPr>
          <a:xfrm>
            <a:off x="7773292" y="3411167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14"/>
          </p:nvPr>
        </p:nvSpPr>
        <p:spPr>
          <a:xfrm>
            <a:off x="7773300" y="5245200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15"/>
          </p:nvPr>
        </p:nvSpPr>
        <p:spPr>
          <a:xfrm>
            <a:off x="7773292" y="4762733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798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8;p21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679;p2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681;p21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682;p21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683;p21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684;p21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685;p21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686;p21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687;p21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688;p21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689;p21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690;p21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691;p21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692;p21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693;p21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694;p21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695;p21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696;p21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697;p21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698;p21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699;p21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700;p21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701;p21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702;p21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703;p21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704;p21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05;p21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06;p21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07;p21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08;p21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710;p2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3754967"/>
            <a:ext cx="2906184" cy="28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711;p2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7" y="436033"/>
            <a:ext cx="269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0" name="Google Shape;680;p21"/>
          <p:cNvSpPr txBox="1">
            <a:spLocks noGrp="1"/>
          </p:cNvSpPr>
          <p:nvPr>
            <p:ph type="title"/>
          </p:nvPr>
        </p:nvSpPr>
        <p:spPr>
          <a:xfrm>
            <a:off x="3757200" y="2068217"/>
            <a:ext cx="4677600" cy="118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2904600" y="3925684"/>
            <a:ext cx="6382800" cy="86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826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3;p22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716;p22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717;p22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718;p22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719;p22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720;p22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721;p22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722;p22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723;p22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724;p22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725;p22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726;p22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727;p22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728;p22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729;p22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730;p22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731;p22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732;p22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733;p22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734;p22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735;p22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736;p22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737;p22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738;p22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739;p22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40;p22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41;p22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42;p22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43;p22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745;p2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14832" r="13080" b="12062"/>
          <a:stretch>
            <a:fillRect/>
          </a:stretch>
        </p:blipFill>
        <p:spPr bwMode="auto">
          <a:xfrm>
            <a:off x="9658351" y="569385"/>
            <a:ext cx="1623483" cy="16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746;p2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8008" r="10699" b="13333"/>
          <a:stretch>
            <a:fillRect/>
          </a:stretch>
        </p:blipFill>
        <p:spPr bwMode="auto">
          <a:xfrm rot="20712187">
            <a:off x="1615018" y="611718"/>
            <a:ext cx="1661583" cy="15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3037500" y="3119033"/>
            <a:ext cx="6508000" cy="16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171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8;p23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749;p2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751;p23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752;p23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753;p23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754;p23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755;p23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756;p23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757;p23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758;p23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759;p23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760;p23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761;p23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762;p23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763;p23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764;p23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765;p23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766;p23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767;p23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768;p23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769;p23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770;p23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771;p23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772;p23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773;p23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774;p23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75;p23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76;p23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77;p23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78;p23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780;p2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18242" r="9846" b="20621"/>
          <a:stretch>
            <a:fillRect/>
          </a:stretch>
        </p:blipFill>
        <p:spPr bwMode="auto">
          <a:xfrm rot="2195310">
            <a:off x="2662767" y="4487334"/>
            <a:ext cx="2808817" cy="18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781;p2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3" r="2400" b="9502"/>
          <a:stretch>
            <a:fillRect/>
          </a:stretch>
        </p:blipFill>
        <p:spPr bwMode="auto">
          <a:xfrm>
            <a:off x="8564034" y="3259667"/>
            <a:ext cx="371475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782;p2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 r="9412" b="2786"/>
          <a:stretch>
            <a:fillRect/>
          </a:stretch>
        </p:blipFill>
        <p:spPr bwMode="auto">
          <a:xfrm>
            <a:off x="1206500" y="836085"/>
            <a:ext cx="2032000" cy="17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oogle Shape;783;p2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8180" r="18494" b="9859"/>
          <a:stretch>
            <a:fillRect/>
          </a:stretch>
        </p:blipFill>
        <p:spPr bwMode="auto">
          <a:xfrm>
            <a:off x="8697384" y="836084"/>
            <a:ext cx="2988733" cy="23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0" name="Google Shape;750;p23"/>
          <p:cNvSpPr txBox="1">
            <a:spLocks noGrp="1"/>
          </p:cNvSpPr>
          <p:nvPr>
            <p:ph type="title"/>
          </p:nvPr>
        </p:nvSpPr>
        <p:spPr>
          <a:xfrm>
            <a:off x="2769951" y="2237600"/>
            <a:ext cx="6652800" cy="76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1"/>
          </p:nvPr>
        </p:nvSpPr>
        <p:spPr>
          <a:xfrm>
            <a:off x="2769251" y="3001200"/>
            <a:ext cx="6652800" cy="161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550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85;p24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786;p24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788;p24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789;p24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790;p24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791;p24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792;p24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793;p24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794;p24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795;p24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796;p24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797;p24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798;p24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799;p24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800;p24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801;p24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802;p24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803;p24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804;p24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805;p24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806;p24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807;p24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808;p24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809;p24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810;p24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811;p24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812;p24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813;p24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814;p24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815;p24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817;p2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9994">
            <a:off x="1176867" y="4385733"/>
            <a:ext cx="2161117" cy="20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818;p2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5199">
            <a:off x="8856134" y="596900"/>
            <a:ext cx="1934633" cy="186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819;p2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29054" r="20923" b="15906"/>
          <a:stretch>
            <a:fillRect/>
          </a:stretch>
        </p:blipFill>
        <p:spPr bwMode="auto">
          <a:xfrm rot="11699999">
            <a:off x="2226734" y="645584"/>
            <a:ext cx="1769533" cy="13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7" name="Google Shape;787;p24"/>
          <p:cNvSpPr txBox="1">
            <a:spLocks noGrp="1"/>
          </p:cNvSpPr>
          <p:nvPr>
            <p:ph type="title"/>
          </p:nvPr>
        </p:nvSpPr>
        <p:spPr>
          <a:xfrm>
            <a:off x="2363333" y="2105633"/>
            <a:ext cx="3362800" cy="1254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16" name="Google Shape;816;p24"/>
          <p:cNvSpPr txBox="1">
            <a:spLocks noGrp="1"/>
          </p:cNvSpPr>
          <p:nvPr>
            <p:ph type="subTitle" idx="1"/>
          </p:nvPr>
        </p:nvSpPr>
        <p:spPr>
          <a:xfrm>
            <a:off x="2362833" y="3441567"/>
            <a:ext cx="3362800" cy="131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070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21;p25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822;p2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824;p25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825;p25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826;p25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827;p25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828;p25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829;p25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830;p25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831;p25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832;p25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833;p25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834;p25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835;p25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836;p25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837;p25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838;p25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839;p25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840;p25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841;p25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842;p25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843;p25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844;p25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845;p25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846;p25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847;p25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848;p25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849;p25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850;p25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851;p25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853;p2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6123"/>
          <a:stretch>
            <a:fillRect/>
          </a:stretch>
        </p:blipFill>
        <p:spPr bwMode="auto">
          <a:xfrm>
            <a:off x="9245601" y="3604685"/>
            <a:ext cx="3164417" cy="329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854;p2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4801" flipH="1">
            <a:off x="1562101" y="596900"/>
            <a:ext cx="1934633" cy="186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855;p2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063" r="10817" b="27209"/>
          <a:stretch>
            <a:fillRect/>
          </a:stretch>
        </p:blipFill>
        <p:spPr bwMode="auto">
          <a:xfrm>
            <a:off x="9370484" y="878418"/>
            <a:ext cx="2023533" cy="126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" name="Google Shape;823;p25"/>
          <p:cNvSpPr txBox="1">
            <a:spLocks noGrp="1"/>
          </p:cNvSpPr>
          <p:nvPr>
            <p:ph type="title"/>
          </p:nvPr>
        </p:nvSpPr>
        <p:spPr>
          <a:xfrm>
            <a:off x="6268800" y="2105633"/>
            <a:ext cx="2977200" cy="126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52" name="Google Shape;852;p25"/>
          <p:cNvSpPr txBox="1">
            <a:spLocks noGrp="1"/>
          </p:cNvSpPr>
          <p:nvPr>
            <p:ph type="subTitle" idx="1"/>
          </p:nvPr>
        </p:nvSpPr>
        <p:spPr>
          <a:xfrm>
            <a:off x="6268784" y="3428984"/>
            <a:ext cx="3362800" cy="131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371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7;p26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7" name="Google Shape;859;p26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8" name="Google Shape;860;p26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" name="Google Shape;861;p26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862;p26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863;p26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864;p26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865;p26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866;p26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867;p26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868;p26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869;p26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870;p26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871;p26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872;p26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873;p26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Google Shape;874;p26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875;p26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876;p26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877;p26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878;p26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879;p26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880;p26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881;p26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882;p26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883;p26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884;p26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885;p26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886;p26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Google Shape;887;p2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341800" y="2102767"/>
            <a:ext cx="4949600" cy="403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6291525" y="2102767"/>
            <a:ext cx="4949600" cy="403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421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2;p27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4" name="Google Shape;893;p2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5" name="Google Shape;894;p2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896;p27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897;p27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898;p27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899;p27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900;p27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901;p27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902;p27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903;p27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904;p27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905;p27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06;p27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907;p27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908;p27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909;p27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910;p27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911;p27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912;p27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913;p27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914;p27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915;p27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916;p27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917;p27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918;p27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919;p27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920;p27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921;p27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922;p27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923;p27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5" name="Google Shape;895;p27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6883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25;p28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9" name="Google Shape;926;p2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" name="Google Shape;927;p28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1" name="Google Shape;928;p28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5" name="Google Shape;929;p28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930;p28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931;p28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932;p28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33;p28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934;p28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935;p28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936;p28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937;p28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938;p28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939;p28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940;p28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941;p28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Google Shape;942;p28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943;p28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944;p28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945;p28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946;p28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947;p28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948;p28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949;p28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950;p28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951;p28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952;p28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953;p28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954;p28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5" name="Google Shape;955;p28"/>
          <p:cNvSpPr txBox="1">
            <a:spLocks noGrp="1"/>
          </p:cNvSpPr>
          <p:nvPr>
            <p:ph type="title"/>
          </p:nvPr>
        </p:nvSpPr>
        <p:spPr>
          <a:xfrm>
            <a:off x="1507300" y="1012233"/>
            <a:ext cx="5370400" cy="89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6" name="Google Shape;956;p28"/>
          <p:cNvSpPr txBox="1">
            <a:spLocks noGrp="1"/>
          </p:cNvSpPr>
          <p:nvPr>
            <p:ph type="subTitle" idx="1"/>
          </p:nvPr>
        </p:nvSpPr>
        <p:spPr>
          <a:xfrm>
            <a:off x="1507300" y="1909967"/>
            <a:ext cx="5370400" cy="7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28"/>
          <p:cNvSpPr txBox="1">
            <a:spLocks noGrp="1"/>
          </p:cNvSpPr>
          <p:nvPr>
            <p:ph type="title" idx="2"/>
          </p:nvPr>
        </p:nvSpPr>
        <p:spPr>
          <a:xfrm>
            <a:off x="1507300" y="2633167"/>
            <a:ext cx="5370400" cy="89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8" name="Google Shape;958;p28"/>
          <p:cNvSpPr txBox="1">
            <a:spLocks noGrp="1"/>
          </p:cNvSpPr>
          <p:nvPr>
            <p:ph type="subTitle" idx="3"/>
          </p:nvPr>
        </p:nvSpPr>
        <p:spPr>
          <a:xfrm>
            <a:off x="1507300" y="3531167"/>
            <a:ext cx="5370400" cy="7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8"/>
          <p:cNvSpPr txBox="1">
            <a:spLocks noGrp="1"/>
          </p:cNvSpPr>
          <p:nvPr>
            <p:ph type="title" idx="4"/>
          </p:nvPr>
        </p:nvSpPr>
        <p:spPr>
          <a:xfrm>
            <a:off x="1507300" y="4254100"/>
            <a:ext cx="5370400" cy="89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0" name="Google Shape;960;p28"/>
          <p:cNvSpPr txBox="1">
            <a:spLocks noGrp="1"/>
          </p:cNvSpPr>
          <p:nvPr>
            <p:ph type="subTitle" idx="5"/>
          </p:nvPr>
        </p:nvSpPr>
        <p:spPr>
          <a:xfrm>
            <a:off x="1507300" y="5152100"/>
            <a:ext cx="5370400" cy="7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94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2;p29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964;p29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965;p29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966;p29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967;p29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968;p29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969;p29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970;p29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971;p29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972;p29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973;p29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74;p29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975;p29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976;p29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977;p29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978;p29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979;p29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980;p29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981;p29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982;p29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983;p29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984;p29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985;p29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986;p29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987;p29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988;p29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989;p29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990;p29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991;p29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994;p2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t="14619" r="17168" b="3101"/>
          <a:stretch>
            <a:fillRect/>
          </a:stretch>
        </p:blipFill>
        <p:spPr bwMode="auto">
          <a:xfrm>
            <a:off x="1646767" y="4152901"/>
            <a:ext cx="1824567" cy="21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995;p2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983" flipH="1">
            <a:off x="8769351" y="336551"/>
            <a:ext cx="2804583" cy="26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3423167" y="3822000"/>
            <a:ext cx="5767200" cy="83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Regular"/>
              <a:buNone/>
              <a:defRPr sz="2667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3035767" y="2204000"/>
            <a:ext cx="6542000" cy="16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206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7;p30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998;p30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7" name="Google Shape;1000;p30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8" name="Google Shape;1001;p30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" name="Google Shape;1002;p30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3;p30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04;p30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5;p30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06;p30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7;p30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08;p30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09;p30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10;p30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11;p30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12;p30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13;p30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14;p30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Google Shape;1015;p30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016;p30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017;p30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018;p30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019;p30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020;p30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021;p30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022;p30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023;p30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024;p30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025;p30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026;p30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1027;p30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Google Shape;1029;p30"/>
          <p:cNvSpPr txBox="1"/>
          <p:nvPr/>
        </p:nvSpPr>
        <p:spPr>
          <a:xfrm>
            <a:off x="3191933" y="5298017"/>
            <a:ext cx="6248400" cy="71966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fontAlgn="base">
              <a:defRPr/>
            </a:pPr>
            <a:r>
              <a:rPr lang="en" sz="1600">
                <a:solidFill>
                  <a:srgbClr val="7F6000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>
                <a:solidFill>
                  <a:srgbClr val="086245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Slidesgo</a:t>
            </a:r>
            <a:r>
              <a:rPr lang="en" sz="1600">
                <a:solidFill>
                  <a:srgbClr val="7F6000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>
                <a:solidFill>
                  <a:srgbClr val="086245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Flaticon</a:t>
            </a:r>
            <a:r>
              <a:rPr lang="en" sz="1600">
                <a:solidFill>
                  <a:srgbClr val="7F6000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>
                <a:solidFill>
                  <a:srgbClr val="086245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/>
              </a:rPr>
              <a:t>Freepik</a:t>
            </a:r>
            <a:r>
              <a:rPr lang="en" sz="1600" b="1">
                <a:solidFill>
                  <a:srgbClr val="08624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 b="1">
              <a:solidFill>
                <a:srgbClr val="08624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" name="Google Shape;1031;p30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8180" r="18494" b="9859"/>
          <a:stretch>
            <a:fillRect/>
          </a:stretch>
        </p:blipFill>
        <p:spPr bwMode="auto">
          <a:xfrm>
            <a:off x="8697384" y="3412067"/>
            <a:ext cx="2988733" cy="239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oogle Shape;1032;p30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4616">
            <a:off x="632884" y="696385"/>
            <a:ext cx="3139016" cy="293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9" name="Google Shape;999;p30"/>
          <p:cNvSpPr txBox="1">
            <a:spLocks noGrp="1"/>
          </p:cNvSpPr>
          <p:nvPr>
            <p:ph type="title"/>
          </p:nvPr>
        </p:nvSpPr>
        <p:spPr>
          <a:xfrm>
            <a:off x="3100367" y="840900"/>
            <a:ext cx="6382800" cy="118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028" name="Google Shape;1028;p30"/>
          <p:cNvSpPr txBox="1">
            <a:spLocks noGrp="1"/>
          </p:cNvSpPr>
          <p:nvPr>
            <p:ph type="subTitle" idx="1"/>
          </p:nvPr>
        </p:nvSpPr>
        <p:spPr>
          <a:xfrm>
            <a:off x="3100167" y="2022500"/>
            <a:ext cx="6382800" cy="17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30"/>
          <p:cNvSpPr txBox="1">
            <a:spLocks noGrp="1"/>
          </p:cNvSpPr>
          <p:nvPr>
            <p:ph type="subTitle" idx="2"/>
          </p:nvPr>
        </p:nvSpPr>
        <p:spPr>
          <a:xfrm>
            <a:off x="3100367" y="3941567"/>
            <a:ext cx="6382800" cy="53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846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4;p31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3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4" name="Google Shape;1036;p31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5" name="Google Shape;1037;p31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9" name="Google Shape;1038;p31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039;p31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40;p31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41;p31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42;p31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43;p31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44;p31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45;p31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46;p31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47;p31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48;p31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49;p31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50;p31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Google Shape;1051;p31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1052;p31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053;p31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1054;p31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055;p31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056;p31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057;p31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058;p31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059;p31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060;p31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061;p31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062;p31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063;p31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458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5;p32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tx1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3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4" name="Google Shape;1067;p32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5" name="Google Shape;1068;p32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9" name="Google Shape;1069;p32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070;p32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71;p32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72;p32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73;p32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74;p32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75;p32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76;p32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77;p32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78;p32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79;p32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80;p32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81;p32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Google Shape;1082;p32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1083;p32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084;p32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1085;p32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086;p32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087;p32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088;p32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089;p32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090;p32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091;p32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092;p32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093;p32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094;p32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75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4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0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41967" y="637118"/>
            <a:ext cx="9899651" cy="7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3075" name="Google Shape;7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0385" y="1536700"/>
            <a:ext cx="10291233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17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32" y="12403"/>
            <a:ext cx="5113868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03"/>
            <a:ext cx="6853767" cy="5231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7317" y="590847"/>
            <a:ext cx="4653495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ĐỀ 1.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2789" y="0"/>
            <a:ext cx="7220422" cy="7044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67" y="948996"/>
            <a:ext cx="493209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5866" y="234031"/>
            <a:ext cx="7322898" cy="649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1980,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236" y="1661014"/>
            <a:ext cx="4282334" cy="35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403"/>
            <a:ext cx="9448800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507673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6934" y="2198323"/>
            <a:ext cx="2524607" cy="23575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1" y="182939"/>
            <a:ext cx="9296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.....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MX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055" y="12403"/>
            <a:ext cx="8672945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338945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9055" y="187120"/>
            <a:ext cx="867294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non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--&gt;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934" y="1618193"/>
            <a:ext cx="3502956" cy="38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345" y="12403"/>
            <a:ext cx="8700655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819140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1091" y="184074"/>
            <a:ext cx="83478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033" y="2260661"/>
            <a:ext cx="2569373" cy="255454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36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1616" y="1187625"/>
            <a:ext cx="6904567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Ý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say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3" y="1661014"/>
            <a:ext cx="4299067" cy="35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232149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00503"/>
            <a:ext cx="3086100" cy="2878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7756" y="248862"/>
            <a:ext cx="753340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   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       ...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đẵng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02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436" y="12403"/>
            <a:ext cx="8423564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824213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0493" y="368740"/>
            <a:ext cx="806334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sững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Sao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222" y="1661014"/>
            <a:ext cx="2832964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21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3757" y="1387026"/>
            <a:ext cx="7316349" cy="386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Ta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rạng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ngời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ngần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209" y="1454151"/>
            <a:ext cx="4300452" cy="37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764" y="12403"/>
            <a:ext cx="94072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424545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817872"/>
            <a:ext cx="2178802" cy="61324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5803" y="690049"/>
            <a:ext cx="8913428" cy="550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9491"/>
            <a:ext cx="3280605" cy="48145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05" y="476035"/>
            <a:ext cx="3200400" cy="452431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278" y="12403"/>
            <a:ext cx="8473722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826327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160" y="2406140"/>
            <a:ext cx="2837487" cy="17912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0524" y="280834"/>
            <a:ext cx="7803284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quên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khảm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”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98737" y="2275031"/>
            <a:ext cx="4428642" cy="231217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4,5.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526" y="0"/>
            <a:ext cx="7758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236" y="12403"/>
            <a:ext cx="8880764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586976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440770"/>
            <a:ext cx="258697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37903" y="676661"/>
            <a:ext cx="796636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quên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khảm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”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hiến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466109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571" y="2627814"/>
            <a:ext cx="2394538" cy="122495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b="1" dirty="0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GB" sz="3200" b="1" dirty="0" err="1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GB" sz="3200" b="1" dirty="0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GB" sz="3200" b="1" dirty="0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GB" sz="3200" b="1" dirty="0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3200" b="1" dirty="0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8624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3200" dirty="0">
              <a:solidFill>
                <a:srgbClr val="08624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769" y="776560"/>
            <a:ext cx="71760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11/ 1980 - 5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862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862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816416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3032" y="2530832"/>
            <a:ext cx="2900924" cy="17912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2.1.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dung 3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1167" y="194657"/>
            <a:ext cx="797521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Ở 3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say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ngây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tin,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177113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92812" y="2530831"/>
            <a:ext cx="3524962" cy="122495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9887" y="368740"/>
            <a:ext cx="75250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“ta”-“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”-“ca”.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”-“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ở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3536628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6853" y="359662"/>
            <a:ext cx="7475037" cy="5998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nốt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==&gt;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010" y="1661402"/>
            <a:ext cx="3367618" cy="35394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fr-F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fr-FR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fr-F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fr-F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nốt</a:t>
            </a:r>
            <a:r>
              <a:rPr lang="fr-F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46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713630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9887" y="163879"/>
            <a:ext cx="75394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“ta” 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nốt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là“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nốt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bé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36" y="1955861"/>
            <a:ext cx="2868217" cy="255454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01160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0067" y="594767"/>
            <a:ext cx="75391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fr-FR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   ..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khi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khiêm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571" y="1918206"/>
            <a:ext cx="2931969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là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fr-FR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55" y="12403"/>
            <a:ext cx="8520545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47749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0" y="430295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khoe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Ý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con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vay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tấc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trunglẫn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hiếu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Mài</a:t>
            </a:r>
            <a:r>
              <a:rPr lang="fr-F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khuyết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nhuộm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446" y="815705"/>
            <a:ext cx="3316511" cy="261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16" y="3714656"/>
            <a:ext cx="3389670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701636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8651" y="98265"/>
            <a:ext cx="7517822" cy="649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/...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khi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475" y="2153844"/>
            <a:ext cx="2762036" cy="255454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là”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85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466109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571" y="2627814"/>
            <a:ext cx="2394538" cy="122495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769" y="776560"/>
            <a:ext cx="71760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11/ 1980 - 5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83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28772" y="431706"/>
            <a:ext cx="7470997" cy="5998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cõi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hề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băn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khoăn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760" y="1661014"/>
            <a:ext cx="4243429" cy="35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177113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892" y="2066757"/>
            <a:ext cx="2932963" cy="23575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2.3.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7812" y="234031"/>
            <a:ext cx="7511788" cy="649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ta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phách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“Nam ai”, “Nam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Qua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“Nam ai”, “Nam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318776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974" y="2821777"/>
            <a:ext cx="2178802" cy="61324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1732" y="237747"/>
            <a:ext cx="7866303" cy="627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fr-FR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tu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hiến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đằng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ra ở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là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bó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nặng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trân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87927"/>
            <a:ext cx="3409950" cy="4856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930" y="496137"/>
            <a:ext cx="3093220" cy="474591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92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618" y="12403"/>
            <a:ext cx="8631382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177113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83138"/>
            <a:ext cx="3086100" cy="231217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3049" y="368740"/>
            <a:ext cx="81880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trỗi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xòe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891432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3735" y="147364"/>
            <a:ext cx="7579719" cy="649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85" y="2030878"/>
            <a:ext cx="2769547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32509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7468" y="368740"/>
            <a:ext cx="74602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chiện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84" y="2252732"/>
            <a:ext cx="3347924" cy="206210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06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5429" y="368740"/>
            <a:ext cx="75204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729" y="654937"/>
            <a:ext cx="4273168" cy="2444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" y="3188489"/>
            <a:ext cx="4042376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018" y="12403"/>
            <a:ext cx="9240982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686052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7274" y="276551"/>
            <a:ext cx="90747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ngòi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lanh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cõi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61" y="1704612"/>
            <a:ext cx="2566748" cy="35394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98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373883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560" y="676517"/>
            <a:ext cx="72924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83" y="1704612"/>
            <a:ext cx="3352800" cy="35394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3472</Words>
  <Application>Microsoft Office PowerPoint</Application>
  <PresentationFormat>Widescreen</PresentationFormat>
  <Paragraphs>123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Lato</vt:lpstr>
      <vt:lpstr>Playfair Display Regular</vt:lpstr>
      <vt:lpstr>Times New Roman</vt:lpstr>
      <vt:lpstr>Verdana</vt:lpstr>
      <vt:lpstr>Office Theme</vt:lpstr>
      <vt:lpstr>1_Tropical Style Book Slideshow for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2021-12-11T13:33:47Z</dcterms:created>
  <dcterms:modified xsi:type="dcterms:W3CDTF">2022-01-12T08:58:07Z</dcterms:modified>
</cp:coreProperties>
</file>