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6"/>
  </p:notesMasterIdLst>
  <p:sldIdLst>
    <p:sldId id="289" r:id="rId3"/>
    <p:sldId id="288" r:id="rId4"/>
    <p:sldId id="287" r:id="rId5"/>
    <p:sldId id="286" r:id="rId6"/>
    <p:sldId id="283" r:id="rId7"/>
    <p:sldId id="285" r:id="rId8"/>
    <p:sldId id="284" r:id="rId9"/>
    <p:sldId id="282" r:id="rId10"/>
    <p:sldId id="281" r:id="rId11"/>
    <p:sldId id="280" r:id="rId12"/>
    <p:sldId id="279" r:id="rId13"/>
    <p:sldId id="278" r:id="rId14"/>
    <p:sldId id="277" r:id="rId15"/>
    <p:sldId id="276" r:id="rId16"/>
    <p:sldId id="275" r:id="rId17"/>
    <p:sldId id="274" r:id="rId18"/>
    <p:sldId id="273" r:id="rId19"/>
    <p:sldId id="272" r:id="rId20"/>
    <p:sldId id="271" r:id="rId21"/>
    <p:sldId id="270" r:id="rId22"/>
    <p:sldId id="269" r:id="rId23"/>
    <p:sldId id="268" r:id="rId24"/>
    <p:sldId id="267" r:id="rId25"/>
    <p:sldId id="266" r:id="rId26"/>
    <p:sldId id="265" r:id="rId27"/>
    <p:sldId id="264" r:id="rId28"/>
    <p:sldId id="263" r:id="rId29"/>
    <p:sldId id="262" r:id="rId30"/>
    <p:sldId id="261" r:id="rId31"/>
    <p:sldId id="260" r:id="rId32"/>
    <p:sldId id="259" r:id="rId33"/>
    <p:sldId id="258" r:id="rId34"/>
    <p:sldId id="25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6B692-08D4-4935-9E12-3E438857B671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6F85FD-597F-4486-BC70-A4FAE2505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346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Google Shape;1144;ge457fa09d0_0_105:notes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0995" name="Google Shape;1145;ge457fa09d0_0_105:notes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389878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Google Shape;1144;ge457fa09d0_0_105:notes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0995" name="Google Shape;1145;ge457fa09d0_0_105:notes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631794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Google Shape;1144;ge457fa09d0_0_105:notes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0995" name="Google Shape;1145;ge457fa09d0_0_105:notes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027257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Google Shape;1144;ge457fa09d0_0_105:notes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0995" name="Google Shape;1145;ge457fa09d0_0_105:notes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459801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Google Shape;1144;ge457fa09d0_0_105:notes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0995" name="Google Shape;1145;ge457fa09d0_0_105:notes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764870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Google Shape;1144;ge457fa09d0_0_105:notes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0995" name="Google Shape;1145;ge457fa09d0_0_105:notes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290710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Google Shape;1144;ge457fa09d0_0_105:notes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0995" name="Google Shape;1145;ge457fa09d0_0_105:notes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25741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Google Shape;1144;ge457fa09d0_0_105:notes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0995" name="Google Shape;1145;ge457fa09d0_0_105:notes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387539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Google Shape;1144;ge457fa09d0_0_105:notes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0995" name="Google Shape;1145;ge457fa09d0_0_105:notes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457153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Google Shape;1144;ge457fa09d0_0_105:notes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0995" name="Google Shape;1145;ge457fa09d0_0_105:notes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392416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Google Shape;1144;ge457fa09d0_0_105:notes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0995" name="Google Shape;1145;ge457fa09d0_0_105:notes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86673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Google Shape;1144;ge457fa09d0_0_105:notes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0995" name="Google Shape;1145;ge457fa09d0_0_105:notes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886447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Google Shape;1144;ge457fa09d0_0_105:notes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0995" name="Google Shape;1145;ge457fa09d0_0_105:notes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294617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Google Shape;1144;ge457fa09d0_0_105:notes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0995" name="Google Shape;1145;ge457fa09d0_0_105:notes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185107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Google Shape;1144;ge457fa09d0_0_105:notes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0995" name="Google Shape;1145;ge457fa09d0_0_105:notes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415105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Google Shape;1144;ge457fa09d0_0_105:notes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0995" name="Google Shape;1145;ge457fa09d0_0_105:notes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583022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Google Shape;1144;ge457fa09d0_0_105:notes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0995" name="Google Shape;1145;ge457fa09d0_0_105:notes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852645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Google Shape;1144;ge457fa09d0_0_105:notes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0995" name="Google Shape;1145;ge457fa09d0_0_105:notes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2018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Google Shape;1144;ge457fa09d0_0_105:notes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0995" name="Google Shape;1145;ge457fa09d0_0_105:notes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908138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Google Shape;1144;ge457fa09d0_0_105:notes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0995" name="Google Shape;1145;ge457fa09d0_0_105:notes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435622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Google Shape;1144;ge457fa09d0_0_105:notes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0995" name="Google Shape;1145;ge457fa09d0_0_105:notes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912938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Google Shape;1144;ge457fa09d0_0_105:notes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0995" name="Google Shape;1145;ge457fa09d0_0_105:notes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65863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Google Shape;1144;ge457fa09d0_0_105:notes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0995" name="Google Shape;1145;ge457fa09d0_0_105:notes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519374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Google Shape;1144;ge457fa09d0_0_105:notes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0995" name="Google Shape;1145;ge457fa09d0_0_105:notes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589042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Google Shape;1144;ge457fa09d0_0_105:notes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0995" name="Google Shape;1145;ge457fa09d0_0_105:notes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028523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Google Shape;1144;ge457fa09d0_0_105:notes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0995" name="Google Shape;1145;ge457fa09d0_0_105:notes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617155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Google Shape;1144;ge457fa09d0_0_105:notes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0995" name="Google Shape;1145;ge457fa09d0_0_105:notes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2512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Google Shape;1144;ge457fa09d0_0_105:notes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0995" name="Google Shape;1145;ge457fa09d0_0_105:notes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81069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Google Shape;1144;ge457fa09d0_0_105:notes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0995" name="Google Shape;1145;ge457fa09d0_0_105:notes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2109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Google Shape;1144;ge457fa09d0_0_105:notes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0995" name="Google Shape;1145;ge457fa09d0_0_105:notes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35730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Google Shape;1144;ge457fa09d0_0_105:notes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0995" name="Google Shape;1145;ge457fa09d0_0_105:notes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78189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Google Shape;1144;ge457fa09d0_0_105:notes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0995" name="Google Shape;1145;ge457fa09d0_0_105:notes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02705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Google Shape;1144;ge457fa09d0_0_105:notes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0995" name="Google Shape;1145;ge457fa09d0_0_105:notes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71333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png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2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21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2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2471-4304-450F-8FB3-0E5186C797CA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A0181-1D9A-4C79-91E4-37EECA61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200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2471-4304-450F-8FB3-0E5186C797CA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A0181-1D9A-4C79-91E4-37EECA61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701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2471-4304-450F-8FB3-0E5186C797CA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A0181-1D9A-4C79-91E4-37EECA61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838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4;p3"/>
          <p:cNvSpPr>
            <a:spLocks noChangeArrowheads="1"/>
          </p:cNvSpPr>
          <p:nvPr/>
        </p:nvSpPr>
        <p:spPr bwMode="auto">
          <a:xfrm>
            <a:off x="1079501" y="607485"/>
            <a:ext cx="10215033" cy="5643033"/>
          </a:xfrm>
          <a:prstGeom prst="roundRect">
            <a:avLst>
              <a:gd name="adj" fmla="val 5074"/>
            </a:avLst>
          </a:prstGeom>
          <a:solidFill>
            <a:schemeClr val="bg2"/>
          </a:solidFill>
          <a:ln w="1905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>
              <a:solidFill>
                <a:srgbClr val="086245"/>
              </a:solidFill>
            </a:endParaRPr>
          </a:p>
        </p:txBody>
      </p:sp>
      <p:pic>
        <p:nvPicPr>
          <p:cNvPr id="6" name="Google Shape;45;p3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1093333" y="620333"/>
            <a:ext cx="10187600" cy="56188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7" name="Google Shape;47;p3"/>
          <p:cNvGrpSpPr>
            <a:grpSpLocks/>
          </p:cNvGrpSpPr>
          <p:nvPr/>
        </p:nvGrpSpPr>
        <p:grpSpPr bwMode="auto">
          <a:xfrm>
            <a:off x="897467" y="929218"/>
            <a:ext cx="433917" cy="4999567"/>
            <a:chOff x="673581" y="696275"/>
            <a:chExt cx="324325" cy="3751050"/>
          </a:xfrm>
        </p:grpSpPr>
        <p:grpSp>
          <p:nvGrpSpPr>
            <p:cNvPr id="8" name="Google Shape;48;p3"/>
            <p:cNvGrpSpPr>
              <a:grpSpLocks/>
            </p:cNvGrpSpPr>
            <p:nvPr/>
          </p:nvGrpSpPr>
          <p:grpSpPr bwMode="auto"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22" name="Google Shape;49;p3"/>
              <p:cNvSpPr>
                <a:spLocks/>
              </p:cNvSpPr>
              <p:nvPr/>
            </p:nvSpPr>
            <p:spPr bwMode="auto">
              <a:xfrm>
                <a:off x="187150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Google Shape;50;p3"/>
              <p:cNvSpPr>
                <a:spLocks/>
              </p:cNvSpPr>
              <p:nvPr/>
            </p:nvSpPr>
            <p:spPr bwMode="auto">
              <a:xfrm>
                <a:off x="21767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Google Shape;51;p3"/>
              <p:cNvSpPr>
                <a:spLocks/>
              </p:cNvSpPr>
              <p:nvPr/>
            </p:nvSpPr>
            <p:spPr bwMode="auto">
              <a:xfrm>
                <a:off x="24827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Google Shape;52;p3"/>
              <p:cNvSpPr>
                <a:spLocks/>
              </p:cNvSpPr>
              <p:nvPr/>
            </p:nvSpPr>
            <p:spPr bwMode="auto">
              <a:xfrm>
                <a:off x="278882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Google Shape;53;p3"/>
              <p:cNvSpPr>
                <a:spLocks/>
              </p:cNvSpPr>
              <p:nvPr/>
            </p:nvSpPr>
            <p:spPr bwMode="auto">
              <a:xfrm>
                <a:off x="309487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Google Shape;54;p3"/>
              <p:cNvSpPr>
                <a:spLocks/>
              </p:cNvSpPr>
              <p:nvPr/>
            </p:nvSpPr>
            <p:spPr bwMode="auto">
              <a:xfrm>
                <a:off x="340010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Google Shape;55;p3"/>
              <p:cNvSpPr>
                <a:spLocks/>
              </p:cNvSpPr>
              <p:nvPr/>
            </p:nvSpPr>
            <p:spPr bwMode="auto">
              <a:xfrm>
                <a:off x="370615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Google Shape;56;p3"/>
              <p:cNvSpPr>
                <a:spLocks/>
              </p:cNvSpPr>
              <p:nvPr/>
            </p:nvSpPr>
            <p:spPr bwMode="auto">
              <a:xfrm>
                <a:off x="4012200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Google Shape;57;p3"/>
              <p:cNvSpPr>
                <a:spLocks/>
              </p:cNvSpPr>
              <p:nvPr/>
            </p:nvSpPr>
            <p:spPr bwMode="auto">
              <a:xfrm>
                <a:off x="431825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58;p3"/>
              <p:cNvSpPr>
                <a:spLocks/>
              </p:cNvSpPr>
              <p:nvPr/>
            </p:nvSpPr>
            <p:spPr bwMode="auto">
              <a:xfrm>
                <a:off x="46234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Google Shape;59;p3"/>
              <p:cNvSpPr>
                <a:spLocks/>
              </p:cNvSpPr>
              <p:nvPr/>
            </p:nvSpPr>
            <p:spPr bwMode="auto">
              <a:xfrm>
                <a:off x="49295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Google Shape;60;p3"/>
              <p:cNvSpPr>
                <a:spLocks/>
              </p:cNvSpPr>
              <p:nvPr/>
            </p:nvSpPr>
            <p:spPr bwMode="auto">
              <a:xfrm>
                <a:off x="523557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Google Shape;61;p3"/>
              <p:cNvSpPr>
                <a:spLocks/>
              </p:cNvSpPr>
              <p:nvPr/>
            </p:nvSpPr>
            <p:spPr bwMode="auto">
              <a:xfrm>
                <a:off x="554162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" name="Google Shape;62;p3"/>
            <p:cNvSpPr>
              <a:spLocks/>
            </p:cNvSpPr>
            <p:nvPr/>
          </p:nvSpPr>
          <p:spPr bwMode="auto">
            <a:xfrm rot="-5400000">
              <a:off x="797006" y="4262150"/>
              <a:ext cx="42550" cy="289400"/>
            </a:xfrm>
            <a:custGeom>
              <a:avLst/>
              <a:gdLst>
                <a:gd name="T0" fmla="*/ 13031250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031250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031250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Google Shape;63;p3"/>
            <p:cNvSpPr>
              <a:spLocks/>
            </p:cNvSpPr>
            <p:nvPr/>
          </p:nvSpPr>
          <p:spPr bwMode="auto">
            <a:xfrm rot="-5400000">
              <a:off x="796581" y="39565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Google Shape;64;p3"/>
            <p:cNvSpPr>
              <a:spLocks/>
            </p:cNvSpPr>
            <p:nvPr/>
          </p:nvSpPr>
          <p:spPr bwMode="auto">
            <a:xfrm rot="-5400000">
              <a:off x="796581" y="36504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Google Shape;65;p3"/>
            <p:cNvSpPr>
              <a:spLocks/>
            </p:cNvSpPr>
            <p:nvPr/>
          </p:nvSpPr>
          <p:spPr bwMode="auto">
            <a:xfrm rot="-5400000">
              <a:off x="796581" y="33444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25000 w 1736"/>
                <a:gd name="T9" fmla="*/ 167312500 h 11576"/>
                <a:gd name="T10" fmla="*/ 27125000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Google Shape;66;p3"/>
            <p:cNvSpPr>
              <a:spLocks/>
            </p:cNvSpPr>
            <p:nvPr/>
          </p:nvSpPr>
          <p:spPr bwMode="auto">
            <a:xfrm rot="-5400000">
              <a:off x="797006" y="3038775"/>
              <a:ext cx="42550" cy="289400"/>
            </a:xfrm>
            <a:custGeom>
              <a:avLst/>
              <a:gdLst>
                <a:gd name="T0" fmla="*/ 13546875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546875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546875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Google Shape;67;p3"/>
            <p:cNvSpPr>
              <a:spLocks/>
            </p:cNvSpPr>
            <p:nvPr/>
          </p:nvSpPr>
          <p:spPr bwMode="auto">
            <a:xfrm rot="-5400000">
              <a:off x="796581" y="27331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Google Shape;68;p3"/>
            <p:cNvSpPr>
              <a:spLocks/>
            </p:cNvSpPr>
            <p:nvPr/>
          </p:nvSpPr>
          <p:spPr bwMode="auto">
            <a:xfrm rot="-5400000">
              <a:off x="796581" y="242710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Google Shape;69;p3"/>
            <p:cNvSpPr>
              <a:spLocks/>
            </p:cNvSpPr>
            <p:nvPr/>
          </p:nvSpPr>
          <p:spPr bwMode="auto">
            <a:xfrm rot="-5400000">
              <a:off x="796581" y="21210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Google Shape;70;p3"/>
            <p:cNvSpPr>
              <a:spLocks/>
            </p:cNvSpPr>
            <p:nvPr/>
          </p:nvSpPr>
          <p:spPr bwMode="auto">
            <a:xfrm rot="-5400000">
              <a:off x="796994" y="1815413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Google Shape;71;p3"/>
            <p:cNvSpPr>
              <a:spLocks/>
            </p:cNvSpPr>
            <p:nvPr/>
          </p:nvSpPr>
          <p:spPr bwMode="auto">
            <a:xfrm rot="-5400000">
              <a:off x="796581" y="15097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Google Shape;72;p3"/>
            <p:cNvSpPr>
              <a:spLocks/>
            </p:cNvSpPr>
            <p:nvPr/>
          </p:nvSpPr>
          <p:spPr bwMode="auto">
            <a:xfrm rot="-5400000">
              <a:off x="796581" y="12037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Google Shape;73;p3"/>
            <p:cNvSpPr>
              <a:spLocks/>
            </p:cNvSpPr>
            <p:nvPr/>
          </p:nvSpPr>
          <p:spPr bwMode="auto">
            <a:xfrm rot="-5400000">
              <a:off x="796581" y="8976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Google Shape;74;p3"/>
            <p:cNvSpPr>
              <a:spLocks/>
            </p:cNvSpPr>
            <p:nvPr/>
          </p:nvSpPr>
          <p:spPr bwMode="auto">
            <a:xfrm rot="-5400000">
              <a:off x="796994" y="592038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6" name="Google Shape;46;p3"/>
          <p:cNvSpPr txBox="1">
            <a:spLocks noGrp="1"/>
          </p:cNvSpPr>
          <p:nvPr>
            <p:ph type="title"/>
          </p:nvPr>
        </p:nvSpPr>
        <p:spPr>
          <a:xfrm>
            <a:off x="5221300" y="2727751"/>
            <a:ext cx="4434000" cy="1036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Regular"/>
              <a:buNone/>
              <a:defRPr sz="5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Regular"/>
              <a:buNone/>
              <a:defRPr sz="5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Regular"/>
              <a:buNone/>
              <a:defRPr sz="5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Regular"/>
              <a:buNone/>
              <a:defRPr sz="5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Regular"/>
              <a:buNone/>
              <a:defRPr sz="5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Regular"/>
              <a:buNone/>
              <a:defRPr sz="5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Regular"/>
              <a:buNone/>
              <a:defRPr sz="5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Regular"/>
              <a:buNone/>
              <a:defRPr sz="5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Regular"/>
              <a:buNone/>
              <a:defRPr sz="5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75" name="Google Shape;75;p3"/>
          <p:cNvSpPr txBox="1">
            <a:spLocks noGrp="1"/>
          </p:cNvSpPr>
          <p:nvPr>
            <p:ph type="title" idx="2"/>
          </p:nvPr>
        </p:nvSpPr>
        <p:spPr>
          <a:xfrm>
            <a:off x="6107500" y="1126951"/>
            <a:ext cx="2661600" cy="1600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12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12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12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12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12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12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12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12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128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6" name="Google Shape;76;p3"/>
          <p:cNvSpPr txBox="1">
            <a:spLocks noGrp="1"/>
          </p:cNvSpPr>
          <p:nvPr>
            <p:ph type="subTitle" idx="1"/>
          </p:nvPr>
        </p:nvSpPr>
        <p:spPr>
          <a:xfrm>
            <a:off x="5221500" y="4328700"/>
            <a:ext cx="4434000" cy="838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5743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;p2"/>
          <p:cNvSpPr>
            <a:spLocks noChangeArrowheads="1"/>
          </p:cNvSpPr>
          <p:nvPr/>
        </p:nvSpPr>
        <p:spPr bwMode="auto">
          <a:xfrm>
            <a:off x="1079501" y="607485"/>
            <a:ext cx="10215033" cy="5643033"/>
          </a:xfrm>
          <a:prstGeom prst="roundRect">
            <a:avLst>
              <a:gd name="adj" fmla="val 5074"/>
            </a:avLst>
          </a:prstGeom>
          <a:solidFill>
            <a:schemeClr val="accent2"/>
          </a:solidFill>
          <a:ln w="1905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>
              <a:solidFill>
                <a:srgbClr val="086245"/>
              </a:solidFill>
            </a:endParaRPr>
          </a:p>
        </p:txBody>
      </p:sp>
      <p:pic>
        <p:nvPicPr>
          <p:cNvPr id="5" name="Google Shape;10;p2"/>
          <p:cNvPicPr preferRelativeResize="0"/>
          <p:nvPr/>
        </p:nvPicPr>
        <p:blipFill rotWithShape="1">
          <a:blip r:embed="rId2">
            <a:alphaModFix amt="50000"/>
          </a:blip>
          <a:srcRect l="1244" t="8847" b="8855"/>
          <a:stretch/>
        </p:blipFill>
        <p:spPr>
          <a:xfrm>
            <a:off x="1093300" y="620333"/>
            <a:ext cx="10187600" cy="56188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6" name="Google Shape;11;p2"/>
          <p:cNvGrpSpPr>
            <a:grpSpLocks/>
          </p:cNvGrpSpPr>
          <p:nvPr/>
        </p:nvGrpSpPr>
        <p:grpSpPr bwMode="auto">
          <a:xfrm>
            <a:off x="897467" y="929218"/>
            <a:ext cx="433917" cy="4999567"/>
            <a:chOff x="673581" y="696275"/>
            <a:chExt cx="324325" cy="3751050"/>
          </a:xfrm>
        </p:grpSpPr>
        <p:grpSp>
          <p:nvGrpSpPr>
            <p:cNvPr id="7" name="Google Shape;12;p2"/>
            <p:cNvGrpSpPr>
              <a:grpSpLocks/>
            </p:cNvGrpSpPr>
            <p:nvPr/>
          </p:nvGrpSpPr>
          <p:grpSpPr bwMode="auto"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21" name="Google Shape;13;p2"/>
              <p:cNvSpPr>
                <a:spLocks/>
              </p:cNvSpPr>
              <p:nvPr/>
            </p:nvSpPr>
            <p:spPr bwMode="auto">
              <a:xfrm>
                <a:off x="187150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Google Shape;14;p2"/>
              <p:cNvSpPr>
                <a:spLocks/>
              </p:cNvSpPr>
              <p:nvPr/>
            </p:nvSpPr>
            <p:spPr bwMode="auto">
              <a:xfrm>
                <a:off x="21767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Google Shape;15;p2"/>
              <p:cNvSpPr>
                <a:spLocks/>
              </p:cNvSpPr>
              <p:nvPr/>
            </p:nvSpPr>
            <p:spPr bwMode="auto">
              <a:xfrm>
                <a:off x="24827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Google Shape;16;p2"/>
              <p:cNvSpPr>
                <a:spLocks/>
              </p:cNvSpPr>
              <p:nvPr/>
            </p:nvSpPr>
            <p:spPr bwMode="auto">
              <a:xfrm>
                <a:off x="278882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Google Shape;17;p2"/>
              <p:cNvSpPr>
                <a:spLocks/>
              </p:cNvSpPr>
              <p:nvPr/>
            </p:nvSpPr>
            <p:spPr bwMode="auto">
              <a:xfrm>
                <a:off x="309487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Google Shape;18;p2"/>
              <p:cNvSpPr>
                <a:spLocks/>
              </p:cNvSpPr>
              <p:nvPr/>
            </p:nvSpPr>
            <p:spPr bwMode="auto">
              <a:xfrm>
                <a:off x="340010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Google Shape;19;p2"/>
              <p:cNvSpPr>
                <a:spLocks/>
              </p:cNvSpPr>
              <p:nvPr/>
            </p:nvSpPr>
            <p:spPr bwMode="auto">
              <a:xfrm>
                <a:off x="370615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Google Shape;20;p2"/>
              <p:cNvSpPr>
                <a:spLocks/>
              </p:cNvSpPr>
              <p:nvPr/>
            </p:nvSpPr>
            <p:spPr bwMode="auto">
              <a:xfrm>
                <a:off x="4012200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Google Shape;21;p2"/>
              <p:cNvSpPr>
                <a:spLocks/>
              </p:cNvSpPr>
              <p:nvPr/>
            </p:nvSpPr>
            <p:spPr bwMode="auto">
              <a:xfrm>
                <a:off x="431825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Google Shape;22;p2"/>
              <p:cNvSpPr>
                <a:spLocks/>
              </p:cNvSpPr>
              <p:nvPr/>
            </p:nvSpPr>
            <p:spPr bwMode="auto">
              <a:xfrm>
                <a:off x="46234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23;p2"/>
              <p:cNvSpPr>
                <a:spLocks/>
              </p:cNvSpPr>
              <p:nvPr/>
            </p:nvSpPr>
            <p:spPr bwMode="auto">
              <a:xfrm>
                <a:off x="49295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Google Shape;24;p2"/>
              <p:cNvSpPr>
                <a:spLocks/>
              </p:cNvSpPr>
              <p:nvPr/>
            </p:nvSpPr>
            <p:spPr bwMode="auto">
              <a:xfrm>
                <a:off x="523557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Google Shape;25;p2"/>
              <p:cNvSpPr>
                <a:spLocks/>
              </p:cNvSpPr>
              <p:nvPr/>
            </p:nvSpPr>
            <p:spPr bwMode="auto">
              <a:xfrm>
                <a:off x="554162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Google Shape;26;p2"/>
            <p:cNvSpPr>
              <a:spLocks/>
            </p:cNvSpPr>
            <p:nvPr/>
          </p:nvSpPr>
          <p:spPr bwMode="auto">
            <a:xfrm rot="-5400000">
              <a:off x="797006" y="4262150"/>
              <a:ext cx="42550" cy="289400"/>
            </a:xfrm>
            <a:custGeom>
              <a:avLst/>
              <a:gdLst>
                <a:gd name="T0" fmla="*/ 13031250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031250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031250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Google Shape;27;p2"/>
            <p:cNvSpPr>
              <a:spLocks/>
            </p:cNvSpPr>
            <p:nvPr/>
          </p:nvSpPr>
          <p:spPr bwMode="auto">
            <a:xfrm rot="-5400000">
              <a:off x="796581" y="39565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Google Shape;28;p2"/>
            <p:cNvSpPr>
              <a:spLocks/>
            </p:cNvSpPr>
            <p:nvPr/>
          </p:nvSpPr>
          <p:spPr bwMode="auto">
            <a:xfrm rot="-5400000">
              <a:off x="796581" y="36504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Google Shape;29;p2"/>
            <p:cNvSpPr>
              <a:spLocks/>
            </p:cNvSpPr>
            <p:nvPr/>
          </p:nvSpPr>
          <p:spPr bwMode="auto">
            <a:xfrm rot="-5400000">
              <a:off x="796581" y="33444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25000 w 1736"/>
                <a:gd name="T9" fmla="*/ 167312500 h 11576"/>
                <a:gd name="T10" fmla="*/ 27125000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Google Shape;30;p2"/>
            <p:cNvSpPr>
              <a:spLocks/>
            </p:cNvSpPr>
            <p:nvPr/>
          </p:nvSpPr>
          <p:spPr bwMode="auto">
            <a:xfrm rot="-5400000">
              <a:off x="797006" y="3038775"/>
              <a:ext cx="42550" cy="289400"/>
            </a:xfrm>
            <a:custGeom>
              <a:avLst/>
              <a:gdLst>
                <a:gd name="T0" fmla="*/ 13546875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546875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546875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Google Shape;31;p2"/>
            <p:cNvSpPr>
              <a:spLocks/>
            </p:cNvSpPr>
            <p:nvPr/>
          </p:nvSpPr>
          <p:spPr bwMode="auto">
            <a:xfrm rot="-5400000">
              <a:off x="796581" y="27331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Google Shape;32;p2"/>
            <p:cNvSpPr>
              <a:spLocks/>
            </p:cNvSpPr>
            <p:nvPr/>
          </p:nvSpPr>
          <p:spPr bwMode="auto">
            <a:xfrm rot="-5400000">
              <a:off x="796581" y="242710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Google Shape;33;p2"/>
            <p:cNvSpPr>
              <a:spLocks/>
            </p:cNvSpPr>
            <p:nvPr/>
          </p:nvSpPr>
          <p:spPr bwMode="auto">
            <a:xfrm rot="-5400000">
              <a:off x="796581" y="21210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Google Shape;34;p2"/>
            <p:cNvSpPr>
              <a:spLocks/>
            </p:cNvSpPr>
            <p:nvPr/>
          </p:nvSpPr>
          <p:spPr bwMode="auto">
            <a:xfrm rot="-5400000">
              <a:off x="796994" y="1815413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Google Shape;35;p2"/>
            <p:cNvSpPr>
              <a:spLocks/>
            </p:cNvSpPr>
            <p:nvPr/>
          </p:nvSpPr>
          <p:spPr bwMode="auto">
            <a:xfrm rot="-5400000">
              <a:off x="796581" y="15097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Google Shape;36;p2"/>
            <p:cNvSpPr>
              <a:spLocks/>
            </p:cNvSpPr>
            <p:nvPr/>
          </p:nvSpPr>
          <p:spPr bwMode="auto">
            <a:xfrm rot="-5400000">
              <a:off x="796581" y="12037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Google Shape;37;p2"/>
            <p:cNvSpPr>
              <a:spLocks/>
            </p:cNvSpPr>
            <p:nvPr/>
          </p:nvSpPr>
          <p:spPr bwMode="auto">
            <a:xfrm rot="-5400000">
              <a:off x="796581" y="8976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Google Shape;38;p2"/>
            <p:cNvSpPr>
              <a:spLocks/>
            </p:cNvSpPr>
            <p:nvPr/>
          </p:nvSpPr>
          <p:spPr bwMode="auto">
            <a:xfrm rot="-5400000">
              <a:off x="796994" y="592038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4" name="Google Shape;41;p2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6" t="10036" b="9666"/>
          <a:stretch>
            <a:fillRect/>
          </a:stretch>
        </p:blipFill>
        <p:spPr bwMode="auto">
          <a:xfrm>
            <a:off x="9091084" y="3259667"/>
            <a:ext cx="3742267" cy="387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Google Shape;42;p2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9967">
            <a:off x="1327151" y="535517"/>
            <a:ext cx="2209800" cy="213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Google Shape;39;p2"/>
          <p:cNvSpPr txBox="1">
            <a:spLocks noGrp="1"/>
          </p:cNvSpPr>
          <p:nvPr>
            <p:ph type="ctrTitle"/>
          </p:nvPr>
        </p:nvSpPr>
        <p:spPr>
          <a:xfrm>
            <a:off x="2398167" y="1097167"/>
            <a:ext cx="7817200" cy="3331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7200">
                <a:solidFill>
                  <a:schemeClr val="dk2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subTitle" idx="1"/>
          </p:nvPr>
        </p:nvSpPr>
        <p:spPr>
          <a:xfrm>
            <a:off x="2398167" y="5028733"/>
            <a:ext cx="7817200" cy="575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2131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4;p3"/>
          <p:cNvSpPr>
            <a:spLocks noChangeArrowheads="1"/>
          </p:cNvSpPr>
          <p:nvPr/>
        </p:nvSpPr>
        <p:spPr bwMode="auto">
          <a:xfrm>
            <a:off x="1079501" y="607485"/>
            <a:ext cx="10215033" cy="5643033"/>
          </a:xfrm>
          <a:prstGeom prst="roundRect">
            <a:avLst>
              <a:gd name="adj" fmla="val 5074"/>
            </a:avLst>
          </a:prstGeom>
          <a:solidFill>
            <a:schemeClr val="bg2"/>
          </a:solidFill>
          <a:ln w="1905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>
              <a:solidFill>
                <a:srgbClr val="086245"/>
              </a:solidFill>
            </a:endParaRPr>
          </a:p>
        </p:txBody>
      </p:sp>
      <p:pic>
        <p:nvPicPr>
          <p:cNvPr id="6" name="Google Shape;45;p3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1093333" y="620333"/>
            <a:ext cx="10187600" cy="56188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7" name="Google Shape;47;p3"/>
          <p:cNvGrpSpPr>
            <a:grpSpLocks/>
          </p:cNvGrpSpPr>
          <p:nvPr/>
        </p:nvGrpSpPr>
        <p:grpSpPr bwMode="auto">
          <a:xfrm>
            <a:off x="897467" y="929218"/>
            <a:ext cx="433917" cy="4999567"/>
            <a:chOff x="673581" y="696275"/>
            <a:chExt cx="324325" cy="3751050"/>
          </a:xfrm>
        </p:grpSpPr>
        <p:grpSp>
          <p:nvGrpSpPr>
            <p:cNvPr id="8" name="Google Shape;48;p3"/>
            <p:cNvGrpSpPr>
              <a:grpSpLocks/>
            </p:cNvGrpSpPr>
            <p:nvPr/>
          </p:nvGrpSpPr>
          <p:grpSpPr bwMode="auto"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22" name="Google Shape;49;p3"/>
              <p:cNvSpPr>
                <a:spLocks/>
              </p:cNvSpPr>
              <p:nvPr/>
            </p:nvSpPr>
            <p:spPr bwMode="auto">
              <a:xfrm>
                <a:off x="187150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Google Shape;50;p3"/>
              <p:cNvSpPr>
                <a:spLocks/>
              </p:cNvSpPr>
              <p:nvPr/>
            </p:nvSpPr>
            <p:spPr bwMode="auto">
              <a:xfrm>
                <a:off x="21767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Google Shape;51;p3"/>
              <p:cNvSpPr>
                <a:spLocks/>
              </p:cNvSpPr>
              <p:nvPr/>
            </p:nvSpPr>
            <p:spPr bwMode="auto">
              <a:xfrm>
                <a:off x="24827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Google Shape;52;p3"/>
              <p:cNvSpPr>
                <a:spLocks/>
              </p:cNvSpPr>
              <p:nvPr/>
            </p:nvSpPr>
            <p:spPr bwMode="auto">
              <a:xfrm>
                <a:off x="278882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Google Shape;53;p3"/>
              <p:cNvSpPr>
                <a:spLocks/>
              </p:cNvSpPr>
              <p:nvPr/>
            </p:nvSpPr>
            <p:spPr bwMode="auto">
              <a:xfrm>
                <a:off x="309487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Google Shape;54;p3"/>
              <p:cNvSpPr>
                <a:spLocks/>
              </p:cNvSpPr>
              <p:nvPr/>
            </p:nvSpPr>
            <p:spPr bwMode="auto">
              <a:xfrm>
                <a:off x="340010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Google Shape;55;p3"/>
              <p:cNvSpPr>
                <a:spLocks/>
              </p:cNvSpPr>
              <p:nvPr/>
            </p:nvSpPr>
            <p:spPr bwMode="auto">
              <a:xfrm>
                <a:off x="370615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Google Shape;56;p3"/>
              <p:cNvSpPr>
                <a:spLocks/>
              </p:cNvSpPr>
              <p:nvPr/>
            </p:nvSpPr>
            <p:spPr bwMode="auto">
              <a:xfrm>
                <a:off x="4012200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Google Shape;57;p3"/>
              <p:cNvSpPr>
                <a:spLocks/>
              </p:cNvSpPr>
              <p:nvPr/>
            </p:nvSpPr>
            <p:spPr bwMode="auto">
              <a:xfrm>
                <a:off x="431825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58;p3"/>
              <p:cNvSpPr>
                <a:spLocks/>
              </p:cNvSpPr>
              <p:nvPr/>
            </p:nvSpPr>
            <p:spPr bwMode="auto">
              <a:xfrm>
                <a:off x="46234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Google Shape;59;p3"/>
              <p:cNvSpPr>
                <a:spLocks/>
              </p:cNvSpPr>
              <p:nvPr/>
            </p:nvSpPr>
            <p:spPr bwMode="auto">
              <a:xfrm>
                <a:off x="49295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Google Shape;60;p3"/>
              <p:cNvSpPr>
                <a:spLocks/>
              </p:cNvSpPr>
              <p:nvPr/>
            </p:nvSpPr>
            <p:spPr bwMode="auto">
              <a:xfrm>
                <a:off x="523557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Google Shape;61;p3"/>
              <p:cNvSpPr>
                <a:spLocks/>
              </p:cNvSpPr>
              <p:nvPr/>
            </p:nvSpPr>
            <p:spPr bwMode="auto">
              <a:xfrm>
                <a:off x="554162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" name="Google Shape;62;p3"/>
            <p:cNvSpPr>
              <a:spLocks/>
            </p:cNvSpPr>
            <p:nvPr/>
          </p:nvSpPr>
          <p:spPr bwMode="auto">
            <a:xfrm rot="-5400000">
              <a:off x="797006" y="4262150"/>
              <a:ext cx="42550" cy="289400"/>
            </a:xfrm>
            <a:custGeom>
              <a:avLst/>
              <a:gdLst>
                <a:gd name="T0" fmla="*/ 13031250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031250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031250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Google Shape;63;p3"/>
            <p:cNvSpPr>
              <a:spLocks/>
            </p:cNvSpPr>
            <p:nvPr/>
          </p:nvSpPr>
          <p:spPr bwMode="auto">
            <a:xfrm rot="-5400000">
              <a:off x="796581" y="39565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Google Shape;64;p3"/>
            <p:cNvSpPr>
              <a:spLocks/>
            </p:cNvSpPr>
            <p:nvPr/>
          </p:nvSpPr>
          <p:spPr bwMode="auto">
            <a:xfrm rot="-5400000">
              <a:off x="796581" y="36504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Google Shape;65;p3"/>
            <p:cNvSpPr>
              <a:spLocks/>
            </p:cNvSpPr>
            <p:nvPr/>
          </p:nvSpPr>
          <p:spPr bwMode="auto">
            <a:xfrm rot="-5400000">
              <a:off x="796581" y="33444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25000 w 1736"/>
                <a:gd name="T9" fmla="*/ 167312500 h 11576"/>
                <a:gd name="T10" fmla="*/ 27125000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Google Shape;66;p3"/>
            <p:cNvSpPr>
              <a:spLocks/>
            </p:cNvSpPr>
            <p:nvPr/>
          </p:nvSpPr>
          <p:spPr bwMode="auto">
            <a:xfrm rot="-5400000">
              <a:off x="797006" y="3038775"/>
              <a:ext cx="42550" cy="289400"/>
            </a:xfrm>
            <a:custGeom>
              <a:avLst/>
              <a:gdLst>
                <a:gd name="T0" fmla="*/ 13546875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546875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546875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Google Shape;67;p3"/>
            <p:cNvSpPr>
              <a:spLocks/>
            </p:cNvSpPr>
            <p:nvPr/>
          </p:nvSpPr>
          <p:spPr bwMode="auto">
            <a:xfrm rot="-5400000">
              <a:off x="796581" y="27331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Google Shape;68;p3"/>
            <p:cNvSpPr>
              <a:spLocks/>
            </p:cNvSpPr>
            <p:nvPr/>
          </p:nvSpPr>
          <p:spPr bwMode="auto">
            <a:xfrm rot="-5400000">
              <a:off x="796581" y="242710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Google Shape;69;p3"/>
            <p:cNvSpPr>
              <a:spLocks/>
            </p:cNvSpPr>
            <p:nvPr/>
          </p:nvSpPr>
          <p:spPr bwMode="auto">
            <a:xfrm rot="-5400000">
              <a:off x="796581" y="21210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Google Shape;70;p3"/>
            <p:cNvSpPr>
              <a:spLocks/>
            </p:cNvSpPr>
            <p:nvPr/>
          </p:nvSpPr>
          <p:spPr bwMode="auto">
            <a:xfrm rot="-5400000">
              <a:off x="796994" y="1815413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Google Shape;71;p3"/>
            <p:cNvSpPr>
              <a:spLocks/>
            </p:cNvSpPr>
            <p:nvPr/>
          </p:nvSpPr>
          <p:spPr bwMode="auto">
            <a:xfrm rot="-5400000">
              <a:off x="796581" y="15097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Google Shape;72;p3"/>
            <p:cNvSpPr>
              <a:spLocks/>
            </p:cNvSpPr>
            <p:nvPr/>
          </p:nvSpPr>
          <p:spPr bwMode="auto">
            <a:xfrm rot="-5400000">
              <a:off x="796581" y="12037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Google Shape;73;p3"/>
            <p:cNvSpPr>
              <a:spLocks/>
            </p:cNvSpPr>
            <p:nvPr/>
          </p:nvSpPr>
          <p:spPr bwMode="auto">
            <a:xfrm rot="-5400000">
              <a:off x="796581" y="8976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Google Shape;74;p3"/>
            <p:cNvSpPr>
              <a:spLocks/>
            </p:cNvSpPr>
            <p:nvPr/>
          </p:nvSpPr>
          <p:spPr bwMode="auto">
            <a:xfrm rot="-5400000">
              <a:off x="796994" y="592038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6" name="Google Shape;46;p3"/>
          <p:cNvSpPr txBox="1">
            <a:spLocks noGrp="1"/>
          </p:cNvSpPr>
          <p:nvPr>
            <p:ph type="title"/>
          </p:nvPr>
        </p:nvSpPr>
        <p:spPr>
          <a:xfrm>
            <a:off x="5221300" y="2727751"/>
            <a:ext cx="4434000" cy="1036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Regular"/>
              <a:buNone/>
              <a:defRPr sz="5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Regular"/>
              <a:buNone/>
              <a:defRPr sz="5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Regular"/>
              <a:buNone/>
              <a:defRPr sz="5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Regular"/>
              <a:buNone/>
              <a:defRPr sz="5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Regular"/>
              <a:buNone/>
              <a:defRPr sz="5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Regular"/>
              <a:buNone/>
              <a:defRPr sz="5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Regular"/>
              <a:buNone/>
              <a:defRPr sz="5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Regular"/>
              <a:buNone/>
              <a:defRPr sz="5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Regular"/>
              <a:buNone/>
              <a:defRPr sz="5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75" name="Google Shape;75;p3"/>
          <p:cNvSpPr txBox="1">
            <a:spLocks noGrp="1"/>
          </p:cNvSpPr>
          <p:nvPr>
            <p:ph type="title" idx="2"/>
          </p:nvPr>
        </p:nvSpPr>
        <p:spPr>
          <a:xfrm>
            <a:off x="6107500" y="1126951"/>
            <a:ext cx="2661600" cy="1600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12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12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12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12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12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12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12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12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128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6" name="Google Shape;76;p3"/>
          <p:cNvSpPr txBox="1">
            <a:spLocks noGrp="1"/>
          </p:cNvSpPr>
          <p:nvPr>
            <p:ph type="subTitle" idx="1"/>
          </p:nvPr>
        </p:nvSpPr>
        <p:spPr>
          <a:xfrm>
            <a:off x="5221500" y="4328700"/>
            <a:ext cx="4434000" cy="838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9141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8;p4"/>
          <p:cNvSpPr>
            <a:spLocks noChangeArrowheads="1"/>
          </p:cNvSpPr>
          <p:nvPr/>
        </p:nvSpPr>
        <p:spPr bwMode="auto">
          <a:xfrm>
            <a:off x="1079501" y="607485"/>
            <a:ext cx="10215033" cy="5643033"/>
          </a:xfrm>
          <a:prstGeom prst="roundRect">
            <a:avLst>
              <a:gd name="adj" fmla="val 5074"/>
            </a:avLst>
          </a:prstGeom>
          <a:solidFill>
            <a:schemeClr val="bg2"/>
          </a:solidFill>
          <a:ln w="1905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>
              <a:solidFill>
                <a:srgbClr val="086245"/>
              </a:solidFill>
            </a:endParaRPr>
          </a:p>
        </p:txBody>
      </p:sp>
      <p:pic>
        <p:nvPicPr>
          <p:cNvPr id="5" name="Google Shape;79;p4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1093333" y="620333"/>
            <a:ext cx="10187600" cy="56188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6" name="Google Shape;82;p4"/>
          <p:cNvGrpSpPr>
            <a:grpSpLocks/>
          </p:cNvGrpSpPr>
          <p:nvPr/>
        </p:nvGrpSpPr>
        <p:grpSpPr bwMode="auto">
          <a:xfrm>
            <a:off x="897467" y="929218"/>
            <a:ext cx="433917" cy="4999567"/>
            <a:chOff x="673581" y="696275"/>
            <a:chExt cx="324325" cy="3751050"/>
          </a:xfrm>
        </p:grpSpPr>
        <p:grpSp>
          <p:nvGrpSpPr>
            <p:cNvPr id="7" name="Google Shape;83;p4"/>
            <p:cNvGrpSpPr>
              <a:grpSpLocks/>
            </p:cNvGrpSpPr>
            <p:nvPr/>
          </p:nvGrpSpPr>
          <p:grpSpPr bwMode="auto"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21" name="Google Shape;84;p4"/>
              <p:cNvSpPr>
                <a:spLocks/>
              </p:cNvSpPr>
              <p:nvPr/>
            </p:nvSpPr>
            <p:spPr bwMode="auto">
              <a:xfrm>
                <a:off x="187150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Google Shape;85;p4"/>
              <p:cNvSpPr>
                <a:spLocks/>
              </p:cNvSpPr>
              <p:nvPr/>
            </p:nvSpPr>
            <p:spPr bwMode="auto">
              <a:xfrm>
                <a:off x="21767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Google Shape;86;p4"/>
              <p:cNvSpPr>
                <a:spLocks/>
              </p:cNvSpPr>
              <p:nvPr/>
            </p:nvSpPr>
            <p:spPr bwMode="auto">
              <a:xfrm>
                <a:off x="24827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Google Shape;87;p4"/>
              <p:cNvSpPr>
                <a:spLocks/>
              </p:cNvSpPr>
              <p:nvPr/>
            </p:nvSpPr>
            <p:spPr bwMode="auto">
              <a:xfrm>
                <a:off x="278882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Google Shape;88;p4"/>
              <p:cNvSpPr>
                <a:spLocks/>
              </p:cNvSpPr>
              <p:nvPr/>
            </p:nvSpPr>
            <p:spPr bwMode="auto">
              <a:xfrm>
                <a:off x="309487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Google Shape;89;p4"/>
              <p:cNvSpPr>
                <a:spLocks/>
              </p:cNvSpPr>
              <p:nvPr/>
            </p:nvSpPr>
            <p:spPr bwMode="auto">
              <a:xfrm>
                <a:off x="340010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Google Shape;90;p4"/>
              <p:cNvSpPr>
                <a:spLocks/>
              </p:cNvSpPr>
              <p:nvPr/>
            </p:nvSpPr>
            <p:spPr bwMode="auto">
              <a:xfrm>
                <a:off x="370615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Google Shape;91;p4"/>
              <p:cNvSpPr>
                <a:spLocks/>
              </p:cNvSpPr>
              <p:nvPr/>
            </p:nvSpPr>
            <p:spPr bwMode="auto">
              <a:xfrm>
                <a:off x="4012200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Google Shape;92;p4"/>
              <p:cNvSpPr>
                <a:spLocks/>
              </p:cNvSpPr>
              <p:nvPr/>
            </p:nvSpPr>
            <p:spPr bwMode="auto">
              <a:xfrm>
                <a:off x="431825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Google Shape;93;p4"/>
              <p:cNvSpPr>
                <a:spLocks/>
              </p:cNvSpPr>
              <p:nvPr/>
            </p:nvSpPr>
            <p:spPr bwMode="auto">
              <a:xfrm>
                <a:off x="46234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94;p4"/>
              <p:cNvSpPr>
                <a:spLocks/>
              </p:cNvSpPr>
              <p:nvPr/>
            </p:nvSpPr>
            <p:spPr bwMode="auto">
              <a:xfrm>
                <a:off x="49295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Google Shape;95;p4"/>
              <p:cNvSpPr>
                <a:spLocks/>
              </p:cNvSpPr>
              <p:nvPr/>
            </p:nvSpPr>
            <p:spPr bwMode="auto">
              <a:xfrm>
                <a:off x="523557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Google Shape;96;p4"/>
              <p:cNvSpPr>
                <a:spLocks/>
              </p:cNvSpPr>
              <p:nvPr/>
            </p:nvSpPr>
            <p:spPr bwMode="auto">
              <a:xfrm>
                <a:off x="554162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Google Shape;97;p4"/>
            <p:cNvSpPr>
              <a:spLocks/>
            </p:cNvSpPr>
            <p:nvPr/>
          </p:nvSpPr>
          <p:spPr bwMode="auto">
            <a:xfrm rot="-5400000">
              <a:off x="797006" y="4262150"/>
              <a:ext cx="42550" cy="289400"/>
            </a:xfrm>
            <a:custGeom>
              <a:avLst/>
              <a:gdLst>
                <a:gd name="T0" fmla="*/ 13031250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031250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031250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Google Shape;98;p4"/>
            <p:cNvSpPr>
              <a:spLocks/>
            </p:cNvSpPr>
            <p:nvPr/>
          </p:nvSpPr>
          <p:spPr bwMode="auto">
            <a:xfrm rot="-5400000">
              <a:off x="796581" y="39565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Google Shape;99;p4"/>
            <p:cNvSpPr>
              <a:spLocks/>
            </p:cNvSpPr>
            <p:nvPr/>
          </p:nvSpPr>
          <p:spPr bwMode="auto">
            <a:xfrm rot="-5400000">
              <a:off x="796581" y="36504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Google Shape;100;p4"/>
            <p:cNvSpPr>
              <a:spLocks/>
            </p:cNvSpPr>
            <p:nvPr/>
          </p:nvSpPr>
          <p:spPr bwMode="auto">
            <a:xfrm rot="-5400000">
              <a:off x="796581" y="33444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25000 w 1736"/>
                <a:gd name="T9" fmla="*/ 167312500 h 11576"/>
                <a:gd name="T10" fmla="*/ 27125000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Google Shape;101;p4"/>
            <p:cNvSpPr>
              <a:spLocks/>
            </p:cNvSpPr>
            <p:nvPr/>
          </p:nvSpPr>
          <p:spPr bwMode="auto">
            <a:xfrm rot="-5400000">
              <a:off x="797006" y="3038775"/>
              <a:ext cx="42550" cy="289400"/>
            </a:xfrm>
            <a:custGeom>
              <a:avLst/>
              <a:gdLst>
                <a:gd name="T0" fmla="*/ 13546875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546875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546875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Google Shape;102;p4"/>
            <p:cNvSpPr>
              <a:spLocks/>
            </p:cNvSpPr>
            <p:nvPr/>
          </p:nvSpPr>
          <p:spPr bwMode="auto">
            <a:xfrm rot="-5400000">
              <a:off x="796581" y="27331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Google Shape;103;p4"/>
            <p:cNvSpPr>
              <a:spLocks/>
            </p:cNvSpPr>
            <p:nvPr/>
          </p:nvSpPr>
          <p:spPr bwMode="auto">
            <a:xfrm rot="-5400000">
              <a:off x="796581" y="242710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Google Shape;104;p4"/>
            <p:cNvSpPr>
              <a:spLocks/>
            </p:cNvSpPr>
            <p:nvPr/>
          </p:nvSpPr>
          <p:spPr bwMode="auto">
            <a:xfrm rot="-5400000">
              <a:off x="796581" y="21210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Google Shape;105;p4"/>
            <p:cNvSpPr>
              <a:spLocks/>
            </p:cNvSpPr>
            <p:nvPr/>
          </p:nvSpPr>
          <p:spPr bwMode="auto">
            <a:xfrm rot="-5400000">
              <a:off x="796994" y="1815413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Google Shape;106;p4"/>
            <p:cNvSpPr>
              <a:spLocks/>
            </p:cNvSpPr>
            <p:nvPr/>
          </p:nvSpPr>
          <p:spPr bwMode="auto">
            <a:xfrm rot="-5400000">
              <a:off x="796581" y="15097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Google Shape;107;p4"/>
            <p:cNvSpPr>
              <a:spLocks/>
            </p:cNvSpPr>
            <p:nvPr/>
          </p:nvSpPr>
          <p:spPr bwMode="auto">
            <a:xfrm rot="-5400000">
              <a:off x="796581" y="12037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Google Shape;108;p4"/>
            <p:cNvSpPr>
              <a:spLocks/>
            </p:cNvSpPr>
            <p:nvPr/>
          </p:nvSpPr>
          <p:spPr bwMode="auto">
            <a:xfrm rot="-5400000">
              <a:off x="796581" y="8976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Google Shape;109;p4"/>
            <p:cNvSpPr>
              <a:spLocks/>
            </p:cNvSpPr>
            <p:nvPr/>
          </p:nvSpPr>
          <p:spPr bwMode="auto">
            <a:xfrm rot="-5400000">
              <a:off x="796994" y="592038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4" name="Google Shape;110;p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8" t="20068" r="12257" b="7999"/>
          <a:stretch>
            <a:fillRect/>
          </a:stretch>
        </p:blipFill>
        <p:spPr bwMode="auto">
          <a:xfrm>
            <a:off x="9992784" y="637118"/>
            <a:ext cx="1310216" cy="1240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Google Shape;80;p4"/>
          <p:cNvSpPr txBox="1">
            <a:spLocks noGrp="1"/>
          </p:cNvSpPr>
          <p:nvPr>
            <p:ph type="subTitle" idx="1"/>
          </p:nvPr>
        </p:nvSpPr>
        <p:spPr>
          <a:xfrm>
            <a:off x="1409167" y="1530233"/>
            <a:ext cx="9795200" cy="4608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 sz="1600"/>
            </a:lvl9pPr>
          </a:lstStyle>
          <a:p>
            <a:endParaRPr/>
          </a:p>
        </p:txBody>
      </p:sp>
      <p:sp>
        <p:nvSpPr>
          <p:cNvPr id="81" name="Google Shape;81;p4"/>
          <p:cNvSpPr txBox="1">
            <a:spLocks noGrp="1"/>
          </p:cNvSpPr>
          <p:nvPr>
            <p:ph type="title"/>
          </p:nvPr>
        </p:nvSpPr>
        <p:spPr>
          <a:xfrm>
            <a:off x="1409167" y="637500"/>
            <a:ext cx="97952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8409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12;p5"/>
          <p:cNvSpPr>
            <a:spLocks noChangeArrowheads="1"/>
          </p:cNvSpPr>
          <p:nvPr/>
        </p:nvSpPr>
        <p:spPr bwMode="auto">
          <a:xfrm>
            <a:off x="1079501" y="607485"/>
            <a:ext cx="10215033" cy="5643033"/>
          </a:xfrm>
          <a:prstGeom prst="roundRect">
            <a:avLst>
              <a:gd name="adj" fmla="val 5074"/>
            </a:avLst>
          </a:prstGeom>
          <a:solidFill>
            <a:schemeClr val="bg2"/>
          </a:solidFill>
          <a:ln w="1905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>
              <a:solidFill>
                <a:srgbClr val="086245"/>
              </a:solidFill>
            </a:endParaRPr>
          </a:p>
        </p:txBody>
      </p:sp>
      <p:pic>
        <p:nvPicPr>
          <p:cNvPr id="8" name="Google Shape;113;p5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1093333" y="620333"/>
            <a:ext cx="10187600" cy="56188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pic>
        <p:nvPicPr>
          <p:cNvPr id="9" name="Google Shape;114;p5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9844">
            <a:off x="5310718" y="706968"/>
            <a:ext cx="1962149" cy="183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oogle Shape;116;p5"/>
          <p:cNvGrpSpPr>
            <a:grpSpLocks/>
          </p:cNvGrpSpPr>
          <p:nvPr/>
        </p:nvGrpSpPr>
        <p:grpSpPr bwMode="auto">
          <a:xfrm>
            <a:off x="897467" y="929218"/>
            <a:ext cx="433917" cy="4999567"/>
            <a:chOff x="673581" y="696275"/>
            <a:chExt cx="324325" cy="3751050"/>
          </a:xfrm>
        </p:grpSpPr>
        <p:grpSp>
          <p:nvGrpSpPr>
            <p:cNvPr id="11" name="Google Shape;117;p5"/>
            <p:cNvGrpSpPr>
              <a:grpSpLocks/>
            </p:cNvGrpSpPr>
            <p:nvPr/>
          </p:nvGrpSpPr>
          <p:grpSpPr bwMode="auto"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25" name="Google Shape;118;p5"/>
              <p:cNvSpPr>
                <a:spLocks/>
              </p:cNvSpPr>
              <p:nvPr/>
            </p:nvSpPr>
            <p:spPr bwMode="auto">
              <a:xfrm>
                <a:off x="187150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Google Shape;119;p5"/>
              <p:cNvSpPr>
                <a:spLocks/>
              </p:cNvSpPr>
              <p:nvPr/>
            </p:nvSpPr>
            <p:spPr bwMode="auto">
              <a:xfrm>
                <a:off x="21767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Google Shape;120;p5"/>
              <p:cNvSpPr>
                <a:spLocks/>
              </p:cNvSpPr>
              <p:nvPr/>
            </p:nvSpPr>
            <p:spPr bwMode="auto">
              <a:xfrm>
                <a:off x="24827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Google Shape;121;p5"/>
              <p:cNvSpPr>
                <a:spLocks/>
              </p:cNvSpPr>
              <p:nvPr/>
            </p:nvSpPr>
            <p:spPr bwMode="auto">
              <a:xfrm>
                <a:off x="278882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Google Shape;122;p5"/>
              <p:cNvSpPr>
                <a:spLocks/>
              </p:cNvSpPr>
              <p:nvPr/>
            </p:nvSpPr>
            <p:spPr bwMode="auto">
              <a:xfrm>
                <a:off x="309487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Google Shape;123;p5"/>
              <p:cNvSpPr>
                <a:spLocks/>
              </p:cNvSpPr>
              <p:nvPr/>
            </p:nvSpPr>
            <p:spPr bwMode="auto">
              <a:xfrm>
                <a:off x="340010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124;p5"/>
              <p:cNvSpPr>
                <a:spLocks/>
              </p:cNvSpPr>
              <p:nvPr/>
            </p:nvSpPr>
            <p:spPr bwMode="auto">
              <a:xfrm>
                <a:off x="370615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Google Shape;125;p5"/>
              <p:cNvSpPr>
                <a:spLocks/>
              </p:cNvSpPr>
              <p:nvPr/>
            </p:nvSpPr>
            <p:spPr bwMode="auto">
              <a:xfrm>
                <a:off x="4012200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Google Shape;126;p5"/>
              <p:cNvSpPr>
                <a:spLocks/>
              </p:cNvSpPr>
              <p:nvPr/>
            </p:nvSpPr>
            <p:spPr bwMode="auto">
              <a:xfrm>
                <a:off x="431825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Google Shape;127;p5"/>
              <p:cNvSpPr>
                <a:spLocks/>
              </p:cNvSpPr>
              <p:nvPr/>
            </p:nvSpPr>
            <p:spPr bwMode="auto">
              <a:xfrm>
                <a:off x="46234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Google Shape;128;p5"/>
              <p:cNvSpPr>
                <a:spLocks/>
              </p:cNvSpPr>
              <p:nvPr/>
            </p:nvSpPr>
            <p:spPr bwMode="auto">
              <a:xfrm>
                <a:off x="49295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Google Shape;129;p5"/>
              <p:cNvSpPr>
                <a:spLocks/>
              </p:cNvSpPr>
              <p:nvPr/>
            </p:nvSpPr>
            <p:spPr bwMode="auto">
              <a:xfrm>
                <a:off x="523557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Google Shape;130;p5"/>
              <p:cNvSpPr>
                <a:spLocks/>
              </p:cNvSpPr>
              <p:nvPr/>
            </p:nvSpPr>
            <p:spPr bwMode="auto">
              <a:xfrm>
                <a:off x="554162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" name="Google Shape;131;p5"/>
            <p:cNvSpPr>
              <a:spLocks/>
            </p:cNvSpPr>
            <p:nvPr/>
          </p:nvSpPr>
          <p:spPr bwMode="auto">
            <a:xfrm rot="-5400000">
              <a:off x="797006" y="4262150"/>
              <a:ext cx="42550" cy="289400"/>
            </a:xfrm>
            <a:custGeom>
              <a:avLst/>
              <a:gdLst>
                <a:gd name="T0" fmla="*/ 13031250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031250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031250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Google Shape;132;p5"/>
            <p:cNvSpPr>
              <a:spLocks/>
            </p:cNvSpPr>
            <p:nvPr/>
          </p:nvSpPr>
          <p:spPr bwMode="auto">
            <a:xfrm rot="-5400000">
              <a:off x="796581" y="39565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Google Shape;133;p5"/>
            <p:cNvSpPr>
              <a:spLocks/>
            </p:cNvSpPr>
            <p:nvPr/>
          </p:nvSpPr>
          <p:spPr bwMode="auto">
            <a:xfrm rot="-5400000">
              <a:off x="796581" y="36504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Google Shape;134;p5"/>
            <p:cNvSpPr>
              <a:spLocks/>
            </p:cNvSpPr>
            <p:nvPr/>
          </p:nvSpPr>
          <p:spPr bwMode="auto">
            <a:xfrm rot="-5400000">
              <a:off x="796581" y="33444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25000 w 1736"/>
                <a:gd name="T9" fmla="*/ 167312500 h 11576"/>
                <a:gd name="T10" fmla="*/ 27125000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Google Shape;135;p5"/>
            <p:cNvSpPr>
              <a:spLocks/>
            </p:cNvSpPr>
            <p:nvPr/>
          </p:nvSpPr>
          <p:spPr bwMode="auto">
            <a:xfrm rot="-5400000">
              <a:off x="797006" y="3038775"/>
              <a:ext cx="42550" cy="289400"/>
            </a:xfrm>
            <a:custGeom>
              <a:avLst/>
              <a:gdLst>
                <a:gd name="T0" fmla="*/ 13546875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546875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546875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Google Shape;136;p5"/>
            <p:cNvSpPr>
              <a:spLocks/>
            </p:cNvSpPr>
            <p:nvPr/>
          </p:nvSpPr>
          <p:spPr bwMode="auto">
            <a:xfrm rot="-5400000">
              <a:off x="796581" y="27331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Google Shape;137;p5"/>
            <p:cNvSpPr>
              <a:spLocks/>
            </p:cNvSpPr>
            <p:nvPr/>
          </p:nvSpPr>
          <p:spPr bwMode="auto">
            <a:xfrm rot="-5400000">
              <a:off x="796581" y="242710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Google Shape;138;p5"/>
            <p:cNvSpPr>
              <a:spLocks/>
            </p:cNvSpPr>
            <p:nvPr/>
          </p:nvSpPr>
          <p:spPr bwMode="auto">
            <a:xfrm rot="-5400000">
              <a:off x="796581" y="21210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Google Shape;139;p5"/>
            <p:cNvSpPr>
              <a:spLocks/>
            </p:cNvSpPr>
            <p:nvPr/>
          </p:nvSpPr>
          <p:spPr bwMode="auto">
            <a:xfrm rot="-5400000">
              <a:off x="796994" y="1815413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Google Shape;140;p5"/>
            <p:cNvSpPr>
              <a:spLocks/>
            </p:cNvSpPr>
            <p:nvPr/>
          </p:nvSpPr>
          <p:spPr bwMode="auto">
            <a:xfrm rot="-5400000">
              <a:off x="796581" y="15097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Google Shape;141;p5"/>
            <p:cNvSpPr>
              <a:spLocks/>
            </p:cNvSpPr>
            <p:nvPr/>
          </p:nvSpPr>
          <p:spPr bwMode="auto">
            <a:xfrm rot="-5400000">
              <a:off x="796581" y="12037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Google Shape;142;p5"/>
            <p:cNvSpPr>
              <a:spLocks/>
            </p:cNvSpPr>
            <p:nvPr/>
          </p:nvSpPr>
          <p:spPr bwMode="auto">
            <a:xfrm rot="-5400000">
              <a:off x="796581" y="8976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Google Shape;143;p5"/>
            <p:cNvSpPr>
              <a:spLocks/>
            </p:cNvSpPr>
            <p:nvPr/>
          </p:nvSpPr>
          <p:spPr bwMode="auto">
            <a:xfrm rot="-5400000">
              <a:off x="796994" y="592038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8" name="Google Shape;148;p5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66" b="6123"/>
          <a:stretch>
            <a:fillRect/>
          </a:stretch>
        </p:blipFill>
        <p:spPr bwMode="auto">
          <a:xfrm>
            <a:off x="9660467" y="4214285"/>
            <a:ext cx="2531533" cy="263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Google Shape;149;p5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1" t="28180" r="18494" b="9859"/>
          <a:stretch>
            <a:fillRect/>
          </a:stretch>
        </p:blipFill>
        <p:spPr bwMode="auto">
          <a:xfrm>
            <a:off x="8697384" y="1610784"/>
            <a:ext cx="2988733" cy="23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oogle Shape;150;p5"/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2" t="7355" r="23599"/>
          <a:stretch>
            <a:fillRect/>
          </a:stretch>
        </p:blipFill>
        <p:spPr bwMode="auto">
          <a:xfrm rot="5888868">
            <a:off x="1229785" y="393701"/>
            <a:ext cx="168910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" name="Google Shape;115;p5"/>
          <p:cNvSpPr txBox="1">
            <a:spLocks noGrp="1"/>
          </p:cNvSpPr>
          <p:nvPr>
            <p:ph type="title"/>
          </p:nvPr>
        </p:nvSpPr>
        <p:spPr>
          <a:xfrm>
            <a:off x="1341867" y="637500"/>
            <a:ext cx="98992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144" name="Google Shape;144;p5"/>
          <p:cNvSpPr txBox="1">
            <a:spLocks noGrp="1"/>
          </p:cNvSpPr>
          <p:nvPr>
            <p:ph type="subTitle" idx="1"/>
          </p:nvPr>
        </p:nvSpPr>
        <p:spPr>
          <a:xfrm>
            <a:off x="2567825" y="3810900"/>
            <a:ext cx="2990400" cy="1632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5"/>
          <p:cNvSpPr txBox="1">
            <a:spLocks noGrp="1"/>
          </p:cNvSpPr>
          <p:nvPr>
            <p:ph type="subTitle" idx="2"/>
          </p:nvPr>
        </p:nvSpPr>
        <p:spPr>
          <a:xfrm>
            <a:off x="2567825" y="3328433"/>
            <a:ext cx="2990400" cy="538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146" name="Google Shape;146;p5"/>
          <p:cNvSpPr txBox="1">
            <a:spLocks noGrp="1"/>
          </p:cNvSpPr>
          <p:nvPr>
            <p:ph type="subTitle" idx="3"/>
          </p:nvPr>
        </p:nvSpPr>
        <p:spPr>
          <a:xfrm>
            <a:off x="6633759" y="3810900"/>
            <a:ext cx="2990400" cy="1632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5"/>
          <p:cNvSpPr txBox="1">
            <a:spLocks noGrp="1"/>
          </p:cNvSpPr>
          <p:nvPr>
            <p:ph type="subTitle" idx="4"/>
          </p:nvPr>
        </p:nvSpPr>
        <p:spPr>
          <a:xfrm>
            <a:off x="6633759" y="3328433"/>
            <a:ext cx="2990400" cy="538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67633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52;p6"/>
          <p:cNvSpPr>
            <a:spLocks noChangeArrowheads="1"/>
          </p:cNvSpPr>
          <p:nvPr/>
        </p:nvSpPr>
        <p:spPr bwMode="auto">
          <a:xfrm>
            <a:off x="1079501" y="607485"/>
            <a:ext cx="10215033" cy="5643033"/>
          </a:xfrm>
          <a:prstGeom prst="roundRect">
            <a:avLst>
              <a:gd name="adj" fmla="val 5074"/>
            </a:avLst>
          </a:prstGeom>
          <a:solidFill>
            <a:schemeClr val="bg2"/>
          </a:solidFill>
          <a:ln w="1905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>
              <a:solidFill>
                <a:srgbClr val="086245"/>
              </a:solidFill>
            </a:endParaRPr>
          </a:p>
        </p:txBody>
      </p:sp>
      <p:pic>
        <p:nvPicPr>
          <p:cNvPr id="4" name="Google Shape;153;p6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1093333" y="620333"/>
            <a:ext cx="10187600" cy="56188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pic>
        <p:nvPicPr>
          <p:cNvPr id="5" name="Google Shape;154;p6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9844">
            <a:off x="5310718" y="706968"/>
            <a:ext cx="1962149" cy="183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oogle Shape;156;p6"/>
          <p:cNvGrpSpPr>
            <a:grpSpLocks/>
          </p:cNvGrpSpPr>
          <p:nvPr/>
        </p:nvGrpSpPr>
        <p:grpSpPr bwMode="auto">
          <a:xfrm>
            <a:off x="897467" y="929218"/>
            <a:ext cx="433917" cy="4999567"/>
            <a:chOff x="673581" y="696275"/>
            <a:chExt cx="324325" cy="3751050"/>
          </a:xfrm>
        </p:grpSpPr>
        <p:grpSp>
          <p:nvGrpSpPr>
            <p:cNvPr id="7" name="Google Shape;157;p6"/>
            <p:cNvGrpSpPr>
              <a:grpSpLocks/>
            </p:cNvGrpSpPr>
            <p:nvPr/>
          </p:nvGrpSpPr>
          <p:grpSpPr bwMode="auto"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21" name="Google Shape;158;p6"/>
              <p:cNvSpPr>
                <a:spLocks/>
              </p:cNvSpPr>
              <p:nvPr/>
            </p:nvSpPr>
            <p:spPr bwMode="auto">
              <a:xfrm>
                <a:off x="187150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Google Shape;159;p6"/>
              <p:cNvSpPr>
                <a:spLocks/>
              </p:cNvSpPr>
              <p:nvPr/>
            </p:nvSpPr>
            <p:spPr bwMode="auto">
              <a:xfrm>
                <a:off x="21767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Google Shape;160;p6"/>
              <p:cNvSpPr>
                <a:spLocks/>
              </p:cNvSpPr>
              <p:nvPr/>
            </p:nvSpPr>
            <p:spPr bwMode="auto">
              <a:xfrm>
                <a:off x="24827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Google Shape;161;p6"/>
              <p:cNvSpPr>
                <a:spLocks/>
              </p:cNvSpPr>
              <p:nvPr/>
            </p:nvSpPr>
            <p:spPr bwMode="auto">
              <a:xfrm>
                <a:off x="278882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Google Shape;162;p6"/>
              <p:cNvSpPr>
                <a:spLocks/>
              </p:cNvSpPr>
              <p:nvPr/>
            </p:nvSpPr>
            <p:spPr bwMode="auto">
              <a:xfrm>
                <a:off x="309487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Google Shape;163;p6"/>
              <p:cNvSpPr>
                <a:spLocks/>
              </p:cNvSpPr>
              <p:nvPr/>
            </p:nvSpPr>
            <p:spPr bwMode="auto">
              <a:xfrm>
                <a:off x="340010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Google Shape;164;p6"/>
              <p:cNvSpPr>
                <a:spLocks/>
              </p:cNvSpPr>
              <p:nvPr/>
            </p:nvSpPr>
            <p:spPr bwMode="auto">
              <a:xfrm>
                <a:off x="370615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Google Shape;165;p6"/>
              <p:cNvSpPr>
                <a:spLocks/>
              </p:cNvSpPr>
              <p:nvPr/>
            </p:nvSpPr>
            <p:spPr bwMode="auto">
              <a:xfrm>
                <a:off x="4012200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Google Shape;166;p6"/>
              <p:cNvSpPr>
                <a:spLocks/>
              </p:cNvSpPr>
              <p:nvPr/>
            </p:nvSpPr>
            <p:spPr bwMode="auto">
              <a:xfrm>
                <a:off x="431825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Google Shape;167;p6"/>
              <p:cNvSpPr>
                <a:spLocks/>
              </p:cNvSpPr>
              <p:nvPr/>
            </p:nvSpPr>
            <p:spPr bwMode="auto">
              <a:xfrm>
                <a:off x="46234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168;p6"/>
              <p:cNvSpPr>
                <a:spLocks/>
              </p:cNvSpPr>
              <p:nvPr/>
            </p:nvSpPr>
            <p:spPr bwMode="auto">
              <a:xfrm>
                <a:off x="49295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Google Shape;169;p6"/>
              <p:cNvSpPr>
                <a:spLocks/>
              </p:cNvSpPr>
              <p:nvPr/>
            </p:nvSpPr>
            <p:spPr bwMode="auto">
              <a:xfrm>
                <a:off x="523557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Google Shape;170;p6"/>
              <p:cNvSpPr>
                <a:spLocks/>
              </p:cNvSpPr>
              <p:nvPr/>
            </p:nvSpPr>
            <p:spPr bwMode="auto">
              <a:xfrm>
                <a:off x="554162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Google Shape;171;p6"/>
            <p:cNvSpPr>
              <a:spLocks/>
            </p:cNvSpPr>
            <p:nvPr/>
          </p:nvSpPr>
          <p:spPr bwMode="auto">
            <a:xfrm rot="-5400000">
              <a:off x="797006" y="4262150"/>
              <a:ext cx="42550" cy="289400"/>
            </a:xfrm>
            <a:custGeom>
              <a:avLst/>
              <a:gdLst>
                <a:gd name="T0" fmla="*/ 13031250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031250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031250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Google Shape;172;p6"/>
            <p:cNvSpPr>
              <a:spLocks/>
            </p:cNvSpPr>
            <p:nvPr/>
          </p:nvSpPr>
          <p:spPr bwMode="auto">
            <a:xfrm rot="-5400000">
              <a:off x="796581" y="39565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Google Shape;173;p6"/>
            <p:cNvSpPr>
              <a:spLocks/>
            </p:cNvSpPr>
            <p:nvPr/>
          </p:nvSpPr>
          <p:spPr bwMode="auto">
            <a:xfrm rot="-5400000">
              <a:off x="796581" y="36504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Google Shape;174;p6"/>
            <p:cNvSpPr>
              <a:spLocks/>
            </p:cNvSpPr>
            <p:nvPr/>
          </p:nvSpPr>
          <p:spPr bwMode="auto">
            <a:xfrm rot="-5400000">
              <a:off x="796581" y="33444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25000 w 1736"/>
                <a:gd name="T9" fmla="*/ 167312500 h 11576"/>
                <a:gd name="T10" fmla="*/ 27125000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Google Shape;175;p6"/>
            <p:cNvSpPr>
              <a:spLocks/>
            </p:cNvSpPr>
            <p:nvPr/>
          </p:nvSpPr>
          <p:spPr bwMode="auto">
            <a:xfrm rot="-5400000">
              <a:off x="797006" y="3038775"/>
              <a:ext cx="42550" cy="289400"/>
            </a:xfrm>
            <a:custGeom>
              <a:avLst/>
              <a:gdLst>
                <a:gd name="T0" fmla="*/ 13546875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546875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546875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Google Shape;176;p6"/>
            <p:cNvSpPr>
              <a:spLocks/>
            </p:cNvSpPr>
            <p:nvPr/>
          </p:nvSpPr>
          <p:spPr bwMode="auto">
            <a:xfrm rot="-5400000">
              <a:off x="796581" y="27331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Google Shape;177;p6"/>
            <p:cNvSpPr>
              <a:spLocks/>
            </p:cNvSpPr>
            <p:nvPr/>
          </p:nvSpPr>
          <p:spPr bwMode="auto">
            <a:xfrm rot="-5400000">
              <a:off x="796581" y="242710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Google Shape;178;p6"/>
            <p:cNvSpPr>
              <a:spLocks/>
            </p:cNvSpPr>
            <p:nvPr/>
          </p:nvSpPr>
          <p:spPr bwMode="auto">
            <a:xfrm rot="-5400000">
              <a:off x="796581" y="21210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Google Shape;179;p6"/>
            <p:cNvSpPr>
              <a:spLocks/>
            </p:cNvSpPr>
            <p:nvPr/>
          </p:nvSpPr>
          <p:spPr bwMode="auto">
            <a:xfrm rot="-5400000">
              <a:off x="796994" y="1815413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Google Shape;180;p6"/>
            <p:cNvSpPr>
              <a:spLocks/>
            </p:cNvSpPr>
            <p:nvPr/>
          </p:nvSpPr>
          <p:spPr bwMode="auto">
            <a:xfrm rot="-5400000">
              <a:off x="796581" y="15097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Google Shape;181;p6"/>
            <p:cNvSpPr>
              <a:spLocks/>
            </p:cNvSpPr>
            <p:nvPr/>
          </p:nvSpPr>
          <p:spPr bwMode="auto">
            <a:xfrm rot="-5400000">
              <a:off x="796581" y="12037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Google Shape;182;p6"/>
            <p:cNvSpPr>
              <a:spLocks/>
            </p:cNvSpPr>
            <p:nvPr/>
          </p:nvSpPr>
          <p:spPr bwMode="auto">
            <a:xfrm rot="-5400000">
              <a:off x="796581" y="8976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Google Shape;183;p6"/>
            <p:cNvSpPr>
              <a:spLocks/>
            </p:cNvSpPr>
            <p:nvPr/>
          </p:nvSpPr>
          <p:spPr bwMode="auto">
            <a:xfrm rot="-5400000">
              <a:off x="796994" y="592038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5" name="Google Shape;155;p6"/>
          <p:cNvSpPr txBox="1">
            <a:spLocks noGrp="1"/>
          </p:cNvSpPr>
          <p:nvPr>
            <p:ph type="title"/>
          </p:nvPr>
        </p:nvSpPr>
        <p:spPr>
          <a:xfrm>
            <a:off x="1341867" y="637500"/>
            <a:ext cx="98992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6495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85;p7"/>
          <p:cNvSpPr>
            <a:spLocks noChangeArrowheads="1"/>
          </p:cNvSpPr>
          <p:nvPr/>
        </p:nvSpPr>
        <p:spPr bwMode="auto">
          <a:xfrm>
            <a:off x="1079501" y="607485"/>
            <a:ext cx="10215033" cy="5643033"/>
          </a:xfrm>
          <a:prstGeom prst="roundRect">
            <a:avLst>
              <a:gd name="adj" fmla="val 5074"/>
            </a:avLst>
          </a:prstGeom>
          <a:solidFill>
            <a:schemeClr val="bg2"/>
          </a:solidFill>
          <a:ln w="1905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>
              <a:solidFill>
                <a:srgbClr val="086245"/>
              </a:solidFill>
            </a:endParaRPr>
          </a:p>
        </p:txBody>
      </p:sp>
      <p:pic>
        <p:nvPicPr>
          <p:cNvPr id="6" name="Google Shape;186;p7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1093333" y="620333"/>
            <a:ext cx="10187600" cy="56188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pic>
        <p:nvPicPr>
          <p:cNvPr id="7" name="Google Shape;187;p7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9844">
            <a:off x="5310718" y="706968"/>
            <a:ext cx="1962149" cy="183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oogle Shape;189;p7"/>
          <p:cNvGrpSpPr>
            <a:grpSpLocks/>
          </p:cNvGrpSpPr>
          <p:nvPr/>
        </p:nvGrpSpPr>
        <p:grpSpPr bwMode="auto">
          <a:xfrm>
            <a:off x="897467" y="929218"/>
            <a:ext cx="433917" cy="4999567"/>
            <a:chOff x="673581" y="696275"/>
            <a:chExt cx="324325" cy="3751050"/>
          </a:xfrm>
        </p:grpSpPr>
        <p:grpSp>
          <p:nvGrpSpPr>
            <p:cNvPr id="9" name="Google Shape;190;p7"/>
            <p:cNvGrpSpPr>
              <a:grpSpLocks/>
            </p:cNvGrpSpPr>
            <p:nvPr/>
          </p:nvGrpSpPr>
          <p:grpSpPr bwMode="auto"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23" name="Google Shape;191;p7"/>
              <p:cNvSpPr>
                <a:spLocks/>
              </p:cNvSpPr>
              <p:nvPr/>
            </p:nvSpPr>
            <p:spPr bwMode="auto">
              <a:xfrm>
                <a:off x="187150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Google Shape;192;p7"/>
              <p:cNvSpPr>
                <a:spLocks/>
              </p:cNvSpPr>
              <p:nvPr/>
            </p:nvSpPr>
            <p:spPr bwMode="auto">
              <a:xfrm>
                <a:off x="21767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Google Shape;193;p7"/>
              <p:cNvSpPr>
                <a:spLocks/>
              </p:cNvSpPr>
              <p:nvPr/>
            </p:nvSpPr>
            <p:spPr bwMode="auto">
              <a:xfrm>
                <a:off x="24827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Google Shape;194;p7"/>
              <p:cNvSpPr>
                <a:spLocks/>
              </p:cNvSpPr>
              <p:nvPr/>
            </p:nvSpPr>
            <p:spPr bwMode="auto">
              <a:xfrm>
                <a:off x="278882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Google Shape;195;p7"/>
              <p:cNvSpPr>
                <a:spLocks/>
              </p:cNvSpPr>
              <p:nvPr/>
            </p:nvSpPr>
            <p:spPr bwMode="auto">
              <a:xfrm>
                <a:off x="309487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Google Shape;196;p7"/>
              <p:cNvSpPr>
                <a:spLocks/>
              </p:cNvSpPr>
              <p:nvPr/>
            </p:nvSpPr>
            <p:spPr bwMode="auto">
              <a:xfrm>
                <a:off x="340010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Google Shape;197;p7"/>
              <p:cNvSpPr>
                <a:spLocks/>
              </p:cNvSpPr>
              <p:nvPr/>
            </p:nvSpPr>
            <p:spPr bwMode="auto">
              <a:xfrm>
                <a:off x="370615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Google Shape;198;p7"/>
              <p:cNvSpPr>
                <a:spLocks/>
              </p:cNvSpPr>
              <p:nvPr/>
            </p:nvSpPr>
            <p:spPr bwMode="auto">
              <a:xfrm>
                <a:off x="4012200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199;p7"/>
              <p:cNvSpPr>
                <a:spLocks/>
              </p:cNvSpPr>
              <p:nvPr/>
            </p:nvSpPr>
            <p:spPr bwMode="auto">
              <a:xfrm>
                <a:off x="431825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Google Shape;200;p7"/>
              <p:cNvSpPr>
                <a:spLocks/>
              </p:cNvSpPr>
              <p:nvPr/>
            </p:nvSpPr>
            <p:spPr bwMode="auto">
              <a:xfrm>
                <a:off x="46234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Google Shape;201;p7"/>
              <p:cNvSpPr>
                <a:spLocks/>
              </p:cNvSpPr>
              <p:nvPr/>
            </p:nvSpPr>
            <p:spPr bwMode="auto">
              <a:xfrm>
                <a:off x="49295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Google Shape;202;p7"/>
              <p:cNvSpPr>
                <a:spLocks/>
              </p:cNvSpPr>
              <p:nvPr/>
            </p:nvSpPr>
            <p:spPr bwMode="auto">
              <a:xfrm>
                <a:off x="523557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Google Shape;203;p7"/>
              <p:cNvSpPr>
                <a:spLocks/>
              </p:cNvSpPr>
              <p:nvPr/>
            </p:nvSpPr>
            <p:spPr bwMode="auto">
              <a:xfrm>
                <a:off x="554162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" name="Google Shape;204;p7"/>
            <p:cNvSpPr>
              <a:spLocks/>
            </p:cNvSpPr>
            <p:nvPr/>
          </p:nvSpPr>
          <p:spPr bwMode="auto">
            <a:xfrm rot="-5400000">
              <a:off x="797006" y="4262150"/>
              <a:ext cx="42550" cy="289400"/>
            </a:xfrm>
            <a:custGeom>
              <a:avLst/>
              <a:gdLst>
                <a:gd name="T0" fmla="*/ 13031250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031250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031250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Google Shape;205;p7"/>
            <p:cNvSpPr>
              <a:spLocks/>
            </p:cNvSpPr>
            <p:nvPr/>
          </p:nvSpPr>
          <p:spPr bwMode="auto">
            <a:xfrm rot="-5400000">
              <a:off x="796581" y="39565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Google Shape;206;p7"/>
            <p:cNvSpPr>
              <a:spLocks/>
            </p:cNvSpPr>
            <p:nvPr/>
          </p:nvSpPr>
          <p:spPr bwMode="auto">
            <a:xfrm rot="-5400000">
              <a:off x="796581" y="36504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Google Shape;207;p7"/>
            <p:cNvSpPr>
              <a:spLocks/>
            </p:cNvSpPr>
            <p:nvPr/>
          </p:nvSpPr>
          <p:spPr bwMode="auto">
            <a:xfrm rot="-5400000">
              <a:off x="796581" y="33444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25000 w 1736"/>
                <a:gd name="T9" fmla="*/ 167312500 h 11576"/>
                <a:gd name="T10" fmla="*/ 27125000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Google Shape;208;p7"/>
            <p:cNvSpPr>
              <a:spLocks/>
            </p:cNvSpPr>
            <p:nvPr/>
          </p:nvSpPr>
          <p:spPr bwMode="auto">
            <a:xfrm rot="-5400000">
              <a:off x="797006" y="3038775"/>
              <a:ext cx="42550" cy="289400"/>
            </a:xfrm>
            <a:custGeom>
              <a:avLst/>
              <a:gdLst>
                <a:gd name="T0" fmla="*/ 13546875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546875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546875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Google Shape;209;p7"/>
            <p:cNvSpPr>
              <a:spLocks/>
            </p:cNvSpPr>
            <p:nvPr/>
          </p:nvSpPr>
          <p:spPr bwMode="auto">
            <a:xfrm rot="-5400000">
              <a:off x="796581" y="27331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Google Shape;210;p7"/>
            <p:cNvSpPr>
              <a:spLocks/>
            </p:cNvSpPr>
            <p:nvPr/>
          </p:nvSpPr>
          <p:spPr bwMode="auto">
            <a:xfrm rot="-5400000">
              <a:off x="796581" y="242710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Google Shape;211;p7"/>
            <p:cNvSpPr>
              <a:spLocks/>
            </p:cNvSpPr>
            <p:nvPr/>
          </p:nvSpPr>
          <p:spPr bwMode="auto">
            <a:xfrm rot="-5400000">
              <a:off x="796581" y="21210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Google Shape;212;p7"/>
            <p:cNvSpPr>
              <a:spLocks/>
            </p:cNvSpPr>
            <p:nvPr/>
          </p:nvSpPr>
          <p:spPr bwMode="auto">
            <a:xfrm rot="-5400000">
              <a:off x="796994" y="1815413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Google Shape;213;p7"/>
            <p:cNvSpPr>
              <a:spLocks/>
            </p:cNvSpPr>
            <p:nvPr/>
          </p:nvSpPr>
          <p:spPr bwMode="auto">
            <a:xfrm rot="-5400000">
              <a:off x="796581" y="15097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Google Shape;214;p7"/>
            <p:cNvSpPr>
              <a:spLocks/>
            </p:cNvSpPr>
            <p:nvPr/>
          </p:nvSpPr>
          <p:spPr bwMode="auto">
            <a:xfrm rot="-5400000">
              <a:off x="796581" y="12037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Google Shape;215;p7"/>
            <p:cNvSpPr>
              <a:spLocks/>
            </p:cNvSpPr>
            <p:nvPr/>
          </p:nvSpPr>
          <p:spPr bwMode="auto">
            <a:xfrm rot="-5400000">
              <a:off x="796581" y="8976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Google Shape;216;p7"/>
            <p:cNvSpPr>
              <a:spLocks/>
            </p:cNvSpPr>
            <p:nvPr/>
          </p:nvSpPr>
          <p:spPr bwMode="auto">
            <a:xfrm rot="-5400000">
              <a:off x="796994" y="592038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6" name="Google Shape;219;p7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0885">
            <a:off x="1456267" y="4220633"/>
            <a:ext cx="2241551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Google Shape;220;p7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2" t="30075" r="18085" b="19044"/>
          <a:stretch>
            <a:fillRect/>
          </a:stretch>
        </p:blipFill>
        <p:spPr bwMode="auto">
          <a:xfrm rot="608972">
            <a:off x="8604251" y="996951"/>
            <a:ext cx="3348567" cy="22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Google Shape;221;p7"/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4" t="20113" r="12965" b="10439"/>
          <a:stretch>
            <a:fillRect/>
          </a:stretch>
        </p:blipFill>
        <p:spPr bwMode="auto">
          <a:xfrm>
            <a:off x="1720851" y="440267"/>
            <a:ext cx="21082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8" name="Google Shape;188;p7"/>
          <p:cNvSpPr txBox="1">
            <a:spLocks noGrp="1"/>
          </p:cNvSpPr>
          <p:nvPr>
            <p:ph type="title"/>
          </p:nvPr>
        </p:nvSpPr>
        <p:spPr>
          <a:xfrm>
            <a:off x="1357167" y="637500"/>
            <a:ext cx="98992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217" name="Google Shape;217;p7"/>
          <p:cNvSpPr txBox="1">
            <a:spLocks noGrp="1"/>
          </p:cNvSpPr>
          <p:nvPr>
            <p:ph type="subTitle" idx="1"/>
          </p:nvPr>
        </p:nvSpPr>
        <p:spPr>
          <a:xfrm>
            <a:off x="3959167" y="3105567"/>
            <a:ext cx="4695200" cy="200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7"/>
          <p:cNvSpPr txBox="1">
            <a:spLocks noGrp="1"/>
          </p:cNvSpPr>
          <p:nvPr>
            <p:ph type="subTitle" idx="2"/>
          </p:nvPr>
        </p:nvSpPr>
        <p:spPr>
          <a:xfrm>
            <a:off x="3959167" y="2567567"/>
            <a:ext cx="4695200" cy="538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0096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23;p8"/>
          <p:cNvSpPr>
            <a:spLocks noChangeArrowheads="1"/>
          </p:cNvSpPr>
          <p:nvPr/>
        </p:nvSpPr>
        <p:spPr bwMode="auto">
          <a:xfrm>
            <a:off x="1079501" y="607485"/>
            <a:ext cx="10215033" cy="5643033"/>
          </a:xfrm>
          <a:prstGeom prst="roundRect">
            <a:avLst>
              <a:gd name="adj" fmla="val 5074"/>
            </a:avLst>
          </a:prstGeom>
          <a:solidFill>
            <a:schemeClr val="bg2"/>
          </a:solidFill>
          <a:ln w="1905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>
              <a:solidFill>
                <a:srgbClr val="086245"/>
              </a:solidFill>
            </a:endParaRPr>
          </a:p>
        </p:txBody>
      </p:sp>
      <p:pic>
        <p:nvPicPr>
          <p:cNvPr id="4" name="Google Shape;224;p8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1093333" y="620333"/>
            <a:ext cx="10187600" cy="56188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5" name="Google Shape;226;p8"/>
          <p:cNvGrpSpPr>
            <a:grpSpLocks/>
          </p:cNvGrpSpPr>
          <p:nvPr/>
        </p:nvGrpSpPr>
        <p:grpSpPr bwMode="auto">
          <a:xfrm>
            <a:off x="897467" y="929218"/>
            <a:ext cx="433917" cy="4999567"/>
            <a:chOff x="673581" y="696275"/>
            <a:chExt cx="324325" cy="3751050"/>
          </a:xfrm>
        </p:grpSpPr>
        <p:grpSp>
          <p:nvGrpSpPr>
            <p:cNvPr id="6" name="Google Shape;227;p8"/>
            <p:cNvGrpSpPr>
              <a:grpSpLocks/>
            </p:cNvGrpSpPr>
            <p:nvPr/>
          </p:nvGrpSpPr>
          <p:grpSpPr bwMode="auto"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20" name="Google Shape;228;p8"/>
              <p:cNvSpPr>
                <a:spLocks/>
              </p:cNvSpPr>
              <p:nvPr/>
            </p:nvSpPr>
            <p:spPr bwMode="auto">
              <a:xfrm>
                <a:off x="187150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Google Shape;229;p8"/>
              <p:cNvSpPr>
                <a:spLocks/>
              </p:cNvSpPr>
              <p:nvPr/>
            </p:nvSpPr>
            <p:spPr bwMode="auto">
              <a:xfrm>
                <a:off x="21767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Google Shape;230;p8"/>
              <p:cNvSpPr>
                <a:spLocks/>
              </p:cNvSpPr>
              <p:nvPr/>
            </p:nvSpPr>
            <p:spPr bwMode="auto">
              <a:xfrm>
                <a:off x="24827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Google Shape;231;p8"/>
              <p:cNvSpPr>
                <a:spLocks/>
              </p:cNvSpPr>
              <p:nvPr/>
            </p:nvSpPr>
            <p:spPr bwMode="auto">
              <a:xfrm>
                <a:off x="278882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Google Shape;232;p8"/>
              <p:cNvSpPr>
                <a:spLocks/>
              </p:cNvSpPr>
              <p:nvPr/>
            </p:nvSpPr>
            <p:spPr bwMode="auto">
              <a:xfrm>
                <a:off x="309487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Google Shape;233;p8"/>
              <p:cNvSpPr>
                <a:spLocks/>
              </p:cNvSpPr>
              <p:nvPr/>
            </p:nvSpPr>
            <p:spPr bwMode="auto">
              <a:xfrm>
                <a:off x="340010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Google Shape;234;p8"/>
              <p:cNvSpPr>
                <a:spLocks/>
              </p:cNvSpPr>
              <p:nvPr/>
            </p:nvSpPr>
            <p:spPr bwMode="auto">
              <a:xfrm>
                <a:off x="370615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Google Shape;235;p8"/>
              <p:cNvSpPr>
                <a:spLocks/>
              </p:cNvSpPr>
              <p:nvPr/>
            </p:nvSpPr>
            <p:spPr bwMode="auto">
              <a:xfrm>
                <a:off x="4012200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Google Shape;236;p8"/>
              <p:cNvSpPr>
                <a:spLocks/>
              </p:cNvSpPr>
              <p:nvPr/>
            </p:nvSpPr>
            <p:spPr bwMode="auto">
              <a:xfrm>
                <a:off x="431825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Google Shape;237;p8"/>
              <p:cNvSpPr>
                <a:spLocks/>
              </p:cNvSpPr>
              <p:nvPr/>
            </p:nvSpPr>
            <p:spPr bwMode="auto">
              <a:xfrm>
                <a:off x="46234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Google Shape;238;p8"/>
              <p:cNvSpPr>
                <a:spLocks/>
              </p:cNvSpPr>
              <p:nvPr/>
            </p:nvSpPr>
            <p:spPr bwMode="auto">
              <a:xfrm>
                <a:off x="49295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239;p8"/>
              <p:cNvSpPr>
                <a:spLocks/>
              </p:cNvSpPr>
              <p:nvPr/>
            </p:nvSpPr>
            <p:spPr bwMode="auto">
              <a:xfrm>
                <a:off x="523557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Google Shape;240;p8"/>
              <p:cNvSpPr>
                <a:spLocks/>
              </p:cNvSpPr>
              <p:nvPr/>
            </p:nvSpPr>
            <p:spPr bwMode="auto">
              <a:xfrm>
                <a:off x="554162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" name="Google Shape;241;p8"/>
            <p:cNvSpPr>
              <a:spLocks/>
            </p:cNvSpPr>
            <p:nvPr/>
          </p:nvSpPr>
          <p:spPr bwMode="auto">
            <a:xfrm rot="-5400000">
              <a:off x="797006" y="4262150"/>
              <a:ext cx="42550" cy="289400"/>
            </a:xfrm>
            <a:custGeom>
              <a:avLst/>
              <a:gdLst>
                <a:gd name="T0" fmla="*/ 13031250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031250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031250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Google Shape;242;p8"/>
            <p:cNvSpPr>
              <a:spLocks/>
            </p:cNvSpPr>
            <p:nvPr/>
          </p:nvSpPr>
          <p:spPr bwMode="auto">
            <a:xfrm rot="-5400000">
              <a:off x="796581" y="39565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Google Shape;243;p8"/>
            <p:cNvSpPr>
              <a:spLocks/>
            </p:cNvSpPr>
            <p:nvPr/>
          </p:nvSpPr>
          <p:spPr bwMode="auto">
            <a:xfrm rot="-5400000">
              <a:off x="796581" y="36504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Google Shape;244;p8"/>
            <p:cNvSpPr>
              <a:spLocks/>
            </p:cNvSpPr>
            <p:nvPr/>
          </p:nvSpPr>
          <p:spPr bwMode="auto">
            <a:xfrm rot="-5400000">
              <a:off x="796581" y="33444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25000 w 1736"/>
                <a:gd name="T9" fmla="*/ 167312500 h 11576"/>
                <a:gd name="T10" fmla="*/ 27125000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Google Shape;245;p8"/>
            <p:cNvSpPr>
              <a:spLocks/>
            </p:cNvSpPr>
            <p:nvPr/>
          </p:nvSpPr>
          <p:spPr bwMode="auto">
            <a:xfrm rot="-5400000">
              <a:off x="797006" y="3038775"/>
              <a:ext cx="42550" cy="289400"/>
            </a:xfrm>
            <a:custGeom>
              <a:avLst/>
              <a:gdLst>
                <a:gd name="T0" fmla="*/ 13546875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546875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546875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Google Shape;246;p8"/>
            <p:cNvSpPr>
              <a:spLocks/>
            </p:cNvSpPr>
            <p:nvPr/>
          </p:nvSpPr>
          <p:spPr bwMode="auto">
            <a:xfrm rot="-5400000">
              <a:off x="796581" y="27331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Google Shape;247;p8"/>
            <p:cNvSpPr>
              <a:spLocks/>
            </p:cNvSpPr>
            <p:nvPr/>
          </p:nvSpPr>
          <p:spPr bwMode="auto">
            <a:xfrm rot="-5400000">
              <a:off x="796581" y="242710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Google Shape;248;p8"/>
            <p:cNvSpPr>
              <a:spLocks/>
            </p:cNvSpPr>
            <p:nvPr/>
          </p:nvSpPr>
          <p:spPr bwMode="auto">
            <a:xfrm rot="-5400000">
              <a:off x="796581" y="21210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Google Shape;249;p8"/>
            <p:cNvSpPr>
              <a:spLocks/>
            </p:cNvSpPr>
            <p:nvPr/>
          </p:nvSpPr>
          <p:spPr bwMode="auto">
            <a:xfrm rot="-5400000">
              <a:off x="796994" y="1815413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Google Shape;250;p8"/>
            <p:cNvSpPr>
              <a:spLocks/>
            </p:cNvSpPr>
            <p:nvPr/>
          </p:nvSpPr>
          <p:spPr bwMode="auto">
            <a:xfrm rot="-5400000">
              <a:off x="796581" y="15097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Google Shape;251;p8"/>
            <p:cNvSpPr>
              <a:spLocks/>
            </p:cNvSpPr>
            <p:nvPr/>
          </p:nvSpPr>
          <p:spPr bwMode="auto">
            <a:xfrm rot="-5400000">
              <a:off x="796581" y="12037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Google Shape;252;p8"/>
            <p:cNvSpPr>
              <a:spLocks/>
            </p:cNvSpPr>
            <p:nvPr/>
          </p:nvSpPr>
          <p:spPr bwMode="auto">
            <a:xfrm rot="-5400000">
              <a:off x="796581" y="8976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Google Shape;253;p8"/>
            <p:cNvSpPr>
              <a:spLocks/>
            </p:cNvSpPr>
            <p:nvPr/>
          </p:nvSpPr>
          <p:spPr bwMode="auto">
            <a:xfrm rot="-5400000">
              <a:off x="796994" y="592038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3" name="Google Shape;254;p8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00016">
            <a:off x="443443" y="284691"/>
            <a:ext cx="2717800" cy="2537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Google Shape;255;p8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55965">
            <a:off x="8978900" y="4178301"/>
            <a:ext cx="2413000" cy="2326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" name="Google Shape;225;p8"/>
          <p:cNvSpPr txBox="1">
            <a:spLocks noGrp="1"/>
          </p:cNvSpPr>
          <p:nvPr>
            <p:ph type="title"/>
          </p:nvPr>
        </p:nvSpPr>
        <p:spPr>
          <a:xfrm>
            <a:off x="2605067" y="2170700"/>
            <a:ext cx="7174000" cy="2457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Regular"/>
              <a:buNone/>
              <a:defRPr sz="9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Regular"/>
              <a:buNone/>
              <a:defRPr sz="9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Regular"/>
              <a:buNone/>
              <a:defRPr sz="9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Regular"/>
              <a:buNone/>
              <a:defRPr sz="9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Regular"/>
              <a:buNone/>
              <a:defRPr sz="9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Regular"/>
              <a:buNone/>
              <a:defRPr sz="9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Regular"/>
              <a:buNone/>
              <a:defRPr sz="9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Regular"/>
              <a:buNone/>
              <a:defRPr sz="9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Regular"/>
              <a:buNone/>
              <a:defRPr sz="9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1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2471-4304-450F-8FB3-0E5186C797CA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A0181-1D9A-4C79-91E4-37EECA61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4075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7;p9"/>
          <p:cNvSpPr>
            <a:spLocks noChangeArrowheads="1"/>
          </p:cNvSpPr>
          <p:nvPr/>
        </p:nvSpPr>
        <p:spPr bwMode="auto">
          <a:xfrm>
            <a:off x="1079501" y="607485"/>
            <a:ext cx="10215033" cy="5643033"/>
          </a:xfrm>
          <a:prstGeom prst="roundRect">
            <a:avLst>
              <a:gd name="adj" fmla="val 5074"/>
            </a:avLst>
          </a:prstGeom>
          <a:solidFill>
            <a:schemeClr val="bg2"/>
          </a:solidFill>
          <a:ln w="1905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>
              <a:solidFill>
                <a:srgbClr val="086245"/>
              </a:solidFill>
            </a:endParaRPr>
          </a:p>
        </p:txBody>
      </p:sp>
      <p:pic>
        <p:nvPicPr>
          <p:cNvPr id="5" name="Google Shape;258;p9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1093333" y="620333"/>
            <a:ext cx="10187600" cy="56188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6" name="Google Shape;259;p9"/>
          <p:cNvGrpSpPr>
            <a:grpSpLocks/>
          </p:cNvGrpSpPr>
          <p:nvPr/>
        </p:nvGrpSpPr>
        <p:grpSpPr bwMode="auto">
          <a:xfrm>
            <a:off x="897467" y="929218"/>
            <a:ext cx="433917" cy="4999567"/>
            <a:chOff x="673581" y="696275"/>
            <a:chExt cx="324325" cy="3751050"/>
          </a:xfrm>
        </p:grpSpPr>
        <p:grpSp>
          <p:nvGrpSpPr>
            <p:cNvPr id="7" name="Google Shape;260;p9"/>
            <p:cNvGrpSpPr>
              <a:grpSpLocks/>
            </p:cNvGrpSpPr>
            <p:nvPr/>
          </p:nvGrpSpPr>
          <p:grpSpPr bwMode="auto"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21" name="Google Shape;261;p9"/>
              <p:cNvSpPr>
                <a:spLocks/>
              </p:cNvSpPr>
              <p:nvPr/>
            </p:nvSpPr>
            <p:spPr bwMode="auto">
              <a:xfrm>
                <a:off x="187150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Google Shape;262;p9"/>
              <p:cNvSpPr>
                <a:spLocks/>
              </p:cNvSpPr>
              <p:nvPr/>
            </p:nvSpPr>
            <p:spPr bwMode="auto">
              <a:xfrm>
                <a:off x="21767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Google Shape;263;p9"/>
              <p:cNvSpPr>
                <a:spLocks/>
              </p:cNvSpPr>
              <p:nvPr/>
            </p:nvSpPr>
            <p:spPr bwMode="auto">
              <a:xfrm>
                <a:off x="24827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Google Shape;264;p9"/>
              <p:cNvSpPr>
                <a:spLocks/>
              </p:cNvSpPr>
              <p:nvPr/>
            </p:nvSpPr>
            <p:spPr bwMode="auto">
              <a:xfrm>
                <a:off x="278882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Google Shape;265;p9"/>
              <p:cNvSpPr>
                <a:spLocks/>
              </p:cNvSpPr>
              <p:nvPr/>
            </p:nvSpPr>
            <p:spPr bwMode="auto">
              <a:xfrm>
                <a:off x="309487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Google Shape;266;p9"/>
              <p:cNvSpPr>
                <a:spLocks/>
              </p:cNvSpPr>
              <p:nvPr/>
            </p:nvSpPr>
            <p:spPr bwMode="auto">
              <a:xfrm>
                <a:off x="340010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Google Shape;267;p9"/>
              <p:cNvSpPr>
                <a:spLocks/>
              </p:cNvSpPr>
              <p:nvPr/>
            </p:nvSpPr>
            <p:spPr bwMode="auto">
              <a:xfrm>
                <a:off x="370615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Google Shape;268;p9"/>
              <p:cNvSpPr>
                <a:spLocks/>
              </p:cNvSpPr>
              <p:nvPr/>
            </p:nvSpPr>
            <p:spPr bwMode="auto">
              <a:xfrm>
                <a:off x="4012200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Google Shape;269;p9"/>
              <p:cNvSpPr>
                <a:spLocks/>
              </p:cNvSpPr>
              <p:nvPr/>
            </p:nvSpPr>
            <p:spPr bwMode="auto">
              <a:xfrm>
                <a:off x="431825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Google Shape;270;p9"/>
              <p:cNvSpPr>
                <a:spLocks/>
              </p:cNvSpPr>
              <p:nvPr/>
            </p:nvSpPr>
            <p:spPr bwMode="auto">
              <a:xfrm>
                <a:off x="46234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271;p9"/>
              <p:cNvSpPr>
                <a:spLocks/>
              </p:cNvSpPr>
              <p:nvPr/>
            </p:nvSpPr>
            <p:spPr bwMode="auto">
              <a:xfrm>
                <a:off x="49295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Google Shape;272;p9"/>
              <p:cNvSpPr>
                <a:spLocks/>
              </p:cNvSpPr>
              <p:nvPr/>
            </p:nvSpPr>
            <p:spPr bwMode="auto">
              <a:xfrm>
                <a:off x="523557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Google Shape;273;p9"/>
              <p:cNvSpPr>
                <a:spLocks/>
              </p:cNvSpPr>
              <p:nvPr/>
            </p:nvSpPr>
            <p:spPr bwMode="auto">
              <a:xfrm>
                <a:off x="554162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Google Shape;274;p9"/>
            <p:cNvSpPr>
              <a:spLocks/>
            </p:cNvSpPr>
            <p:nvPr/>
          </p:nvSpPr>
          <p:spPr bwMode="auto">
            <a:xfrm rot="-5400000">
              <a:off x="797006" y="4262150"/>
              <a:ext cx="42550" cy="289400"/>
            </a:xfrm>
            <a:custGeom>
              <a:avLst/>
              <a:gdLst>
                <a:gd name="T0" fmla="*/ 13031250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031250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031250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Google Shape;275;p9"/>
            <p:cNvSpPr>
              <a:spLocks/>
            </p:cNvSpPr>
            <p:nvPr/>
          </p:nvSpPr>
          <p:spPr bwMode="auto">
            <a:xfrm rot="-5400000">
              <a:off x="796581" y="39565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Google Shape;276;p9"/>
            <p:cNvSpPr>
              <a:spLocks/>
            </p:cNvSpPr>
            <p:nvPr/>
          </p:nvSpPr>
          <p:spPr bwMode="auto">
            <a:xfrm rot="-5400000">
              <a:off x="796581" y="36504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Google Shape;277;p9"/>
            <p:cNvSpPr>
              <a:spLocks/>
            </p:cNvSpPr>
            <p:nvPr/>
          </p:nvSpPr>
          <p:spPr bwMode="auto">
            <a:xfrm rot="-5400000">
              <a:off x="796581" y="33444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25000 w 1736"/>
                <a:gd name="T9" fmla="*/ 167312500 h 11576"/>
                <a:gd name="T10" fmla="*/ 27125000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Google Shape;278;p9"/>
            <p:cNvSpPr>
              <a:spLocks/>
            </p:cNvSpPr>
            <p:nvPr/>
          </p:nvSpPr>
          <p:spPr bwMode="auto">
            <a:xfrm rot="-5400000">
              <a:off x="797006" y="3038775"/>
              <a:ext cx="42550" cy="289400"/>
            </a:xfrm>
            <a:custGeom>
              <a:avLst/>
              <a:gdLst>
                <a:gd name="T0" fmla="*/ 13546875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546875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546875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Google Shape;279;p9"/>
            <p:cNvSpPr>
              <a:spLocks/>
            </p:cNvSpPr>
            <p:nvPr/>
          </p:nvSpPr>
          <p:spPr bwMode="auto">
            <a:xfrm rot="-5400000">
              <a:off x="796581" y="27331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Google Shape;280;p9"/>
            <p:cNvSpPr>
              <a:spLocks/>
            </p:cNvSpPr>
            <p:nvPr/>
          </p:nvSpPr>
          <p:spPr bwMode="auto">
            <a:xfrm rot="-5400000">
              <a:off x="796581" y="242710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Google Shape;281;p9"/>
            <p:cNvSpPr>
              <a:spLocks/>
            </p:cNvSpPr>
            <p:nvPr/>
          </p:nvSpPr>
          <p:spPr bwMode="auto">
            <a:xfrm rot="-5400000">
              <a:off x="796581" y="21210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Google Shape;282;p9"/>
            <p:cNvSpPr>
              <a:spLocks/>
            </p:cNvSpPr>
            <p:nvPr/>
          </p:nvSpPr>
          <p:spPr bwMode="auto">
            <a:xfrm rot="-5400000">
              <a:off x="796994" y="1815413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Google Shape;283;p9"/>
            <p:cNvSpPr>
              <a:spLocks/>
            </p:cNvSpPr>
            <p:nvPr/>
          </p:nvSpPr>
          <p:spPr bwMode="auto">
            <a:xfrm rot="-5400000">
              <a:off x="796581" y="15097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Google Shape;284;p9"/>
            <p:cNvSpPr>
              <a:spLocks/>
            </p:cNvSpPr>
            <p:nvPr/>
          </p:nvSpPr>
          <p:spPr bwMode="auto">
            <a:xfrm rot="-5400000">
              <a:off x="796581" y="12037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Google Shape;285;p9"/>
            <p:cNvSpPr>
              <a:spLocks/>
            </p:cNvSpPr>
            <p:nvPr/>
          </p:nvSpPr>
          <p:spPr bwMode="auto">
            <a:xfrm rot="-5400000">
              <a:off x="796581" y="8976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Google Shape;286;p9"/>
            <p:cNvSpPr>
              <a:spLocks/>
            </p:cNvSpPr>
            <p:nvPr/>
          </p:nvSpPr>
          <p:spPr bwMode="auto">
            <a:xfrm rot="-5400000">
              <a:off x="796994" y="592038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4" name="Google Shape;288;p9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9844">
            <a:off x="5310718" y="706968"/>
            <a:ext cx="1962149" cy="183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Google Shape;290;p9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0000" flipH="1">
            <a:off x="9258301" y="3763434"/>
            <a:ext cx="3052233" cy="284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Google Shape;291;p9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867" y="565151"/>
            <a:ext cx="1659467" cy="1722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" name="Google Shape;287;p9"/>
          <p:cNvSpPr txBox="1">
            <a:spLocks noGrp="1"/>
          </p:cNvSpPr>
          <p:nvPr>
            <p:ph type="subTitle" idx="1"/>
          </p:nvPr>
        </p:nvSpPr>
        <p:spPr>
          <a:xfrm>
            <a:off x="3143567" y="2434767"/>
            <a:ext cx="6326400" cy="2743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289" name="Google Shape;289;p9"/>
          <p:cNvSpPr txBox="1">
            <a:spLocks noGrp="1"/>
          </p:cNvSpPr>
          <p:nvPr>
            <p:ph type="title"/>
          </p:nvPr>
        </p:nvSpPr>
        <p:spPr>
          <a:xfrm>
            <a:off x="1357167" y="620773"/>
            <a:ext cx="9899200" cy="928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5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7324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0"/>
          <p:cNvSpPr txBox="1">
            <a:spLocks noGrp="1"/>
          </p:cNvSpPr>
          <p:nvPr>
            <p:ph type="title"/>
          </p:nvPr>
        </p:nvSpPr>
        <p:spPr>
          <a:xfrm>
            <a:off x="3279400" y="2555605"/>
            <a:ext cx="5633200" cy="1746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>
                <a:solidFill>
                  <a:schemeClr val="dk2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17918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95;p11"/>
          <p:cNvSpPr>
            <a:spLocks noChangeArrowheads="1"/>
          </p:cNvSpPr>
          <p:nvPr/>
        </p:nvSpPr>
        <p:spPr bwMode="auto">
          <a:xfrm>
            <a:off x="1079501" y="607485"/>
            <a:ext cx="10215033" cy="5643033"/>
          </a:xfrm>
          <a:prstGeom prst="roundRect">
            <a:avLst>
              <a:gd name="adj" fmla="val 5074"/>
            </a:avLst>
          </a:prstGeom>
          <a:solidFill>
            <a:schemeClr val="bg2"/>
          </a:solidFill>
          <a:ln w="1905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>
              <a:solidFill>
                <a:srgbClr val="086245"/>
              </a:solidFill>
            </a:endParaRPr>
          </a:p>
        </p:txBody>
      </p:sp>
      <p:pic>
        <p:nvPicPr>
          <p:cNvPr id="5" name="Google Shape;296;p11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1093333" y="620333"/>
            <a:ext cx="10187600" cy="56188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6" name="Google Shape;297;p11"/>
          <p:cNvGrpSpPr>
            <a:grpSpLocks/>
          </p:cNvGrpSpPr>
          <p:nvPr/>
        </p:nvGrpSpPr>
        <p:grpSpPr bwMode="auto">
          <a:xfrm>
            <a:off x="897467" y="929218"/>
            <a:ext cx="433917" cy="4999567"/>
            <a:chOff x="673581" y="696275"/>
            <a:chExt cx="324325" cy="3751050"/>
          </a:xfrm>
        </p:grpSpPr>
        <p:grpSp>
          <p:nvGrpSpPr>
            <p:cNvPr id="7" name="Google Shape;298;p11"/>
            <p:cNvGrpSpPr>
              <a:grpSpLocks/>
            </p:cNvGrpSpPr>
            <p:nvPr/>
          </p:nvGrpSpPr>
          <p:grpSpPr bwMode="auto"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21" name="Google Shape;299;p11"/>
              <p:cNvSpPr>
                <a:spLocks/>
              </p:cNvSpPr>
              <p:nvPr/>
            </p:nvSpPr>
            <p:spPr bwMode="auto">
              <a:xfrm>
                <a:off x="187150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Google Shape;300;p11"/>
              <p:cNvSpPr>
                <a:spLocks/>
              </p:cNvSpPr>
              <p:nvPr/>
            </p:nvSpPr>
            <p:spPr bwMode="auto">
              <a:xfrm>
                <a:off x="21767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Google Shape;301;p11"/>
              <p:cNvSpPr>
                <a:spLocks/>
              </p:cNvSpPr>
              <p:nvPr/>
            </p:nvSpPr>
            <p:spPr bwMode="auto">
              <a:xfrm>
                <a:off x="24827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Google Shape;302;p11"/>
              <p:cNvSpPr>
                <a:spLocks/>
              </p:cNvSpPr>
              <p:nvPr/>
            </p:nvSpPr>
            <p:spPr bwMode="auto">
              <a:xfrm>
                <a:off x="278882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Google Shape;303;p11"/>
              <p:cNvSpPr>
                <a:spLocks/>
              </p:cNvSpPr>
              <p:nvPr/>
            </p:nvSpPr>
            <p:spPr bwMode="auto">
              <a:xfrm>
                <a:off x="309487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Google Shape;304;p11"/>
              <p:cNvSpPr>
                <a:spLocks/>
              </p:cNvSpPr>
              <p:nvPr/>
            </p:nvSpPr>
            <p:spPr bwMode="auto">
              <a:xfrm>
                <a:off x="340010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Google Shape;305;p11"/>
              <p:cNvSpPr>
                <a:spLocks/>
              </p:cNvSpPr>
              <p:nvPr/>
            </p:nvSpPr>
            <p:spPr bwMode="auto">
              <a:xfrm>
                <a:off x="370615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Google Shape;306;p11"/>
              <p:cNvSpPr>
                <a:spLocks/>
              </p:cNvSpPr>
              <p:nvPr/>
            </p:nvSpPr>
            <p:spPr bwMode="auto">
              <a:xfrm>
                <a:off x="4012200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Google Shape;307;p11"/>
              <p:cNvSpPr>
                <a:spLocks/>
              </p:cNvSpPr>
              <p:nvPr/>
            </p:nvSpPr>
            <p:spPr bwMode="auto">
              <a:xfrm>
                <a:off x="431825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Google Shape;308;p11"/>
              <p:cNvSpPr>
                <a:spLocks/>
              </p:cNvSpPr>
              <p:nvPr/>
            </p:nvSpPr>
            <p:spPr bwMode="auto">
              <a:xfrm>
                <a:off x="46234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309;p11"/>
              <p:cNvSpPr>
                <a:spLocks/>
              </p:cNvSpPr>
              <p:nvPr/>
            </p:nvSpPr>
            <p:spPr bwMode="auto">
              <a:xfrm>
                <a:off x="49295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Google Shape;310;p11"/>
              <p:cNvSpPr>
                <a:spLocks/>
              </p:cNvSpPr>
              <p:nvPr/>
            </p:nvSpPr>
            <p:spPr bwMode="auto">
              <a:xfrm>
                <a:off x="523557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Google Shape;311;p11"/>
              <p:cNvSpPr>
                <a:spLocks/>
              </p:cNvSpPr>
              <p:nvPr/>
            </p:nvSpPr>
            <p:spPr bwMode="auto">
              <a:xfrm>
                <a:off x="554162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Google Shape;312;p11"/>
            <p:cNvSpPr>
              <a:spLocks/>
            </p:cNvSpPr>
            <p:nvPr/>
          </p:nvSpPr>
          <p:spPr bwMode="auto">
            <a:xfrm rot="-5400000">
              <a:off x="797006" y="4262150"/>
              <a:ext cx="42550" cy="289400"/>
            </a:xfrm>
            <a:custGeom>
              <a:avLst/>
              <a:gdLst>
                <a:gd name="T0" fmla="*/ 13031250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031250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031250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Google Shape;313;p11"/>
            <p:cNvSpPr>
              <a:spLocks/>
            </p:cNvSpPr>
            <p:nvPr/>
          </p:nvSpPr>
          <p:spPr bwMode="auto">
            <a:xfrm rot="-5400000">
              <a:off x="796581" y="39565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Google Shape;314;p11"/>
            <p:cNvSpPr>
              <a:spLocks/>
            </p:cNvSpPr>
            <p:nvPr/>
          </p:nvSpPr>
          <p:spPr bwMode="auto">
            <a:xfrm rot="-5400000">
              <a:off x="796581" y="36504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Google Shape;315;p11"/>
            <p:cNvSpPr>
              <a:spLocks/>
            </p:cNvSpPr>
            <p:nvPr/>
          </p:nvSpPr>
          <p:spPr bwMode="auto">
            <a:xfrm rot="-5400000">
              <a:off x="796581" y="33444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25000 w 1736"/>
                <a:gd name="T9" fmla="*/ 167312500 h 11576"/>
                <a:gd name="T10" fmla="*/ 27125000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Google Shape;316;p11"/>
            <p:cNvSpPr>
              <a:spLocks/>
            </p:cNvSpPr>
            <p:nvPr/>
          </p:nvSpPr>
          <p:spPr bwMode="auto">
            <a:xfrm rot="-5400000">
              <a:off x="797006" y="3038775"/>
              <a:ext cx="42550" cy="289400"/>
            </a:xfrm>
            <a:custGeom>
              <a:avLst/>
              <a:gdLst>
                <a:gd name="T0" fmla="*/ 13546875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546875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546875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Google Shape;317;p11"/>
            <p:cNvSpPr>
              <a:spLocks/>
            </p:cNvSpPr>
            <p:nvPr/>
          </p:nvSpPr>
          <p:spPr bwMode="auto">
            <a:xfrm rot="-5400000">
              <a:off x="796581" y="27331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Google Shape;318;p11"/>
            <p:cNvSpPr>
              <a:spLocks/>
            </p:cNvSpPr>
            <p:nvPr/>
          </p:nvSpPr>
          <p:spPr bwMode="auto">
            <a:xfrm rot="-5400000">
              <a:off x="796581" y="242710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Google Shape;319;p11"/>
            <p:cNvSpPr>
              <a:spLocks/>
            </p:cNvSpPr>
            <p:nvPr/>
          </p:nvSpPr>
          <p:spPr bwMode="auto">
            <a:xfrm rot="-5400000">
              <a:off x="796581" y="21210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Google Shape;320;p11"/>
            <p:cNvSpPr>
              <a:spLocks/>
            </p:cNvSpPr>
            <p:nvPr/>
          </p:nvSpPr>
          <p:spPr bwMode="auto">
            <a:xfrm rot="-5400000">
              <a:off x="796994" y="1815413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Google Shape;321;p11"/>
            <p:cNvSpPr>
              <a:spLocks/>
            </p:cNvSpPr>
            <p:nvPr/>
          </p:nvSpPr>
          <p:spPr bwMode="auto">
            <a:xfrm rot="-5400000">
              <a:off x="796581" y="15097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Google Shape;322;p11"/>
            <p:cNvSpPr>
              <a:spLocks/>
            </p:cNvSpPr>
            <p:nvPr/>
          </p:nvSpPr>
          <p:spPr bwMode="auto">
            <a:xfrm rot="-5400000">
              <a:off x="796581" y="12037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Google Shape;323;p11"/>
            <p:cNvSpPr>
              <a:spLocks/>
            </p:cNvSpPr>
            <p:nvPr/>
          </p:nvSpPr>
          <p:spPr bwMode="auto">
            <a:xfrm rot="-5400000">
              <a:off x="796581" y="8976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Google Shape;324;p11"/>
            <p:cNvSpPr>
              <a:spLocks/>
            </p:cNvSpPr>
            <p:nvPr/>
          </p:nvSpPr>
          <p:spPr bwMode="auto">
            <a:xfrm rot="-5400000">
              <a:off x="796994" y="592038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4" name="Google Shape;327;p11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7" t="15672" r="8452" b="14078"/>
          <a:stretch>
            <a:fillRect/>
          </a:stretch>
        </p:blipFill>
        <p:spPr bwMode="auto">
          <a:xfrm rot="2854260" flipH="1">
            <a:off x="1700743" y="627593"/>
            <a:ext cx="1610783" cy="150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Google Shape;328;p11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534" y="3170767"/>
            <a:ext cx="3484033" cy="325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Google Shape;329;p11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9844">
            <a:off x="5255684" y="4292601"/>
            <a:ext cx="1962149" cy="183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5" name="Google Shape;325;p11"/>
          <p:cNvSpPr txBox="1">
            <a:spLocks noGrp="1"/>
          </p:cNvSpPr>
          <p:nvPr>
            <p:ph type="title"/>
          </p:nvPr>
        </p:nvSpPr>
        <p:spPr>
          <a:xfrm>
            <a:off x="1699200" y="1763767"/>
            <a:ext cx="9076400" cy="2176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4666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26" name="Google Shape;326;p11"/>
          <p:cNvSpPr txBox="1">
            <a:spLocks noGrp="1"/>
          </p:cNvSpPr>
          <p:nvPr>
            <p:ph type="subTitle" idx="1"/>
          </p:nvPr>
        </p:nvSpPr>
        <p:spPr>
          <a:xfrm>
            <a:off x="3160600" y="3995200"/>
            <a:ext cx="6153600" cy="58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7052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2"/>
        </a:solidFill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91424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332;p13"/>
          <p:cNvSpPr>
            <a:spLocks noChangeArrowheads="1"/>
          </p:cNvSpPr>
          <p:nvPr/>
        </p:nvSpPr>
        <p:spPr bwMode="auto">
          <a:xfrm>
            <a:off x="1079501" y="607485"/>
            <a:ext cx="10215033" cy="5643033"/>
          </a:xfrm>
          <a:prstGeom prst="roundRect">
            <a:avLst>
              <a:gd name="adj" fmla="val 5074"/>
            </a:avLst>
          </a:prstGeom>
          <a:solidFill>
            <a:schemeClr val="bg2"/>
          </a:solidFill>
          <a:ln w="1905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>
              <a:solidFill>
                <a:srgbClr val="086245"/>
              </a:solidFill>
            </a:endParaRPr>
          </a:p>
        </p:txBody>
      </p:sp>
      <p:pic>
        <p:nvPicPr>
          <p:cNvPr id="16" name="Google Shape;333;p13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1093333" y="620333"/>
            <a:ext cx="10187600" cy="56188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pic>
        <p:nvPicPr>
          <p:cNvPr id="17" name="Google Shape;334;p13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9844">
            <a:off x="5310718" y="706968"/>
            <a:ext cx="1962149" cy="183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oogle Shape;336;p13"/>
          <p:cNvGrpSpPr>
            <a:grpSpLocks/>
          </p:cNvGrpSpPr>
          <p:nvPr/>
        </p:nvGrpSpPr>
        <p:grpSpPr bwMode="auto">
          <a:xfrm>
            <a:off x="897467" y="929218"/>
            <a:ext cx="433917" cy="4999567"/>
            <a:chOff x="673581" y="696275"/>
            <a:chExt cx="324325" cy="3751050"/>
          </a:xfrm>
        </p:grpSpPr>
        <p:grpSp>
          <p:nvGrpSpPr>
            <p:cNvPr id="19" name="Google Shape;337;p13"/>
            <p:cNvGrpSpPr>
              <a:grpSpLocks/>
            </p:cNvGrpSpPr>
            <p:nvPr/>
          </p:nvGrpSpPr>
          <p:grpSpPr bwMode="auto"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33" name="Google Shape;338;p13"/>
              <p:cNvSpPr>
                <a:spLocks/>
              </p:cNvSpPr>
              <p:nvPr/>
            </p:nvSpPr>
            <p:spPr bwMode="auto">
              <a:xfrm>
                <a:off x="187150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Google Shape;339;p13"/>
              <p:cNvSpPr>
                <a:spLocks/>
              </p:cNvSpPr>
              <p:nvPr/>
            </p:nvSpPr>
            <p:spPr bwMode="auto">
              <a:xfrm>
                <a:off x="21767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Google Shape;340;p13"/>
              <p:cNvSpPr>
                <a:spLocks/>
              </p:cNvSpPr>
              <p:nvPr/>
            </p:nvSpPr>
            <p:spPr bwMode="auto">
              <a:xfrm>
                <a:off x="24827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Google Shape;341;p13"/>
              <p:cNvSpPr>
                <a:spLocks/>
              </p:cNvSpPr>
              <p:nvPr/>
            </p:nvSpPr>
            <p:spPr bwMode="auto">
              <a:xfrm>
                <a:off x="278882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Google Shape;342;p13"/>
              <p:cNvSpPr>
                <a:spLocks/>
              </p:cNvSpPr>
              <p:nvPr/>
            </p:nvSpPr>
            <p:spPr bwMode="auto">
              <a:xfrm>
                <a:off x="309487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Google Shape;343;p13"/>
              <p:cNvSpPr>
                <a:spLocks/>
              </p:cNvSpPr>
              <p:nvPr/>
            </p:nvSpPr>
            <p:spPr bwMode="auto">
              <a:xfrm>
                <a:off x="340010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Google Shape;344;p13"/>
              <p:cNvSpPr>
                <a:spLocks/>
              </p:cNvSpPr>
              <p:nvPr/>
            </p:nvSpPr>
            <p:spPr bwMode="auto">
              <a:xfrm>
                <a:off x="370615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Google Shape;345;p13"/>
              <p:cNvSpPr>
                <a:spLocks/>
              </p:cNvSpPr>
              <p:nvPr/>
            </p:nvSpPr>
            <p:spPr bwMode="auto">
              <a:xfrm>
                <a:off x="4012200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Google Shape;346;p13"/>
              <p:cNvSpPr>
                <a:spLocks/>
              </p:cNvSpPr>
              <p:nvPr/>
            </p:nvSpPr>
            <p:spPr bwMode="auto">
              <a:xfrm>
                <a:off x="431825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Google Shape;347;p13"/>
              <p:cNvSpPr>
                <a:spLocks/>
              </p:cNvSpPr>
              <p:nvPr/>
            </p:nvSpPr>
            <p:spPr bwMode="auto">
              <a:xfrm>
                <a:off x="46234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Google Shape;348;p13"/>
              <p:cNvSpPr>
                <a:spLocks/>
              </p:cNvSpPr>
              <p:nvPr/>
            </p:nvSpPr>
            <p:spPr bwMode="auto">
              <a:xfrm>
                <a:off x="49295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Google Shape;349;p13"/>
              <p:cNvSpPr>
                <a:spLocks/>
              </p:cNvSpPr>
              <p:nvPr/>
            </p:nvSpPr>
            <p:spPr bwMode="auto">
              <a:xfrm>
                <a:off x="523557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Google Shape;350;p13"/>
              <p:cNvSpPr>
                <a:spLocks/>
              </p:cNvSpPr>
              <p:nvPr/>
            </p:nvSpPr>
            <p:spPr bwMode="auto">
              <a:xfrm>
                <a:off x="554162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0" name="Google Shape;351;p13"/>
            <p:cNvSpPr>
              <a:spLocks/>
            </p:cNvSpPr>
            <p:nvPr/>
          </p:nvSpPr>
          <p:spPr bwMode="auto">
            <a:xfrm rot="-5400000">
              <a:off x="797006" y="4262150"/>
              <a:ext cx="42550" cy="289400"/>
            </a:xfrm>
            <a:custGeom>
              <a:avLst/>
              <a:gdLst>
                <a:gd name="T0" fmla="*/ 13031250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031250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031250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Google Shape;352;p13"/>
            <p:cNvSpPr>
              <a:spLocks/>
            </p:cNvSpPr>
            <p:nvPr/>
          </p:nvSpPr>
          <p:spPr bwMode="auto">
            <a:xfrm rot="-5400000">
              <a:off x="796581" y="39565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Google Shape;353;p13"/>
            <p:cNvSpPr>
              <a:spLocks/>
            </p:cNvSpPr>
            <p:nvPr/>
          </p:nvSpPr>
          <p:spPr bwMode="auto">
            <a:xfrm rot="-5400000">
              <a:off x="796581" y="36504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Google Shape;354;p13"/>
            <p:cNvSpPr>
              <a:spLocks/>
            </p:cNvSpPr>
            <p:nvPr/>
          </p:nvSpPr>
          <p:spPr bwMode="auto">
            <a:xfrm rot="-5400000">
              <a:off x="796581" y="33444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25000 w 1736"/>
                <a:gd name="T9" fmla="*/ 167312500 h 11576"/>
                <a:gd name="T10" fmla="*/ 27125000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Google Shape;355;p13"/>
            <p:cNvSpPr>
              <a:spLocks/>
            </p:cNvSpPr>
            <p:nvPr/>
          </p:nvSpPr>
          <p:spPr bwMode="auto">
            <a:xfrm rot="-5400000">
              <a:off x="797006" y="3038775"/>
              <a:ext cx="42550" cy="289400"/>
            </a:xfrm>
            <a:custGeom>
              <a:avLst/>
              <a:gdLst>
                <a:gd name="T0" fmla="*/ 13546875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546875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546875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Google Shape;356;p13"/>
            <p:cNvSpPr>
              <a:spLocks/>
            </p:cNvSpPr>
            <p:nvPr/>
          </p:nvSpPr>
          <p:spPr bwMode="auto">
            <a:xfrm rot="-5400000">
              <a:off x="796581" y="27331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Google Shape;357;p13"/>
            <p:cNvSpPr>
              <a:spLocks/>
            </p:cNvSpPr>
            <p:nvPr/>
          </p:nvSpPr>
          <p:spPr bwMode="auto">
            <a:xfrm rot="-5400000">
              <a:off x="796581" y="242710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Google Shape;358;p13"/>
            <p:cNvSpPr>
              <a:spLocks/>
            </p:cNvSpPr>
            <p:nvPr/>
          </p:nvSpPr>
          <p:spPr bwMode="auto">
            <a:xfrm rot="-5400000">
              <a:off x="796581" y="21210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Google Shape;359;p13"/>
            <p:cNvSpPr>
              <a:spLocks/>
            </p:cNvSpPr>
            <p:nvPr/>
          </p:nvSpPr>
          <p:spPr bwMode="auto">
            <a:xfrm rot="-5400000">
              <a:off x="796994" y="1815413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Google Shape;360;p13"/>
            <p:cNvSpPr>
              <a:spLocks/>
            </p:cNvSpPr>
            <p:nvPr/>
          </p:nvSpPr>
          <p:spPr bwMode="auto">
            <a:xfrm rot="-5400000">
              <a:off x="796581" y="15097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Google Shape;361;p13"/>
            <p:cNvSpPr>
              <a:spLocks/>
            </p:cNvSpPr>
            <p:nvPr/>
          </p:nvSpPr>
          <p:spPr bwMode="auto">
            <a:xfrm rot="-5400000">
              <a:off x="796581" y="12037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Google Shape;362;p13"/>
            <p:cNvSpPr>
              <a:spLocks/>
            </p:cNvSpPr>
            <p:nvPr/>
          </p:nvSpPr>
          <p:spPr bwMode="auto">
            <a:xfrm rot="-5400000">
              <a:off x="796581" y="8976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Google Shape;363;p13"/>
            <p:cNvSpPr>
              <a:spLocks/>
            </p:cNvSpPr>
            <p:nvPr/>
          </p:nvSpPr>
          <p:spPr bwMode="auto">
            <a:xfrm rot="-5400000">
              <a:off x="796994" y="592038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6" name="Google Shape;376;p13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90" t="6831" r="25446" b="11919"/>
          <a:stretch>
            <a:fillRect/>
          </a:stretch>
        </p:blipFill>
        <p:spPr bwMode="auto">
          <a:xfrm>
            <a:off x="10699751" y="4176185"/>
            <a:ext cx="1236133" cy="21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Google Shape;377;p13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8" t="15227" b="12534"/>
          <a:stretch>
            <a:fillRect/>
          </a:stretch>
        </p:blipFill>
        <p:spPr bwMode="auto">
          <a:xfrm>
            <a:off x="9626601" y="770467"/>
            <a:ext cx="1782233" cy="1627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Google Shape;378;p13"/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69" r="4825" b="30009"/>
          <a:stretch>
            <a:fillRect/>
          </a:stretch>
        </p:blipFill>
        <p:spPr bwMode="auto">
          <a:xfrm>
            <a:off x="960967" y="455085"/>
            <a:ext cx="2254251" cy="114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5" name="Google Shape;335;p13"/>
          <p:cNvSpPr txBox="1">
            <a:spLocks noGrp="1"/>
          </p:cNvSpPr>
          <p:nvPr>
            <p:ph type="title"/>
          </p:nvPr>
        </p:nvSpPr>
        <p:spPr>
          <a:xfrm>
            <a:off x="1357167" y="637500"/>
            <a:ext cx="98992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364" name="Google Shape;364;p13"/>
          <p:cNvSpPr txBox="1">
            <a:spLocks noGrp="1"/>
          </p:cNvSpPr>
          <p:nvPr>
            <p:ph type="title" idx="2"/>
          </p:nvPr>
        </p:nvSpPr>
        <p:spPr>
          <a:xfrm>
            <a:off x="1520267" y="2273433"/>
            <a:ext cx="1744800" cy="1246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5" name="Google Shape;365;p13"/>
          <p:cNvSpPr txBox="1">
            <a:spLocks noGrp="1"/>
          </p:cNvSpPr>
          <p:nvPr>
            <p:ph type="subTitle" idx="1"/>
          </p:nvPr>
        </p:nvSpPr>
        <p:spPr>
          <a:xfrm>
            <a:off x="3265067" y="2755900"/>
            <a:ext cx="29904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13"/>
          <p:cNvSpPr txBox="1">
            <a:spLocks noGrp="1"/>
          </p:cNvSpPr>
          <p:nvPr>
            <p:ph type="subTitle" idx="3"/>
          </p:nvPr>
        </p:nvSpPr>
        <p:spPr>
          <a:xfrm>
            <a:off x="3265067" y="2273433"/>
            <a:ext cx="2990400" cy="53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367" name="Google Shape;367;p13"/>
          <p:cNvSpPr txBox="1">
            <a:spLocks noGrp="1"/>
          </p:cNvSpPr>
          <p:nvPr>
            <p:ph type="title" idx="4"/>
          </p:nvPr>
        </p:nvSpPr>
        <p:spPr>
          <a:xfrm>
            <a:off x="1520267" y="4176100"/>
            <a:ext cx="1744800" cy="1246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8" name="Google Shape;368;p13"/>
          <p:cNvSpPr txBox="1">
            <a:spLocks noGrp="1"/>
          </p:cNvSpPr>
          <p:nvPr>
            <p:ph type="subTitle" idx="5"/>
          </p:nvPr>
        </p:nvSpPr>
        <p:spPr>
          <a:xfrm>
            <a:off x="3265067" y="4658567"/>
            <a:ext cx="29904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9" name="Google Shape;369;p13"/>
          <p:cNvSpPr txBox="1">
            <a:spLocks noGrp="1"/>
          </p:cNvSpPr>
          <p:nvPr>
            <p:ph type="subTitle" idx="6"/>
          </p:nvPr>
        </p:nvSpPr>
        <p:spPr>
          <a:xfrm>
            <a:off x="3265067" y="4176100"/>
            <a:ext cx="2990400" cy="53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370" name="Google Shape;370;p13"/>
          <p:cNvSpPr txBox="1">
            <a:spLocks noGrp="1"/>
          </p:cNvSpPr>
          <p:nvPr>
            <p:ph type="title" idx="7"/>
          </p:nvPr>
        </p:nvSpPr>
        <p:spPr>
          <a:xfrm>
            <a:off x="6327481" y="2273433"/>
            <a:ext cx="1744800" cy="1246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71" name="Google Shape;371;p13"/>
          <p:cNvSpPr txBox="1">
            <a:spLocks noGrp="1"/>
          </p:cNvSpPr>
          <p:nvPr>
            <p:ph type="subTitle" idx="8"/>
          </p:nvPr>
        </p:nvSpPr>
        <p:spPr>
          <a:xfrm>
            <a:off x="8072267" y="2755900"/>
            <a:ext cx="29904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13"/>
          <p:cNvSpPr txBox="1">
            <a:spLocks noGrp="1"/>
          </p:cNvSpPr>
          <p:nvPr>
            <p:ph type="subTitle" idx="9"/>
          </p:nvPr>
        </p:nvSpPr>
        <p:spPr>
          <a:xfrm>
            <a:off x="8072267" y="2273433"/>
            <a:ext cx="2990400" cy="53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373" name="Google Shape;373;p13"/>
          <p:cNvSpPr txBox="1">
            <a:spLocks noGrp="1"/>
          </p:cNvSpPr>
          <p:nvPr>
            <p:ph type="title" idx="13"/>
          </p:nvPr>
        </p:nvSpPr>
        <p:spPr>
          <a:xfrm>
            <a:off x="6327481" y="4176100"/>
            <a:ext cx="1744800" cy="1246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74" name="Google Shape;374;p13"/>
          <p:cNvSpPr txBox="1">
            <a:spLocks noGrp="1"/>
          </p:cNvSpPr>
          <p:nvPr>
            <p:ph type="subTitle" idx="14"/>
          </p:nvPr>
        </p:nvSpPr>
        <p:spPr>
          <a:xfrm>
            <a:off x="8072267" y="4658567"/>
            <a:ext cx="29904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13"/>
          <p:cNvSpPr txBox="1">
            <a:spLocks noGrp="1"/>
          </p:cNvSpPr>
          <p:nvPr>
            <p:ph type="subTitle" idx="15"/>
          </p:nvPr>
        </p:nvSpPr>
        <p:spPr>
          <a:xfrm>
            <a:off x="8072267" y="4176100"/>
            <a:ext cx="2990400" cy="53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69452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380;p14"/>
          <p:cNvSpPr>
            <a:spLocks noChangeArrowheads="1"/>
          </p:cNvSpPr>
          <p:nvPr/>
        </p:nvSpPr>
        <p:spPr bwMode="auto">
          <a:xfrm>
            <a:off x="1079501" y="607485"/>
            <a:ext cx="10215033" cy="5643033"/>
          </a:xfrm>
          <a:prstGeom prst="roundRect">
            <a:avLst>
              <a:gd name="adj" fmla="val 5074"/>
            </a:avLst>
          </a:prstGeom>
          <a:solidFill>
            <a:schemeClr val="bg2"/>
          </a:solidFill>
          <a:ln w="1905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>
              <a:solidFill>
                <a:srgbClr val="086245"/>
              </a:solidFill>
            </a:endParaRPr>
          </a:p>
        </p:txBody>
      </p:sp>
      <p:pic>
        <p:nvPicPr>
          <p:cNvPr id="8" name="Google Shape;381;p14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1093333" y="620333"/>
            <a:ext cx="10187600" cy="56188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pic>
        <p:nvPicPr>
          <p:cNvPr id="9" name="Google Shape;382;p1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9844">
            <a:off x="5310718" y="706968"/>
            <a:ext cx="1962149" cy="183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oogle Shape;384;p14"/>
          <p:cNvGrpSpPr>
            <a:grpSpLocks/>
          </p:cNvGrpSpPr>
          <p:nvPr/>
        </p:nvGrpSpPr>
        <p:grpSpPr bwMode="auto">
          <a:xfrm>
            <a:off x="897467" y="929218"/>
            <a:ext cx="433917" cy="4999567"/>
            <a:chOff x="673581" y="696275"/>
            <a:chExt cx="324325" cy="3751050"/>
          </a:xfrm>
        </p:grpSpPr>
        <p:grpSp>
          <p:nvGrpSpPr>
            <p:cNvPr id="11" name="Google Shape;385;p14"/>
            <p:cNvGrpSpPr>
              <a:grpSpLocks/>
            </p:cNvGrpSpPr>
            <p:nvPr/>
          </p:nvGrpSpPr>
          <p:grpSpPr bwMode="auto"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25" name="Google Shape;386;p14"/>
              <p:cNvSpPr>
                <a:spLocks/>
              </p:cNvSpPr>
              <p:nvPr/>
            </p:nvSpPr>
            <p:spPr bwMode="auto">
              <a:xfrm>
                <a:off x="187150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Google Shape;387;p14"/>
              <p:cNvSpPr>
                <a:spLocks/>
              </p:cNvSpPr>
              <p:nvPr/>
            </p:nvSpPr>
            <p:spPr bwMode="auto">
              <a:xfrm>
                <a:off x="21767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Google Shape;388;p14"/>
              <p:cNvSpPr>
                <a:spLocks/>
              </p:cNvSpPr>
              <p:nvPr/>
            </p:nvSpPr>
            <p:spPr bwMode="auto">
              <a:xfrm>
                <a:off x="24827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Google Shape;389;p14"/>
              <p:cNvSpPr>
                <a:spLocks/>
              </p:cNvSpPr>
              <p:nvPr/>
            </p:nvSpPr>
            <p:spPr bwMode="auto">
              <a:xfrm>
                <a:off x="278882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Google Shape;390;p14"/>
              <p:cNvSpPr>
                <a:spLocks/>
              </p:cNvSpPr>
              <p:nvPr/>
            </p:nvSpPr>
            <p:spPr bwMode="auto">
              <a:xfrm>
                <a:off x="309487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Google Shape;391;p14"/>
              <p:cNvSpPr>
                <a:spLocks/>
              </p:cNvSpPr>
              <p:nvPr/>
            </p:nvSpPr>
            <p:spPr bwMode="auto">
              <a:xfrm>
                <a:off x="340010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392;p14"/>
              <p:cNvSpPr>
                <a:spLocks/>
              </p:cNvSpPr>
              <p:nvPr/>
            </p:nvSpPr>
            <p:spPr bwMode="auto">
              <a:xfrm>
                <a:off x="370615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Google Shape;393;p14"/>
              <p:cNvSpPr>
                <a:spLocks/>
              </p:cNvSpPr>
              <p:nvPr/>
            </p:nvSpPr>
            <p:spPr bwMode="auto">
              <a:xfrm>
                <a:off x="4012200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Google Shape;394;p14"/>
              <p:cNvSpPr>
                <a:spLocks/>
              </p:cNvSpPr>
              <p:nvPr/>
            </p:nvSpPr>
            <p:spPr bwMode="auto">
              <a:xfrm>
                <a:off x="431825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Google Shape;395;p14"/>
              <p:cNvSpPr>
                <a:spLocks/>
              </p:cNvSpPr>
              <p:nvPr/>
            </p:nvSpPr>
            <p:spPr bwMode="auto">
              <a:xfrm>
                <a:off x="46234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Google Shape;396;p14"/>
              <p:cNvSpPr>
                <a:spLocks/>
              </p:cNvSpPr>
              <p:nvPr/>
            </p:nvSpPr>
            <p:spPr bwMode="auto">
              <a:xfrm>
                <a:off x="49295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Google Shape;397;p14"/>
              <p:cNvSpPr>
                <a:spLocks/>
              </p:cNvSpPr>
              <p:nvPr/>
            </p:nvSpPr>
            <p:spPr bwMode="auto">
              <a:xfrm>
                <a:off x="523557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Google Shape;398;p14"/>
              <p:cNvSpPr>
                <a:spLocks/>
              </p:cNvSpPr>
              <p:nvPr/>
            </p:nvSpPr>
            <p:spPr bwMode="auto">
              <a:xfrm>
                <a:off x="554162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" name="Google Shape;399;p14"/>
            <p:cNvSpPr>
              <a:spLocks/>
            </p:cNvSpPr>
            <p:nvPr/>
          </p:nvSpPr>
          <p:spPr bwMode="auto">
            <a:xfrm rot="-5400000">
              <a:off x="797006" y="4262150"/>
              <a:ext cx="42550" cy="289400"/>
            </a:xfrm>
            <a:custGeom>
              <a:avLst/>
              <a:gdLst>
                <a:gd name="T0" fmla="*/ 13031250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031250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031250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Google Shape;400;p14"/>
            <p:cNvSpPr>
              <a:spLocks/>
            </p:cNvSpPr>
            <p:nvPr/>
          </p:nvSpPr>
          <p:spPr bwMode="auto">
            <a:xfrm rot="-5400000">
              <a:off x="796581" y="39565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Google Shape;401;p14"/>
            <p:cNvSpPr>
              <a:spLocks/>
            </p:cNvSpPr>
            <p:nvPr/>
          </p:nvSpPr>
          <p:spPr bwMode="auto">
            <a:xfrm rot="-5400000">
              <a:off x="796581" y="36504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Google Shape;402;p14"/>
            <p:cNvSpPr>
              <a:spLocks/>
            </p:cNvSpPr>
            <p:nvPr/>
          </p:nvSpPr>
          <p:spPr bwMode="auto">
            <a:xfrm rot="-5400000">
              <a:off x="796581" y="33444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25000 w 1736"/>
                <a:gd name="T9" fmla="*/ 167312500 h 11576"/>
                <a:gd name="T10" fmla="*/ 27125000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Google Shape;403;p14"/>
            <p:cNvSpPr>
              <a:spLocks/>
            </p:cNvSpPr>
            <p:nvPr/>
          </p:nvSpPr>
          <p:spPr bwMode="auto">
            <a:xfrm rot="-5400000">
              <a:off x="797006" y="3038775"/>
              <a:ext cx="42550" cy="289400"/>
            </a:xfrm>
            <a:custGeom>
              <a:avLst/>
              <a:gdLst>
                <a:gd name="T0" fmla="*/ 13546875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546875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546875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Google Shape;404;p14"/>
            <p:cNvSpPr>
              <a:spLocks/>
            </p:cNvSpPr>
            <p:nvPr/>
          </p:nvSpPr>
          <p:spPr bwMode="auto">
            <a:xfrm rot="-5400000">
              <a:off x="796581" y="27331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Google Shape;405;p14"/>
            <p:cNvSpPr>
              <a:spLocks/>
            </p:cNvSpPr>
            <p:nvPr/>
          </p:nvSpPr>
          <p:spPr bwMode="auto">
            <a:xfrm rot="-5400000">
              <a:off x="796581" y="242710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Google Shape;406;p14"/>
            <p:cNvSpPr>
              <a:spLocks/>
            </p:cNvSpPr>
            <p:nvPr/>
          </p:nvSpPr>
          <p:spPr bwMode="auto">
            <a:xfrm rot="-5400000">
              <a:off x="796581" y="21210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Google Shape;407;p14"/>
            <p:cNvSpPr>
              <a:spLocks/>
            </p:cNvSpPr>
            <p:nvPr/>
          </p:nvSpPr>
          <p:spPr bwMode="auto">
            <a:xfrm rot="-5400000">
              <a:off x="796994" y="1815413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Google Shape;408;p14"/>
            <p:cNvSpPr>
              <a:spLocks/>
            </p:cNvSpPr>
            <p:nvPr/>
          </p:nvSpPr>
          <p:spPr bwMode="auto">
            <a:xfrm rot="-5400000">
              <a:off x="796581" y="15097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Google Shape;409;p14"/>
            <p:cNvSpPr>
              <a:spLocks/>
            </p:cNvSpPr>
            <p:nvPr/>
          </p:nvSpPr>
          <p:spPr bwMode="auto">
            <a:xfrm rot="-5400000">
              <a:off x="796581" y="12037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Google Shape;410;p14"/>
            <p:cNvSpPr>
              <a:spLocks/>
            </p:cNvSpPr>
            <p:nvPr/>
          </p:nvSpPr>
          <p:spPr bwMode="auto">
            <a:xfrm rot="-5400000">
              <a:off x="796581" y="8976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Google Shape;411;p14"/>
            <p:cNvSpPr>
              <a:spLocks/>
            </p:cNvSpPr>
            <p:nvPr/>
          </p:nvSpPr>
          <p:spPr bwMode="auto">
            <a:xfrm rot="-5400000">
              <a:off x="796994" y="592038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8" name="Google Shape;416;p14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84608">
            <a:off x="927100" y="685800"/>
            <a:ext cx="2618317" cy="244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Google Shape;417;p14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00000">
            <a:off x="9212793" y="3779309"/>
            <a:ext cx="243628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oogle Shape;418;p14"/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0" r="9926"/>
          <a:stretch>
            <a:fillRect/>
          </a:stretch>
        </p:blipFill>
        <p:spPr bwMode="auto">
          <a:xfrm rot="3600000">
            <a:off x="9188450" y="793751"/>
            <a:ext cx="2029884" cy="1873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3" name="Google Shape;383;p14"/>
          <p:cNvSpPr txBox="1">
            <a:spLocks noGrp="1"/>
          </p:cNvSpPr>
          <p:nvPr>
            <p:ph type="title"/>
          </p:nvPr>
        </p:nvSpPr>
        <p:spPr>
          <a:xfrm>
            <a:off x="1341867" y="637500"/>
            <a:ext cx="98992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412" name="Google Shape;412;p14"/>
          <p:cNvSpPr txBox="1">
            <a:spLocks noGrp="1"/>
          </p:cNvSpPr>
          <p:nvPr>
            <p:ph type="subTitle" idx="1"/>
          </p:nvPr>
        </p:nvSpPr>
        <p:spPr>
          <a:xfrm>
            <a:off x="2658929" y="4871067"/>
            <a:ext cx="2990400" cy="83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14"/>
          <p:cNvSpPr txBox="1">
            <a:spLocks noGrp="1"/>
          </p:cNvSpPr>
          <p:nvPr>
            <p:ph type="subTitle" idx="2"/>
          </p:nvPr>
        </p:nvSpPr>
        <p:spPr>
          <a:xfrm>
            <a:off x="2658929" y="4388600"/>
            <a:ext cx="2990400" cy="53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414" name="Google Shape;414;p14"/>
          <p:cNvSpPr txBox="1">
            <a:spLocks noGrp="1"/>
          </p:cNvSpPr>
          <p:nvPr>
            <p:ph type="subTitle" idx="3"/>
          </p:nvPr>
        </p:nvSpPr>
        <p:spPr>
          <a:xfrm>
            <a:off x="6724863" y="4871067"/>
            <a:ext cx="2990400" cy="83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5" name="Google Shape;415;p14"/>
          <p:cNvSpPr txBox="1">
            <a:spLocks noGrp="1"/>
          </p:cNvSpPr>
          <p:nvPr>
            <p:ph type="subTitle" idx="4"/>
          </p:nvPr>
        </p:nvSpPr>
        <p:spPr>
          <a:xfrm>
            <a:off x="6724863" y="4388600"/>
            <a:ext cx="2990400" cy="53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53227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420;p15"/>
          <p:cNvSpPr>
            <a:spLocks noChangeArrowheads="1"/>
          </p:cNvSpPr>
          <p:nvPr/>
        </p:nvSpPr>
        <p:spPr bwMode="auto">
          <a:xfrm>
            <a:off x="1079501" y="607485"/>
            <a:ext cx="10215033" cy="5643033"/>
          </a:xfrm>
          <a:prstGeom prst="roundRect">
            <a:avLst>
              <a:gd name="adj" fmla="val 5074"/>
            </a:avLst>
          </a:prstGeom>
          <a:solidFill>
            <a:schemeClr val="bg2"/>
          </a:solidFill>
          <a:ln w="1905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>
              <a:solidFill>
                <a:srgbClr val="086245"/>
              </a:solidFill>
            </a:endParaRPr>
          </a:p>
        </p:txBody>
      </p:sp>
      <p:pic>
        <p:nvPicPr>
          <p:cNvPr id="8" name="Google Shape;421;p15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1093333" y="620333"/>
            <a:ext cx="10187600" cy="56188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pic>
        <p:nvPicPr>
          <p:cNvPr id="9" name="Google Shape;422;p15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9844">
            <a:off x="5310718" y="706968"/>
            <a:ext cx="1962149" cy="183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oogle Shape;424;p15"/>
          <p:cNvGrpSpPr>
            <a:grpSpLocks/>
          </p:cNvGrpSpPr>
          <p:nvPr/>
        </p:nvGrpSpPr>
        <p:grpSpPr bwMode="auto">
          <a:xfrm>
            <a:off x="897467" y="929218"/>
            <a:ext cx="433917" cy="4999567"/>
            <a:chOff x="673581" y="696275"/>
            <a:chExt cx="324325" cy="3751050"/>
          </a:xfrm>
        </p:grpSpPr>
        <p:grpSp>
          <p:nvGrpSpPr>
            <p:cNvPr id="11" name="Google Shape;425;p15"/>
            <p:cNvGrpSpPr>
              <a:grpSpLocks/>
            </p:cNvGrpSpPr>
            <p:nvPr/>
          </p:nvGrpSpPr>
          <p:grpSpPr bwMode="auto"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25" name="Google Shape;426;p15"/>
              <p:cNvSpPr>
                <a:spLocks/>
              </p:cNvSpPr>
              <p:nvPr/>
            </p:nvSpPr>
            <p:spPr bwMode="auto">
              <a:xfrm>
                <a:off x="187150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Google Shape;427;p15"/>
              <p:cNvSpPr>
                <a:spLocks/>
              </p:cNvSpPr>
              <p:nvPr/>
            </p:nvSpPr>
            <p:spPr bwMode="auto">
              <a:xfrm>
                <a:off x="21767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Google Shape;428;p15"/>
              <p:cNvSpPr>
                <a:spLocks/>
              </p:cNvSpPr>
              <p:nvPr/>
            </p:nvSpPr>
            <p:spPr bwMode="auto">
              <a:xfrm>
                <a:off x="24827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Google Shape;429;p15"/>
              <p:cNvSpPr>
                <a:spLocks/>
              </p:cNvSpPr>
              <p:nvPr/>
            </p:nvSpPr>
            <p:spPr bwMode="auto">
              <a:xfrm>
                <a:off x="278882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Google Shape;430;p15"/>
              <p:cNvSpPr>
                <a:spLocks/>
              </p:cNvSpPr>
              <p:nvPr/>
            </p:nvSpPr>
            <p:spPr bwMode="auto">
              <a:xfrm>
                <a:off x="309487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Google Shape;431;p15"/>
              <p:cNvSpPr>
                <a:spLocks/>
              </p:cNvSpPr>
              <p:nvPr/>
            </p:nvSpPr>
            <p:spPr bwMode="auto">
              <a:xfrm>
                <a:off x="340010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432;p15"/>
              <p:cNvSpPr>
                <a:spLocks/>
              </p:cNvSpPr>
              <p:nvPr/>
            </p:nvSpPr>
            <p:spPr bwMode="auto">
              <a:xfrm>
                <a:off x="370615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Google Shape;433;p15"/>
              <p:cNvSpPr>
                <a:spLocks/>
              </p:cNvSpPr>
              <p:nvPr/>
            </p:nvSpPr>
            <p:spPr bwMode="auto">
              <a:xfrm>
                <a:off x="4012200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Google Shape;434;p15"/>
              <p:cNvSpPr>
                <a:spLocks/>
              </p:cNvSpPr>
              <p:nvPr/>
            </p:nvSpPr>
            <p:spPr bwMode="auto">
              <a:xfrm>
                <a:off x="431825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Google Shape;435;p15"/>
              <p:cNvSpPr>
                <a:spLocks/>
              </p:cNvSpPr>
              <p:nvPr/>
            </p:nvSpPr>
            <p:spPr bwMode="auto">
              <a:xfrm>
                <a:off x="46234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Google Shape;436;p15"/>
              <p:cNvSpPr>
                <a:spLocks/>
              </p:cNvSpPr>
              <p:nvPr/>
            </p:nvSpPr>
            <p:spPr bwMode="auto">
              <a:xfrm>
                <a:off x="49295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Google Shape;437;p15"/>
              <p:cNvSpPr>
                <a:spLocks/>
              </p:cNvSpPr>
              <p:nvPr/>
            </p:nvSpPr>
            <p:spPr bwMode="auto">
              <a:xfrm>
                <a:off x="523557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Google Shape;438;p15"/>
              <p:cNvSpPr>
                <a:spLocks/>
              </p:cNvSpPr>
              <p:nvPr/>
            </p:nvSpPr>
            <p:spPr bwMode="auto">
              <a:xfrm>
                <a:off x="554162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" name="Google Shape;439;p15"/>
            <p:cNvSpPr>
              <a:spLocks/>
            </p:cNvSpPr>
            <p:nvPr/>
          </p:nvSpPr>
          <p:spPr bwMode="auto">
            <a:xfrm rot="-5400000">
              <a:off x="797006" y="4262150"/>
              <a:ext cx="42550" cy="289400"/>
            </a:xfrm>
            <a:custGeom>
              <a:avLst/>
              <a:gdLst>
                <a:gd name="T0" fmla="*/ 13031250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031250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031250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Google Shape;440;p15"/>
            <p:cNvSpPr>
              <a:spLocks/>
            </p:cNvSpPr>
            <p:nvPr/>
          </p:nvSpPr>
          <p:spPr bwMode="auto">
            <a:xfrm rot="-5400000">
              <a:off x="796581" y="39565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Google Shape;441;p15"/>
            <p:cNvSpPr>
              <a:spLocks/>
            </p:cNvSpPr>
            <p:nvPr/>
          </p:nvSpPr>
          <p:spPr bwMode="auto">
            <a:xfrm rot="-5400000">
              <a:off x="796581" y="36504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Google Shape;442;p15"/>
            <p:cNvSpPr>
              <a:spLocks/>
            </p:cNvSpPr>
            <p:nvPr/>
          </p:nvSpPr>
          <p:spPr bwMode="auto">
            <a:xfrm rot="-5400000">
              <a:off x="796581" y="33444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25000 w 1736"/>
                <a:gd name="T9" fmla="*/ 167312500 h 11576"/>
                <a:gd name="T10" fmla="*/ 27125000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Google Shape;443;p15"/>
            <p:cNvSpPr>
              <a:spLocks/>
            </p:cNvSpPr>
            <p:nvPr/>
          </p:nvSpPr>
          <p:spPr bwMode="auto">
            <a:xfrm rot="-5400000">
              <a:off x="797006" y="3038775"/>
              <a:ext cx="42550" cy="289400"/>
            </a:xfrm>
            <a:custGeom>
              <a:avLst/>
              <a:gdLst>
                <a:gd name="T0" fmla="*/ 13546875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546875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546875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Google Shape;444;p15"/>
            <p:cNvSpPr>
              <a:spLocks/>
            </p:cNvSpPr>
            <p:nvPr/>
          </p:nvSpPr>
          <p:spPr bwMode="auto">
            <a:xfrm rot="-5400000">
              <a:off x="796581" y="27331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Google Shape;445;p15"/>
            <p:cNvSpPr>
              <a:spLocks/>
            </p:cNvSpPr>
            <p:nvPr/>
          </p:nvSpPr>
          <p:spPr bwMode="auto">
            <a:xfrm rot="-5400000">
              <a:off x="796581" y="242710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Google Shape;446;p15"/>
            <p:cNvSpPr>
              <a:spLocks/>
            </p:cNvSpPr>
            <p:nvPr/>
          </p:nvSpPr>
          <p:spPr bwMode="auto">
            <a:xfrm rot="-5400000">
              <a:off x="796581" y="21210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Google Shape;447;p15"/>
            <p:cNvSpPr>
              <a:spLocks/>
            </p:cNvSpPr>
            <p:nvPr/>
          </p:nvSpPr>
          <p:spPr bwMode="auto">
            <a:xfrm rot="-5400000">
              <a:off x="796994" y="1815413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Google Shape;448;p15"/>
            <p:cNvSpPr>
              <a:spLocks/>
            </p:cNvSpPr>
            <p:nvPr/>
          </p:nvSpPr>
          <p:spPr bwMode="auto">
            <a:xfrm rot="-5400000">
              <a:off x="796581" y="15097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Google Shape;449;p15"/>
            <p:cNvSpPr>
              <a:spLocks/>
            </p:cNvSpPr>
            <p:nvPr/>
          </p:nvSpPr>
          <p:spPr bwMode="auto">
            <a:xfrm rot="-5400000">
              <a:off x="796581" y="12037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Google Shape;450;p15"/>
            <p:cNvSpPr>
              <a:spLocks/>
            </p:cNvSpPr>
            <p:nvPr/>
          </p:nvSpPr>
          <p:spPr bwMode="auto">
            <a:xfrm rot="-5400000">
              <a:off x="796581" y="8976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Google Shape;451;p15"/>
            <p:cNvSpPr>
              <a:spLocks/>
            </p:cNvSpPr>
            <p:nvPr/>
          </p:nvSpPr>
          <p:spPr bwMode="auto">
            <a:xfrm rot="-5400000">
              <a:off x="796994" y="592038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8" name="Google Shape;456;p15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8" t="14619" r="17754" b="3101"/>
          <a:stretch>
            <a:fillRect/>
          </a:stretch>
        </p:blipFill>
        <p:spPr bwMode="auto">
          <a:xfrm>
            <a:off x="1432984" y="5018618"/>
            <a:ext cx="1073149" cy="126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Google Shape;457;p15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2981" flipH="1">
            <a:off x="9448800" y="397934"/>
            <a:ext cx="2192867" cy="2046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3" name="Google Shape;423;p15"/>
          <p:cNvSpPr txBox="1">
            <a:spLocks noGrp="1"/>
          </p:cNvSpPr>
          <p:nvPr>
            <p:ph type="title"/>
          </p:nvPr>
        </p:nvSpPr>
        <p:spPr>
          <a:xfrm>
            <a:off x="1341867" y="637500"/>
            <a:ext cx="98992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452" name="Google Shape;452;p15"/>
          <p:cNvSpPr txBox="1">
            <a:spLocks noGrp="1"/>
          </p:cNvSpPr>
          <p:nvPr>
            <p:ph type="subTitle" idx="1"/>
          </p:nvPr>
        </p:nvSpPr>
        <p:spPr>
          <a:xfrm>
            <a:off x="2227533" y="2658500"/>
            <a:ext cx="3911200" cy="3439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3" name="Google Shape;453;p15"/>
          <p:cNvSpPr txBox="1">
            <a:spLocks noGrp="1"/>
          </p:cNvSpPr>
          <p:nvPr>
            <p:ph type="subTitle" idx="2"/>
          </p:nvPr>
        </p:nvSpPr>
        <p:spPr>
          <a:xfrm>
            <a:off x="2227533" y="2176033"/>
            <a:ext cx="2990400" cy="48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454" name="Google Shape;454;p15"/>
          <p:cNvSpPr txBox="1">
            <a:spLocks noGrp="1"/>
          </p:cNvSpPr>
          <p:nvPr>
            <p:ph type="subTitle" idx="3"/>
          </p:nvPr>
        </p:nvSpPr>
        <p:spPr>
          <a:xfrm>
            <a:off x="6444167" y="2658500"/>
            <a:ext cx="3911200" cy="3439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5" name="Google Shape;455;p15"/>
          <p:cNvSpPr txBox="1">
            <a:spLocks noGrp="1"/>
          </p:cNvSpPr>
          <p:nvPr>
            <p:ph type="subTitle" idx="4"/>
          </p:nvPr>
        </p:nvSpPr>
        <p:spPr>
          <a:xfrm>
            <a:off x="6444167" y="2176033"/>
            <a:ext cx="2990400" cy="48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92166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459;p16"/>
          <p:cNvSpPr>
            <a:spLocks noChangeArrowheads="1"/>
          </p:cNvSpPr>
          <p:nvPr/>
        </p:nvSpPr>
        <p:spPr bwMode="auto">
          <a:xfrm>
            <a:off x="1079501" y="607485"/>
            <a:ext cx="10215033" cy="5643033"/>
          </a:xfrm>
          <a:prstGeom prst="roundRect">
            <a:avLst>
              <a:gd name="adj" fmla="val 5074"/>
            </a:avLst>
          </a:prstGeom>
          <a:solidFill>
            <a:schemeClr val="bg2"/>
          </a:solidFill>
          <a:ln w="1905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>
              <a:solidFill>
                <a:srgbClr val="086245"/>
              </a:solidFill>
            </a:endParaRPr>
          </a:p>
        </p:txBody>
      </p:sp>
      <p:pic>
        <p:nvPicPr>
          <p:cNvPr id="10" name="Google Shape;460;p16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1093333" y="620333"/>
            <a:ext cx="10187600" cy="56188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pic>
        <p:nvPicPr>
          <p:cNvPr id="11" name="Google Shape;461;p16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9844">
            <a:off x="5310718" y="706968"/>
            <a:ext cx="1962149" cy="183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oogle Shape;463;p16"/>
          <p:cNvGrpSpPr>
            <a:grpSpLocks/>
          </p:cNvGrpSpPr>
          <p:nvPr/>
        </p:nvGrpSpPr>
        <p:grpSpPr bwMode="auto">
          <a:xfrm>
            <a:off x="897467" y="929218"/>
            <a:ext cx="433917" cy="4999567"/>
            <a:chOff x="673581" y="696275"/>
            <a:chExt cx="324325" cy="3751050"/>
          </a:xfrm>
        </p:grpSpPr>
        <p:grpSp>
          <p:nvGrpSpPr>
            <p:cNvPr id="13" name="Google Shape;464;p16"/>
            <p:cNvGrpSpPr>
              <a:grpSpLocks/>
            </p:cNvGrpSpPr>
            <p:nvPr/>
          </p:nvGrpSpPr>
          <p:grpSpPr bwMode="auto"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27" name="Google Shape;465;p16"/>
              <p:cNvSpPr>
                <a:spLocks/>
              </p:cNvSpPr>
              <p:nvPr/>
            </p:nvSpPr>
            <p:spPr bwMode="auto">
              <a:xfrm>
                <a:off x="187150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Google Shape;466;p16"/>
              <p:cNvSpPr>
                <a:spLocks/>
              </p:cNvSpPr>
              <p:nvPr/>
            </p:nvSpPr>
            <p:spPr bwMode="auto">
              <a:xfrm>
                <a:off x="21767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Google Shape;467;p16"/>
              <p:cNvSpPr>
                <a:spLocks/>
              </p:cNvSpPr>
              <p:nvPr/>
            </p:nvSpPr>
            <p:spPr bwMode="auto">
              <a:xfrm>
                <a:off x="24827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Google Shape;468;p16"/>
              <p:cNvSpPr>
                <a:spLocks/>
              </p:cNvSpPr>
              <p:nvPr/>
            </p:nvSpPr>
            <p:spPr bwMode="auto">
              <a:xfrm>
                <a:off x="278882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469;p16"/>
              <p:cNvSpPr>
                <a:spLocks/>
              </p:cNvSpPr>
              <p:nvPr/>
            </p:nvSpPr>
            <p:spPr bwMode="auto">
              <a:xfrm>
                <a:off x="309487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Google Shape;470;p16"/>
              <p:cNvSpPr>
                <a:spLocks/>
              </p:cNvSpPr>
              <p:nvPr/>
            </p:nvSpPr>
            <p:spPr bwMode="auto">
              <a:xfrm>
                <a:off x="340010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Google Shape;471;p16"/>
              <p:cNvSpPr>
                <a:spLocks/>
              </p:cNvSpPr>
              <p:nvPr/>
            </p:nvSpPr>
            <p:spPr bwMode="auto">
              <a:xfrm>
                <a:off x="370615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Google Shape;472;p16"/>
              <p:cNvSpPr>
                <a:spLocks/>
              </p:cNvSpPr>
              <p:nvPr/>
            </p:nvSpPr>
            <p:spPr bwMode="auto">
              <a:xfrm>
                <a:off x="4012200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Google Shape;473;p16"/>
              <p:cNvSpPr>
                <a:spLocks/>
              </p:cNvSpPr>
              <p:nvPr/>
            </p:nvSpPr>
            <p:spPr bwMode="auto">
              <a:xfrm>
                <a:off x="431825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Google Shape;474;p16"/>
              <p:cNvSpPr>
                <a:spLocks/>
              </p:cNvSpPr>
              <p:nvPr/>
            </p:nvSpPr>
            <p:spPr bwMode="auto">
              <a:xfrm>
                <a:off x="46234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Google Shape;475;p16"/>
              <p:cNvSpPr>
                <a:spLocks/>
              </p:cNvSpPr>
              <p:nvPr/>
            </p:nvSpPr>
            <p:spPr bwMode="auto">
              <a:xfrm>
                <a:off x="49295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Google Shape;476;p16"/>
              <p:cNvSpPr>
                <a:spLocks/>
              </p:cNvSpPr>
              <p:nvPr/>
            </p:nvSpPr>
            <p:spPr bwMode="auto">
              <a:xfrm>
                <a:off x="523557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Google Shape;477;p16"/>
              <p:cNvSpPr>
                <a:spLocks/>
              </p:cNvSpPr>
              <p:nvPr/>
            </p:nvSpPr>
            <p:spPr bwMode="auto">
              <a:xfrm>
                <a:off x="554162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" name="Google Shape;478;p16"/>
            <p:cNvSpPr>
              <a:spLocks/>
            </p:cNvSpPr>
            <p:nvPr/>
          </p:nvSpPr>
          <p:spPr bwMode="auto">
            <a:xfrm rot="-5400000">
              <a:off x="797006" y="4262150"/>
              <a:ext cx="42550" cy="289400"/>
            </a:xfrm>
            <a:custGeom>
              <a:avLst/>
              <a:gdLst>
                <a:gd name="T0" fmla="*/ 13031250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031250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031250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Google Shape;479;p16"/>
            <p:cNvSpPr>
              <a:spLocks/>
            </p:cNvSpPr>
            <p:nvPr/>
          </p:nvSpPr>
          <p:spPr bwMode="auto">
            <a:xfrm rot="-5400000">
              <a:off x="796581" y="39565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Google Shape;480;p16"/>
            <p:cNvSpPr>
              <a:spLocks/>
            </p:cNvSpPr>
            <p:nvPr/>
          </p:nvSpPr>
          <p:spPr bwMode="auto">
            <a:xfrm rot="-5400000">
              <a:off x="796581" y="36504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Google Shape;481;p16"/>
            <p:cNvSpPr>
              <a:spLocks/>
            </p:cNvSpPr>
            <p:nvPr/>
          </p:nvSpPr>
          <p:spPr bwMode="auto">
            <a:xfrm rot="-5400000">
              <a:off x="796581" y="33444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25000 w 1736"/>
                <a:gd name="T9" fmla="*/ 167312500 h 11576"/>
                <a:gd name="T10" fmla="*/ 27125000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Google Shape;482;p16"/>
            <p:cNvSpPr>
              <a:spLocks/>
            </p:cNvSpPr>
            <p:nvPr/>
          </p:nvSpPr>
          <p:spPr bwMode="auto">
            <a:xfrm rot="-5400000">
              <a:off x="797006" y="3038775"/>
              <a:ext cx="42550" cy="289400"/>
            </a:xfrm>
            <a:custGeom>
              <a:avLst/>
              <a:gdLst>
                <a:gd name="T0" fmla="*/ 13546875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546875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546875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Google Shape;483;p16"/>
            <p:cNvSpPr>
              <a:spLocks/>
            </p:cNvSpPr>
            <p:nvPr/>
          </p:nvSpPr>
          <p:spPr bwMode="auto">
            <a:xfrm rot="-5400000">
              <a:off x="796581" y="27331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Google Shape;484;p16"/>
            <p:cNvSpPr>
              <a:spLocks/>
            </p:cNvSpPr>
            <p:nvPr/>
          </p:nvSpPr>
          <p:spPr bwMode="auto">
            <a:xfrm rot="-5400000">
              <a:off x="796581" y="242710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Google Shape;485;p16"/>
            <p:cNvSpPr>
              <a:spLocks/>
            </p:cNvSpPr>
            <p:nvPr/>
          </p:nvSpPr>
          <p:spPr bwMode="auto">
            <a:xfrm rot="-5400000">
              <a:off x="796581" y="21210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Google Shape;486;p16"/>
            <p:cNvSpPr>
              <a:spLocks/>
            </p:cNvSpPr>
            <p:nvPr/>
          </p:nvSpPr>
          <p:spPr bwMode="auto">
            <a:xfrm rot="-5400000">
              <a:off x="796994" y="1815413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Google Shape;487;p16"/>
            <p:cNvSpPr>
              <a:spLocks/>
            </p:cNvSpPr>
            <p:nvPr/>
          </p:nvSpPr>
          <p:spPr bwMode="auto">
            <a:xfrm rot="-5400000">
              <a:off x="796581" y="15097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Google Shape;488;p16"/>
            <p:cNvSpPr>
              <a:spLocks/>
            </p:cNvSpPr>
            <p:nvPr/>
          </p:nvSpPr>
          <p:spPr bwMode="auto">
            <a:xfrm rot="-5400000">
              <a:off x="796581" y="12037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Google Shape;489;p16"/>
            <p:cNvSpPr>
              <a:spLocks/>
            </p:cNvSpPr>
            <p:nvPr/>
          </p:nvSpPr>
          <p:spPr bwMode="auto">
            <a:xfrm rot="-5400000">
              <a:off x="796581" y="8976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Google Shape;490;p16"/>
            <p:cNvSpPr>
              <a:spLocks/>
            </p:cNvSpPr>
            <p:nvPr/>
          </p:nvSpPr>
          <p:spPr bwMode="auto">
            <a:xfrm rot="-5400000">
              <a:off x="796994" y="592038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0" name="Google Shape;497;p16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2872" flipH="1">
            <a:off x="8701617" y="4709585"/>
            <a:ext cx="24638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Google Shape;498;p16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00000">
            <a:off x="3168651" y="4612217"/>
            <a:ext cx="2413000" cy="2326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Google Shape;499;p16"/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434" y="975785"/>
            <a:ext cx="2224617" cy="2076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2" name="Google Shape;462;p16"/>
          <p:cNvSpPr txBox="1">
            <a:spLocks noGrp="1"/>
          </p:cNvSpPr>
          <p:nvPr>
            <p:ph type="title"/>
          </p:nvPr>
        </p:nvSpPr>
        <p:spPr>
          <a:xfrm>
            <a:off x="1341867" y="637500"/>
            <a:ext cx="98992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491" name="Google Shape;491;p16"/>
          <p:cNvSpPr txBox="1">
            <a:spLocks noGrp="1"/>
          </p:cNvSpPr>
          <p:nvPr>
            <p:ph type="subTitle" idx="1"/>
          </p:nvPr>
        </p:nvSpPr>
        <p:spPr>
          <a:xfrm>
            <a:off x="1679059" y="3748433"/>
            <a:ext cx="2990400" cy="1030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2" name="Google Shape;492;p16"/>
          <p:cNvSpPr txBox="1">
            <a:spLocks noGrp="1"/>
          </p:cNvSpPr>
          <p:nvPr>
            <p:ph type="subTitle" idx="2"/>
          </p:nvPr>
        </p:nvSpPr>
        <p:spPr>
          <a:xfrm>
            <a:off x="1679059" y="3265967"/>
            <a:ext cx="2990400" cy="538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493" name="Google Shape;493;p16"/>
          <p:cNvSpPr txBox="1">
            <a:spLocks noGrp="1"/>
          </p:cNvSpPr>
          <p:nvPr>
            <p:ph type="subTitle" idx="3"/>
          </p:nvPr>
        </p:nvSpPr>
        <p:spPr>
          <a:xfrm>
            <a:off x="4796259" y="3748433"/>
            <a:ext cx="2990400" cy="1030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4" name="Google Shape;494;p16"/>
          <p:cNvSpPr txBox="1">
            <a:spLocks noGrp="1"/>
          </p:cNvSpPr>
          <p:nvPr>
            <p:ph type="subTitle" idx="4"/>
          </p:nvPr>
        </p:nvSpPr>
        <p:spPr>
          <a:xfrm>
            <a:off x="4796259" y="3265967"/>
            <a:ext cx="2990400" cy="538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495" name="Google Shape;495;p16"/>
          <p:cNvSpPr txBox="1">
            <a:spLocks noGrp="1"/>
          </p:cNvSpPr>
          <p:nvPr>
            <p:ph type="subTitle" idx="5"/>
          </p:nvPr>
        </p:nvSpPr>
        <p:spPr>
          <a:xfrm>
            <a:off x="7913459" y="3748433"/>
            <a:ext cx="2990400" cy="1030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16"/>
          <p:cNvSpPr txBox="1">
            <a:spLocks noGrp="1"/>
          </p:cNvSpPr>
          <p:nvPr>
            <p:ph type="subTitle" idx="6"/>
          </p:nvPr>
        </p:nvSpPr>
        <p:spPr>
          <a:xfrm>
            <a:off x="7913459" y="3265967"/>
            <a:ext cx="2990400" cy="538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99846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501;p17"/>
          <p:cNvSpPr>
            <a:spLocks noChangeArrowheads="1"/>
          </p:cNvSpPr>
          <p:nvPr/>
        </p:nvSpPr>
        <p:spPr bwMode="auto">
          <a:xfrm>
            <a:off x="1079501" y="607485"/>
            <a:ext cx="10215033" cy="5643033"/>
          </a:xfrm>
          <a:prstGeom prst="roundRect">
            <a:avLst>
              <a:gd name="adj" fmla="val 5074"/>
            </a:avLst>
          </a:prstGeom>
          <a:solidFill>
            <a:schemeClr val="bg2"/>
          </a:solidFill>
          <a:ln w="1905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>
              <a:solidFill>
                <a:srgbClr val="086245"/>
              </a:solidFill>
            </a:endParaRPr>
          </a:p>
        </p:txBody>
      </p:sp>
      <p:pic>
        <p:nvPicPr>
          <p:cNvPr id="12" name="Google Shape;502;p17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1093333" y="620333"/>
            <a:ext cx="10187600" cy="56188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13" name="Google Shape;504;p17"/>
          <p:cNvGrpSpPr>
            <a:grpSpLocks/>
          </p:cNvGrpSpPr>
          <p:nvPr/>
        </p:nvGrpSpPr>
        <p:grpSpPr bwMode="auto">
          <a:xfrm>
            <a:off x="897467" y="929218"/>
            <a:ext cx="433917" cy="4999567"/>
            <a:chOff x="673581" y="696275"/>
            <a:chExt cx="324325" cy="3751050"/>
          </a:xfrm>
        </p:grpSpPr>
        <p:grpSp>
          <p:nvGrpSpPr>
            <p:cNvPr id="14" name="Google Shape;505;p17"/>
            <p:cNvGrpSpPr>
              <a:grpSpLocks/>
            </p:cNvGrpSpPr>
            <p:nvPr/>
          </p:nvGrpSpPr>
          <p:grpSpPr bwMode="auto"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28" name="Google Shape;506;p17"/>
              <p:cNvSpPr>
                <a:spLocks/>
              </p:cNvSpPr>
              <p:nvPr/>
            </p:nvSpPr>
            <p:spPr bwMode="auto">
              <a:xfrm>
                <a:off x="187150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Google Shape;507;p17"/>
              <p:cNvSpPr>
                <a:spLocks/>
              </p:cNvSpPr>
              <p:nvPr/>
            </p:nvSpPr>
            <p:spPr bwMode="auto">
              <a:xfrm>
                <a:off x="21767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Google Shape;508;p17"/>
              <p:cNvSpPr>
                <a:spLocks/>
              </p:cNvSpPr>
              <p:nvPr/>
            </p:nvSpPr>
            <p:spPr bwMode="auto">
              <a:xfrm>
                <a:off x="24827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509;p17"/>
              <p:cNvSpPr>
                <a:spLocks/>
              </p:cNvSpPr>
              <p:nvPr/>
            </p:nvSpPr>
            <p:spPr bwMode="auto">
              <a:xfrm>
                <a:off x="278882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Google Shape;510;p17"/>
              <p:cNvSpPr>
                <a:spLocks/>
              </p:cNvSpPr>
              <p:nvPr/>
            </p:nvSpPr>
            <p:spPr bwMode="auto">
              <a:xfrm>
                <a:off x="309487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Google Shape;511;p17"/>
              <p:cNvSpPr>
                <a:spLocks/>
              </p:cNvSpPr>
              <p:nvPr/>
            </p:nvSpPr>
            <p:spPr bwMode="auto">
              <a:xfrm>
                <a:off x="340010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Google Shape;512;p17"/>
              <p:cNvSpPr>
                <a:spLocks/>
              </p:cNvSpPr>
              <p:nvPr/>
            </p:nvSpPr>
            <p:spPr bwMode="auto">
              <a:xfrm>
                <a:off x="370615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Google Shape;513;p17"/>
              <p:cNvSpPr>
                <a:spLocks/>
              </p:cNvSpPr>
              <p:nvPr/>
            </p:nvSpPr>
            <p:spPr bwMode="auto">
              <a:xfrm>
                <a:off x="4012200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Google Shape;514;p17"/>
              <p:cNvSpPr>
                <a:spLocks/>
              </p:cNvSpPr>
              <p:nvPr/>
            </p:nvSpPr>
            <p:spPr bwMode="auto">
              <a:xfrm>
                <a:off x="431825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Google Shape;515;p17"/>
              <p:cNvSpPr>
                <a:spLocks/>
              </p:cNvSpPr>
              <p:nvPr/>
            </p:nvSpPr>
            <p:spPr bwMode="auto">
              <a:xfrm>
                <a:off x="46234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Google Shape;516;p17"/>
              <p:cNvSpPr>
                <a:spLocks/>
              </p:cNvSpPr>
              <p:nvPr/>
            </p:nvSpPr>
            <p:spPr bwMode="auto">
              <a:xfrm>
                <a:off x="49295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Google Shape;517;p17"/>
              <p:cNvSpPr>
                <a:spLocks/>
              </p:cNvSpPr>
              <p:nvPr/>
            </p:nvSpPr>
            <p:spPr bwMode="auto">
              <a:xfrm>
                <a:off x="523557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Google Shape;518;p17"/>
              <p:cNvSpPr>
                <a:spLocks/>
              </p:cNvSpPr>
              <p:nvPr/>
            </p:nvSpPr>
            <p:spPr bwMode="auto">
              <a:xfrm>
                <a:off x="554162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Google Shape;519;p17"/>
            <p:cNvSpPr>
              <a:spLocks/>
            </p:cNvSpPr>
            <p:nvPr/>
          </p:nvSpPr>
          <p:spPr bwMode="auto">
            <a:xfrm rot="-5400000">
              <a:off x="797006" y="4262150"/>
              <a:ext cx="42550" cy="289400"/>
            </a:xfrm>
            <a:custGeom>
              <a:avLst/>
              <a:gdLst>
                <a:gd name="T0" fmla="*/ 13031250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031250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031250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Google Shape;520;p17"/>
            <p:cNvSpPr>
              <a:spLocks/>
            </p:cNvSpPr>
            <p:nvPr/>
          </p:nvSpPr>
          <p:spPr bwMode="auto">
            <a:xfrm rot="-5400000">
              <a:off x="796581" y="39565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Google Shape;521;p17"/>
            <p:cNvSpPr>
              <a:spLocks/>
            </p:cNvSpPr>
            <p:nvPr/>
          </p:nvSpPr>
          <p:spPr bwMode="auto">
            <a:xfrm rot="-5400000">
              <a:off x="796581" y="36504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Google Shape;522;p17"/>
            <p:cNvSpPr>
              <a:spLocks/>
            </p:cNvSpPr>
            <p:nvPr/>
          </p:nvSpPr>
          <p:spPr bwMode="auto">
            <a:xfrm rot="-5400000">
              <a:off x="796581" y="33444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25000 w 1736"/>
                <a:gd name="T9" fmla="*/ 167312500 h 11576"/>
                <a:gd name="T10" fmla="*/ 27125000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Google Shape;523;p17"/>
            <p:cNvSpPr>
              <a:spLocks/>
            </p:cNvSpPr>
            <p:nvPr/>
          </p:nvSpPr>
          <p:spPr bwMode="auto">
            <a:xfrm rot="-5400000">
              <a:off x="797006" y="3038775"/>
              <a:ext cx="42550" cy="289400"/>
            </a:xfrm>
            <a:custGeom>
              <a:avLst/>
              <a:gdLst>
                <a:gd name="T0" fmla="*/ 13546875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546875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546875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Google Shape;524;p17"/>
            <p:cNvSpPr>
              <a:spLocks/>
            </p:cNvSpPr>
            <p:nvPr/>
          </p:nvSpPr>
          <p:spPr bwMode="auto">
            <a:xfrm rot="-5400000">
              <a:off x="796581" y="27331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Google Shape;525;p17"/>
            <p:cNvSpPr>
              <a:spLocks/>
            </p:cNvSpPr>
            <p:nvPr/>
          </p:nvSpPr>
          <p:spPr bwMode="auto">
            <a:xfrm rot="-5400000">
              <a:off x="796581" y="242710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Google Shape;526;p17"/>
            <p:cNvSpPr>
              <a:spLocks/>
            </p:cNvSpPr>
            <p:nvPr/>
          </p:nvSpPr>
          <p:spPr bwMode="auto">
            <a:xfrm rot="-5400000">
              <a:off x="796581" y="21210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Google Shape;527;p17"/>
            <p:cNvSpPr>
              <a:spLocks/>
            </p:cNvSpPr>
            <p:nvPr/>
          </p:nvSpPr>
          <p:spPr bwMode="auto">
            <a:xfrm rot="-5400000">
              <a:off x="796994" y="1815413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Google Shape;528;p17"/>
            <p:cNvSpPr>
              <a:spLocks/>
            </p:cNvSpPr>
            <p:nvPr/>
          </p:nvSpPr>
          <p:spPr bwMode="auto">
            <a:xfrm rot="-5400000">
              <a:off x="796581" y="15097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Google Shape;529;p17"/>
            <p:cNvSpPr>
              <a:spLocks/>
            </p:cNvSpPr>
            <p:nvPr/>
          </p:nvSpPr>
          <p:spPr bwMode="auto">
            <a:xfrm rot="-5400000">
              <a:off x="796581" y="12037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Google Shape;530;p17"/>
            <p:cNvSpPr>
              <a:spLocks/>
            </p:cNvSpPr>
            <p:nvPr/>
          </p:nvSpPr>
          <p:spPr bwMode="auto">
            <a:xfrm rot="-5400000">
              <a:off x="796581" y="8976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Google Shape;531;p17"/>
            <p:cNvSpPr>
              <a:spLocks/>
            </p:cNvSpPr>
            <p:nvPr/>
          </p:nvSpPr>
          <p:spPr bwMode="auto">
            <a:xfrm rot="-5400000">
              <a:off x="796994" y="592038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03" name="Google Shape;503;p17"/>
          <p:cNvSpPr txBox="1">
            <a:spLocks noGrp="1"/>
          </p:cNvSpPr>
          <p:nvPr>
            <p:ph type="title"/>
          </p:nvPr>
        </p:nvSpPr>
        <p:spPr>
          <a:xfrm>
            <a:off x="1341867" y="637500"/>
            <a:ext cx="98992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532" name="Google Shape;532;p17"/>
          <p:cNvSpPr txBox="1">
            <a:spLocks noGrp="1"/>
          </p:cNvSpPr>
          <p:nvPr>
            <p:ph type="subTitle" idx="1"/>
          </p:nvPr>
        </p:nvSpPr>
        <p:spPr>
          <a:xfrm>
            <a:off x="5709759" y="3080951"/>
            <a:ext cx="25324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3" name="Google Shape;533;p17"/>
          <p:cNvSpPr txBox="1">
            <a:spLocks noGrp="1"/>
          </p:cNvSpPr>
          <p:nvPr>
            <p:ph type="subTitle" idx="2"/>
          </p:nvPr>
        </p:nvSpPr>
        <p:spPr>
          <a:xfrm>
            <a:off x="5709759" y="2598484"/>
            <a:ext cx="2532400" cy="53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534" name="Google Shape;534;p17"/>
          <p:cNvSpPr txBox="1">
            <a:spLocks noGrp="1"/>
          </p:cNvSpPr>
          <p:nvPr>
            <p:ph type="subTitle" idx="3"/>
          </p:nvPr>
        </p:nvSpPr>
        <p:spPr>
          <a:xfrm>
            <a:off x="8490733" y="3080951"/>
            <a:ext cx="25324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5" name="Google Shape;535;p17"/>
          <p:cNvSpPr txBox="1">
            <a:spLocks noGrp="1"/>
          </p:cNvSpPr>
          <p:nvPr>
            <p:ph type="subTitle" idx="4"/>
          </p:nvPr>
        </p:nvSpPr>
        <p:spPr>
          <a:xfrm>
            <a:off x="8490733" y="2598484"/>
            <a:ext cx="2532400" cy="53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536" name="Google Shape;536;p17"/>
          <p:cNvSpPr txBox="1">
            <a:spLocks noGrp="1"/>
          </p:cNvSpPr>
          <p:nvPr>
            <p:ph type="subTitle" idx="5"/>
          </p:nvPr>
        </p:nvSpPr>
        <p:spPr>
          <a:xfrm>
            <a:off x="8490733" y="5281484"/>
            <a:ext cx="25324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17"/>
          <p:cNvSpPr txBox="1">
            <a:spLocks noGrp="1"/>
          </p:cNvSpPr>
          <p:nvPr>
            <p:ph type="subTitle" idx="6"/>
          </p:nvPr>
        </p:nvSpPr>
        <p:spPr>
          <a:xfrm>
            <a:off x="8490733" y="4799017"/>
            <a:ext cx="2532400" cy="53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538" name="Google Shape;538;p17"/>
          <p:cNvSpPr txBox="1">
            <a:spLocks noGrp="1"/>
          </p:cNvSpPr>
          <p:nvPr>
            <p:ph type="subTitle" idx="7"/>
          </p:nvPr>
        </p:nvSpPr>
        <p:spPr>
          <a:xfrm>
            <a:off x="5709759" y="5281484"/>
            <a:ext cx="25324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17"/>
          <p:cNvSpPr txBox="1">
            <a:spLocks noGrp="1"/>
          </p:cNvSpPr>
          <p:nvPr>
            <p:ph type="subTitle" idx="8"/>
          </p:nvPr>
        </p:nvSpPr>
        <p:spPr>
          <a:xfrm>
            <a:off x="5709759" y="4799017"/>
            <a:ext cx="2532400" cy="53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77929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541;p18"/>
          <p:cNvSpPr>
            <a:spLocks noChangeArrowheads="1"/>
          </p:cNvSpPr>
          <p:nvPr/>
        </p:nvSpPr>
        <p:spPr bwMode="auto">
          <a:xfrm>
            <a:off x="1079501" y="607485"/>
            <a:ext cx="10215033" cy="5643033"/>
          </a:xfrm>
          <a:prstGeom prst="roundRect">
            <a:avLst>
              <a:gd name="adj" fmla="val 5074"/>
            </a:avLst>
          </a:prstGeom>
          <a:solidFill>
            <a:schemeClr val="bg2"/>
          </a:solidFill>
          <a:ln w="1905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>
              <a:solidFill>
                <a:srgbClr val="086245"/>
              </a:solidFill>
            </a:endParaRPr>
          </a:p>
        </p:txBody>
      </p:sp>
      <p:pic>
        <p:nvPicPr>
          <p:cNvPr id="12" name="Google Shape;542;p18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1093333" y="620333"/>
            <a:ext cx="10187600" cy="56188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pic>
        <p:nvPicPr>
          <p:cNvPr id="13" name="Google Shape;543;p18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9844">
            <a:off x="5310718" y="706968"/>
            <a:ext cx="1962149" cy="183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oogle Shape;545;p18"/>
          <p:cNvGrpSpPr>
            <a:grpSpLocks/>
          </p:cNvGrpSpPr>
          <p:nvPr/>
        </p:nvGrpSpPr>
        <p:grpSpPr bwMode="auto">
          <a:xfrm>
            <a:off x="897467" y="929218"/>
            <a:ext cx="433917" cy="4999567"/>
            <a:chOff x="673581" y="696275"/>
            <a:chExt cx="324325" cy="3751050"/>
          </a:xfrm>
        </p:grpSpPr>
        <p:grpSp>
          <p:nvGrpSpPr>
            <p:cNvPr id="15" name="Google Shape;546;p18"/>
            <p:cNvGrpSpPr>
              <a:grpSpLocks/>
            </p:cNvGrpSpPr>
            <p:nvPr/>
          </p:nvGrpSpPr>
          <p:grpSpPr bwMode="auto"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29" name="Google Shape;547;p18"/>
              <p:cNvSpPr>
                <a:spLocks/>
              </p:cNvSpPr>
              <p:nvPr/>
            </p:nvSpPr>
            <p:spPr bwMode="auto">
              <a:xfrm>
                <a:off x="187150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Google Shape;548;p18"/>
              <p:cNvSpPr>
                <a:spLocks/>
              </p:cNvSpPr>
              <p:nvPr/>
            </p:nvSpPr>
            <p:spPr bwMode="auto">
              <a:xfrm>
                <a:off x="21767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549;p18"/>
              <p:cNvSpPr>
                <a:spLocks/>
              </p:cNvSpPr>
              <p:nvPr/>
            </p:nvSpPr>
            <p:spPr bwMode="auto">
              <a:xfrm>
                <a:off x="24827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Google Shape;550;p18"/>
              <p:cNvSpPr>
                <a:spLocks/>
              </p:cNvSpPr>
              <p:nvPr/>
            </p:nvSpPr>
            <p:spPr bwMode="auto">
              <a:xfrm>
                <a:off x="278882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Google Shape;551;p18"/>
              <p:cNvSpPr>
                <a:spLocks/>
              </p:cNvSpPr>
              <p:nvPr/>
            </p:nvSpPr>
            <p:spPr bwMode="auto">
              <a:xfrm>
                <a:off x="309487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Google Shape;552;p18"/>
              <p:cNvSpPr>
                <a:spLocks/>
              </p:cNvSpPr>
              <p:nvPr/>
            </p:nvSpPr>
            <p:spPr bwMode="auto">
              <a:xfrm>
                <a:off x="340010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Google Shape;553;p18"/>
              <p:cNvSpPr>
                <a:spLocks/>
              </p:cNvSpPr>
              <p:nvPr/>
            </p:nvSpPr>
            <p:spPr bwMode="auto">
              <a:xfrm>
                <a:off x="370615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Google Shape;554;p18"/>
              <p:cNvSpPr>
                <a:spLocks/>
              </p:cNvSpPr>
              <p:nvPr/>
            </p:nvSpPr>
            <p:spPr bwMode="auto">
              <a:xfrm>
                <a:off x="4012200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Google Shape;555;p18"/>
              <p:cNvSpPr>
                <a:spLocks/>
              </p:cNvSpPr>
              <p:nvPr/>
            </p:nvSpPr>
            <p:spPr bwMode="auto">
              <a:xfrm>
                <a:off x="431825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Google Shape;556;p18"/>
              <p:cNvSpPr>
                <a:spLocks/>
              </p:cNvSpPr>
              <p:nvPr/>
            </p:nvSpPr>
            <p:spPr bwMode="auto">
              <a:xfrm>
                <a:off x="46234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Google Shape;557;p18"/>
              <p:cNvSpPr>
                <a:spLocks/>
              </p:cNvSpPr>
              <p:nvPr/>
            </p:nvSpPr>
            <p:spPr bwMode="auto">
              <a:xfrm>
                <a:off x="49295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Google Shape;558;p18"/>
              <p:cNvSpPr>
                <a:spLocks/>
              </p:cNvSpPr>
              <p:nvPr/>
            </p:nvSpPr>
            <p:spPr bwMode="auto">
              <a:xfrm>
                <a:off x="523557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Google Shape;559;p18"/>
              <p:cNvSpPr>
                <a:spLocks/>
              </p:cNvSpPr>
              <p:nvPr/>
            </p:nvSpPr>
            <p:spPr bwMode="auto">
              <a:xfrm>
                <a:off x="554162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6" name="Google Shape;560;p18"/>
            <p:cNvSpPr>
              <a:spLocks/>
            </p:cNvSpPr>
            <p:nvPr/>
          </p:nvSpPr>
          <p:spPr bwMode="auto">
            <a:xfrm rot="-5400000">
              <a:off x="797006" y="4262150"/>
              <a:ext cx="42550" cy="289400"/>
            </a:xfrm>
            <a:custGeom>
              <a:avLst/>
              <a:gdLst>
                <a:gd name="T0" fmla="*/ 13031250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031250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031250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Google Shape;561;p18"/>
            <p:cNvSpPr>
              <a:spLocks/>
            </p:cNvSpPr>
            <p:nvPr/>
          </p:nvSpPr>
          <p:spPr bwMode="auto">
            <a:xfrm rot="-5400000">
              <a:off x="796581" y="39565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Google Shape;562;p18"/>
            <p:cNvSpPr>
              <a:spLocks/>
            </p:cNvSpPr>
            <p:nvPr/>
          </p:nvSpPr>
          <p:spPr bwMode="auto">
            <a:xfrm rot="-5400000">
              <a:off x="796581" y="36504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Google Shape;563;p18"/>
            <p:cNvSpPr>
              <a:spLocks/>
            </p:cNvSpPr>
            <p:nvPr/>
          </p:nvSpPr>
          <p:spPr bwMode="auto">
            <a:xfrm rot="-5400000">
              <a:off x="796581" y="33444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25000 w 1736"/>
                <a:gd name="T9" fmla="*/ 167312500 h 11576"/>
                <a:gd name="T10" fmla="*/ 27125000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Google Shape;564;p18"/>
            <p:cNvSpPr>
              <a:spLocks/>
            </p:cNvSpPr>
            <p:nvPr/>
          </p:nvSpPr>
          <p:spPr bwMode="auto">
            <a:xfrm rot="-5400000">
              <a:off x="797006" y="3038775"/>
              <a:ext cx="42550" cy="289400"/>
            </a:xfrm>
            <a:custGeom>
              <a:avLst/>
              <a:gdLst>
                <a:gd name="T0" fmla="*/ 13546875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546875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546875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Google Shape;565;p18"/>
            <p:cNvSpPr>
              <a:spLocks/>
            </p:cNvSpPr>
            <p:nvPr/>
          </p:nvSpPr>
          <p:spPr bwMode="auto">
            <a:xfrm rot="-5400000">
              <a:off x="796581" y="27331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Google Shape;566;p18"/>
            <p:cNvSpPr>
              <a:spLocks/>
            </p:cNvSpPr>
            <p:nvPr/>
          </p:nvSpPr>
          <p:spPr bwMode="auto">
            <a:xfrm rot="-5400000">
              <a:off x="796581" y="242710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Google Shape;567;p18"/>
            <p:cNvSpPr>
              <a:spLocks/>
            </p:cNvSpPr>
            <p:nvPr/>
          </p:nvSpPr>
          <p:spPr bwMode="auto">
            <a:xfrm rot="-5400000">
              <a:off x="796581" y="21210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Google Shape;568;p18"/>
            <p:cNvSpPr>
              <a:spLocks/>
            </p:cNvSpPr>
            <p:nvPr/>
          </p:nvSpPr>
          <p:spPr bwMode="auto">
            <a:xfrm rot="-5400000">
              <a:off x="796994" y="1815413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Google Shape;569;p18"/>
            <p:cNvSpPr>
              <a:spLocks/>
            </p:cNvSpPr>
            <p:nvPr/>
          </p:nvSpPr>
          <p:spPr bwMode="auto">
            <a:xfrm rot="-5400000">
              <a:off x="796581" y="15097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Google Shape;570;p18"/>
            <p:cNvSpPr>
              <a:spLocks/>
            </p:cNvSpPr>
            <p:nvPr/>
          </p:nvSpPr>
          <p:spPr bwMode="auto">
            <a:xfrm rot="-5400000">
              <a:off x="796581" y="12037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Google Shape;571;p18"/>
            <p:cNvSpPr>
              <a:spLocks/>
            </p:cNvSpPr>
            <p:nvPr/>
          </p:nvSpPr>
          <p:spPr bwMode="auto">
            <a:xfrm rot="-5400000">
              <a:off x="796581" y="8976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Google Shape;572;p18"/>
            <p:cNvSpPr>
              <a:spLocks/>
            </p:cNvSpPr>
            <p:nvPr/>
          </p:nvSpPr>
          <p:spPr bwMode="auto">
            <a:xfrm rot="-5400000">
              <a:off x="796994" y="592038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2" name="Google Shape;581;p18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6" t="18063" r="10817" b="27209"/>
          <a:stretch>
            <a:fillRect/>
          </a:stretch>
        </p:blipFill>
        <p:spPr bwMode="auto">
          <a:xfrm>
            <a:off x="9370484" y="878418"/>
            <a:ext cx="2023533" cy="1263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Google Shape;582;p18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8" t="18008" r="10699" b="13333"/>
          <a:stretch>
            <a:fillRect/>
          </a:stretch>
        </p:blipFill>
        <p:spPr bwMode="auto">
          <a:xfrm rot="20712187">
            <a:off x="1615018" y="596900"/>
            <a:ext cx="1661583" cy="1515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4" name="Google Shape;544;p18"/>
          <p:cNvSpPr txBox="1">
            <a:spLocks noGrp="1"/>
          </p:cNvSpPr>
          <p:nvPr>
            <p:ph type="title"/>
          </p:nvPr>
        </p:nvSpPr>
        <p:spPr>
          <a:xfrm>
            <a:off x="1341867" y="637500"/>
            <a:ext cx="98992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573" name="Google Shape;573;p18"/>
          <p:cNvSpPr txBox="1">
            <a:spLocks noGrp="1"/>
          </p:cNvSpPr>
          <p:nvPr>
            <p:ph type="subTitle" idx="1"/>
          </p:nvPr>
        </p:nvSpPr>
        <p:spPr>
          <a:xfrm>
            <a:off x="1860999" y="2809567"/>
            <a:ext cx="27920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4" name="Google Shape;574;p18"/>
          <p:cNvSpPr txBox="1">
            <a:spLocks noGrp="1"/>
          </p:cNvSpPr>
          <p:nvPr>
            <p:ph type="subTitle" idx="2"/>
          </p:nvPr>
        </p:nvSpPr>
        <p:spPr>
          <a:xfrm>
            <a:off x="1860999" y="2327100"/>
            <a:ext cx="2792000" cy="53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575" name="Google Shape;575;p18"/>
          <p:cNvSpPr txBox="1">
            <a:spLocks noGrp="1"/>
          </p:cNvSpPr>
          <p:nvPr>
            <p:ph type="subTitle" idx="3"/>
          </p:nvPr>
        </p:nvSpPr>
        <p:spPr>
          <a:xfrm>
            <a:off x="7877235" y="2809567"/>
            <a:ext cx="27920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6" name="Google Shape;576;p18"/>
          <p:cNvSpPr txBox="1">
            <a:spLocks noGrp="1"/>
          </p:cNvSpPr>
          <p:nvPr>
            <p:ph type="subTitle" idx="4"/>
          </p:nvPr>
        </p:nvSpPr>
        <p:spPr>
          <a:xfrm>
            <a:off x="7877235" y="2327100"/>
            <a:ext cx="2792000" cy="53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577" name="Google Shape;577;p18"/>
          <p:cNvSpPr txBox="1">
            <a:spLocks noGrp="1"/>
          </p:cNvSpPr>
          <p:nvPr>
            <p:ph type="subTitle" idx="5"/>
          </p:nvPr>
        </p:nvSpPr>
        <p:spPr>
          <a:xfrm>
            <a:off x="7877235" y="4814333"/>
            <a:ext cx="27920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8" name="Google Shape;578;p18"/>
          <p:cNvSpPr txBox="1">
            <a:spLocks noGrp="1"/>
          </p:cNvSpPr>
          <p:nvPr>
            <p:ph type="subTitle" idx="6"/>
          </p:nvPr>
        </p:nvSpPr>
        <p:spPr>
          <a:xfrm>
            <a:off x="7877235" y="4331867"/>
            <a:ext cx="2792000" cy="53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579" name="Google Shape;579;p18"/>
          <p:cNvSpPr txBox="1">
            <a:spLocks noGrp="1"/>
          </p:cNvSpPr>
          <p:nvPr>
            <p:ph type="subTitle" idx="7"/>
          </p:nvPr>
        </p:nvSpPr>
        <p:spPr>
          <a:xfrm>
            <a:off x="1860999" y="4814333"/>
            <a:ext cx="27920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0" name="Google Shape;580;p18"/>
          <p:cNvSpPr txBox="1">
            <a:spLocks noGrp="1"/>
          </p:cNvSpPr>
          <p:nvPr>
            <p:ph type="subTitle" idx="8"/>
          </p:nvPr>
        </p:nvSpPr>
        <p:spPr>
          <a:xfrm>
            <a:off x="1860999" y="4331867"/>
            <a:ext cx="2792000" cy="53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6010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2471-4304-450F-8FB3-0E5186C797CA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A0181-1D9A-4C79-91E4-37EECA61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9568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584;p19"/>
          <p:cNvSpPr>
            <a:spLocks noChangeArrowheads="1"/>
          </p:cNvSpPr>
          <p:nvPr/>
        </p:nvSpPr>
        <p:spPr bwMode="auto">
          <a:xfrm>
            <a:off x="1079501" y="607485"/>
            <a:ext cx="10215033" cy="5643033"/>
          </a:xfrm>
          <a:prstGeom prst="roundRect">
            <a:avLst>
              <a:gd name="adj" fmla="val 5074"/>
            </a:avLst>
          </a:prstGeom>
          <a:solidFill>
            <a:schemeClr val="bg2"/>
          </a:solidFill>
          <a:ln w="1905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>
              <a:solidFill>
                <a:srgbClr val="086245"/>
              </a:solidFill>
            </a:endParaRPr>
          </a:p>
        </p:txBody>
      </p:sp>
      <p:pic>
        <p:nvPicPr>
          <p:cNvPr id="16" name="Google Shape;585;p19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1093333" y="620333"/>
            <a:ext cx="10187600" cy="56188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pic>
        <p:nvPicPr>
          <p:cNvPr id="17" name="Google Shape;586;p19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9844">
            <a:off x="5310718" y="706968"/>
            <a:ext cx="1962149" cy="183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oogle Shape;588;p19"/>
          <p:cNvGrpSpPr>
            <a:grpSpLocks/>
          </p:cNvGrpSpPr>
          <p:nvPr/>
        </p:nvGrpSpPr>
        <p:grpSpPr bwMode="auto">
          <a:xfrm>
            <a:off x="897467" y="929218"/>
            <a:ext cx="433917" cy="4999567"/>
            <a:chOff x="673581" y="696275"/>
            <a:chExt cx="324325" cy="3751050"/>
          </a:xfrm>
        </p:grpSpPr>
        <p:grpSp>
          <p:nvGrpSpPr>
            <p:cNvPr id="19" name="Google Shape;589;p19"/>
            <p:cNvGrpSpPr>
              <a:grpSpLocks/>
            </p:cNvGrpSpPr>
            <p:nvPr/>
          </p:nvGrpSpPr>
          <p:grpSpPr bwMode="auto"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33" name="Google Shape;590;p19"/>
              <p:cNvSpPr>
                <a:spLocks/>
              </p:cNvSpPr>
              <p:nvPr/>
            </p:nvSpPr>
            <p:spPr bwMode="auto">
              <a:xfrm>
                <a:off x="187150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Google Shape;591;p19"/>
              <p:cNvSpPr>
                <a:spLocks/>
              </p:cNvSpPr>
              <p:nvPr/>
            </p:nvSpPr>
            <p:spPr bwMode="auto">
              <a:xfrm>
                <a:off x="21767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Google Shape;592;p19"/>
              <p:cNvSpPr>
                <a:spLocks/>
              </p:cNvSpPr>
              <p:nvPr/>
            </p:nvSpPr>
            <p:spPr bwMode="auto">
              <a:xfrm>
                <a:off x="24827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Google Shape;593;p19"/>
              <p:cNvSpPr>
                <a:spLocks/>
              </p:cNvSpPr>
              <p:nvPr/>
            </p:nvSpPr>
            <p:spPr bwMode="auto">
              <a:xfrm>
                <a:off x="278882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Google Shape;594;p19"/>
              <p:cNvSpPr>
                <a:spLocks/>
              </p:cNvSpPr>
              <p:nvPr/>
            </p:nvSpPr>
            <p:spPr bwMode="auto">
              <a:xfrm>
                <a:off x="309487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Google Shape;595;p19"/>
              <p:cNvSpPr>
                <a:spLocks/>
              </p:cNvSpPr>
              <p:nvPr/>
            </p:nvSpPr>
            <p:spPr bwMode="auto">
              <a:xfrm>
                <a:off x="340010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Google Shape;596;p19"/>
              <p:cNvSpPr>
                <a:spLocks/>
              </p:cNvSpPr>
              <p:nvPr/>
            </p:nvSpPr>
            <p:spPr bwMode="auto">
              <a:xfrm>
                <a:off x="370615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Google Shape;597;p19"/>
              <p:cNvSpPr>
                <a:spLocks/>
              </p:cNvSpPr>
              <p:nvPr/>
            </p:nvSpPr>
            <p:spPr bwMode="auto">
              <a:xfrm>
                <a:off x="4012200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Google Shape;598;p19"/>
              <p:cNvSpPr>
                <a:spLocks/>
              </p:cNvSpPr>
              <p:nvPr/>
            </p:nvSpPr>
            <p:spPr bwMode="auto">
              <a:xfrm>
                <a:off x="431825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Google Shape;599;p19"/>
              <p:cNvSpPr>
                <a:spLocks/>
              </p:cNvSpPr>
              <p:nvPr/>
            </p:nvSpPr>
            <p:spPr bwMode="auto">
              <a:xfrm>
                <a:off x="46234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Google Shape;600;p19"/>
              <p:cNvSpPr>
                <a:spLocks/>
              </p:cNvSpPr>
              <p:nvPr/>
            </p:nvSpPr>
            <p:spPr bwMode="auto">
              <a:xfrm>
                <a:off x="49295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Google Shape;601;p19"/>
              <p:cNvSpPr>
                <a:spLocks/>
              </p:cNvSpPr>
              <p:nvPr/>
            </p:nvSpPr>
            <p:spPr bwMode="auto">
              <a:xfrm>
                <a:off x="523557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Google Shape;602;p19"/>
              <p:cNvSpPr>
                <a:spLocks/>
              </p:cNvSpPr>
              <p:nvPr/>
            </p:nvSpPr>
            <p:spPr bwMode="auto">
              <a:xfrm>
                <a:off x="554162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0" name="Google Shape;603;p19"/>
            <p:cNvSpPr>
              <a:spLocks/>
            </p:cNvSpPr>
            <p:nvPr/>
          </p:nvSpPr>
          <p:spPr bwMode="auto">
            <a:xfrm rot="-5400000">
              <a:off x="797006" y="4262150"/>
              <a:ext cx="42550" cy="289400"/>
            </a:xfrm>
            <a:custGeom>
              <a:avLst/>
              <a:gdLst>
                <a:gd name="T0" fmla="*/ 13031250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031250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031250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Google Shape;604;p19"/>
            <p:cNvSpPr>
              <a:spLocks/>
            </p:cNvSpPr>
            <p:nvPr/>
          </p:nvSpPr>
          <p:spPr bwMode="auto">
            <a:xfrm rot="-5400000">
              <a:off x="796581" y="39565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Google Shape;605;p19"/>
            <p:cNvSpPr>
              <a:spLocks/>
            </p:cNvSpPr>
            <p:nvPr/>
          </p:nvSpPr>
          <p:spPr bwMode="auto">
            <a:xfrm rot="-5400000">
              <a:off x="796581" y="36504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Google Shape;606;p19"/>
            <p:cNvSpPr>
              <a:spLocks/>
            </p:cNvSpPr>
            <p:nvPr/>
          </p:nvSpPr>
          <p:spPr bwMode="auto">
            <a:xfrm rot="-5400000">
              <a:off x="796581" y="33444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25000 w 1736"/>
                <a:gd name="T9" fmla="*/ 167312500 h 11576"/>
                <a:gd name="T10" fmla="*/ 27125000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Google Shape;607;p19"/>
            <p:cNvSpPr>
              <a:spLocks/>
            </p:cNvSpPr>
            <p:nvPr/>
          </p:nvSpPr>
          <p:spPr bwMode="auto">
            <a:xfrm rot="-5400000">
              <a:off x="797006" y="3038775"/>
              <a:ext cx="42550" cy="289400"/>
            </a:xfrm>
            <a:custGeom>
              <a:avLst/>
              <a:gdLst>
                <a:gd name="T0" fmla="*/ 13546875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546875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546875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Google Shape;608;p19"/>
            <p:cNvSpPr>
              <a:spLocks/>
            </p:cNvSpPr>
            <p:nvPr/>
          </p:nvSpPr>
          <p:spPr bwMode="auto">
            <a:xfrm rot="-5400000">
              <a:off x="796581" y="27331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Google Shape;609;p19"/>
            <p:cNvSpPr>
              <a:spLocks/>
            </p:cNvSpPr>
            <p:nvPr/>
          </p:nvSpPr>
          <p:spPr bwMode="auto">
            <a:xfrm rot="-5400000">
              <a:off x="796581" y="242710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Google Shape;610;p19"/>
            <p:cNvSpPr>
              <a:spLocks/>
            </p:cNvSpPr>
            <p:nvPr/>
          </p:nvSpPr>
          <p:spPr bwMode="auto">
            <a:xfrm rot="-5400000">
              <a:off x="796581" y="21210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Google Shape;611;p19"/>
            <p:cNvSpPr>
              <a:spLocks/>
            </p:cNvSpPr>
            <p:nvPr/>
          </p:nvSpPr>
          <p:spPr bwMode="auto">
            <a:xfrm rot="-5400000">
              <a:off x="796994" y="1815413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Google Shape;612;p19"/>
            <p:cNvSpPr>
              <a:spLocks/>
            </p:cNvSpPr>
            <p:nvPr/>
          </p:nvSpPr>
          <p:spPr bwMode="auto">
            <a:xfrm rot="-5400000">
              <a:off x="796581" y="15097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Google Shape;613;p19"/>
            <p:cNvSpPr>
              <a:spLocks/>
            </p:cNvSpPr>
            <p:nvPr/>
          </p:nvSpPr>
          <p:spPr bwMode="auto">
            <a:xfrm rot="-5400000">
              <a:off x="796581" y="12037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Google Shape;614;p19"/>
            <p:cNvSpPr>
              <a:spLocks/>
            </p:cNvSpPr>
            <p:nvPr/>
          </p:nvSpPr>
          <p:spPr bwMode="auto">
            <a:xfrm rot="-5400000">
              <a:off x="796581" y="8976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Google Shape;615;p19"/>
            <p:cNvSpPr>
              <a:spLocks/>
            </p:cNvSpPr>
            <p:nvPr/>
          </p:nvSpPr>
          <p:spPr bwMode="auto">
            <a:xfrm rot="-5400000">
              <a:off x="796994" y="592038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6" name="Google Shape;628;p19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6" t="18063" r="10817" b="27209"/>
          <a:stretch>
            <a:fillRect/>
          </a:stretch>
        </p:blipFill>
        <p:spPr bwMode="auto">
          <a:xfrm>
            <a:off x="9370484" y="990600"/>
            <a:ext cx="2023533" cy="126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Google Shape;629;p19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8" t="18008" r="10699" b="13333"/>
          <a:stretch>
            <a:fillRect/>
          </a:stretch>
        </p:blipFill>
        <p:spPr bwMode="auto">
          <a:xfrm rot="20712187">
            <a:off x="1615018" y="596900"/>
            <a:ext cx="1661583" cy="1515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7" name="Google Shape;587;p19"/>
          <p:cNvSpPr txBox="1">
            <a:spLocks noGrp="1"/>
          </p:cNvSpPr>
          <p:nvPr>
            <p:ph type="title"/>
          </p:nvPr>
        </p:nvSpPr>
        <p:spPr>
          <a:xfrm>
            <a:off x="1341867" y="637500"/>
            <a:ext cx="98992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616" name="Google Shape;616;p19"/>
          <p:cNvSpPr txBox="1">
            <a:spLocks noGrp="1"/>
          </p:cNvSpPr>
          <p:nvPr>
            <p:ph type="subTitle" idx="1"/>
          </p:nvPr>
        </p:nvSpPr>
        <p:spPr>
          <a:xfrm>
            <a:off x="1841667" y="2871200"/>
            <a:ext cx="26652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7" name="Google Shape;617;p19"/>
          <p:cNvSpPr txBox="1">
            <a:spLocks noGrp="1"/>
          </p:cNvSpPr>
          <p:nvPr>
            <p:ph type="subTitle" idx="2"/>
          </p:nvPr>
        </p:nvSpPr>
        <p:spPr>
          <a:xfrm>
            <a:off x="1841667" y="2388733"/>
            <a:ext cx="2665200" cy="53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618" name="Google Shape;618;p19"/>
          <p:cNvSpPr txBox="1">
            <a:spLocks noGrp="1"/>
          </p:cNvSpPr>
          <p:nvPr>
            <p:ph type="subTitle" idx="3"/>
          </p:nvPr>
        </p:nvSpPr>
        <p:spPr>
          <a:xfrm>
            <a:off x="4958867" y="2871200"/>
            <a:ext cx="26652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9" name="Google Shape;619;p19"/>
          <p:cNvSpPr txBox="1">
            <a:spLocks noGrp="1"/>
          </p:cNvSpPr>
          <p:nvPr>
            <p:ph type="subTitle" idx="4"/>
          </p:nvPr>
        </p:nvSpPr>
        <p:spPr>
          <a:xfrm>
            <a:off x="4958867" y="2388733"/>
            <a:ext cx="2665200" cy="53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620" name="Google Shape;620;p19"/>
          <p:cNvSpPr txBox="1">
            <a:spLocks noGrp="1"/>
          </p:cNvSpPr>
          <p:nvPr>
            <p:ph type="subTitle" idx="5"/>
          </p:nvPr>
        </p:nvSpPr>
        <p:spPr>
          <a:xfrm>
            <a:off x="8076067" y="2871200"/>
            <a:ext cx="26652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1" name="Google Shape;621;p19"/>
          <p:cNvSpPr txBox="1">
            <a:spLocks noGrp="1"/>
          </p:cNvSpPr>
          <p:nvPr>
            <p:ph type="subTitle" idx="6"/>
          </p:nvPr>
        </p:nvSpPr>
        <p:spPr>
          <a:xfrm>
            <a:off x="8076065" y="2388733"/>
            <a:ext cx="2665200" cy="53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622" name="Google Shape;622;p19"/>
          <p:cNvSpPr txBox="1">
            <a:spLocks noGrp="1"/>
          </p:cNvSpPr>
          <p:nvPr>
            <p:ph type="subTitle" idx="7"/>
          </p:nvPr>
        </p:nvSpPr>
        <p:spPr>
          <a:xfrm>
            <a:off x="1841667" y="4689833"/>
            <a:ext cx="26652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3" name="Google Shape;623;p19"/>
          <p:cNvSpPr txBox="1">
            <a:spLocks noGrp="1"/>
          </p:cNvSpPr>
          <p:nvPr>
            <p:ph type="subTitle" idx="8"/>
          </p:nvPr>
        </p:nvSpPr>
        <p:spPr>
          <a:xfrm>
            <a:off x="1841665" y="4207367"/>
            <a:ext cx="2665200" cy="53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624" name="Google Shape;624;p19"/>
          <p:cNvSpPr txBox="1">
            <a:spLocks noGrp="1"/>
          </p:cNvSpPr>
          <p:nvPr>
            <p:ph type="subTitle" idx="9"/>
          </p:nvPr>
        </p:nvSpPr>
        <p:spPr>
          <a:xfrm>
            <a:off x="4958867" y="4689833"/>
            <a:ext cx="26652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5" name="Google Shape;625;p19"/>
          <p:cNvSpPr txBox="1">
            <a:spLocks noGrp="1"/>
          </p:cNvSpPr>
          <p:nvPr>
            <p:ph type="subTitle" idx="13"/>
          </p:nvPr>
        </p:nvSpPr>
        <p:spPr>
          <a:xfrm>
            <a:off x="4958865" y="4207367"/>
            <a:ext cx="2665200" cy="53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626" name="Google Shape;626;p19"/>
          <p:cNvSpPr txBox="1">
            <a:spLocks noGrp="1"/>
          </p:cNvSpPr>
          <p:nvPr>
            <p:ph type="subTitle" idx="14"/>
          </p:nvPr>
        </p:nvSpPr>
        <p:spPr>
          <a:xfrm>
            <a:off x="8076067" y="4689833"/>
            <a:ext cx="26652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7" name="Google Shape;627;p19"/>
          <p:cNvSpPr txBox="1">
            <a:spLocks noGrp="1"/>
          </p:cNvSpPr>
          <p:nvPr>
            <p:ph type="subTitle" idx="15"/>
          </p:nvPr>
        </p:nvSpPr>
        <p:spPr>
          <a:xfrm>
            <a:off x="8076065" y="4207367"/>
            <a:ext cx="2665200" cy="53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7035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631;p20"/>
          <p:cNvSpPr>
            <a:spLocks noChangeArrowheads="1"/>
          </p:cNvSpPr>
          <p:nvPr/>
        </p:nvSpPr>
        <p:spPr bwMode="auto">
          <a:xfrm>
            <a:off x="1079501" y="607485"/>
            <a:ext cx="10215033" cy="5643033"/>
          </a:xfrm>
          <a:prstGeom prst="roundRect">
            <a:avLst>
              <a:gd name="adj" fmla="val 5074"/>
            </a:avLst>
          </a:prstGeom>
          <a:solidFill>
            <a:schemeClr val="bg2"/>
          </a:solidFill>
          <a:ln w="1905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>
              <a:solidFill>
                <a:srgbClr val="086245"/>
              </a:solidFill>
            </a:endParaRPr>
          </a:p>
        </p:txBody>
      </p:sp>
      <p:pic>
        <p:nvPicPr>
          <p:cNvPr id="16" name="Google Shape;632;p20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1093333" y="620333"/>
            <a:ext cx="10187600" cy="56188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pic>
        <p:nvPicPr>
          <p:cNvPr id="17" name="Google Shape;633;p2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9844">
            <a:off x="5310718" y="706968"/>
            <a:ext cx="1962149" cy="183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oogle Shape;635;p20"/>
          <p:cNvGrpSpPr>
            <a:grpSpLocks/>
          </p:cNvGrpSpPr>
          <p:nvPr/>
        </p:nvGrpSpPr>
        <p:grpSpPr bwMode="auto">
          <a:xfrm>
            <a:off x="897467" y="929218"/>
            <a:ext cx="433917" cy="4999567"/>
            <a:chOff x="673581" y="696275"/>
            <a:chExt cx="324325" cy="3751050"/>
          </a:xfrm>
        </p:grpSpPr>
        <p:grpSp>
          <p:nvGrpSpPr>
            <p:cNvPr id="19" name="Google Shape;636;p20"/>
            <p:cNvGrpSpPr>
              <a:grpSpLocks/>
            </p:cNvGrpSpPr>
            <p:nvPr/>
          </p:nvGrpSpPr>
          <p:grpSpPr bwMode="auto"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33" name="Google Shape;637;p20"/>
              <p:cNvSpPr>
                <a:spLocks/>
              </p:cNvSpPr>
              <p:nvPr/>
            </p:nvSpPr>
            <p:spPr bwMode="auto">
              <a:xfrm>
                <a:off x="187150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Google Shape;638;p20"/>
              <p:cNvSpPr>
                <a:spLocks/>
              </p:cNvSpPr>
              <p:nvPr/>
            </p:nvSpPr>
            <p:spPr bwMode="auto">
              <a:xfrm>
                <a:off x="21767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Google Shape;639;p20"/>
              <p:cNvSpPr>
                <a:spLocks/>
              </p:cNvSpPr>
              <p:nvPr/>
            </p:nvSpPr>
            <p:spPr bwMode="auto">
              <a:xfrm>
                <a:off x="24827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Google Shape;640;p20"/>
              <p:cNvSpPr>
                <a:spLocks/>
              </p:cNvSpPr>
              <p:nvPr/>
            </p:nvSpPr>
            <p:spPr bwMode="auto">
              <a:xfrm>
                <a:off x="278882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Google Shape;641;p20"/>
              <p:cNvSpPr>
                <a:spLocks/>
              </p:cNvSpPr>
              <p:nvPr/>
            </p:nvSpPr>
            <p:spPr bwMode="auto">
              <a:xfrm>
                <a:off x="309487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Google Shape;642;p20"/>
              <p:cNvSpPr>
                <a:spLocks/>
              </p:cNvSpPr>
              <p:nvPr/>
            </p:nvSpPr>
            <p:spPr bwMode="auto">
              <a:xfrm>
                <a:off x="340010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Google Shape;643;p20"/>
              <p:cNvSpPr>
                <a:spLocks/>
              </p:cNvSpPr>
              <p:nvPr/>
            </p:nvSpPr>
            <p:spPr bwMode="auto">
              <a:xfrm>
                <a:off x="370615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Google Shape;644;p20"/>
              <p:cNvSpPr>
                <a:spLocks/>
              </p:cNvSpPr>
              <p:nvPr/>
            </p:nvSpPr>
            <p:spPr bwMode="auto">
              <a:xfrm>
                <a:off x="4012200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Google Shape;645;p20"/>
              <p:cNvSpPr>
                <a:spLocks/>
              </p:cNvSpPr>
              <p:nvPr/>
            </p:nvSpPr>
            <p:spPr bwMode="auto">
              <a:xfrm>
                <a:off x="431825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Google Shape;646;p20"/>
              <p:cNvSpPr>
                <a:spLocks/>
              </p:cNvSpPr>
              <p:nvPr/>
            </p:nvSpPr>
            <p:spPr bwMode="auto">
              <a:xfrm>
                <a:off x="46234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Google Shape;647;p20"/>
              <p:cNvSpPr>
                <a:spLocks/>
              </p:cNvSpPr>
              <p:nvPr/>
            </p:nvSpPr>
            <p:spPr bwMode="auto">
              <a:xfrm>
                <a:off x="49295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Google Shape;648;p20"/>
              <p:cNvSpPr>
                <a:spLocks/>
              </p:cNvSpPr>
              <p:nvPr/>
            </p:nvSpPr>
            <p:spPr bwMode="auto">
              <a:xfrm>
                <a:off x="523557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Google Shape;649;p20"/>
              <p:cNvSpPr>
                <a:spLocks/>
              </p:cNvSpPr>
              <p:nvPr/>
            </p:nvSpPr>
            <p:spPr bwMode="auto">
              <a:xfrm>
                <a:off x="554162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0" name="Google Shape;650;p20"/>
            <p:cNvSpPr>
              <a:spLocks/>
            </p:cNvSpPr>
            <p:nvPr/>
          </p:nvSpPr>
          <p:spPr bwMode="auto">
            <a:xfrm rot="-5400000">
              <a:off x="797006" y="4262150"/>
              <a:ext cx="42550" cy="289400"/>
            </a:xfrm>
            <a:custGeom>
              <a:avLst/>
              <a:gdLst>
                <a:gd name="T0" fmla="*/ 13031250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031250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031250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Google Shape;651;p20"/>
            <p:cNvSpPr>
              <a:spLocks/>
            </p:cNvSpPr>
            <p:nvPr/>
          </p:nvSpPr>
          <p:spPr bwMode="auto">
            <a:xfrm rot="-5400000">
              <a:off x="796581" y="39565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Google Shape;652;p20"/>
            <p:cNvSpPr>
              <a:spLocks/>
            </p:cNvSpPr>
            <p:nvPr/>
          </p:nvSpPr>
          <p:spPr bwMode="auto">
            <a:xfrm rot="-5400000">
              <a:off x="796581" y="36504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Google Shape;653;p20"/>
            <p:cNvSpPr>
              <a:spLocks/>
            </p:cNvSpPr>
            <p:nvPr/>
          </p:nvSpPr>
          <p:spPr bwMode="auto">
            <a:xfrm rot="-5400000">
              <a:off x="796581" y="33444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25000 w 1736"/>
                <a:gd name="T9" fmla="*/ 167312500 h 11576"/>
                <a:gd name="T10" fmla="*/ 27125000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Google Shape;654;p20"/>
            <p:cNvSpPr>
              <a:spLocks/>
            </p:cNvSpPr>
            <p:nvPr/>
          </p:nvSpPr>
          <p:spPr bwMode="auto">
            <a:xfrm rot="-5400000">
              <a:off x="797006" y="3038775"/>
              <a:ext cx="42550" cy="289400"/>
            </a:xfrm>
            <a:custGeom>
              <a:avLst/>
              <a:gdLst>
                <a:gd name="T0" fmla="*/ 13546875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546875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546875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Google Shape;655;p20"/>
            <p:cNvSpPr>
              <a:spLocks/>
            </p:cNvSpPr>
            <p:nvPr/>
          </p:nvSpPr>
          <p:spPr bwMode="auto">
            <a:xfrm rot="-5400000">
              <a:off x="796581" y="27331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Google Shape;656;p20"/>
            <p:cNvSpPr>
              <a:spLocks/>
            </p:cNvSpPr>
            <p:nvPr/>
          </p:nvSpPr>
          <p:spPr bwMode="auto">
            <a:xfrm rot="-5400000">
              <a:off x="796581" y="242710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Google Shape;657;p20"/>
            <p:cNvSpPr>
              <a:spLocks/>
            </p:cNvSpPr>
            <p:nvPr/>
          </p:nvSpPr>
          <p:spPr bwMode="auto">
            <a:xfrm rot="-5400000">
              <a:off x="796581" y="21210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Google Shape;658;p20"/>
            <p:cNvSpPr>
              <a:spLocks/>
            </p:cNvSpPr>
            <p:nvPr/>
          </p:nvSpPr>
          <p:spPr bwMode="auto">
            <a:xfrm rot="-5400000">
              <a:off x="796994" y="1815413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Google Shape;659;p20"/>
            <p:cNvSpPr>
              <a:spLocks/>
            </p:cNvSpPr>
            <p:nvPr/>
          </p:nvSpPr>
          <p:spPr bwMode="auto">
            <a:xfrm rot="-5400000">
              <a:off x="796581" y="15097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Google Shape;660;p20"/>
            <p:cNvSpPr>
              <a:spLocks/>
            </p:cNvSpPr>
            <p:nvPr/>
          </p:nvSpPr>
          <p:spPr bwMode="auto">
            <a:xfrm rot="-5400000">
              <a:off x="796581" y="12037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Google Shape;661;p20"/>
            <p:cNvSpPr>
              <a:spLocks/>
            </p:cNvSpPr>
            <p:nvPr/>
          </p:nvSpPr>
          <p:spPr bwMode="auto">
            <a:xfrm rot="-5400000">
              <a:off x="796581" y="8976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Google Shape;662;p20"/>
            <p:cNvSpPr>
              <a:spLocks/>
            </p:cNvSpPr>
            <p:nvPr/>
          </p:nvSpPr>
          <p:spPr bwMode="auto">
            <a:xfrm rot="-5400000">
              <a:off x="796994" y="592038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6" name="Google Shape;675;p20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2" t="30075" r="18085" b="19044"/>
          <a:stretch>
            <a:fillRect/>
          </a:stretch>
        </p:blipFill>
        <p:spPr bwMode="auto">
          <a:xfrm rot="608974">
            <a:off x="9091085" y="1032933"/>
            <a:ext cx="2762249" cy="184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Google Shape;676;p20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4" t="20113" r="12965" b="10439"/>
          <a:stretch>
            <a:fillRect/>
          </a:stretch>
        </p:blipFill>
        <p:spPr bwMode="auto">
          <a:xfrm>
            <a:off x="1860552" y="469900"/>
            <a:ext cx="1756833" cy="161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" name="Google Shape;634;p20"/>
          <p:cNvSpPr txBox="1">
            <a:spLocks noGrp="1"/>
          </p:cNvSpPr>
          <p:nvPr>
            <p:ph type="title"/>
          </p:nvPr>
        </p:nvSpPr>
        <p:spPr>
          <a:xfrm>
            <a:off x="1341867" y="637500"/>
            <a:ext cx="98992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663" name="Google Shape;663;p20"/>
          <p:cNvSpPr txBox="1">
            <a:spLocks noGrp="1"/>
          </p:cNvSpPr>
          <p:nvPr>
            <p:ph type="subTitle" idx="1"/>
          </p:nvPr>
        </p:nvSpPr>
        <p:spPr>
          <a:xfrm>
            <a:off x="1610500" y="2542067"/>
            <a:ext cx="29904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4" name="Google Shape;664;p20"/>
          <p:cNvSpPr txBox="1">
            <a:spLocks noGrp="1"/>
          </p:cNvSpPr>
          <p:nvPr>
            <p:ph type="subTitle" idx="2"/>
          </p:nvPr>
        </p:nvSpPr>
        <p:spPr>
          <a:xfrm>
            <a:off x="1610492" y="2059600"/>
            <a:ext cx="2990400" cy="53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665" name="Google Shape;665;p20"/>
          <p:cNvSpPr txBox="1">
            <a:spLocks noGrp="1"/>
          </p:cNvSpPr>
          <p:nvPr>
            <p:ph type="subTitle" idx="3"/>
          </p:nvPr>
        </p:nvSpPr>
        <p:spPr>
          <a:xfrm>
            <a:off x="1610500" y="3893633"/>
            <a:ext cx="29904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6" name="Google Shape;666;p20"/>
          <p:cNvSpPr txBox="1">
            <a:spLocks noGrp="1"/>
          </p:cNvSpPr>
          <p:nvPr>
            <p:ph type="subTitle" idx="4"/>
          </p:nvPr>
        </p:nvSpPr>
        <p:spPr>
          <a:xfrm>
            <a:off x="1610492" y="3411167"/>
            <a:ext cx="2990400" cy="53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667" name="Google Shape;667;p20"/>
          <p:cNvSpPr txBox="1">
            <a:spLocks noGrp="1"/>
          </p:cNvSpPr>
          <p:nvPr>
            <p:ph type="subTitle" idx="5"/>
          </p:nvPr>
        </p:nvSpPr>
        <p:spPr>
          <a:xfrm>
            <a:off x="1610500" y="5245200"/>
            <a:ext cx="29904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8" name="Google Shape;668;p20"/>
          <p:cNvSpPr txBox="1">
            <a:spLocks noGrp="1"/>
          </p:cNvSpPr>
          <p:nvPr>
            <p:ph type="subTitle" idx="6"/>
          </p:nvPr>
        </p:nvSpPr>
        <p:spPr>
          <a:xfrm>
            <a:off x="1610492" y="4762733"/>
            <a:ext cx="2990400" cy="53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669" name="Google Shape;669;p20"/>
          <p:cNvSpPr txBox="1">
            <a:spLocks noGrp="1"/>
          </p:cNvSpPr>
          <p:nvPr>
            <p:ph type="subTitle" idx="7"/>
          </p:nvPr>
        </p:nvSpPr>
        <p:spPr>
          <a:xfrm>
            <a:off x="7773300" y="2542067"/>
            <a:ext cx="29904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0" name="Google Shape;670;p20"/>
          <p:cNvSpPr txBox="1">
            <a:spLocks noGrp="1"/>
          </p:cNvSpPr>
          <p:nvPr>
            <p:ph type="subTitle" idx="8"/>
          </p:nvPr>
        </p:nvSpPr>
        <p:spPr>
          <a:xfrm>
            <a:off x="7773292" y="2059600"/>
            <a:ext cx="2990400" cy="53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671" name="Google Shape;671;p20"/>
          <p:cNvSpPr txBox="1">
            <a:spLocks noGrp="1"/>
          </p:cNvSpPr>
          <p:nvPr>
            <p:ph type="subTitle" idx="9"/>
          </p:nvPr>
        </p:nvSpPr>
        <p:spPr>
          <a:xfrm>
            <a:off x="7773300" y="3893633"/>
            <a:ext cx="29904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2" name="Google Shape;672;p20"/>
          <p:cNvSpPr txBox="1">
            <a:spLocks noGrp="1"/>
          </p:cNvSpPr>
          <p:nvPr>
            <p:ph type="subTitle" idx="13"/>
          </p:nvPr>
        </p:nvSpPr>
        <p:spPr>
          <a:xfrm>
            <a:off x="7773292" y="3411167"/>
            <a:ext cx="2990400" cy="53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673" name="Google Shape;673;p20"/>
          <p:cNvSpPr txBox="1">
            <a:spLocks noGrp="1"/>
          </p:cNvSpPr>
          <p:nvPr>
            <p:ph type="subTitle" idx="14"/>
          </p:nvPr>
        </p:nvSpPr>
        <p:spPr>
          <a:xfrm>
            <a:off x="7773300" y="5245200"/>
            <a:ext cx="29904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4" name="Google Shape;674;p20"/>
          <p:cNvSpPr txBox="1">
            <a:spLocks noGrp="1"/>
          </p:cNvSpPr>
          <p:nvPr>
            <p:ph type="subTitle" idx="15"/>
          </p:nvPr>
        </p:nvSpPr>
        <p:spPr>
          <a:xfrm>
            <a:off x="7773292" y="4762733"/>
            <a:ext cx="2990400" cy="53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Regular"/>
              <a:buNone/>
              <a:defRPr sz="2933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17983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78;p21"/>
          <p:cNvSpPr>
            <a:spLocks noChangeArrowheads="1"/>
          </p:cNvSpPr>
          <p:nvPr/>
        </p:nvSpPr>
        <p:spPr bwMode="auto">
          <a:xfrm>
            <a:off x="1079501" y="607485"/>
            <a:ext cx="10215033" cy="5643033"/>
          </a:xfrm>
          <a:prstGeom prst="roundRect">
            <a:avLst>
              <a:gd name="adj" fmla="val 5074"/>
            </a:avLst>
          </a:prstGeom>
          <a:solidFill>
            <a:schemeClr val="bg2"/>
          </a:solidFill>
          <a:ln w="1905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>
              <a:solidFill>
                <a:srgbClr val="086245"/>
              </a:solidFill>
            </a:endParaRPr>
          </a:p>
        </p:txBody>
      </p:sp>
      <p:pic>
        <p:nvPicPr>
          <p:cNvPr id="5" name="Google Shape;679;p21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1093333" y="620333"/>
            <a:ext cx="10187600" cy="56188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6" name="Google Shape;681;p21"/>
          <p:cNvGrpSpPr>
            <a:grpSpLocks/>
          </p:cNvGrpSpPr>
          <p:nvPr/>
        </p:nvGrpSpPr>
        <p:grpSpPr bwMode="auto">
          <a:xfrm>
            <a:off x="897467" y="929218"/>
            <a:ext cx="433917" cy="4999567"/>
            <a:chOff x="673581" y="696275"/>
            <a:chExt cx="324325" cy="3751050"/>
          </a:xfrm>
        </p:grpSpPr>
        <p:grpSp>
          <p:nvGrpSpPr>
            <p:cNvPr id="7" name="Google Shape;682;p21"/>
            <p:cNvGrpSpPr>
              <a:grpSpLocks/>
            </p:cNvGrpSpPr>
            <p:nvPr/>
          </p:nvGrpSpPr>
          <p:grpSpPr bwMode="auto"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21" name="Google Shape;683;p21"/>
              <p:cNvSpPr>
                <a:spLocks/>
              </p:cNvSpPr>
              <p:nvPr/>
            </p:nvSpPr>
            <p:spPr bwMode="auto">
              <a:xfrm>
                <a:off x="187150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Google Shape;684;p21"/>
              <p:cNvSpPr>
                <a:spLocks/>
              </p:cNvSpPr>
              <p:nvPr/>
            </p:nvSpPr>
            <p:spPr bwMode="auto">
              <a:xfrm>
                <a:off x="21767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Google Shape;685;p21"/>
              <p:cNvSpPr>
                <a:spLocks/>
              </p:cNvSpPr>
              <p:nvPr/>
            </p:nvSpPr>
            <p:spPr bwMode="auto">
              <a:xfrm>
                <a:off x="24827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Google Shape;686;p21"/>
              <p:cNvSpPr>
                <a:spLocks/>
              </p:cNvSpPr>
              <p:nvPr/>
            </p:nvSpPr>
            <p:spPr bwMode="auto">
              <a:xfrm>
                <a:off x="278882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Google Shape;687;p21"/>
              <p:cNvSpPr>
                <a:spLocks/>
              </p:cNvSpPr>
              <p:nvPr/>
            </p:nvSpPr>
            <p:spPr bwMode="auto">
              <a:xfrm>
                <a:off x="309487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Google Shape;688;p21"/>
              <p:cNvSpPr>
                <a:spLocks/>
              </p:cNvSpPr>
              <p:nvPr/>
            </p:nvSpPr>
            <p:spPr bwMode="auto">
              <a:xfrm>
                <a:off x="340010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Google Shape;689;p21"/>
              <p:cNvSpPr>
                <a:spLocks/>
              </p:cNvSpPr>
              <p:nvPr/>
            </p:nvSpPr>
            <p:spPr bwMode="auto">
              <a:xfrm>
                <a:off x="370615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Google Shape;690;p21"/>
              <p:cNvSpPr>
                <a:spLocks/>
              </p:cNvSpPr>
              <p:nvPr/>
            </p:nvSpPr>
            <p:spPr bwMode="auto">
              <a:xfrm>
                <a:off x="4012200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Google Shape;691;p21"/>
              <p:cNvSpPr>
                <a:spLocks/>
              </p:cNvSpPr>
              <p:nvPr/>
            </p:nvSpPr>
            <p:spPr bwMode="auto">
              <a:xfrm>
                <a:off x="431825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Google Shape;692;p21"/>
              <p:cNvSpPr>
                <a:spLocks/>
              </p:cNvSpPr>
              <p:nvPr/>
            </p:nvSpPr>
            <p:spPr bwMode="auto">
              <a:xfrm>
                <a:off x="46234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693;p21"/>
              <p:cNvSpPr>
                <a:spLocks/>
              </p:cNvSpPr>
              <p:nvPr/>
            </p:nvSpPr>
            <p:spPr bwMode="auto">
              <a:xfrm>
                <a:off x="49295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Google Shape;694;p21"/>
              <p:cNvSpPr>
                <a:spLocks/>
              </p:cNvSpPr>
              <p:nvPr/>
            </p:nvSpPr>
            <p:spPr bwMode="auto">
              <a:xfrm>
                <a:off x="523557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Google Shape;695;p21"/>
              <p:cNvSpPr>
                <a:spLocks/>
              </p:cNvSpPr>
              <p:nvPr/>
            </p:nvSpPr>
            <p:spPr bwMode="auto">
              <a:xfrm>
                <a:off x="554162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Google Shape;696;p21"/>
            <p:cNvSpPr>
              <a:spLocks/>
            </p:cNvSpPr>
            <p:nvPr/>
          </p:nvSpPr>
          <p:spPr bwMode="auto">
            <a:xfrm rot="-5400000">
              <a:off x="797006" y="4262150"/>
              <a:ext cx="42550" cy="289400"/>
            </a:xfrm>
            <a:custGeom>
              <a:avLst/>
              <a:gdLst>
                <a:gd name="T0" fmla="*/ 13031250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031250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031250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Google Shape;697;p21"/>
            <p:cNvSpPr>
              <a:spLocks/>
            </p:cNvSpPr>
            <p:nvPr/>
          </p:nvSpPr>
          <p:spPr bwMode="auto">
            <a:xfrm rot="-5400000">
              <a:off x="796581" y="39565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Google Shape;698;p21"/>
            <p:cNvSpPr>
              <a:spLocks/>
            </p:cNvSpPr>
            <p:nvPr/>
          </p:nvSpPr>
          <p:spPr bwMode="auto">
            <a:xfrm rot="-5400000">
              <a:off x="796581" y="36504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Google Shape;699;p21"/>
            <p:cNvSpPr>
              <a:spLocks/>
            </p:cNvSpPr>
            <p:nvPr/>
          </p:nvSpPr>
          <p:spPr bwMode="auto">
            <a:xfrm rot="-5400000">
              <a:off x="796581" y="33444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25000 w 1736"/>
                <a:gd name="T9" fmla="*/ 167312500 h 11576"/>
                <a:gd name="T10" fmla="*/ 27125000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Google Shape;700;p21"/>
            <p:cNvSpPr>
              <a:spLocks/>
            </p:cNvSpPr>
            <p:nvPr/>
          </p:nvSpPr>
          <p:spPr bwMode="auto">
            <a:xfrm rot="-5400000">
              <a:off x="797006" y="3038775"/>
              <a:ext cx="42550" cy="289400"/>
            </a:xfrm>
            <a:custGeom>
              <a:avLst/>
              <a:gdLst>
                <a:gd name="T0" fmla="*/ 13546875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546875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546875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Google Shape;701;p21"/>
            <p:cNvSpPr>
              <a:spLocks/>
            </p:cNvSpPr>
            <p:nvPr/>
          </p:nvSpPr>
          <p:spPr bwMode="auto">
            <a:xfrm rot="-5400000">
              <a:off x="796581" y="27331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Google Shape;702;p21"/>
            <p:cNvSpPr>
              <a:spLocks/>
            </p:cNvSpPr>
            <p:nvPr/>
          </p:nvSpPr>
          <p:spPr bwMode="auto">
            <a:xfrm rot="-5400000">
              <a:off x="796581" y="242710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Google Shape;703;p21"/>
            <p:cNvSpPr>
              <a:spLocks/>
            </p:cNvSpPr>
            <p:nvPr/>
          </p:nvSpPr>
          <p:spPr bwMode="auto">
            <a:xfrm rot="-5400000">
              <a:off x="796581" y="21210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Google Shape;704;p21"/>
            <p:cNvSpPr>
              <a:spLocks/>
            </p:cNvSpPr>
            <p:nvPr/>
          </p:nvSpPr>
          <p:spPr bwMode="auto">
            <a:xfrm rot="-5400000">
              <a:off x="796994" y="1815413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Google Shape;705;p21"/>
            <p:cNvSpPr>
              <a:spLocks/>
            </p:cNvSpPr>
            <p:nvPr/>
          </p:nvSpPr>
          <p:spPr bwMode="auto">
            <a:xfrm rot="-5400000">
              <a:off x="796581" y="15097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Google Shape;706;p21"/>
            <p:cNvSpPr>
              <a:spLocks/>
            </p:cNvSpPr>
            <p:nvPr/>
          </p:nvSpPr>
          <p:spPr bwMode="auto">
            <a:xfrm rot="-5400000">
              <a:off x="796581" y="12037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Google Shape;707;p21"/>
            <p:cNvSpPr>
              <a:spLocks/>
            </p:cNvSpPr>
            <p:nvPr/>
          </p:nvSpPr>
          <p:spPr bwMode="auto">
            <a:xfrm rot="-5400000">
              <a:off x="796581" y="8976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Google Shape;708;p21"/>
            <p:cNvSpPr>
              <a:spLocks/>
            </p:cNvSpPr>
            <p:nvPr/>
          </p:nvSpPr>
          <p:spPr bwMode="auto">
            <a:xfrm rot="-5400000">
              <a:off x="796994" y="592038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4" name="Google Shape;710;p21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600" y="3754967"/>
            <a:ext cx="2906184" cy="280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Google Shape;711;p21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017" y="436033"/>
            <a:ext cx="2692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0" name="Google Shape;680;p21"/>
          <p:cNvSpPr txBox="1">
            <a:spLocks noGrp="1"/>
          </p:cNvSpPr>
          <p:nvPr>
            <p:ph type="title"/>
          </p:nvPr>
        </p:nvSpPr>
        <p:spPr>
          <a:xfrm>
            <a:off x="3757200" y="2068217"/>
            <a:ext cx="4677600" cy="1181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Regular"/>
              <a:buNone/>
              <a:defRPr sz="9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Regular"/>
              <a:buNone/>
              <a:defRPr sz="9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Regular"/>
              <a:buNone/>
              <a:defRPr sz="9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Regular"/>
              <a:buNone/>
              <a:defRPr sz="9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Regular"/>
              <a:buNone/>
              <a:defRPr sz="9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Regular"/>
              <a:buNone/>
              <a:defRPr sz="9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Regular"/>
              <a:buNone/>
              <a:defRPr sz="9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Regular"/>
              <a:buNone/>
              <a:defRPr sz="9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Regular"/>
              <a:buNone/>
              <a:defRPr sz="9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709" name="Google Shape;709;p21"/>
          <p:cNvSpPr txBox="1">
            <a:spLocks noGrp="1"/>
          </p:cNvSpPr>
          <p:nvPr>
            <p:ph type="subTitle" idx="1"/>
          </p:nvPr>
        </p:nvSpPr>
        <p:spPr>
          <a:xfrm>
            <a:off x="2904600" y="3925684"/>
            <a:ext cx="6382800" cy="86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82661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13;p22"/>
          <p:cNvSpPr>
            <a:spLocks noChangeArrowheads="1"/>
          </p:cNvSpPr>
          <p:nvPr/>
        </p:nvSpPr>
        <p:spPr bwMode="auto">
          <a:xfrm>
            <a:off x="1079501" y="607485"/>
            <a:ext cx="10215033" cy="5643033"/>
          </a:xfrm>
          <a:prstGeom prst="roundRect">
            <a:avLst>
              <a:gd name="adj" fmla="val 5074"/>
            </a:avLst>
          </a:prstGeom>
          <a:solidFill>
            <a:schemeClr val="bg2"/>
          </a:solidFill>
          <a:ln w="1905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>
              <a:solidFill>
                <a:srgbClr val="086245"/>
              </a:solidFill>
            </a:endParaRPr>
          </a:p>
        </p:txBody>
      </p:sp>
      <p:pic>
        <p:nvPicPr>
          <p:cNvPr id="5" name="Google Shape;714;p22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1093333" y="620333"/>
            <a:ext cx="10187600" cy="56188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6" name="Google Shape;716;p22"/>
          <p:cNvGrpSpPr>
            <a:grpSpLocks/>
          </p:cNvGrpSpPr>
          <p:nvPr/>
        </p:nvGrpSpPr>
        <p:grpSpPr bwMode="auto">
          <a:xfrm>
            <a:off x="897467" y="929218"/>
            <a:ext cx="433917" cy="4999567"/>
            <a:chOff x="673581" y="696275"/>
            <a:chExt cx="324325" cy="3751050"/>
          </a:xfrm>
        </p:grpSpPr>
        <p:grpSp>
          <p:nvGrpSpPr>
            <p:cNvPr id="7" name="Google Shape;717;p22"/>
            <p:cNvGrpSpPr>
              <a:grpSpLocks/>
            </p:cNvGrpSpPr>
            <p:nvPr/>
          </p:nvGrpSpPr>
          <p:grpSpPr bwMode="auto"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21" name="Google Shape;718;p22"/>
              <p:cNvSpPr>
                <a:spLocks/>
              </p:cNvSpPr>
              <p:nvPr/>
            </p:nvSpPr>
            <p:spPr bwMode="auto">
              <a:xfrm>
                <a:off x="187150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Google Shape;719;p22"/>
              <p:cNvSpPr>
                <a:spLocks/>
              </p:cNvSpPr>
              <p:nvPr/>
            </p:nvSpPr>
            <p:spPr bwMode="auto">
              <a:xfrm>
                <a:off x="21767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Google Shape;720;p22"/>
              <p:cNvSpPr>
                <a:spLocks/>
              </p:cNvSpPr>
              <p:nvPr/>
            </p:nvSpPr>
            <p:spPr bwMode="auto">
              <a:xfrm>
                <a:off x="24827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Google Shape;721;p22"/>
              <p:cNvSpPr>
                <a:spLocks/>
              </p:cNvSpPr>
              <p:nvPr/>
            </p:nvSpPr>
            <p:spPr bwMode="auto">
              <a:xfrm>
                <a:off x="278882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Google Shape;722;p22"/>
              <p:cNvSpPr>
                <a:spLocks/>
              </p:cNvSpPr>
              <p:nvPr/>
            </p:nvSpPr>
            <p:spPr bwMode="auto">
              <a:xfrm>
                <a:off x="309487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Google Shape;723;p22"/>
              <p:cNvSpPr>
                <a:spLocks/>
              </p:cNvSpPr>
              <p:nvPr/>
            </p:nvSpPr>
            <p:spPr bwMode="auto">
              <a:xfrm>
                <a:off x="340010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Google Shape;724;p22"/>
              <p:cNvSpPr>
                <a:spLocks/>
              </p:cNvSpPr>
              <p:nvPr/>
            </p:nvSpPr>
            <p:spPr bwMode="auto">
              <a:xfrm>
                <a:off x="370615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Google Shape;725;p22"/>
              <p:cNvSpPr>
                <a:spLocks/>
              </p:cNvSpPr>
              <p:nvPr/>
            </p:nvSpPr>
            <p:spPr bwMode="auto">
              <a:xfrm>
                <a:off x="4012200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Google Shape;726;p22"/>
              <p:cNvSpPr>
                <a:spLocks/>
              </p:cNvSpPr>
              <p:nvPr/>
            </p:nvSpPr>
            <p:spPr bwMode="auto">
              <a:xfrm>
                <a:off x="431825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Google Shape;727;p22"/>
              <p:cNvSpPr>
                <a:spLocks/>
              </p:cNvSpPr>
              <p:nvPr/>
            </p:nvSpPr>
            <p:spPr bwMode="auto">
              <a:xfrm>
                <a:off x="46234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728;p22"/>
              <p:cNvSpPr>
                <a:spLocks/>
              </p:cNvSpPr>
              <p:nvPr/>
            </p:nvSpPr>
            <p:spPr bwMode="auto">
              <a:xfrm>
                <a:off x="49295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Google Shape;729;p22"/>
              <p:cNvSpPr>
                <a:spLocks/>
              </p:cNvSpPr>
              <p:nvPr/>
            </p:nvSpPr>
            <p:spPr bwMode="auto">
              <a:xfrm>
                <a:off x="523557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Google Shape;730;p22"/>
              <p:cNvSpPr>
                <a:spLocks/>
              </p:cNvSpPr>
              <p:nvPr/>
            </p:nvSpPr>
            <p:spPr bwMode="auto">
              <a:xfrm>
                <a:off x="554162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Google Shape;731;p22"/>
            <p:cNvSpPr>
              <a:spLocks/>
            </p:cNvSpPr>
            <p:nvPr/>
          </p:nvSpPr>
          <p:spPr bwMode="auto">
            <a:xfrm rot="-5400000">
              <a:off x="797006" y="4262150"/>
              <a:ext cx="42550" cy="289400"/>
            </a:xfrm>
            <a:custGeom>
              <a:avLst/>
              <a:gdLst>
                <a:gd name="T0" fmla="*/ 13031250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031250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031250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Google Shape;732;p22"/>
            <p:cNvSpPr>
              <a:spLocks/>
            </p:cNvSpPr>
            <p:nvPr/>
          </p:nvSpPr>
          <p:spPr bwMode="auto">
            <a:xfrm rot="-5400000">
              <a:off x="796581" y="39565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Google Shape;733;p22"/>
            <p:cNvSpPr>
              <a:spLocks/>
            </p:cNvSpPr>
            <p:nvPr/>
          </p:nvSpPr>
          <p:spPr bwMode="auto">
            <a:xfrm rot="-5400000">
              <a:off x="796581" y="36504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Google Shape;734;p22"/>
            <p:cNvSpPr>
              <a:spLocks/>
            </p:cNvSpPr>
            <p:nvPr/>
          </p:nvSpPr>
          <p:spPr bwMode="auto">
            <a:xfrm rot="-5400000">
              <a:off x="796581" y="33444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25000 w 1736"/>
                <a:gd name="T9" fmla="*/ 167312500 h 11576"/>
                <a:gd name="T10" fmla="*/ 27125000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Google Shape;735;p22"/>
            <p:cNvSpPr>
              <a:spLocks/>
            </p:cNvSpPr>
            <p:nvPr/>
          </p:nvSpPr>
          <p:spPr bwMode="auto">
            <a:xfrm rot="-5400000">
              <a:off x="797006" y="3038775"/>
              <a:ext cx="42550" cy="289400"/>
            </a:xfrm>
            <a:custGeom>
              <a:avLst/>
              <a:gdLst>
                <a:gd name="T0" fmla="*/ 13546875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546875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546875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Google Shape;736;p22"/>
            <p:cNvSpPr>
              <a:spLocks/>
            </p:cNvSpPr>
            <p:nvPr/>
          </p:nvSpPr>
          <p:spPr bwMode="auto">
            <a:xfrm rot="-5400000">
              <a:off x="796581" y="27331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Google Shape;737;p22"/>
            <p:cNvSpPr>
              <a:spLocks/>
            </p:cNvSpPr>
            <p:nvPr/>
          </p:nvSpPr>
          <p:spPr bwMode="auto">
            <a:xfrm rot="-5400000">
              <a:off x="796581" y="242710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Google Shape;738;p22"/>
            <p:cNvSpPr>
              <a:spLocks/>
            </p:cNvSpPr>
            <p:nvPr/>
          </p:nvSpPr>
          <p:spPr bwMode="auto">
            <a:xfrm rot="-5400000">
              <a:off x="796581" y="21210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Google Shape;739;p22"/>
            <p:cNvSpPr>
              <a:spLocks/>
            </p:cNvSpPr>
            <p:nvPr/>
          </p:nvSpPr>
          <p:spPr bwMode="auto">
            <a:xfrm rot="-5400000">
              <a:off x="796994" y="1815413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Google Shape;740;p22"/>
            <p:cNvSpPr>
              <a:spLocks/>
            </p:cNvSpPr>
            <p:nvPr/>
          </p:nvSpPr>
          <p:spPr bwMode="auto">
            <a:xfrm rot="-5400000">
              <a:off x="796581" y="15097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Google Shape;741;p22"/>
            <p:cNvSpPr>
              <a:spLocks/>
            </p:cNvSpPr>
            <p:nvPr/>
          </p:nvSpPr>
          <p:spPr bwMode="auto">
            <a:xfrm rot="-5400000">
              <a:off x="796581" y="12037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Google Shape;742;p22"/>
            <p:cNvSpPr>
              <a:spLocks/>
            </p:cNvSpPr>
            <p:nvPr/>
          </p:nvSpPr>
          <p:spPr bwMode="auto">
            <a:xfrm rot="-5400000">
              <a:off x="796581" y="8976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Google Shape;743;p22"/>
            <p:cNvSpPr>
              <a:spLocks/>
            </p:cNvSpPr>
            <p:nvPr/>
          </p:nvSpPr>
          <p:spPr bwMode="auto">
            <a:xfrm rot="-5400000">
              <a:off x="796994" y="592038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4" name="Google Shape;745;p22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2" t="14832" r="13080" b="12062"/>
          <a:stretch>
            <a:fillRect/>
          </a:stretch>
        </p:blipFill>
        <p:spPr bwMode="auto">
          <a:xfrm>
            <a:off x="9658351" y="569385"/>
            <a:ext cx="1623483" cy="169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Google Shape;746;p22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8" t="18008" r="10699" b="13333"/>
          <a:stretch>
            <a:fillRect/>
          </a:stretch>
        </p:blipFill>
        <p:spPr bwMode="auto">
          <a:xfrm rot="20712187">
            <a:off x="1615018" y="611718"/>
            <a:ext cx="1661583" cy="1515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5" name="Google Shape;715;p22"/>
          <p:cNvSpPr txBox="1">
            <a:spLocks noGrp="1"/>
          </p:cNvSpPr>
          <p:nvPr>
            <p:ph type="title"/>
          </p:nvPr>
        </p:nvSpPr>
        <p:spPr>
          <a:xfrm>
            <a:off x="1341867" y="637500"/>
            <a:ext cx="98992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744" name="Google Shape;744;p22"/>
          <p:cNvSpPr txBox="1">
            <a:spLocks noGrp="1"/>
          </p:cNvSpPr>
          <p:nvPr>
            <p:ph type="subTitle" idx="1"/>
          </p:nvPr>
        </p:nvSpPr>
        <p:spPr>
          <a:xfrm>
            <a:off x="3037500" y="3119033"/>
            <a:ext cx="6508000" cy="169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9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01716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8;p23"/>
          <p:cNvSpPr>
            <a:spLocks noChangeArrowheads="1"/>
          </p:cNvSpPr>
          <p:nvPr/>
        </p:nvSpPr>
        <p:spPr bwMode="auto">
          <a:xfrm>
            <a:off x="1079501" y="607485"/>
            <a:ext cx="10215033" cy="5643033"/>
          </a:xfrm>
          <a:prstGeom prst="roundRect">
            <a:avLst>
              <a:gd name="adj" fmla="val 5074"/>
            </a:avLst>
          </a:prstGeom>
          <a:solidFill>
            <a:schemeClr val="bg2"/>
          </a:solidFill>
          <a:ln w="1905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>
              <a:solidFill>
                <a:srgbClr val="086245"/>
              </a:solidFill>
            </a:endParaRPr>
          </a:p>
        </p:txBody>
      </p:sp>
      <p:pic>
        <p:nvPicPr>
          <p:cNvPr id="5" name="Google Shape;749;p23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1093333" y="620333"/>
            <a:ext cx="10187600" cy="56188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6" name="Google Shape;751;p23"/>
          <p:cNvGrpSpPr>
            <a:grpSpLocks/>
          </p:cNvGrpSpPr>
          <p:nvPr/>
        </p:nvGrpSpPr>
        <p:grpSpPr bwMode="auto">
          <a:xfrm>
            <a:off x="897467" y="929218"/>
            <a:ext cx="433917" cy="4999567"/>
            <a:chOff x="673581" y="696275"/>
            <a:chExt cx="324325" cy="3751050"/>
          </a:xfrm>
        </p:grpSpPr>
        <p:grpSp>
          <p:nvGrpSpPr>
            <p:cNvPr id="7" name="Google Shape;752;p23"/>
            <p:cNvGrpSpPr>
              <a:grpSpLocks/>
            </p:cNvGrpSpPr>
            <p:nvPr/>
          </p:nvGrpSpPr>
          <p:grpSpPr bwMode="auto"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21" name="Google Shape;753;p23"/>
              <p:cNvSpPr>
                <a:spLocks/>
              </p:cNvSpPr>
              <p:nvPr/>
            </p:nvSpPr>
            <p:spPr bwMode="auto">
              <a:xfrm>
                <a:off x="187150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Google Shape;754;p23"/>
              <p:cNvSpPr>
                <a:spLocks/>
              </p:cNvSpPr>
              <p:nvPr/>
            </p:nvSpPr>
            <p:spPr bwMode="auto">
              <a:xfrm>
                <a:off x="21767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Google Shape;755;p23"/>
              <p:cNvSpPr>
                <a:spLocks/>
              </p:cNvSpPr>
              <p:nvPr/>
            </p:nvSpPr>
            <p:spPr bwMode="auto">
              <a:xfrm>
                <a:off x="24827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Google Shape;756;p23"/>
              <p:cNvSpPr>
                <a:spLocks/>
              </p:cNvSpPr>
              <p:nvPr/>
            </p:nvSpPr>
            <p:spPr bwMode="auto">
              <a:xfrm>
                <a:off x="278882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Google Shape;757;p23"/>
              <p:cNvSpPr>
                <a:spLocks/>
              </p:cNvSpPr>
              <p:nvPr/>
            </p:nvSpPr>
            <p:spPr bwMode="auto">
              <a:xfrm>
                <a:off x="309487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Google Shape;758;p23"/>
              <p:cNvSpPr>
                <a:spLocks/>
              </p:cNvSpPr>
              <p:nvPr/>
            </p:nvSpPr>
            <p:spPr bwMode="auto">
              <a:xfrm>
                <a:off x="340010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Google Shape;759;p23"/>
              <p:cNvSpPr>
                <a:spLocks/>
              </p:cNvSpPr>
              <p:nvPr/>
            </p:nvSpPr>
            <p:spPr bwMode="auto">
              <a:xfrm>
                <a:off x="370615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Google Shape;760;p23"/>
              <p:cNvSpPr>
                <a:spLocks/>
              </p:cNvSpPr>
              <p:nvPr/>
            </p:nvSpPr>
            <p:spPr bwMode="auto">
              <a:xfrm>
                <a:off x="4012200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Google Shape;761;p23"/>
              <p:cNvSpPr>
                <a:spLocks/>
              </p:cNvSpPr>
              <p:nvPr/>
            </p:nvSpPr>
            <p:spPr bwMode="auto">
              <a:xfrm>
                <a:off x="431825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Google Shape;762;p23"/>
              <p:cNvSpPr>
                <a:spLocks/>
              </p:cNvSpPr>
              <p:nvPr/>
            </p:nvSpPr>
            <p:spPr bwMode="auto">
              <a:xfrm>
                <a:off x="46234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763;p23"/>
              <p:cNvSpPr>
                <a:spLocks/>
              </p:cNvSpPr>
              <p:nvPr/>
            </p:nvSpPr>
            <p:spPr bwMode="auto">
              <a:xfrm>
                <a:off x="49295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Google Shape;764;p23"/>
              <p:cNvSpPr>
                <a:spLocks/>
              </p:cNvSpPr>
              <p:nvPr/>
            </p:nvSpPr>
            <p:spPr bwMode="auto">
              <a:xfrm>
                <a:off x="523557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Google Shape;765;p23"/>
              <p:cNvSpPr>
                <a:spLocks/>
              </p:cNvSpPr>
              <p:nvPr/>
            </p:nvSpPr>
            <p:spPr bwMode="auto">
              <a:xfrm>
                <a:off x="554162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Google Shape;766;p23"/>
            <p:cNvSpPr>
              <a:spLocks/>
            </p:cNvSpPr>
            <p:nvPr/>
          </p:nvSpPr>
          <p:spPr bwMode="auto">
            <a:xfrm rot="-5400000">
              <a:off x="797006" y="4262150"/>
              <a:ext cx="42550" cy="289400"/>
            </a:xfrm>
            <a:custGeom>
              <a:avLst/>
              <a:gdLst>
                <a:gd name="T0" fmla="*/ 13031250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031250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031250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Google Shape;767;p23"/>
            <p:cNvSpPr>
              <a:spLocks/>
            </p:cNvSpPr>
            <p:nvPr/>
          </p:nvSpPr>
          <p:spPr bwMode="auto">
            <a:xfrm rot="-5400000">
              <a:off x="796581" y="39565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Google Shape;768;p23"/>
            <p:cNvSpPr>
              <a:spLocks/>
            </p:cNvSpPr>
            <p:nvPr/>
          </p:nvSpPr>
          <p:spPr bwMode="auto">
            <a:xfrm rot="-5400000">
              <a:off x="796581" y="36504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Google Shape;769;p23"/>
            <p:cNvSpPr>
              <a:spLocks/>
            </p:cNvSpPr>
            <p:nvPr/>
          </p:nvSpPr>
          <p:spPr bwMode="auto">
            <a:xfrm rot="-5400000">
              <a:off x="796581" y="33444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25000 w 1736"/>
                <a:gd name="T9" fmla="*/ 167312500 h 11576"/>
                <a:gd name="T10" fmla="*/ 27125000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Google Shape;770;p23"/>
            <p:cNvSpPr>
              <a:spLocks/>
            </p:cNvSpPr>
            <p:nvPr/>
          </p:nvSpPr>
          <p:spPr bwMode="auto">
            <a:xfrm rot="-5400000">
              <a:off x="797006" y="3038775"/>
              <a:ext cx="42550" cy="289400"/>
            </a:xfrm>
            <a:custGeom>
              <a:avLst/>
              <a:gdLst>
                <a:gd name="T0" fmla="*/ 13546875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546875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546875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Google Shape;771;p23"/>
            <p:cNvSpPr>
              <a:spLocks/>
            </p:cNvSpPr>
            <p:nvPr/>
          </p:nvSpPr>
          <p:spPr bwMode="auto">
            <a:xfrm rot="-5400000">
              <a:off x="796581" y="27331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Google Shape;772;p23"/>
            <p:cNvSpPr>
              <a:spLocks/>
            </p:cNvSpPr>
            <p:nvPr/>
          </p:nvSpPr>
          <p:spPr bwMode="auto">
            <a:xfrm rot="-5400000">
              <a:off x="796581" y="242710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Google Shape;773;p23"/>
            <p:cNvSpPr>
              <a:spLocks/>
            </p:cNvSpPr>
            <p:nvPr/>
          </p:nvSpPr>
          <p:spPr bwMode="auto">
            <a:xfrm rot="-5400000">
              <a:off x="796581" y="21210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Google Shape;774;p23"/>
            <p:cNvSpPr>
              <a:spLocks/>
            </p:cNvSpPr>
            <p:nvPr/>
          </p:nvSpPr>
          <p:spPr bwMode="auto">
            <a:xfrm rot="-5400000">
              <a:off x="796994" y="1815413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Google Shape;775;p23"/>
            <p:cNvSpPr>
              <a:spLocks/>
            </p:cNvSpPr>
            <p:nvPr/>
          </p:nvSpPr>
          <p:spPr bwMode="auto">
            <a:xfrm rot="-5400000">
              <a:off x="796581" y="15097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Google Shape;776;p23"/>
            <p:cNvSpPr>
              <a:spLocks/>
            </p:cNvSpPr>
            <p:nvPr/>
          </p:nvSpPr>
          <p:spPr bwMode="auto">
            <a:xfrm rot="-5400000">
              <a:off x="796581" y="12037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Google Shape;777;p23"/>
            <p:cNvSpPr>
              <a:spLocks/>
            </p:cNvSpPr>
            <p:nvPr/>
          </p:nvSpPr>
          <p:spPr bwMode="auto">
            <a:xfrm rot="-5400000">
              <a:off x="796581" y="8976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Google Shape;778;p23"/>
            <p:cNvSpPr>
              <a:spLocks/>
            </p:cNvSpPr>
            <p:nvPr/>
          </p:nvSpPr>
          <p:spPr bwMode="auto">
            <a:xfrm rot="-5400000">
              <a:off x="796994" y="592038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4" name="Google Shape;780;p23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4" t="18242" r="9846" b="20621"/>
          <a:stretch>
            <a:fillRect/>
          </a:stretch>
        </p:blipFill>
        <p:spPr bwMode="auto">
          <a:xfrm rot="2195310">
            <a:off x="2662767" y="4487334"/>
            <a:ext cx="2808817" cy="1852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Google Shape;781;p23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3" r="2400" b="9502"/>
          <a:stretch>
            <a:fillRect/>
          </a:stretch>
        </p:blipFill>
        <p:spPr bwMode="auto">
          <a:xfrm>
            <a:off x="8564034" y="3259667"/>
            <a:ext cx="3714751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Google Shape;782;p23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06" r="9412" b="2786"/>
          <a:stretch>
            <a:fillRect/>
          </a:stretch>
        </p:blipFill>
        <p:spPr bwMode="auto">
          <a:xfrm>
            <a:off x="1206500" y="836085"/>
            <a:ext cx="2032000" cy="176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Google Shape;783;p23"/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1" t="28180" r="18494" b="9859"/>
          <a:stretch>
            <a:fillRect/>
          </a:stretch>
        </p:blipFill>
        <p:spPr bwMode="auto">
          <a:xfrm>
            <a:off x="8697384" y="836084"/>
            <a:ext cx="2988733" cy="2396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0" name="Google Shape;750;p23"/>
          <p:cNvSpPr txBox="1">
            <a:spLocks noGrp="1"/>
          </p:cNvSpPr>
          <p:nvPr>
            <p:ph type="title"/>
          </p:nvPr>
        </p:nvSpPr>
        <p:spPr>
          <a:xfrm>
            <a:off x="2769951" y="2237600"/>
            <a:ext cx="6652800" cy="763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779" name="Google Shape;779;p23"/>
          <p:cNvSpPr txBox="1">
            <a:spLocks noGrp="1"/>
          </p:cNvSpPr>
          <p:nvPr>
            <p:ph type="subTitle" idx="1"/>
          </p:nvPr>
        </p:nvSpPr>
        <p:spPr>
          <a:xfrm>
            <a:off x="2769251" y="3001200"/>
            <a:ext cx="6652800" cy="1619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45502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85;p24"/>
          <p:cNvSpPr>
            <a:spLocks noChangeArrowheads="1"/>
          </p:cNvSpPr>
          <p:nvPr/>
        </p:nvSpPr>
        <p:spPr bwMode="auto">
          <a:xfrm>
            <a:off x="1079501" y="607485"/>
            <a:ext cx="10215033" cy="5643033"/>
          </a:xfrm>
          <a:prstGeom prst="roundRect">
            <a:avLst>
              <a:gd name="adj" fmla="val 5074"/>
            </a:avLst>
          </a:prstGeom>
          <a:solidFill>
            <a:schemeClr val="bg2"/>
          </a:solidFill>
          <a:ln w="1905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>
              <a:solidFill>
                <a:srgbClr val="086245"/>
              </a:solidFill>
            </a:endParaRPr>
          </a:p>
        </p:txBody>
      </p:sp>
      <p:pic>
        <p:nvPicPr>
          <p:cNvPr id="5" name="Google Shape;786;p24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1093333" y="620333"/>
            <a:ext cx="10187600" cy="56188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6" name="Google Shape;788;p24"/>
          <p:cNvGrpSpPr>
            <a:grpSpLocks/>
          </p:cNvGrpSpPr>
          <p:nvPr/>
        </p:nvGrpSpPr>
        <p:grpSpPr bwMode="auto">
          <a:xfrm>
            <a:off x="897467" y="929218"/>
            <a:ext cx="433917" cy="4999567"/>
            <a:chOff x="673581" y="696275"/>
            <a:chExt cx="324325" cy="3751050"/>
          </a:xfrm>
        </p:grpSpPr>
        <p:grpSp>
          <p:nvGrpSpPr>
            <p:cNvPr id="7" name="Google Shape;789;p24"/>
            <p:cNvGrpSpPr>
              <a:grpSpLocks/>
            </p:cNvGrpSpPr>
            <p:nvPr/>
          </p:nvGrpSpPr>
          <p:grpSpPr bwMode="auto"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21" name="Google Shape;790;p24"/>
              <p:cNvSpPr>
                <a:spLocks/>
              </p:cNvSpPr>
              <p:nvPr/>
            </p:nvSpPr>
            <p:spPr bwMode="auto">
              <a:xfrm>
                <a:off x="187150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Google Shape;791;p24"/>
              <p:cNvSpPr>
                <a:spLocks/>
              </p:cNvSpPr>
              <p:nvPr/>
            </p:nvSpPr>
            <p:spPr bwMode="auto">
              <a:xfrm>
                <a:off x="21767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Google Shape;792;p24"/>
              <p:cNvSpPr>
                <a:spLocks/>
              </p:cNvSpPr>
              <p:nvPr/>
            </p:nvSpPr>
            <p:spPr bwMode="auto">
              <a:xfrm>
                <a:off x="24827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Google Shape;793;p24"/>
              <p:cNvSpPr>
                <a:spLocks/>
              </p:cNvSpPr>
              <p:nvPr/>
            </p:nvSpPr>
            <p:spPr bwMode="auto">
              <a:xfrm>
                <a:off x="278882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Google Shape;794;p24"/>
              <p:cNvSpPr>
                <a:spLocks/>
              </p:cNvSpPr>
              <p:nvPr/>
            </p:nvSpPr>
            <p:spPr bwMode="auto">
              <a:xfrm>
                <a:off x="309487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Google Shape;795;p24"/>
              <p:cNvSpPr>
                <a:spLocks/>
              </p:cNvSpPr>
              <p:nvPr/>
            </p:nvSpPr>
            <p:spPr bwMode="auto">
              <a:xfrm>
                <a:off x="340010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Google Shape;796;p24"/>
              <p:cNvSpPr>
                <a:spLocks/>
              </p:cNvSpPr>
              <p:nvPr/>
            </p:nvSpPr>
            <p:spPr bwMode="auto">
              <a:xfrm>
                <a:off x="370615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Google Shape;797;p24"/>
              <p:cNvSpPr>
                <a:spLocks/>
              </p:cNvSpPr>
              <p:nvPr/>
            </p:nvSpPr>
            <p:spPr bwMode="auto">
              <a:xfrm>
                <a:off x="4012200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Google Shape;798;p24"/>
              <p:cNvSpPr>
                <a:spLocks/>
              </p:cNvSpPr>
              <p:nvPr/>
            </p:nvSpPr>
            <p:spPr bwMode="auto">
              <a:xfrm>
                <a:off x="431825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Google Shape;799;p24"/>
              <p:cNvSpPr>
                <a:spLocks/>
              </p:cNvSpPr>
              <p:nvPr/>
            </p:nvSpPr>
            <p:spPr bwMode="auto">
              <a:xfrm>
                <a:off x="46234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800;p24"/>
              <p:cNvSpPr>
                <a:spLocks/>
              </p:cNvSpPr>
              <p:nvPr/>
            </p:nvSpPr>
            <p:spPr bwMode="auto">
              <a:xfrm>
                <a:off x="49295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Google Shape;801;p24"/>
              <p:cNvSpPr>
                <a:spLocks/>
              </p:cNvSpPr>
              <p:nvPr/>
            </p:nvSpPr>
            <p:spPr bwMode="auto">
              <a:xfrm>
                <a:off x="523557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Google Shape;802;p24"/>
              <p:cNvSpPr>
                <a:spLocks/>
              </p:cNvSpPr>
              <p:nvPr/>
            </p:nvSpPr>
            <p:spPr bwMode="auto">
              <a:xfrm>
                <a:off x="554162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Google Shape;803;p24"/>
            <p:cNvSpPr>
              <a:spLocks/>
            </p:cNvSpPr>
            <p:nvPr/>
          </p:nvSpPr>
          <p:spPr bwMode="auto">
            <a:xfrm rot="-5400000">
              <a:off x="797006" y="4262150"/>
              <a:ext cx="42550" cy="289400"/>
            </a:xfrm>
            <a:custGeom>
              <a:avLst/>
              <a:gdLst>
                <a:gd name="T0" fmla="*/ 13031250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031250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031250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Google Shape;804;p24"/>
            <p:cNvSpPr>
              <a:spLocks/>
            </p:cNvSpPr>
            <p:nvPr/>
          </p:nvSpPr>
          <p:spPr bwMode="auto">
            <a:xfrm rot="-5400000">
              <a:off x="796581" y="39565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Google Shape;805;p24"/>
            <p:cNvSpPr>
              <a:spLocks/>
            </p:cNvSpPr>
            <p:nvPr/>
          </p:nvSpPr>
          <p:spPr bwMode="auto">
            <a:xfrm rot="-5400000">
              <a:off x="796581" y="36504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Google Shape;806;p24"/>
            <p:cNvSpPr>
              <a:spLocks/>
            </p:cNvSpPr>
            <p:nvPr/>
          </p:nvSpPr>
          <p:spPr bwMode="auto">
            <a:xfrm rot="-5400000">
              <a:off x="796581" y="33444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25000 w 1736"/>
                <a:gd name="T9" fmla="*/ 167312500 h 11576"/>
                <a:gd name="T10" fmla="*/ 27125000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Google Shape;807;p24"/>
            <p:cNvSpPr>
              <a:spLocks/>
            </p:cNvSpPr>
            <p:nvPr/>
          </p:nvSpPr>
          <p:spPr bwMode="auto">
            <a:xfrm rot="-5400000">
              <a:off x="797006" y="3038775"/>
              <a:ext cx="42550" cy="289400"/>
            </a:xfrm>
            <a:custGeom>
              <a:avLst/>
              <a:gdLst>
                <a:gd name="T0" fmla="*/ 13546875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546875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546875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Google Shape;808;p24"/>
            <p:cNvSpPr>
              <a:spLocks/>
            </p:cNvSpPr>
            <p:nvPr/>
          </p:nvSpPr>
          <p:spPr bwMode="auto">
            <a:xfrm rot="-5400000">
              <a:off x="796581" y="27331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Google Shape;809;p24"/>
            <p:cNvSpPr>
              <a:spLocks/>
            </p:cNvSpPr>
            <p:nvPr/>
          </p:nvSpPr>
          <p:spPr bwMode="auto">
            <a:xfrm rot="-5400000">
              <a:off x="796581" y="242710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Google Shape;810;p24"/>
            <p:cNvSpPr>
              <a:spLocks/>
            </p:cNvSpPr>
            <p:nvPr/>
          </p:nvSpPr>
          <p:spPr bwMode="auto">
            <a:xfrm rot="-5400000">
              <a:off x="796581" y="21210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Google Shape;811;p24"/>
            <p:cNvSpPr>
              <a:spLocks/>
            </p:cNvSpPr>
            <p:nvPr/>
          </p:nvSpPr>
          <p:spPr bwMode="auto">
            <a:xfrm rot="-5400000">
              <a:off x="796994" y="1815413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Google Shape;812;p24"/>
            <p:cNvSpPr>
              <a:spLocks/>
            </p:cNvSpPr>
            <p:nvPr/>
          </p:nvSpPr>
          <p:spPr bwMode="auto">
            <a:xfrm rot="-5400000">
              <a:off x="796581" y="15097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Google Shape;813;p24"/>
            <p:cNvSpPr>
              <a:spLocks/>
            </p:cNvSpPr>
            <p:nvPr/>
          </p:nvSpPr>
          <p:spPr bwMode="auto">
            <a:xfrm rot="-5400000">
              <a:off x="796581" y="12037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Google Shape;814;p24"/>
            <p:cNvSpPr>
              <a:spLocks/>
            </p:cNvSpPr>
            <p:nvPr/>
          </p:nvSpPr>
          <p:spPr bwMode="auto">
            <a:xfrm rot="-5400000">
              <a:off x="796581" y="8976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Google Shape;815;p24"/>
            <p:cNvSpPr>
              <a:spLocks/>
            </p:cNvSpPr>
            <p:nvPr/>
          </p:nvSpPr>
          <p:spPr bwMode="auto">
            <a:xfrm rot="-5400000">
              <a:off x="796994" y="592038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4" name="Google Shape;817;p2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99994">
            <a:off x="1176867" y="4385733"/>
            <a:ext cx="2161117" cy="2017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Google Shape;818;p24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65199">
            <a:off x="8856134" y="596900"/>
            <a:ext cx="1934633" cy="186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Google Shape;819;p24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4" t="29054" r="20923" b="15906"/>
          <a:stretch>
            <a:fillRect/>
          </a:stretch>
        </p:blipFill>
        <p:spPr bwMode="auto">
          <a:xfrm rot="11699999">
            <a:off x="2226734" y="645584"/>
            <a:ext cx="1769533" cy="132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7" name="Google Shape;787;p24"/>
          <p:cNvSpPr txBox="1">
            <a:spLocks noGrp="1"/>
          </p:cNvSpPr>
          <p:nvPr>
            <p:ph type="title"/>
          </p:nvPr>
        </p:nvSpPr>
        <p:spPr>
          <a:xfrm>
            <a:off x="2363333" y="2105633"/>
            <a:ext cx="3362800" cy="1254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816" name="Google Shape;816;p24"/>
          <p:cNvSpPr txBox="1">
            <a:spLocks noGrp="1"/>
          </p:cNvSpPr>
          <p:nvPr>
            <p:ph type="subTitle" idx="1"/>
          </p:nvPr>
        </p:nvSpPr>
        <p:spPr>
          <a:xfrm>
            <a:off x="2362833" y="3441567"/>
            <a:ext cx="3362800" cy="1310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20707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21;p25"/>
          <p:cNvSpPr>
            <a:spLocks noChangeArrowheads="1"/>
          </p:cNvSpPr>
          <p:nvPr/>
        </p:nvSpPr>
        <p:spPr bwMode="auto">
          <a:xfrm>
            <a:off x="1079501" y="607485"/>
            <a:ext cx="10215033" cy="5643033"/>
          </a:xfrm>
          <a:prstGeom prst="roundRect">
            <a:avLst>
              <a:gd name="adj" fmla="val 5074"/>
            </a:avLst>
          </a:prstGeom>
          <a:solidFill>
            <a:schemeClr val="bg2"/>
          </a:solidFill>
          <a:ln w="1905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>
              <a:solidFill>
                <a:srgbClr val="086245"/>
              </a:solidFill>
            </a:endParaRPr>
          </a:p>
        </p:txBody>
      </p:sp>
      <p:pic>
        <p:nvPicPr>
          <p:cNvPr id="5" name="Google Shape;822;p25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1093333" y="620333"/>
            <a:ext cx="10187600" cy="56188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6" name="Google Shape;824;p25"/>
          <p:cNvGrpSpPr>
            <a:grpSpLocks/>
          </p:cNvGrpSpPr>
          <p:nvPr/>
        </p:nvGrpSpPr>
        <p:grpSpPr bwMode="auto">
          <a:xfrm>
            <a:off x="897467" y="929218"/>
            <a:ext cx="433917" cy="4999567"/>
            <a:chOff x="673581" y="696275"/>
            <a:chExt cx="324325" cy="3751050"/>
          </a:xfrm>
        </p:grpSpPr>
        <p:grpSp>
          <p:nvGrpSpPr>
            <p:cNvPr id="7" name="Google Shape;825;p25"/>
            <p:cNvGrpSpPr>
              <a:grpSpLocks/>
            </p:cNvGrpSpPr>
            <p:nvPr/>
          </p:nvGrpSpPr>
          <p:grpSpPr bwMode="auto"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21" name="Google Shape;826;p25"/>
              <p:cNvSpPr>
                <a:spLocks/>
              </p:cNvSpPr>
              <p:nvPr/>
            </p:nvSpPr>
            <p:spPr bwMode="auto">
              <a:xfrm>
                <a:off x="187150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Google Shape;827;p25"/>
              <p:cNvSpPr>
                <a:spLocks/>
              </p:cNvSpPr>
              <p:nvPr/>
            </p:nvSpPr>
            <p:spPr bwMode="auto">
              <a:xfrm>
                <a:off x="21767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Google Shape;828;p25"/>
              <p:cNvSpPr>
                <a:spLocks/>
              </p:cNvSpPr>
              <p:nvPr/>
            </p:nvSpPr>
            <p:spPr bwMode="auto">
              <a:xfrm>
                <a:off x="24827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Google Shape;829;p25"/>
              <p:cNvSpPr>
                <a:spLocks/>
              </p:cNvSpPr>
              <p:nvPr/>
            </p:nvSpPr>
            <p:spPr bwMode="auto">
              <a:xfrm>
                <a:off x="278882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Google Shape;830;p25"/>
              <p:cNvSpPr>
                <a:spLocks/>
              </p:cNvSpPr>
              <p:nvPr/>
            </p:nvSpPr>
            <p:spPr bwMode="auto">
              <a:xfrm>
                <a:off x="309487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Google Shape;831;p25"/>
              <p:cNvSpPr>
                <a:spLocks/>
              </p:cNvSpPr>
              <p:nvPr/>
            </p:nvSpPr>
            <p:spPr bwMode="auto">
              <a:xfrm>
                <a:off x="340010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Google Shape;832;p25"/>
              <p:cNvSpPr>
                <a:spLocks/>
              </p:cNvSpPr>
              <p:nvPr/>
            </p:nvSpPr>
            <p:spPr bwMode="auto">
              <a:xfrm>
                <a:off x="370615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Google Shape;833;p25"/>
              <p:cNvSpPr>
                <a:spLocks/>
              </p:cNvSpPr>
              <p:nvPr/>
            </p:nvSpPr>
            <p:spPr bwMode="auto">
              <a:xfrm>
                <a:off x="4012200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Google Shape;834;p25"/>
              <p:cNvSpPr>
                <a:spLocks/>
              </p:cNvSpPr>
              <p:nvPr/>
            </p:nvSpPr>
            <p:spPr bwMode="auto">
              <a:xfrm>
                <a:off x="431825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Google Shape;835;p25"/>
              <p:cNvSpPr>
                <a:spLocks/>
              </p:cNvSpPr>
              <p:nvPr/>
            </p:nvSpPr>
            <p:spPr bwMode="auto">
              <a:xfrm>
                <a:off x="46234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836;p25"/>
              <p:cNvSpPr>
                <a:spLocks/>
              </p:cNvSpPr>
              <p:nvPr/>
            </p:nvSpPr>
            <p:spPr bwMode="auto">
              <a:xfrm>
                <a:off x="49295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Google Shape;837;p25"/>
              <p:cNvSpPr>
                <a:spLocks/>
              </p:cNvSpPr>
              <p:nvPr/>
            </p:nvSpPr>
            <p:spPr bwMode="auto">
              <a:xfrm>
                <a:off x="523557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Google Shape;838;p25"/>
              <p:cNvSpPr>
                <a:spLocks/>
              </p:cNvSpPr>
              <p:nvPr/>
            </p:nvSpPr>
            <p:spPr bwMode="auto">
              <a:xfrm>
                <a:off x="554162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Google Shape;839;p25"/>
            <p:cNvSpPr>
              <a:spLocks/>
            </p:cNvSpPr>
            <p:nvPr/>
          </p:nvSpPr>
          <p:spPr bwMode="auto">
            <a:xfrm rot="-5400000">
              <a:off x="797006" y="4262150"/>
              <a:ext cx="42550" cy="289400"/>
            </a:xfrm>
            <a:custGeom>
              <a:avLst/>
              <a:gdLst>
                <a:gd name="T0" fmla="*/ 13031250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031250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031250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Google Shape;840;p25"/>
            <p:cNvSpPr>
              <a:spLocks/>
            </p:cNvSpPr>
            <p:nvPr/>
          </p:nvSpPr>
          <p:spPr bwMode="auto">
            <a:xfrm rot="-5400000">
              <a:off x="796581" y="39565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Google Shape;841;p25"/>
            <p:cNvSpPr>
              <a:spLocks/>
            </p:cNvSpPr>
            <p:nvPr/>
          </p:nvSpPr>
          <p:spPr bwMode="auto">
            <a:xfrm rot="-5400000">
              <a:off x="796581" y="36504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Google Shape;842;p25"/>
            <p:cNvSpPr>
              <a:spLocks/>
            </p:cNvSpPr>
            <p:nvPr/>
          </p:nvSpPr>
          <p:spPr bwMode="auto">
            <a:xfrm rot="-5400000">
              <a:off x="796581" y="33444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25000 w 1736"/>
                <a:gd name="T9" fmla="*/ 167312500 h 11576"/>
                <a:gd name="T10" fmla="*/ 27125000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Google Shape;843;p25"/>
            <p:cNvSpPr>
              <a:spLocks/>
            </p:cNvSpPr>
            <p:nvPr/>
          </p:nvSpPr>
          <p:spPr bwMode="auto">
            <a:xfrm rot="-5400000">
              <a:off x="797006" y="3038775"/>
              <a:ext cx="42550" cy="289400"/>
            </a:xfrm>
            <a:custGeom>
              <a:avLst/>
              <a:gdLst>
                <a:gd name="T0" fmla="*/ 13546875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546875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546875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Google Shape;844;p25"/>
            <p:cNvSpPr>
              <a:spLocks/>
            </p:cNvSpPr>
            <p:nvPr/>
          </p:nvSpPr>
          <p:spPr bwMode="auto">
            <a:xfrm rot="-5400000">
              <a:off x="796581" y="27331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Google Shape;845;p25"/>
            <p:cNvSpPr>
              <a:spLocks/>
            </p:cNvSpPr>
            <p:nvPr/>
          </p:nvSpPr>
          <p:spPr bwMode="auto">
            <a:xfrm rot="-5400000">
              <a:off x="796581" y="242710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Google Shape;846;p25"/>
            <p:cNvSpPr>
              <a:spLocks/>
            </p:cNvSpPr>
            <p:nvPr/>
          </p:nvSpPr>
          <p:spPr bwMode="auto">
            <a:xfrm rot="-5400000">
              <a:off x="796581" y="21210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Google Shape;847;p25"/>
            <p:cNvSpPr>
              <a:spLocks/>
            </p:cNvSpPr>
            <p:nvPr/>
          </p:nvSpPr>
          <p:spPr bwMode="auto">
            <a:xfrm rot="-5400000">
              <a:off x="796994" y="1815413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Google Shape;848;p25"/>
            <p:cNvSpPr>
              <a:spLocks/>
            </p:cNvSpPr>
            <p:nvPr/>
          </p:nvSpPr>
          <p:spPr bwMode="auto">
            <a:xfrm rot="-5400000">
              <a:off x="796581" y="15097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Google Shape;849;p25"/>
            <p:cNvSpPr>
              <a:spLocks/>
            </p:cNvSpPr>
            <p:nvPr/>
          </p:nvSpPr>
          <p:spPr bwMode="auto">
            <a:xfrm rot="-5400000">
              <a:off x="796581" y="12037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Google Shape;850;p25"/>
            <p:cNvSpPr>
              <a:spLocks/>
            </p:cNvSpPr>
            <p:nvPr/>
          </p:nvSpPr>
          <p:spPr bwMode="auto">
            <a:xfrm rot="-5400000">
              <a:off x="796581" y="8976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Google Shape;851;p25"/>
            <p:cNvSpPr>
              <a:spLocks/>
            </p:cNvSpPr>
            <p:nvPr/>
          </p:nvSpPr>
          <p:spPr bwMode="auto">
            <a:xfrm rot="-5400000">
              <a:off x="796994" y="592038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4" name="Google Shape;853;p25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66" b="6123"/>
          <a:stretch>
            <a:fillRect/>
          </a:stretch>
        </p:blipFill>
        <p:spPr bwMode="auto">
          <a:xfrm>
            <a:off x="9245601" y="3604685"/>
            <a:ext cx="3164417" cy="3295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Google Shape;854;p25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34801" flipH="1">
            <a:off x="1562101" y="596900"/>
            <a:ext cx="1934633" cy="186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Google Shape;855;p25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6" t="18063" r="10817" b="27209"/>
          <a:stretch>
            <a:fillRect/>
          </a:stretch>
        </p:blipFill>
        <p:spPr bwMode="auto">
          <a:xfrm>
            <a:off x="9370484" y="878418"/>
            <a:ext cx="2023533" cy="1263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3" name="Google Shape;823;p25"/>
          <p:cNvSpPr txBox="1">
            <a:spLocks noGrp="1"/>
          </p:cNvSpPr>
          <p:nvPr>
            <p:ph type="title"/>
          </p:nvPr>
        </p:nvSpPr>
        <p:spPr>
          <a:xfrm>
            <a:off x="6268800" y="2105633"/>
            <a:ext cx="2977200" cy="1264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852" name="Google Shape;852;p25"/>
          <p:cNvSpPr txBox="1">
            <a:spLocks noGrp="1"/>
          </p:cNvSpPr>
          <p:nvPr>
            <p:ph type="subTitle" idx="1"/>
          </p:nvPr>
        </p:nvSpPr>
        <p:spPr>
          <a:xfrm>
            <a:off x="6268784" y="3428984"/>
            <a:ext cx="3362800" cy="1310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53715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857;p26"/>
          <p:cNvSpPr>
            <a:spLocks noChangeArrowheads="1"/>
          </p:cNvSpPr>
          <p:nvPr/>
        </p:nvSpPr>
        <p:spPr bwMode="auto">
          <a:xfrm>
            <a:off x="1079501" y="607485"/>
            <a:ext cx="10215033" cy="5643033"/>
          </a:xfrm>
          <a:prstGeom prst="roundRect">
            <a:avLst>
              <a:gd name="adj" fmla="val 5074"/>
            </a:avLst>
          </a:prstGeom>
          <a:solidFill>
            <a:schemeClr val="bg2"/>
          </a:solidFill>
          <a:ln w="1905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>
              <a:solidFill>
                <a:srgbClr val="086245"/>
              </a:solidFill>
            </a:endParaRPr>
          </a:p>
        </p:txBody>
      </p:sp>
      <p:pic>
        <p:nvPicPr>
          <p:cNvPr id="6" name="Google Shape;858;p26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1093333" y="620333"/>
            <a:ext cx="10187600" cy="56188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7" name="Google Shape;859;p26"/>
          <p:cNvGrpSpPr>
            <a:grpSpLocks/>
          </p:cNvGrpSpPr>
          <p:nvPr/>
        </p:nvGrpSpPr>
        <p:grpSpPr bwMode="auto">
          <a:xfrm>
            <a:off x="897467" y="929218"/>
            <a:ext cx="433917" cy="4999567"/>
            <a:chOff x="673581" y="696275"/>
            <a:chExt cx="324325" cy="3751050"/>
          </a:xfrm>
        </p:grpSpPr>
        <p:grpSp>
          <p:nvGrpSpPr>
            <p:cNvPr id="8" name="Google Shape;860;p26"/>
            <p:cNvGrpSpPr>
              <a:grpSpLocks/>
            </p:cNvGrpSpPr>
            <p:nvPr/>
          </p:nvGrpSpPr>
          <p:grpSpPr bwMode="auto"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22" name="Google Shape;861;p26"/>
              <p:cNvSpPr>
                <a:spLocks/>
              </p:cNvSpPr>
              <p:nvPr/>
            </p:nvSpPr>
            <p:spPr bwMode="auto">
              <a:xfrm>
                <a:off x="187150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Google Shape;862;p26"/>
              <p:cNvSpPr>
                <a:spLocks/>
              </p:cNvSpPr>
              <p:nvPr/>
            </p:nvSpPr>
            <p:spPr bwMode="auto">
              <a:xfrm>
                <a:off x="21767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Google Shape;863;p26"/>
              <p:cNvSpPr>
                <a:spLocks/>
              </p:cNvSpPr>
              <p:nvPr/>
            </p:nvSpPr>
            <p:spPr bwMode="auto">
              <a:xfrm>
                <a:off x="24827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Google Shape;864;p26"/>
              <p:cNvSpPr>
                <a:spLocks/>
              </p:cNvSpPr>
              <p:nvPr/>
            </p:nvSpPr>
            <p:spPr bwMode="auto">
              <a:xfrm>
                <a:off x="278882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Google Shape;865;p26"/>
              <p:cNvSpPr>
                <a:spLocks/>
              </p:cNvSpPr>
              <p:nvPr/>
            </p:nvSpPr>
            <p:spPr bwMode="auto">
              <a:xfrm>
                <a:off x="309487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Google Shape;866;p26"/>
              <p:cNvSpPr>
                <a:spLocks/>
              </p:cNvSpPr>
              <p:nvPr/>
            </p:nvSpPr>
            <p:spPr bwMode="auto">
              <a:xfrm>
                <a:off x="340010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Google Shape;867;p26"/>
              <p:cNvSpPr>
                <a:spLocks/>
              </p:cNvSpPr>
              <p:nvPr/>
            </p:nvSpPr>
            <p:spPr bwMode="auto">
              <a:xfrm>
                <a:off x="370615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Google Shape;868;p26"/>
              <p:cNvSpPr>
                <a:spLocks/>
              </p:cNvSpPr>
              <p:nvPr/>
            </p:nvSpPr>
            <p:spPr bwMode="auto">
              <a:xfrm>
                <a:off x="4012200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Google Shape;869;p26"/>
              <p:cNvSpPr>
                <a:spLocks/>
              </p:cNvSpPr>
              <p:nvPr/>
            </p:nvSpPr>
            <p:spPr bwMode="auto">
              <a:xfrm>
                <a:off x="431825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870;p26"/>
              <p:cNvSpPr>
                <a:spLocks/>
              </p:cNvSpPr>
              <p:nvPr/>
            </p:nvSpPr>
            <p:spPr bwMode="auto">
              <a:xfrm>
                <a:off x="46234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Google Shape;871;p26"/>
              <p:cNvSpPr>
                <a:spLocks/>
              </p:cNvSpPr>
              <p:nvPr/>
            </p:nvSpPr>
            <p:spPr bwMode="auto">
              <a:xfrm>
                <a:off x="49295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Google Shape;872;p26"/>
              <p:cNvSpPr>
                <a:spLocks/>
              </p:cNvSpPr>
              <p:nvPr/>
            </p:nvSpPr>
            <p:spPr bwMode="auto">
              <a:xfrm>
                <a:off x="523557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Google Shape;873;p26"/>
              <p:cNvSpPr>
                <a:spLocks/>
              </p:cNvSpPr>
              <p:nvPr/>
            </p:nvSpPr>
            <p:spPr bwMode="auto">
              <a:xfrm>
                <a:off x="554162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" name="Google Shape;874;p26"/>
            <p:cNvSpPr>
              <a:spLocks/>
            </p:cNvSpPr>
            <p:nvPr/>
          </p:nvSpPr>
          <p:spPr bwMode="auto">
            <a:xfrm rot="-5400000">
              <a:off x="797006" y="4262150"/>
              <a:ext cx="42550" cy="289400"/>
            </a:xfrm>
            <a:custGeom>
              <a:avLst/>
              <a:gdLst>
                <a:gd name="T0" fmla="*/ 13031250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031250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031250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Google Shape;875;p26"/>
            <p:cNvSpPr>
              <a:spLocks/>
            </p:cNvSpPr>
            <p:nvPr/>
          </p:nvSpPr>
          <p:spPr bwMode="auto">
            <a:xfrm rot="-5400000">
              <a:off x="796581" y="39565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Google Shape;876;p26"/>
            <p:cNvSpPr>
              <a:spLocks/>
            </p:cNvSpPr>
            <p:nvPr/>
          </p:nvSpPr>
          <p:spPr bwMode="auto">
            <a:xfrm rot="-5400000">
              <a:off x="796581" y="36504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Google Shape;877;p26"/>
            <p:cNvSpPr>
              <a:spLocks/>
            </p:cNvSpPr>
            <p:nvPr/>
          </p:nvSpPr>
          <p:spPr bwMode="auto">
            <a:xfrm rot="-5400000">
              <a:off x="796581" y="33444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25000 w 1736"/>
                <a:gd name="T9" fmla="*/ 167312500 h 11576"/>
                <a:gd name="T10" fmla="*/ 27125000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Google Shape;878;p26"/>
            <p:cNvSpPr>
              <a:spLocks/>
            </p:cNvSpPr>
            <p:nvPr/>
          </p:nvSpPr>
          <p:spPr bwMode="auto">
            <a:xfrm rot="-5400000">
              <a:off x="797006" y="3038775"/>
              <a:ext cx="42550" cy="289400"/>
            </a:xfrm>
            <a:custGeom>
              <a:avLst/>
              <a:gdLst>
                <a:gd name="T0" fmla="*/ 13546875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546875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546875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Google Shape;879;p26"/>
            <p:cNvSpPr>
              <a:spLocks/>
            </p:cNvSpPr>
            <p:nvPr/>
          </p:nvSpPr>
          <p:spPr bwMode="auto">
            <a:xfrm rot="-5400000">
              <a:off x="796581" y="27331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Google Shape;880;p26"/>
            <p:cNvSpPr>
              <a:spLocks/>
            </p:cNvSpPr>
            <p:nvPr/>
          </p:nvSpPr>
          <p:spPr bwMode="auto">
            <a:xfrm rot="-5400000">
              <a:off x="796581" y="242710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Google Shape;881;p26"/>
            <p:cNvSpPr>
              <a:spLocks/>
            </p:cNvSpPr>
            <p:nvPr/>
          </p:nvSpPr>
          <p:spPr bwMode="auto">
            <a:xfrm rot="-5400000">
              <a:off x="796581" y="21210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Google Shape;882;p26"/>
            <p:cNvSpPr>
              <a:spLocks/>
            </p:cNvSpPr>
            <p:nvPr/>
          </p:nvSpPr>
          <p:spPr bwMode="auto">
            <a:xfrm rot="-5400000">
              <a:off x="796994" y="1815413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Google Shape;883;p26"/>
            <p:cNvSpPr>
              <a:spLocks/>
            </p:cNvSpPr>
            <p:nvPr/>
          </p:nvSpPr>
          <p:spPr bwMode="auto">
            <a:xfrm rot="-5400000">
              <a:off x="796581" y="15097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Google Shape;884;p26"/>
            <p:cNvSpPr>
              <a:spLocks/>
            </p:cNvSpPr>
            <p:nvPr/>
          </p:nvSpPr>
          <p:spPr bwMode="auto">
            <a:xfrm rot="-5400000">
              <a:off x="796581" y="12037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Google Shape;885;p26"/>
            <p:cNvSpPr>
              <a:spLocks/>
            </p:cNvSpPr>
            <p:nvPr/>
          </p:nvSpPr>
          <p:spPr bwMode="auto">
            <a:xfrm rot="-5400000">
              <a:off x="796581" y="8976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Google Shape;886;p26"/>
            <p:cNvSpPr>
              <a:spLocks/>
            </p:cNvSpPr>
            <p:nvPr/>
          </p:nvSpPr>
          <p:spPr bwMode="auto">
            <a:xfrm rot="-5400000">
              <a:off x="796994" y="592038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5" name="Google Shape;887;p26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9844">
            <a:off x="5310718" y="706968"/>
            <a:ext cx="1962149" cy="183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8" name="Google Shape;888;p26"/>
          <p:cNvSpPr txBox="1">
            <a:spLocks noGrp="1"/>
          </p:cNvSpPr>
          <p:nvPr>
            <p:ph type="title"/>
          </p:nvPr>
        </p:nvSpPr>
        <p:spPr>
          <a:xfrm>
            <a:off x="1341867" y="637500"/>
            <a:ext cx="98992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889" name="Google Shape;889;p26"/>
          <p:cNvSpPr txBox="1">
            <a:spLocks noGrp="1"/>
          </p:cNvSpPr>
          <p:nvPr>
            <p:ph type="subTitle" idx="1"/>
          </p:nvPr>
        </p:nvSpPr>
        <p:spPr>
          <a:xfrm>
            <a:off x="1341800" y="2102767"/>
            <a:ext cx="4949600" cy="403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890" name="Google Shape;890;p26"/>
          <p:cNvSpPr txBox="1">
            <a:spLocks noGrp="1"/>
          </p:cNvSpPr>
          <p:nvPr>
            <p:ph type="subTitle" idx="2"/>
          </p:nvPr>
        </p:nvSpPr>
        <p:spPr>
          <a:xfrm>
            <a:off x="6291525" y="2102767"/>
            <a:ext cx="4949600" cy="403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64212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92;p27"/>
          <p:cNvSpPr>
            <a:spLocks noChangeArrowheads="1"/>
          </p:cNvSpPr>
          <p:nvPr/>
        </p:nvSpPr>
        <p:spPr bwMode="auto">
          <a:xfrm>
            <a:off x="1079501" y="607485"/>
            <a:ext cx="10215033" cy="5643033"/>
          </a:xfrm>
          <a:prstGeom prst="roundRect">
            <a:avLst>
              <a:gd name="adj" fmla="val 5074"/>
            </a:avLst>
          </a:prstGeom>
          <a:solidFill>
            <a:schemeClr val="bg2"/>
          </a:solidFill>
          <a:ln w="1905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>
              <a:solidFill>
                <a:srgbClr val="086245"/>
              </a:solidFill>
            </a:endParaRPr>
          </a:p>
        </p:txBody>
      </p:sp>
      <p:pic>
        <p:nvPicPr>
          <p:cNvPr id="4" name="Google Shape;893;p27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1093333" y="620333"/>
            <a:ext cx="10187600" cy="56188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pic>
        <p:nvPicPr>
          <p:cNvPr id="5" name="Google Shape;894;p27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9844">
            <a:off x="5310718" y="706968"/>
            <a:ext cx="1962149" cy="183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oogle Shape;896;p27"/>
          <p:cNvGrpSpPr>
            <a:grpSpLocks/>
          </p:cNvGrpSpPr>
          <p:nvPr/>
        </p:nvGrpSpPr>
        <p:grpSpPr bwMode="auto">
          <a:xfrm>
            <a:off x="897467" y="929218"/>
            <a:ext cx="433917" cy="4999567"/>
            <a:chOff x="673581" y="696275"/>
            <a:chExt cx="324325" cy="3751050"/>
          </a:xfrm>
        </p:grpSpPr>
        <p:grpSp>
          <p:nvGrpSpPr>
            <p:cNvPr id="7" name="Google Shape;897;p27"/>
            <p:cNvGrpSpPr>
              <a:grpSpLocks/>
            </p:cNvGrpSpPr>
            <p:nvPr/>
          </p:nvGrpSpPr>
          <p:grpSpPr bwMode="auto"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21" name="Google Shape;898;p27"/>
              <p:cNvSpPr>
                <a:spLocks/>
              </p:cNvSpPr>
              <p:nvPr/>
            </p:nvSpPr>
            <p:spPr bwMode="auto">
              <a:xfrm>
                <a:off x="187150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Google Shape;899;p27"/>
              <p:cNvSpPr>
                <a:spLocks/>
              </p:cNvSpPr>
              <p:nvPr/>
            </p:nvSpPr>
            <p:spPr bwMode="auto">
              <a:xfrm>
                <a:off x="21767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Google Shape;900;p27"/>
              <p:cNvSpPr>
                <a:spLocks/>
              </p:cNvSpPr>
              <p:nvPr/>
            </p:nvSpPr>
            <p:spPr bwMode="auto">
              <a:xfrm>
                <a:off x="24827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Google Shape;901;p27"/>
              <p:cNvSpPr>
                <a:spLocks/>
              </p:cNvSpPr>
              <p:nvPr/>
            </p:nvSpPr>
            <p:spPr bwMode="auto">
              <a:xfrm>
                <a:off x="278882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Google Shape;902;p27"/>
              <p:cNvSpPr>
                <a:spLocks/>
              </p:cNvSpPr>
              <p:nvPr/>
            </p:nvSpPr>
            <p:spPr bwMode="auto">
              <a:xfrm>
                <a:off x="309487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Google Shape;903;p27"/>
              <p:cNvSpPr>
                <a:spLocks/>
              </p:cNvSpPr>
              <p:nvPr/>
            </p:nvSpPr>
            <p:spPr bwMode="auto">
              <a:xfrm>
                <a:off x="340010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Google Shape;904;p27"/>
              <p:cNvSpPr>
                <a:spLocks/>
              </p:cNvSpPr>
              <p:nvPr/>
            </p:nvSpPr>
            <p:spPr bwMode="auto">
              <a:xfrm>
                <a:off x="370615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Google Shape;905;p27"/>
              <p:cNvSpPr>
                <a:spLocks/>
              </p:cNvSpPr>
              <p:nvPr/>
            </p:nvSpPr>
            <p:spPr bwMode="auto">
              <a:xfrm>
                <a:off x="4012200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Google Shape;906;p27"/>
              <p:cNvSpPr>
                <a:spLocks/>
              </p:cNvSpPr>
              <p:nvPr/>
            </p:nvSpPr>
            <p:spPr bwMode="auto">
              <a:xfrm>
                <a:off x="431825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Google Shape;907;p27"/>
              <p:cNvSpPr>
                <a:spLocks/>
              </p:cNvSpPr>
              <p:nvPr/>
            </p:nvSpPr>
            <p:spPr bwMode="auto">
              <a:xfrm>
                <a:off x="46234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908;p27"/>
              <p:cNvSpPr>
                <a:spLocks/>
              </p:cNvSpPr>
              <p:nvPr/>
            </p:nvSpPr>
            <p:spPr bwMode="auto">
              <a:xfrm>
                <a:off x="49295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Google Shape;909;p27"/>
              <p:cNvSpPr>
                <a:spLocks/>
              </p:cNvSpPr>
              <p:nvPr/>
            </p:nvSpPr>
            <p:spPr bwMode="auto">
              <a:xfrm>
                <a:off x="523557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Google Shape;910;p27"/>
              <p:cNvSpPr>
                <a:spLocks/>
              </p:cNvSpPr>
              <p:nvPr/>
            </p:nvSpPr>
            <p:spPr bwMode="auto">
              <a:xfrm>
                <a:off x="554162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Google Shape;911;p27"/>
            <p:cNvSpPr>
              <a:spLocks/>
            </p:cNvSpPr>
            <p:nvPr/>
          </p:nvSpPr>
          <p:spPr bwMode="auto">
            <a:xfrm rot="-5400000">
              <a:off x="797006" y="4262150"/>
              <a:ext cx="42550" cy="289400"/>
            </a:xfrm>
            <a:custGeom>
              <a:avLst/>
              <a:gdLst>
                <a:gd name="T0" fmla="*/ 13031250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031250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031250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Google Shape;912;p27"/>
            <p:cNvSpPr>
              <a:spLocks/>
            </p:cNvSpPr>
            <p:nvPr/>
          </p:nvSpPr>
          <p:spPr bwMode="auto">
            <a:xfrm rot="-5400000">
              <a:off x="796581" y="39565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Google Shape;913;p27"/>
            <p:cNvSpPr>
              <a:spLocks/>
            </p:cNvSpPr>
            <p:nvPr/>
          </p:nvSpPr>
          <p:spPr bwMode="auto">
            <a:xfrm rot="-5400000">
              <a:off x="796581" y="36504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Google Shape;914;p27"/>
            <p:cNvSpPr>
              <a:spLocks/>
            </p:cNvSpPr>
            <p:nvPr/>
          </p:nvSpPr>
          <p:spPr bwMode="auto">
            <a:xfrm rot="-5400000">
              <a:off x="796581" y="33444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25000 w 1736"/>
                <a:gd name="T9" fmla="*/ 167312500 h 11576"/>
                <a:gd name="T10" fmla="*/ 27125000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Google Shape;915;p27"/>
            <p:cNvSpPr>
              <a:spLocks/>
            </p:cNvSpPr>
            <p:nvPr/>
          </p:nvSpPr>
          <p:spPr bwMode="auto">
            <a:xfrm rot="-5400000">
              <a:off x="797006" y="3038775"/>
              <a:ext cx="42550" cy="289400"/>
            </a:xfrm>
            <a:custGeom>
              <a:avLst/>
              <a:gdLst>
                <a:gd name="T0" fmla="*/ 13546875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546875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546875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Google Shape;916;p27"/>
            <p:cNvSpPr>
              <a:spLocks/>
            </p:cNvSpPr>
            <p:nvPr/>
          </p:nvSpPr>
          <p:spPr bwMode="auto">
            <a:xfrm rot="-5400000">
              <a:off x="796581" y="27331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Google Shape;917;p27"/>
            <p:cNvSpPr>
              <a:spLocks/>
            </p:cNvSpPr>
            <p:nvPr/>
          </p:nvSpPr>
          <p:spPr bwMode="auto">
            <a:xfrm rot="-5400000">
              <a:off x="796581" y="242710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Google Shape;918;p27"/>
            <p:cNvSpPr>
              <a:spLocks/>
            </p:cNvSpPr>
            <p:nvPr/>
          </p:nvSpPr>
          <p:spPr bwMode="auto">
            <a:xfrm rot="-5400000">
              <a:off x="796581" y="21210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Google Shape;919;p27"/>
            <p:cNvSpPr>
              <a:spLocks/>
            </p:cNvSpPr>
            <p:nvPr/>
          </p:nvSpPr>
          <p:spPr bwMode="auto">
            <a:xfrm rot="-5400000">
              <a:off x="796994" y="1815413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Google Shape;920;p27"/>
            <p:cNvSpPr>
              <a:spLocks/>
            </p:cNvSpPr>
            <p:nvPr/>
          </p:nvSpPr>
          <p:spPr bwMode="auto">
            <a:xfrm rot="-5400000">
              <a:off x="796581" y="15097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Google Shape;921;p27"/>
            <p:cNvSpPr>
              <a:spLocks/>
            </p:cNvSpPr>
            <p:nvPr/>
          </p:nvSpPr>
          <p:spPr bwMode="auto">
            <a:xfrm rot="-5400000">
              <a:off x="796581" y="12037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Google Shape;922;p27"/>
            <p:cNvSpPr>
              <a:spLocks/>
            </p:cNvSpPr>
            <p:nvPr/>
          </p:nvSpPr>
          <p:spPr bwMode="auto">
            <a:xfrm rot="-5400000">
              <a:off x="796581" y="8976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Google Shape;923;p27"/>
            <p:cNvSpPr>
              <a:spLocks/>
            </p:cNvSpPr>
            <p:nvPr/>
          </p:nvSpPr>
          <p:spPr bwMode="auto">
            <a:xfrm rot="-5400000">
              <a:off x="796994" y="592038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95" name="Google Shape;895;p27"/>
          <p:cNvSpPr txBox="1">
            <a:spLocks noGrp="1"/>
          </p:cNvSpPr>
          <p:nvPr>
            <p:ph type="title"/>
          </p:nvPr>
        </p:nvSpPr>
        <p:spPr>
          <a:xfrm>
            <a:off x="1341867" y="637500"/>
            <a:ext cx="98992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68831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925;p28"/>
          <p:cNvSpPr>
            <a:spLocks noChangeArrowheads="1"/>
          </p:cNvSpPr>
          <p:nvPr/>
        </p:nvSpPr>
        <p:spPr bwMode="auto">
          <a:xfrm>
            <a:off x="1079501" y="607485"/>
            <a:ext cx="10215033" cy="5643033"/>
          </a:xfrm>
          <a:prstGeom prst="roundRect">
            <a:avLst>
              <a:gd name="adj" fmla="val 5074"/>
            </a:avLst>
          </a:prstGeom>
          <a:solidFill>
            <a:schemeClr val="bg2"/>
          </a:solidFill>
          <a:ln w="1905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>
              <a:solidFill>
                <a:srgbClr val="086245"/>
              </a:solidFill>
            </a:endParaRPr>
          </a:p>
        </p:txBody>
      </p:sp>
      <p:pic>
        <p:nvPicPr>
          <p:cNvPr id="9" name="Google Shape;926;p28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1093333" y="620333"/>
            <a:ext cx="10187600" cy="56188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10" name="Google Shape;927;p28"/>
          <p:cNvGrpSpPr>
            <a:grpSpLocks/>
          </p:cNvGrpSpPr>
          <p:nvPr/>
        </p:nvGrpSpPr>
        <p:grpSpPr bwMode="auto">
          <a:xfrm>
            <a:off x="897467" y="929218"/>
            <a:ext cx="433917" cy="4999567"/>
            <a:chOff x="673581" y="696275"/>
            <a:chExt cx="324325" cy="3751050"/>
          </a:xfrm>
        </p:grpSpPr>
        <p:grpSp>
          <p:nvGrpSpPr>
            <p:cNvPr id="11" name="Google Shape;928;p28"/>
            <p:cNvGrpSpPr>
              <a:grpSpLocks/>
            </p:cNvGrpSpPr>
            <p:nvPr/>
          </p:nvGrpSpPr>
          <p:grpSpPr bwMode="auto"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25" name="Google Shape;929;p28"/>
              <p:cNvSpPr>
                <a:spLocks/>
              </p:cNvSpPr>
              <p:nvPr/>
            </p:nvSpPr>
            <p:spPr bwMode="auto">
              <a:xfrm>
                <a:off x="187150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Google Shape;930;p28"/>
              <p:cNvSpPr>
                <a:spLocks/>
              </p:cNvSpPr>
              <p:nvPr/>
            </p:nvSpPr>
            <p:spPr bwMode="auto">
              <a:xfrm>
                <a:off x="21767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Google Shape;931;p28"/>
              <p:cNvSpPr>
                <a:spLocks/>
              </p:cNvSpPr>
              <p:nvPr/>
            </p:nvSpPr>
            <p:spPr bwMode="auto">
              <a:xfrm>
                <a:off x="24827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Google Shape;932;p28"/>
              <p:cNvSpPr>
                <a:spLocks/>
              </p:cNvSpPr>
              <p:nvPr/>
            </p:nvSpPr>
            <p:spPr bwMode="auto">
              <a:xfrm>
                <a:off x="278882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Google Shape;933;p28"/>
              <p:cNvSpPr>
                <a:spLocks/>
              </p:cNvSpPr>
              <p:nvPr/>
            </p:nvSpPr>
            <p:spPr bwMode="auto">
              <a:xfrm>
                <a:off x="309487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Google Shape;934;p28"/>
              <p:cNvSpPr>
                <a:spLocks/>
              </p:cNvSpPr>
              <p:nvPr/>
            </p:nvSpPr>
            <p:spPr bwMode="auto">
              <a:xfrm>
                <a:off x="340010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935;p28"/>
              <p:cNvSpPr>
                <a:spLocks/>
              </p:cNvSpPr>
              <p:nvPr/>
            </p:nvSpPr>
            <p:spPr bwMode="auto">
              <a:xfrm>
                <a:off x="370615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Google Shape;936;p28"/>
              <p:cNvSpPr>
                <a:spLocks/>
              </p:cNvSpPr>
              <p:nvPr/>
            </p:nvSpPr>
            <p:spPr bwMode="auto">
              <a:xfrm>
                <a:off x="4012200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Google Shape;937;p28"/>
              <p:cNvSpPr>
                <a:spLocks/>
              </p:cNvSpPr>
              <p:nvPr/>
            </p:nvSpPr>
            <p:spPr bwMode="auto">
              <a:xfrm>
                <a:off x="431825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Google Shape;938;p28"/>
              <p:cNvSpPr>
                <a:spLocks/>
              </p:cNvSpPr>
              <p:nvPr/>
            </p:nvSpPr>
            <p:spPr bwMode="auto">
              <a:xfrm>
                <a:off x="46234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Google Shape;939;p28"/>
              <p:cNvSpPr>
                <a:spLocks/>
              </p:cNvSpPr>
              <p:nvPr/>
            </p:nvSpPr>
            <p:spPr bwMode="auto">
              <a:xfrm>
                <a:off x="49295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Google Shape;940;p28"/>
              <p:cNvSpPr>
                <a:spLocks/>
              </p:cNvSpPr>
              <p:nvPr/>
            </p:nvSpPr>
            <p:spPr bwMode="auto">
              <a:xfrm>
                <a:off x="523557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Google Shape;941;p28"/>
              <p:cNvSpPr>
                <a:spLocks/>
              </p:cNvSpPr>
              <p:nvPr/>
            </p:nvSpPr>
            <p:spPr bwMode="auto">
              <a:xfrm>
                <a:off x="554162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" name="Google Shape;942;p28"/>
            <p:cNvSpPr>
              <a:spLocks/>
            </p:cNvSpPr>
            <p:nvPr/>
          </p:nvSpPr>
          <p:spPr bwMode="auto">
            <a:xfrm rot="-5400000">
              <a:off x="797006" y="4262150"/>
              <a:ext cx="42550" cy="289400"/>
            </a:xfrm>
            <a:custGeom>
              <a:avLst/>
              <a:gdLst>
                <a:gd name="T0" fmla="*/ 13031250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031250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031250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Google Shape;943;p28"/>
            <p:cNvSpPr>
              <a:spLocks/>
            </p:cNvSpPr>
            <p:nvPr/>
          </p:nvSpPr>
          <p:spPr bwMode="auto">
            <a:xfrm rot="-5400000">
              <a:off x="796581" y="39565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Google Shape;944;p28"/>
            <p:cNvSpPr>
              <a:spLocks/>
            </p:cNvSpPr>
            <p:nvPr/>
          </p:nvSpPr>
          <p:spPr bwMode="auto">
            <a:xfrm rot="-5400000">
              <a:off x="796581" y="36504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Google Shape;945;p28"/>
            <p:cNvSpPr>
              <a:spLocks/>
            </p:cNvSpPr>
            <p:nvPr/>
          </p:nvSpPr>
          <p:spPr bwMode="auto">
            <a:xfrm rot="-5400000">
              <a:off x="796581" y="33444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25000 w 1736"/>
                <a:gd name="T9" fmla="*/ 167312500 h 11576"/>
                <a:gd name="T10" fmla="*/ 27125000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Google Shape;946;p28"/>
            <p:cNvSpPr>
              <a:spLocks/>
            </p:cNvSpPr>
            <p:nvPr/>
          </p:nvSpPr>
          <p:spPr bwMode="auto">
            <a:xfrm rot="-5400000">
              <a:off x="797006" y="3038775"/>
              <a:ext cx="42550" cy="289400"/>
            </a:xfrm>
            <a:custGeom>
              <a:avLst/>
              <a:gdLst>
                <a:gd name="T0" fmla="*/ 13546875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546875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546875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Google Shape;947;p28"/>
            <p:cNvSpPr>
              <a:spLocks/>
            </p:cNvSpPr>
            <p:nvPr/>
          </p:nvSpPr>
          <p:spPr bwMode="auto">
            <a:xfrm rot="-5400000">
              <a:off x="796581" y="27331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Google Shape;948;p28"/>
            <p:cNvSpPr>
              <a:spLocks/>
            </p:cNvSpPr>
            <p:nvPr/>
          </p:nvSpPr>
          <p:spPr bwMode="auto">
            <a:xfrm rot="-5400000">
              <a:off x="796581" y="242710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Google Shape;949;p28"/>
            <p:cNvSpPr>
              <a:spLocks/>
            </p:cNvSpPr>
            <p:nvPr/>
          </p:nvSpPr>
          <p:spPr bwMode="auto">
            <a:xfrm rot="-5400000">
              <a:off x="796581" y="21210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Google Shape;950;p28"/>
            <p:cNvSpPr>
              <a:spLocks/>
            </p:cNvSpPr>
            <p:nvPr/>
          </p:nvSpPr>
          <p:spPr bwMode="auto">
            <a:xfrm rot="-5400000">
              <a:off x="796994" y="1815413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Google Shape;951;p28"/>
            <p:cNvSpPr>
              <a:spLocks/>
            </p:cNvSpPr>
            <p:nvPr/>
          </p:nvSpPr>
          <p:spPr bwMode="auto">
            <a:xfrm rot="-5400000">
              <a:off x="796581" y="15097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Google Shape;952;p28"/>
            <p:cNvSpPr>
              <a:spLocks/>
            </p:cNvSpPr>
            <p:nvPr/>
          </p:nvSpPr>
          <p:spPr bwMode="auto">
            <a:xfrm rot="-5400000">
              <a:off x="796581" y="12037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Google Shape;953;p28"/>
            <p:cNvSpPr>
              <a:spLocks/>
            </p:cNvSpPr>
            <p:nvPr/>
          </p:nvSpPr>
          <p:spPr bwMode="auto">
            <a:xfrm rot="-5400000">
              <a:off x="796581" y="8976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Google Shape;954;p28"/>
            <p:cNvSpPr>
              <a:spLocks/>
            </p:cNvSpPr>
            <p:nvPr/>
          </p:nvSpPr>
          <p:spPr bwMode="auto">
            <a:xfrm rot="-5400000">
              <a:off x="796994" y="592038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55" name="Google Shape;955;p28"/>
          <p:cNvSpPr txBox="1">
            <a:spLocks noGrp="1"/>
          </p:cNvSpPr>
          <p:nvPr>
            <p:ph type="title"/>
          </p:nvPr>
        </p:nvSpPr>
        <p:spPr>
          <a:xfrm>
            <a:off x="1507300" y="1012233"/>
            <a:ext cx="5370400" cy="898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56" name="Google Shape;956;p28"/>
          <p:cNvSpPr txBox="1">
            <a:spLocks noGrp="1"/>
          </p:cNvSpPr>
          <p:nvPr>
            <p:ph type="subTitle" idx="1"/>
          </p:nvPr>
        </p:nvSpPr>
        <p:spPr>
          <a:xfrm>
            <a:off x="1507300" y="1909967"/>
            <a:ext cx="5370400" cy="723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7" name="Google Shape;957;p28"/>
          <p:cNvSpPr txBox="1">
            <a:spLocks noGrp="1"/>
          </p:cNvSpPr>
          <p:nvPr>
            <p:ph type="title" idx="2"/>
          </p:nvPr>
        </p:nvSpPr>
        <p:spPr>
          <a:xfrm>
            <a:off x="1507300" y="2633167"/>
            <a:ext cx="5370400" cy="898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58" name="Google Shape;958;p28"/>
          <p:cNvSpPr txBox="1">
            <a:spLocks noGrp="1"/>
          </p:cNvSpPr>
          <p:nvPr>
            <p:ph type="subTitle" idx="3"/>
          </p:nvPr>
        </p:nvSpPr>
        <p:spPr>
          <a:xfrm>
            <a:off x="1507300" y="3531167"/>
            <a:ext cx="5370400" cy="723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9" name="Google Shape;959;p28"/>
          <p:cNvSpPr txBox="1">
            <a:spLocks noGrp="1"/>
          </p:cNvSpPr>
          <p:nvPr>
            <p:ph type="title" idx="4"/>
          </p:nvPr>
        </p:nvSpPr>
        <p:spPr>
          <a:xfrm>
            <a:off x="1507300" y="4254100"/>
            <a:ext cx="5370400" cy="898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60" name="Google Shape;960;p28"/>
          <p:cNvSpPr txBox="1">
            <a:spLocks noGrp="1"/>
          </p:cNvSpPr>
          <p:nvPr>
            <p:ph type="subTitle" idx="5"/>
          </p:nvPr>
        </p:nvSpPr>
        <p:spPr>
          <a:xfrm>
            <a:off x="1507300" y="5152100"/>
            <a:ext cx="5370400" cy="723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7944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2471-4304-450F-8FB3-0E5186C797CA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A0181-1D9A-4C79-91E4-37EECA61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846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62;p29"/>
          <p:cNvSpPr>
            <a:spLocks noChangeArrowheads="1"/>
          </p:cNvSpPr>
          <p:nvPr/>
        </p:nvSpPr>
        <p:spPr bwMode="auto">
          <a:xfrm>
            <a:off x="1079501" y="607485"/>
            <a:ext cx="10215033" cy="5643033"/>
          </a:xfrm>
          <a:prstGeom prst="roundRect">
            <a:avLst>
              <a:gd name="adj" fmla="val 5074"/>
            </a:avLst>
          </a:prstGeom>
          <a:solidFill>
            <a:schemeClr val="bg2"/>
          </a:solidFill>
          <a:ln w="1905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>
              <a:solidFill>
                <a:srgbClr val="086245"/>
              </a:solidFill>
            </a:endParaRPr>
          </a:p>
        </p:txBody>
      </p:sp>
      <p:pic>
        <p:nvPicPr>
          <p:cNvPr id="5" name="Google Shape;963;p29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1093333" y="620333"/>
            <a:ext cx="10187600" cy="56188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6" name="Google Shape;964;p29"/>
          <p:cNvGrpSpPr>
            <a:grpSpLocks/>
          </p:cNvGrpSpPr>
          <p:nvPr/>
        </p:nvGrpSpPr>
        <p:grpSpPr bwMode="auto">
          <a:xfrm>
            <a:off x="897467" y="929218"/>
            <a:ext cx="433917" cy="4999567"/>
            <a:chOff x="673581" y="696275"/>
            <a:chExt cx="324325" cy="3751050"/>
          </a:xfrm>
        </p:grpSpPr>
        <p:grpSp>
          <p:nvGrpSpPr>
            <p:cNvPr id="7" name="Google Shape;965;p29"/>
            <p:cNvGrpSpPr>
              <a:grpSpLocks/>
            </p:cNvGrpSpPr>
            <p:nvPr/>
          </p:nvGrpSpPr>
          <p:grpSpPr bwMode="auto"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21" name="Google Shape;966;p29"/>
              <p:cNvSpPr>
                <a:spLocks/>
              </p:cNvSpPr>
              <p:nvPr/>
            </p:nvSpPr>
            <p:spPr bwMode="auto">
              <a:xfrm>
                <a:off x="187150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Google Shape;967;p29"/>
              <p:cNvSpPr>
                <a:spLocks/>
              </p:cNvSpPr>
              <p:nvPr/>
            </p:nvSpPr>
            <p:spPr bwMode="auto">
              <a:xfrm>
                <a:off x="21767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Google Shape;968;p29"/>
              <p:cNvSpPr>
                <a:spLocks/>
              </p:cNvSpPr>
              <p:nvPr/>
            </p:nvSpPr>
            <p:spPr bwMode="auto">
              <a:xfrm>
                <a:off x="24827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Google Shape;969;p29"/>
              <p:cNvSpPr>
                <a:spLocks/>
              </p:cNvSpPr>
              <p:nvPr/>
            </p:nvSpPr>
            <p:spPr bwMode="auto">
              <a:xfrm>
                <a:off x="278882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Google Shape;970;p29"/>
              <p:cNvSpPr>
                <a:spLocks/>
              </p:cNvSpPr>
              <p:nvPr/>
            </p:nvSpPr>
            <p:spPr bwMode="auto">
              <a:xfrm>
                <a:off x="309487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Google Shape;971;p29"/>
              <p:cNvSpPr>
                <a:spLocks/>
              </p:cNvSpPr>
              <p:nvPr/>
            </p:nvSpPr>
            <p:spPr bwMode="auto">
              <a:xfrm>
                <a:off x="340010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Google Shape;972;p29"/>
              <p:cNvSpPr>
                <a:spLocks/>
              </p:cNvSpPr>
              <p:nvPr/>
            </p:nvSpPr>
            <p:spPr bwMode="auto">
              <a:xfrm>
                <a:off x="370615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Google Shape;973;p29"/>
              <p:cNvSpPr>
                <a:spLocks/>
              </p:cNvSpPr>
              <p:nvPr/>
            </p:nvSpPr>
            <p:spPr bwMode="auto">
              <a:xfrm>
                <a:off x="4012200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Google Shape;974;p29"/>
              <p:cNvSpPr>
                <a:spLocks/>
              </p:cNvSpPr>
              <p:nvPr/>
            </p:nvSpPr>
            <p:spPr bwMode="auto">
              <a:xfrm>
                <a:off x="431825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Google Shape;975;p29"/>
              <p:cNvSpPr>
                <a:spLocks/>
              </p:cNvSpPr>
              <p:nvPr/>
            </p:nvSpPr>
            <p:spPr bwMode="auto">
              <a:xfrm>
                <a:off x="46234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976;p29"/>
              <p:cNvSpPr>
                <a:spLocks/>
              </p:cNvSpPr>
              <p:nvPr/>
            </p:nvSpPr>
            <p:spPr bwMode="auto">
              <a:xfrm>
                <a:off x="49295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Google Shape;977;p29"/>
              <p:cNvSpPr>
                <a:spLocks/>
              </p:cNvSpPr>
              <p:nvPr/>
            </p:nvSpPr>
            <p:spPr bwMode="auto">
              <a:xfrm>
                <a:off x="523557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Google Shape;978;p29"/>
              <p:cNvSpPr>
                <a:spLocks/>
              </p:cNvSpPr>
              <p:nvPr/>
            </p:nvSpPr>
            <p:spPr bwMode="auto">
              <a:xfrm>
                <a:off x="554162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Google Shape;979;p29"/>
            <p:cNvSpPr>
              <a:spLocks/>
            </p:cNvSpPr>
            <p:nvPr/>
          </p:nvSpPr>
          <p:spPr bwMode="auto">
            <a:xfrm rot="-5400000">
              <a:off x="797006" y="4262150"/>
              <a:ext cx="42550" cy="289400"/>
            </a:xfrm>
            <a:custGeom>
              <a:avLst/>
              <a:gdLst>
                <a:gd name="T0" fmla="*/ 13031250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031250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031250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Google Shape;980;p29"/>
            <p:cNvSpPr>
              <a:spLocks/>
            </p:cNvSpPr>
            <p:nvPr/>
          </p:nvSpPr>
          <p:spPr bwMode="auto">
            <a:xfrm rot="-5400000">
              <a:off x="796581" y="39565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Google Shape;981;p29"/>
            <p:cNvSpPr>
              <a:spLocks/>
            </p:cNvSpPr>
            <p:nvPr/>
          </p:nvSpPr>
          <p:spPr bwMode="auto">
            <a:xfrm rot="-5400000">
              <a:off x="796581" y="36504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Google Shape;982;p29"/>
            <p:cNvSpPr>
              <a:spLocks/>
            </p:cNvSpPr>
            <p:nvPr/>
          </p:nvSpPr>
          <p:spPr bwMode="auto">
            <a:xfrm rot="-5400000">
              <a:off x="796581" y="33444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25000 w 1736"/>
                <a:gd name="T9" fmla="*/ 167312500 h 11576"/>
                <a:gd name="T10" fmla="*/ 27125000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Google Shape;983;p29"/>
            <p:cNvSpPr>
              <a:spLocks/>
            </p:cNvSpPr>
            <p:nvPr/>
          </p:nvSpPr>
          <p:spPr bwMode="auto">
            <a:xfrm rot="-5400000">
              <a:off x="797006" y="3038775"/>
              <a:ext cx="42550" cy="289400"/>
            </a:xfrm>
            <a:custGeom>
              <a:avLst/>
              <a:gdLst>
                <a:gd name="T0" fmla="*/ 13546875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546875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546875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Google Shape;984;p29"/>
            <p:cNvSpPr>
              <a:spLocks/>
            </p:cNvSpPr>
            <p:nvPr/>
          </p:nvSpPr>
          <p:spPr bwMode="auto">
            <a:xfrm rot="-5400000">
              <a:off x="796581" y="27331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Google Shape;985;p29"/>
            <p:cNvSpPr>
              <a:spLocks/>
            </p:cNvSpPr>
            <p:nvPr/>
          </p:nvSpPr>
          <p:spPr bwMode="auto">
            <a:xfrm rot="-5400000">
              <a:off x="796581" y="242710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Google Shape;986;p29"/>
            <p:cNvSpPr>
              <a:spLocks/>
            </p:cNvSpPr>
            <p:nvPr/>
          </p:nvSpPr>
          <p:spPr bwMode="auto">
            <a:xfrm rot="-5400000">
              <a:off x="796581" y="21210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Google Shape;987;p29"/>
            <p:cNvSpPr>
              <a:spLocks/>
            </p:cNvSpPr>
            <p:nvPr/>
          </p:nvSpPr>
          <p:spPr bwMode="auto">
            <a:xfrm rot="-5400000">
              <a:off x="796994" y="1815413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Google Shape;988;p29"/>
            <p:cNvSpPr>
              <a:spLocks/>
            </p:cNvSpPr>
            <p:nvPr/>
          </p:nvSpPr>
          <p:spPr bwMode="auto">
            <a:xfrm rot="-5400000">
              <a:off x="796581" y="15097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Google Shape;989;p29"/>
            <p:cNvSpPr>
              <a:spLocks/>
            </p:cNvSpPr>
            <p:nvPr/>
          </p:nvSpPr>
          <p:spPr bwMode="auto">
            <a:xfrm rot="-5400000">
              <a:off x="796581" y="12037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Google Shape;990;p29"/>
            <p:cNvSpPr>
              <a:spLocks/>
            </p:cNvSpPr>
            <p:nvPr/>
          </p:nvSpPr>
          <p:spPr bwMode="auto">
            <a:xfrm rot="-5400000">
              <a:off x="796581" y="8976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Google Shape;991;p29"/>
            <p:cNvSpPr>
              <a:spLocks/>
            </p:cNvSpPr>
            <p:nvPr/>
          </p:nvSpPr>
          <p:spPr bwMode="auto">
            <a:xfrm rot="-5400000">
              <a:off x="796994" y="592038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4" name="Google Shape;994;p29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4" t="14619" r="17168" b="3101"/>
          <a:stretch>
            <a:fillRect/>
          </a:stretch>
        </p:blipFill>
        <p:spPr bwMode="auto">
          <a:xfrm>
            <a:off x="1646767" y="4152901"/>
            <a:ext cx="1824567" cy="2156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Google Shape;995;p29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2983" flipH="1">
            <a:off x="8769351" y="336551"/>
            <a:ext cx="2804583" cy="2618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2" name="Google Shape;992;p29"/>
          <p:cNvSpPr txBox="1">
            <a:spLocks noGrp="1"/>
          </p:cNvSpPr>
          <p:nvPr>
            <p:ph type="title"/>
          </p:nvPr>
        </p:nvSpPr>
        <p:spPr>
          <a:xfrm>
            <a:off x="3423167" y="3822000"/>
            <a:ext cx="5767200" cy="832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fair Display Regular"/>
              <a:buNone/>
              <a:defRPr sz="2667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Regular"/>
              <a:buNone/>
              <a:defRPr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993" name="Google Shape;993;p29"/>
          <p:cNvSpPr txBox="1">
            <a:spLocks noGrp="1"/>
          </p:cNvSpPr>
          <p:nvPr>
            <p:ph type="subTitle" idx="1"/>
          </p:nvPr>
        </p:nvSpPr>
        <p:spPr>
          <a:xfrm>
            <a:off x="3035767" y="2204000"/>
            <a:ext cx="6542000" cy="1618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82069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97;p30"/>
          <p:cNvSpPr>
            <a:spLocks noChangeArrowheads="1"/>
          </p:cNvSpPr>
          <p:nvPr/>
        </p:nvSpPr>
        <p:spPr bwMode="auto">
          <a:xfrm>
            <a:off x="1079501" y="607485"/>
            <a:ext cx="10215033" cy="5643033"/>
          </a:xfrm>
          <a:prstGeom prst="roundRect">
            <a:avLst>
              <a:gd name="adj" fmla="val 5074"/>
            </a:avLst>
          </a:prstGeom>
          <a:solidFill>
            <a:schemeClr val="bg2"/>
          </a:solidFill>
          <a:ln w="1905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>
              <a:solidFill>
                <a:srgbClr val="086245"/>
              </a:solidFill>
            </a:endParaRPr>
          </a:p>
        </p:txBody>
      </p:sp>
      <p:pic>
        <p:nvPicPr>
          <p:cNvPr id="6" name="Google Shape;998;p30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1093333" y="620333"/>
            <a:ext cx="10187600" cy="56188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7" name="Google Shape;1000;p30"/>
          <p:cNvGrpSpPr>
            <a:grpSpLocks/>
          </p:cNvGrpSpPr>
          <p:nvPr/>
        </p:nvGrpSpPr>
        <p:grpSpPr bwMode="auto">
          <a:xfrm>
            <a:off x="897467" y="929218"/>
            <a:ext cx="433917" cy="4999567"/>
            <a:chOff x="673581" y="696275"/>
            <a:chExt cx="324325" cy="3751050"/>
          </a:xfrm>
        </p:grpSpPr>
        <p:grpSp>
          <p:nvGrpSpPr>
            <p:cNvPr id="8" name="Google Shape;1001;p30"/>
            <p:cNvGrpSpPr>
              <a:grpSpLocks/>
            </p:cNvGrpSpPr>
            <p:nvPr/>
          </p:nvGrpSpPr>
          <p:grpSpPr bwMode="auto"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22" name="Google Shape;1002;p30"/>
              <p:cNvSpPr>
                <a:spLocks/>
              </p:cNvSpPr>
              <p:nvPr/>
            </p:nvSpPr>
            <p:spPr bwMode="auto">
              <a:xfrm>
                <a:off x="187150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Google Shape;1003;p30"/>
              <p:cNvSpPr>
                <a:spLocks/>
              </p:cNvSpPr>
              <p:nvPr/>
            </p:nvSpPr>
            <p:spPr bwMode="auto">
              <a:xfrm>
                <a:off x="21767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Google Shape;1004;p30"/>
              <p:cNvSpPr>
                <a:spLocks/>
              </p:cNvSpPr>
              <p:nvPr/>
            </p:nvSpPr>
            <p:spPr bwMode="auto">
              <a:xfrm>
                <a:off x="24827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Google Shape;1005;p30"/>
              <p:cNvSpPr>
                <a:spLocks/>
              </p:cNvSpPr>
              <p:nvPr/>
            </p:nvSpPr>
            <p:spPr bwMode="auto">
              <a:xfrm>
                <a:off x="278882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Google Shape;1006;p30"/>
              <p:cNvSpPr>
                <a:spLocks/>
              </p:cNvSpPr>
              <p:nvPr/>
            </p:nvSpPr>
            <p:spPr bwMode="auto">
              <a:xfrm>
                <a:off x="309487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Google Shape;1007;p30"/>
              <p:cNvSpPr>
                <a:spLocks/>
              </p:cNvSpPr>
              <p:nvPr/>
            </p:nvSpPr>
            <p:spPr bwMode="auto">
              <a:xfrm>
                <a:off x="340010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Google Shape;1008;p30"/>
              <p:cNvSpPr>
                <a:spLocks/>
              </p:cNvSpPr>
              <p:nvPr/>
            </p:nvSpPr>
            <p:spPr bwMode="auto">
              <a:xfrm>
                <a:off x="370615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Google Shape;1009;p30"/>
              <p:cNvSpPr>
                <a:spLocks/>
              </p:cNvSpPr>
              <p:nvPr/>
            </p:nvSpPr>
            <p:spPr bwMode="auto">
              <a:xfrm>
                <a:off x="4012200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Google Shape;1010;p30"/>
              <p:cNvSpPr>
                <a:spLocks/>
              </p:cNvSpPr>
              <p:nvPr/>
            </p:nvSpPr>
            <p:spPr bwMode="auto">
              <a:xfrm>
                <a:off x="431825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1011;p30"/>
              <p:cNvSpPr>
                <a:spLocks/>
              </p:cNvSpPr>
              <p:nvPr/>
            </p:nvSpPr>
            <p:spPr bwMode="auto">
              <a:xfrm>
                <a:off x="46234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Google Shape;1012;p30"/>
              <p:cNvSpPr>
                <a:spLocks/>
              </p:cNvSpPr>
              <p:nvPr/>
            </p:nvSpPr>
            <p:spPr bwMode="auto">
              <a:xfrm>
                <a:off x="49295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Google Shape;1013;p30"/>
              <p:cNvSpPr>
                <a:spLocks/>
              </p:cNvSpPr>
              <p:nvPr/>
            </p:nvSpPr>
            <p:spPr bwMode="auto">
              <a:xfrm>
                <a:off x="523557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Google Shape;1014;p30"/>
              <p:cNvSpPr>
                <a:spLocks/>
              </p:cNvSpPr>
              <p:nvPr/>
            </p:nvSpPr>
            <p:spPr bwMode="auto">
              <a:xfrm>
                <a:off x="554162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" name="Google Shape;1015;p30"/>
            <p:cNvSpPr>
              <a:spLocks/>
            </p:cNvSpPr>
            <p:nvPr/>
          </p:nvSpPr>
          <p:spPr bwMode="auto">
            <a:xfrm rot="-5400000">
              <a:off x="797006" y="4262150"/>
              <a:ext cx="42550" cy="289400"/>
            </a:xfrm>
            <a:custGeom>
              <a:avLst/>
              <a:gdLst>
                <a:gd name="T0" fmla="*/ 13031250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031250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031250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Google Shape;1016;p30"/>
            <p:cNvSpPr>
              <a:spLocks/>
            </p:cNvSpPr>
            <p:nvPr/>
          </p:nvSpPr>
          <p:spPr bwMode="auto">
            <a:xfrm rot="-5400000">
              <a:off x="796581" y="39565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Google Shape;1017;p30"/>
            <p:cNvSpPr>
              <a:spLocks/>
            </p:cNvSpPr>
            <p:nvPr/>
          </p:nvSpPr>
          <p:spPr bwMode="auto">
            <a:xfrm rot="-5400000">
              <a:off x="796581" y="36504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Google Shape;1018;p30"/>
            <p:cNvSpPr>
              <a:spLocks/>
            </p:cNvSpPr>
            <p:nvPr/>
          </p:nvSpPr>
          <p:spPr bwMode="auto">
            <a:xfrm rot="-5400000">
              <a:off x="796581" y="33444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25000 w 1736"/>
                <a:gd name="T9" fmla="*/ 167312500 h 11576"/>
                <a:gd name="T10" fmla="*/ 27125000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Google Shape;1019;p30"/>
            <p:cNvSpPr>
              <a:spLocks/>
            </p:cNvSpPr>
            <p:nvPr/>
          </p:nvSpPr>
          <p:spPr bwMode="auto">
            <a:xfrm rot="-5400000">
              <a:off x="797006" y="3038775"/>
              <a:ext cx="42550" cy="289400"/>
            </a:xfrm>
            <a:custGeom>
              <a:avLst/>
              <a:gdLst>
                <a:gd name="T0" fmla="*/ 13546875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546875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546875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Google Shape;1020;p30"/>
            <p:cNvSpPr>
              <a:spLocks/>
            </p:cNvSpPr>
            <p:nvPr/>
          </p:nvSpPr>
          <p:spPr bwMode="auto">
            <a:xfrm rot="-5400000">
              <a:off x="796581" y="27331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Google Shape;1021;p30"/>
            <p:cNvSpPr>
              <a:spLocks/>
            </p:cNvSpPr>
            <p:nvPr/>
          </p:nvSpPr>
          <p:spPr bwMode="auto">
            <a:xfrm rot="-5400000">
              <a:off x="796581" y="242710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Google Shape;1022;p30"/>
            <p:cNvSpPr>
              <a:spLocks/>
            </p:cNvSpPr>
            <p:nvPr/>
          </p:nvSpPr>
          <p:spPr bwMode="auto">
            <a:xfrm rot="-5400000">
              <a:off x="796581" y="21210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Google Shape;1023;p30"/>
            <p:cNvSpPr>
              <a:spLocks/>
            </p:cNvSpPr>
            <p:nvPr/>
          </p:nvSpPr>
          <p:spPr bwMode="auto">
            <a:xfrm rot="-5400000">
              <a:off x="796994" y="1815413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Google Shape;1024;p30"/>
            <p:cNvSpPr>
              <a:spLocks/>
            </p:cNvSpPr>
            <p:nvPr/>
          </p:nvSpPr>
          <p:spPr bwMode="auto">
            <a:xfrm rot="-5400000">
              <a:off x="796581" y="15097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Google Shape;1025;p30"/>
            <p:cNvSpPr>
              <a:spLocks/>
            </p:cNvSpPr>
            <p:nvPr/>
          </p:nvSpPr>
          <p:spPr bwMode="auto">
            <a:xfrm rot="-5400000">
              <a:off x="796581" y="12037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Google Shape;1026;p30"/>
            <p:cNvSpPr>
              <a:spLocks/>
            </p:cNvSpPr>
            <p:nvPr/>
          </p:nvSpPr>
          <p:spPr bwMode="auto">
            <a:xfrm rot="-5400000">
              <a:off x="796581" y="8976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Google Shape;1027;p30"/>
            <p:cNvSpPr>
              <a:spLocks/>
            </p:cNvSpPr>
            <p:nvPr/>
          </p:nvSpPr>
          <p:spPr bwMode="auto">
            <a:xfrm rot="-5400000">
              <a:off x="796994" y="592038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Google Shape;1029;p30"/>
          <p:cNvSpPr txBox="1"/>
          <p:nvPr/>
        </p:nvSpPr>
        <p:spPr>
          <a:xfrm>
            <a:off x="3191933" y="5298017"/>
            <a:ext cx="6248400" cy="719667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/>
          <a:lstStyle/>
          <a:p>
            <a:pPr algn="ctr" fontAlgn="base">
              <a:defRPr/>
            </a:pPr>
            <a:r>
              <a:rPr lang="en" sz="1600">
                <a:solidFill>
                  <a:srgbClr val="7F6000"/>
                </a:solidFill>
                <a:latin typeface="Lato"/>
                <a:ea typeface="Lato"/>
                <a:cs typeface="Lato"/>
                <a:sym typeface="Lato"/>
              </a:rPr>
              <a:t>CREDITS: This presentation template was created by </a:t>
            </a:r>
            <a:r>
              <a:rPr lang="en" sz="1600" b="1">
                <a:solidFill>
                  <a:srgbClr val="086245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/>
              </a:rPr>
              <a:t>Slidesgo</a:t>
            </a:r>
            <a:r>
              <a:rPr lang="en" sz="1600">
                <a:solidFill>
                  <a:srgbClr val="7F6000"/>
                </a:solidFill>
                <a:latin typeface="Lato"/>
                <a:ea typeface="Lato"/>
                <a:cs typeface="Lato"/>
                <a:sym typeface="Lato"/>
              </a:rPr>
              <a:t>, including icons by </a:t>
            </a:r>
            <a:r>
              <a:rPr lang="en" sz="1600" b="1">
                <a:solidFill>
                  <a:srgbClr val="086245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/>
              </a:rPr>
              <a:t>Flaticon</a:t>
            </a:r>
            <a:r>
              <a:rPr lang="en" sz="1600">
                <a:solidFill>
                  <a:srgbClr val="7F6000"/>
                </a:solidFill>
                <a:latin typeface="Lato"/>
                <a:ea typeface="Lato"/>
                <a:cs typeface="Lato"/>
                <a:sym typeface="Lato"/>
              </a:rPr>
              <a:t>, and infographics &amp; images by </a:t>
            </a:r>
            <a:r>
              <a:rPr lang="en" sz="1600" b="1">
                <a:solidFill>
                  <a:srgbClr val="086245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5"/>
              </a:rPr>
              <a:t>Freepik</a:t>
            </a:r>
            <a:r>
              <a:rPr lang="en" sz="1600" b="1">
                <a:solidFill>
                  <a:srgbClr val="086245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1600" b="1">
              <a:solidFill>
                <a:srgbClr val="086245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6" name="Google Shape;1031;p30"/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1" t="28180" r="18494" b="9859"/>
          <a:stretch>
            <a:fillRect/>
          </a:stretch>
        </p:blipFill>
        <p:spPr bwMode="auto">
          <a:xfrm>
            <a:off x="8697384" y="3412067"/>
            <a:ext cx="2988733" cy="2393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Google Shape;1032;p30"/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84616">
            <a:off x="632884" y="696385"/>
            <a:ext cx="3139016" cy="293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9" name="Google Shape;999;p30"/>
          <p:cNvSpPr txBox="1">
            <a:spLocks noGrp="1"/>
          </p:cNvSpPr>
          <p:nvPr>
            <p:ph type="title"/>
          </p:nvPr>
        </p:nvSpPr>
        <p:spPr>
          <a:xfrm>
            <a:off x="3100367" y="840900"/>
            <a:ext cx="6382800" cy="1181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Regular"/>
              <a:buNone/>
              <a:defRPr sz="9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Regular"/>
              <a:buNone/>
              <a:defRPr sz="9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Regular"/>
              <a:buNone/>
              <a:defRPr sz="9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Regular"/>
              <a:buNone/>
              <a:defRPr sz="9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Regular"/>
              <a:buNone/>
              <a:defRPr sz="9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Regular"/>
              <a:buNone/>
              <a:defRPr sz="9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Regular"/>
              <a:buNone/>
              <a:defRPr sz="9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Regular"/>
              <a:buNone/>
              <a:defRPr sz="9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Regular"/>
              <a:buNone/>
              <a:defRPr sz="96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1028" name="Google Shape;1028;p30"/>
          <p:cNvSpPr txBox="1">
            <a:spLocks noGrp="1"/>
          </p:cNvSpPr>
          <p:nvPr>
            <p:ph type="subTitle" idx="1"/>
          </p:nvPr>
        </p:nvSpPr>
        <p:spPr>
          <a:xfrm>
            <a:off x="3100167" y="2022500"/>
            <a:ext cx="6382800" cy="1790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0" name="Google Shape;1030;p30"/>
          <p:cNvSpPr txBox="1">
            <a:spLocks noGrp="1"/>
          </p:cNvSpPr>
          <p:nvPr>
            <p:ph type="subTitle" idx="2"/>
          </p:nvPr>
        </p:nvSpPr>
        <p:spPr>
          <a:xfrm>
            <a:off x="3100367" y="3941567"/>
            <a:ext cx="6382800" cy="53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58463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34;p31"/>
          <p:cNvSpPr>
            <a:spLocks noChangeArrowheads="1"/>
          </p:cNvSpPr>
          <p:nvPr/>
        </p:nvSpPr>
        <p:spPr bwMode="auto">
          <a:xfrm>
            <a:off x="1079501" y="607485"/>
            <a:ext cx="10215033" cy="5643033"/>
          </a:xfrm>
          <a:prstGeom prst="roundRect">
            <a:avLst>
              <a:gd name="adj" fmla="val 5074"/>
            </a:avLst>
          </a:prstGeom>
          <a:solidFill>
            <a:schemeClr val="bg2"/>
          </a:solidFill>
          <a:ln w="1905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>
              <a:solidFill>
                <a:srgbClr val="086245"/>
              </a:solidFill>
            </a:endParaRPr>
          </a:p>
        </p:txBody>
      </p:sp>
      <p:pic>
        <p:nvPicPr>
          <p:cNvPr id="3" name="Google Shape;1035;p31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1093333" y="620333"/>
            <a:ext cx="10187600" cy="56188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4" name="Google Shape;1036;p31"/>
          <p:cNvGrpSpPr>
            <a:grpSpLocks/>
          </p:cNvGrpSpPr>
          <p:nvPr/>
        </p:nvGrpSpPr>
        <p:grpSpPr bwMode="auto">
          <a:xfrm>
            <a:off x="897467" y="929218"/>
            <a:ext cx="433917" cy="4999567"/>
            <a:chOff x="673581" y="696275"/>
            <a:chExt cx="324325" cy="3751050"/>
          </a:xfrm>
        </p:grpSpPr>
        <p:grpSp>
          <p:nvGrpSpPr>
            <p:cNvPr id="5" name="Google Shape;1037;p31"/>
            <p:cNvGrpSpPr>
              <a:grpSpLocks/>
            </p:cNvGrpSpPr>
            <p:nvPr/>
          </p:nvGrpSpPr>
          <p:grpSpPr bwMode="auto"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19" name="Google Shape;1038;p31"/>
              <p:cNvSpPr>
                <a:spLocks/>
              </p:cNvSpPr>
              <p:nvPr/>
            </p:nvSpPr>
            <p:spPr bwMode="auto">
              <a:xfrm>
                <a:off x="187150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Google Shape;1039;p31"/>
              <p:cNvSpPr>
                <a:spLocks/>
              </p:cNvSpPr>
              <p:nvPr/>
            </p:nvSpPr>
            <p:spPr bwMode="auto">
              <a:xfrm>
                <a:off x="21767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Google Shape;1040;p31"/>
              <p:cNvSpPr>
                <a:spLocks/>
              </p:cNvSpPr>
              <p:nvPr/>
            </p:nvSpPr>
            <p:spPr bwMode="auto">
              <a:xfrm>
                <a:off x="24827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Google Shape;1041;p31"/>
              <p:cNvSpPr>
                <a:spLocks/>
              </p:cNvSpPr>
              <p:nvPr/>
            </p:nvSpPr>
            <p:spPr bwMode="auto">
              <a:xfrm>
                <a:off x="278882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Google Shape;1042;p31"/>
              <p:cNvSpPr>
                <a:spLocks/>
              </p:cNvSpPr>
              <p:nvPr/>
            </p:nvSpPr>
            <p:spPr bwMode="auto">
              <a:xfrm>
                <a:off x="309487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Google Shape;1043;p31"/>
              <p:cNvSpPr>
                <a:spLocks/>
              </p:cNvSpPr>
              <p:nvPr/>
            </p:nvSpPr>
            <p:spPr bwMode="auto">
              <a:xfrm>
                <a:off x="340010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Google Shape;1044;p31"/>
              <p:cNvSpPr>
                <a:spLocks/>
              </p:cNvSpPr>
              <p:nvPr/>
            </p:nvSpPr>
            <p:spPr bwMode="auto">
              <a:xfrm>
                <a:off x="370615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Google Shape;1045;p31"/>
              <p:cNvSpPr>
                <a:spLocks/>
              </p:cNvSpPr>
              <p:nvPr/>
            </p:nvSpPr>
            <p:spPr bwMode="auto">
              <a:xfrm>
                <a:off x="4012200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Google Shape;1046;p31"/>
              <p:cNvSpPr>
                <a:spLocks/>
              </p:cNvSpPr>
              <p:nvPr/>
            </p:nvSpPr>
            <p:spPr bwMode="auto">
              <a:xfrm>
                <a:off x="431825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Google Shape;1047;p31"/>
              <p:cNvSpPr>
                <a:spLocks/>
              </p:cNvSpPr>
              <p:nvPr/>
            </p:nvSpPr>
            <p:spPr bwMode="auto">
              <a:xfrm>
                <a:off x="46234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Google Shape;1048;p31"/>
              <p:cNvSpPr>
                <a:spLocks/>
              </p:cNvSpPr>
              <p:nvPr/>
            </p:nvSpPr>
            <p:spPr bwMode="auto">
              <a:xfrm>
                <a:off x="49295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Google Shape;1049;p31"/>
              <p:cNvSpPr>
                <a:spLocks/>
              </p:cNvSpPr>
              <p:nvPr/>
            </p:nvSpPr>
            <p:spPr bwMode="auto">
              <a:xfrm>
                <a:off x="523557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1050;p31"/>
              <p:cNvSpPr>
                <a:spLocks/>
              </p:cNvSpPr>
              <p:nvPr/>
            </p:nvSpPr>
            <p:spPr bwMode="auto">
              <a:xfrm>
                <a:off x="554162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Google Shape;1051;p31"/>
            <p:cNvSpPr>
              <a:spLocks/>
            </p:cNvSpPr>
            <p:nvPr/>
          </p:nvSpPr>
          <p:spPr bwMode="auto">
            <a:xfrm rot="-5400000">
              <a:off x="797006" y="4262150"/>
              <a:ext cx="42550" cy="289400"/>
            </a:xfrm>
            <a:custGeom>
              <a:avLst/>
              <a:gdLst>
                <a:gd name="T0" fmla="*/ 13031250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031250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031250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Google Shape;1052;p31"/>
            <p:cNvSpPr>
              <a:spLocks/>
            </p:cNvSpPr>
            <p:nvPr/>
          </p:nvSpPr>
          <p:spPr bwMode="auto">
            <a:xfrm rot="-5400000">
              <a:off x="796581" y="39565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Google Shape;1053;p31"/>
            <p:cNvSpPr>
              <a:spLocks/>
            </p:cNvSpPr>
            <p:nvPr/>
          </p:nvSpPr>
          <p:spPr bwMode="auto">
            <a:xfrm rot="-5400000">
              <a:off x="796581" y="36504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Google Shape;1054;p31"/>
            <p:cNvSpPr>
              <a:spLocks/>
            </p:cNvSpPr>
            <p:nvPr/>
          </p:nvSpPr>
          <p:spPr bwMode="auto">
            <a:xfrm rot="-5400000">
              <a:off x="796581" y="33444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25000 w 1736"/>
                <a:gd name="T9" fmla="*/ 167312500 h 11576"/>
                <a:gd name="T10" fmla="*/ 27125000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Google Shape;1055;p31"/>
            <p:cNvSpPr>
              <a:spLocks/>
            </p:cNvSpPr>
            <p:nvPr/>
          </p:nvSpPr>
          <p:spPr bwMode="auto">
            <a:xfrm rot="-5400000">
              <a:off x="797006" y="3038775"/>
              <a:ext cx="42550" cy="289400"/>
            </a:xfrm>
            <a:custGeom>
              <a:avLst/>
              <a:gdLst>
                <a:gd name="T0" fmla="*/ 13546875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546875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546875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Google Shape;1056;p31"/>
            <p:cNvSpPr>
              <a:spLocks/>
            </p:cNvSpPr>
            <p:nvPr/>
          </p:nvSpPr>
          <p:spPr bwMode="auto">
            <a:xfrm rot="-5400000">
              <a:off x="796581" y="27331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Google Shape;1057;p31"/>
            <p:cNvSpPr>
              <a:spLocks/>
            </p:cNvSpPr>
            <p:nvPr/>
          </p:nvSpPr>
          <p:spPr bwMode="auto">
            <a:xfrm rot="-5400000">
              <a:off x="796581" y="242710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Google Shape;1058;p31"/>
            <p:cNvSpPr>
              <a:spLocks/>
            </p:cNvSpPr>
            <p:nvPr/>
          </p:nvSpPr>
          <p:spPr bwMode="auto">
            <a:xfrm rot="-5400000">
              <a:off x="796581" y="21210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Google Shape;1059;p31"/>
            <p:cNvSpPr>
              <a:spLocks/>
            </p:cNvSpPr>
            <p:nvPr/>
          </p:nvSpPr>
          <p:spPr bwMode="auto">
            <a:xfrm rot="-5400000">
              <a:off x="796994" y="1815413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Google Shape;1060;p31"/>
            <p:cNvSpPr>
              <a:spLocks/>
            </p:cNvSpPr>
            <p:nvPr/>
          </p:nvSpPr>
          <p:spPr bwMode="auto">
            <a:xfrm rot="-5400000">
              <a:off x="796581" y="15097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Google Shape;1061;p31"/>
            <p:cNvSpPr>
              <a:spLocks/>
            </p:cNvSpPr>
            <p:nvPr/>
          </p:nvSpPr>
          <p:spPr bwMode="auto">
            <a:xfrm rot="-5400000">
              <a:off x="796581" y="12037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Google Shape;1062;p31"/>
            <p:cNvSpPr>
              <a:spLocks/>
            </p:cNvSpPr>
            <p:nvPr/>
          </p:nvSpPr>
          <p:spPr bwMode="auto">
            <a:xfrm rot="-5400000">
              <a:off x="796581" y="8976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Google Shape;1063;p31"/>
            <p:cNvSpPr>
              <a:spLocks/>
            </p:cNvSpPr>
            <p:nvPr/>
          </p:nvSpPr>
          <p:spPr bwMode="auto">
            <a:xfrm rot="-5400000">
              <a:off x="796994" y="592038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24582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65;p32"/>
          <p:cNvSpPr>
            <a:spLocks noChangeArrowheads="1"/>
          </p:cNvSpPr>
          <p:nvPr/>
        </p:nvSpPr>
        <p:spPr bwMode="auto">
          <a:xfrm>
            <a:off x="1079501" y="607485"/>
            <a:ext cx="10215033" cy="5643033"/>
          </a:xfrm>
          <a:prstGeom prst="roundRect">
            <a:avLst>
              <a:gd name="adj" fmla="val 5074"/>
            </a:avLst>
          </a:prstGeom>
          <a:solidFill>
            <a:schemeClr val="tx1"/>
          </a:solidFill>
          <a:ln w="1905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>
              <a:solidFill>
                <a:srgbClr val="086245"/>
              </a:solidFill>
            </a:endParaRPr>
          </a:p>
        </p:txBody>
      </p:sp>
      <p:pic>
        <p:nvPicPr>
          <p:cNvPr id="3" name="Google Shape;1066;p32"/>
          <p:cNvPicPr preferRelativeResize="0"/>
          <p:nvPr/>
        </p:nvPicPr>
        <p:blipFill rotWithShape="1">
          <a:blip r:embed="rId2">
            <a:alphaModFix amt="58000"/>
          </a:blip>
          <a:srcRect l="1244" t="8847" b="8855"/>
          <a:stretch/>
        </p:blipFill>
        <p:spPr>
          <a:xfrm>
            <a:off x="1093333" y="620333"/>
            <a:ext cx="10187600" cy="56188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4" name="Google Shape;1067;p32"/>
          <p:cNvGrpSpPr>
            <a:grpSpLocks/>
          </p:cNvGrpSpPr>
          <p:nvPr/>
        </p:nvGrpSpPr>
        <p:grpSpPr bwMode="auto">
          <a:xfrm>
            <a:off x="897467" y="929218"/>
            <a:ext cx="433917" cy="4999567"/>
            <a:chOff x="673581" y="696275"/>
            <a:chExt cx="324325" cy="3751050"/>
          </a:xfrm>
        </p:grpSpPr>
        <p:grpSp>
          <p:nvGrpSpPr>
            <p:cNvPr id="5" name="Google Shape;1068;p32"/>
            <p:cNvGrpSpPr>
              <a:grpSpLocks/>
            </p:cNvGrpSpPr>
            <p:nvPr/>
          </p:nvGrpSpPr>
          <p:grpSpPr bwMode="auto"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19" name="Google Shape;1069;p32"/>
              <p:cNvSpPr>
                <a:spLocks/>
              </p:cNvSpPr>
              <p:nvPr/>
            </p:nvSpPr>
            <p:spPr bwMode="auto">
              <a:xfrm>
                <a:off x="187150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Google Shape;1070;p32"/>
              <p:cNvSpPr>
                <a:spLocks/>
              </p:cNvSpPr>
              <p:nvPr/>
            </p:nvSpPr>
            <p:spPr bwMode="auto">
              <a:xfrm>
                <a:off x="21767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Google Shape;1071;p32"/>
              <p:cNvSpPr>
                <a:spLocks/>
              </p:cNvSpPr>
              <p:nvPr/>
            </p:nvSpPr>
            <p:spPr bwMode="auto">
              <a:xfrm>
                <a:off x="24827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Google Shape;1072;p32"/>
              <p:cNvSpPr>
                <a:spLocks/>
              </p:cNvSpPr>
              <p:nvPr/>
            </p:nvSpPr>
            <p:spPr bwMode="auto">
              <a:xfrm>
                <a:off x="278882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Google Shape;1073;p32"/>
              <p:cNvSpPr>
                <a:spLocks/>
              </p:cNvSpPr>
              <p:nvPr/>
            </p:nvSpPr>
            <p:spPr bwMode="auto">
              <a:xfrm>
                <a:off x="309487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Google Shape;1074;p32"/>
              <p:cNvSpPr>
                <a:spLocks/>
              </p:cNvSpPr>
              <p:nvPr/>
            </p:nvSpPr>
            <p:spPr bwMode="auto">
              <a:xfrm>
                <a:off x="340010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Google Shape;1075;p32"/>
              <p:cNvSpPr>
                <a:spLocks/>
              </p:cNvSpPr>
              <p:nvPr/>
            </p:nvSpPr>
            <p:spPr bwMode="auto">
              <a:xfrm>
                <a:off x="3706150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15625 w 3270"/>
                  <a:gd name="T3" fmla="*/ 25546875 h 3236"/>
                  <a:gd name="T4" fmla="*/ 25546875 w 3270"/>
                  <a:gd name="T5" fmla="*/ 50562500 h 3236"/>
                  <a:gd name="T6" fmla="*/ 51093750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Google Shape;1076;p32"/>
              <p:cNvSpPr>
                <a:spLocks/>
              </p:cNvSpPr>
              <p:nvPr/>
            </p:nvSpPr>
            <p:spPr bwMode="auto">
              <a:xfrm>
                <a:off x="4012200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Google Shape;1077;p32"/>
              <p:cNvSpPr>
                <a:spLocks/>
              </p:cNvSpPr>
              <p:nvPr/>
            </p:nvSpPr>
            <p:spPr bwMode="auto">
              <a:xfrm>
                <a:off x="4318250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Google Shape;1078;p32"/>
              <p:cNvSpPr>
                <a:spLocks/>
              </p:cNvSpPr>
              <p:nvPr/>
            </p:nvSpPr>
            <p:spPr bwMode="auto">
              <a:xfrm>
                <a:off x="462347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Google Shape;1079;p32"/>
              <p:cNvSpPr>
                <a:spLocks/>
              </p:cNvSpPr>
              <p:nvPr/>
            </p:nvSpPr>
            <p:spPr bwMode="auto">
              <a:xfrm>
                <a:off x="4929525" y="2227875"/>
                <a:ext cx="81750" cy="80900"/>
              </a:xfrm>
              <a:custGeom>
                <a:avLst/>
                <a:gdLst>
                  <a:gd name="T0" fmla="*/ 25546875 w 3270"/>
                  <a:gd name="T1" fmla="*/ 0 h 3236"/>
                  <a:gd name="T2" fmla="*/ 0 w 3270"/>
                  <a:gd name="T3" fmla="*/ 25546875 h 3236"/>
                  <a:gd name="T4" fmla="*/ 25546875 w 3270"/>
                  <a:gd name="T5" fmla="*/ 50562500 h 3236"/>
                  <a:gd name="T6" fmla="*/ 51078125 w 3270"/>
                  <a:gd name="T7" fmla="*/ 25546875 h 3236"/>
                  <a:gd name="T8" fmla="*/ 25546875 w 3270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Google Shape;1080;p32"/>
              <p:cNvSpPr>
                <a:spLocks/>
              </p:cNvSpPr>
              <p:nvPr/>
            </p:nvSpPr>
            <p:spPr bwMode="auto">
              <a:xfrm>
                <a:off x="5235575" y="2227875"/>
                <a:ext cx="80925" cy="80900"/>
              </a:xfrm>
              <a:custGeom>
                <a:avLst/>
                <a:gdLst>
                  <a:gd name="T0" fmla="*/ 25546875 w 3237"/>
                  <a:gd name="T1" fmla="*/ 0 h 3236"/>
                  <a:gd name="T2" fmla="*/ 15625 w 3237"/>
                  <a:gd name="T3" fmla="*/ 25546875 h 3236"/>
                  <a:gd name="T4" fmla="*/ 25546875 w 3237"/>
                  <a:gd name="T5" fmla="*/ 50562500 h 3236"/>
                  <a:gd name="T6" fmla="*/ 50562500 w 3237"/>
                  <a:gd name="T7" fmla="*/ 25546875 h 3236"/>
                  <a:gd name="T8" fmla="*/ 25546875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1081;p32"/>
              <p:cNvSpPr>
                <a:spLocks/>
              </p:cNvSpPr>
              <p:nvPr/>
            </p:nvSpPr>
            <p:spPr bwMode="auto">
              <a:xfrm>
                <a:off x="5541625" y="2227875"/>
                <a:ext cx="80925" cy="80900"/>
              </a:xfrm>
              <a:custGeom>
                <a:avLst/>
                <a:gdLst>
                  <a:gd name="T0" fmla="*/ 25031250 w 3237"/>
                  <a:gd name="T1" fmla="*/ 0 h 3236"/>
                  <a:gd name="T2" fmla="*/ 15625 w 3237"/>
                  <a:gd name="T3" fmla="*/ 25546875 h 3236"/>
                  <a:gd name="T4" fmla="*/ 25031250 w 3237"/>
                  <a:gd name="T5" fmla="*/ 50562500 h 3236"/>
                  <a:gd name="T6" fmla="*/ 50562500 w 3237"/>
                  <a:gd name="T7" fmla="*/ 25546875 h 3236"/>
                  <a:gd name="T8" fmla="*/ 25031250 w 3237"/>
                  <a:gd name="T9" fmla="*/ 0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86245"/>
                  </a:solidFill>
                  <a:latin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Google Shape;1082;p32"/>
            <p:cNvSpPr>
              <a:spLocks/>
            </p:cNvSpPr>
            <p:nvPr/>
          </p:nvSpPr>
          <p:spPr bwMode="auto">
            <a:xfrm rot="-5400000">
              <a:off x="797006" y="4262150"/>
              <a:ext cx="42550" cy="289400"/>
            </a:xfrm>
            <a:custGeom>
              <a:avLst/>
              <a:gdLst>
                <a:gd name="T0" fmla="*/ 13031250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031250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031250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Google Shape;1083;p32"/>
            <p:cNvSpPr>
              <a:spLocks/>
            </p:cNvSpPr>
            <p:nvPr/>
          </p:nvSpPr>
          <p:spPr bwMode="auto">
            <a:xfrm rot="-5400000">
              <a:off x="796581" y="39565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Google Shape;1084;p32"/>
            <p:cNvSpPr>
              <a:spLocks/>
            </p:cNvSpPr>
            <p:nvPr/>
          </p:nvSpPr>
          <p:spPr bwMode="auto">
            <a:xfrm rot="-5400000">
              <a:off x="796581" y="36504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Google Shape;1085;p32"/>
            <p:cNvSpPr>
              <a:spLocks/>
            </p:cNvSpPr>
            <p:nvPr/>
          </p:nvSpPr>
          <p:spPr bwMode="auto">
            <a:xfrm rot="-5400000">
              <a:off x="796581" y="33444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25000 w 1736"/>
                <a:gd name="T9" fmla="*/ 167312500 h 11576"/>
                <a:gd name="T10" fmla="*/ 27125000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Google Shape;1086;p32"/>
            <p:cNvSpPr>
              <a:spLocks/>
            </p:cNvSpPr>
            <p:nvPr/>
          </p:nvSpPr>
          <p:spPr bwMode="auto">
            <a:xfrm rot="-5400000">
              <a:off x="797006" y="3038775"/>
              <a:ext cx="42550" cy="289400"/>
            </a:xfrm>
            <a:custGeom>
              <a:avLst/>
              <a:gdLst>
                <a:gd name="T0" fmla="*/ 13546875 w 1702"/>
                <a:gd name="T1" fmla="*/ 15625 h 11576"/>
                <a:gd name="T2" fmla="*/ 0 w 1702"/>
                <a:gd name="T3" fmla="*/ 13562500 h 11576"/>
                <a:gd name="T4" fmla="*/ 0 w 1702"/>
                <a:gd name="T5" fmla="*/ 167312500 h 11576"/>
                <a:gd name="T6" fmla="*/ 13546875 w 1702"/>
                <a:gd name="T7" fmla="*/ 180875000 h 11576"/>
                <a:gd name="T8" fmla="*/ 26578125 w 1702"/>
                <a:gd name="T9" fmla="*/ 167312500 h 11576"/>
                <a:gd name="T10" fmla="*/ 26578125 w 1702"/>
                <a:gd name="T11" fmla="*/ 13562500 h 11576"/>
                <a:gd name="T12" fmla="*/ 13546875 w 1702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Google Shape;1087;p32"/>
            <p:cNvSpPr>
              <a:spLocks/>
            </p:cNvSpPr>
            <p:nvPr/>
          </p:nvSpPr>
          <p:spPr bwMode="auto">
            <a:xfrm rot="-5400000">
              <a:off x="796581" y="27331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Google Shape;1088;p32"/>
            <p:cNvSpPr>
              <a:spLocks/>
            </p:cNvSpPr>
            <p:nvPr/>
          </p:nvSpPr>
          <p:spPr bwMode="auto">
            <a:xfrm rot="-5400000">
              <a:off x="796581" y="242710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Google Shape;1089;p32"/>
            <p:cNvSpPr>
              <a:spLocks/>
            </p:cNvSpPr>
            <p:nvPr/>
          </p:nvSpPr>
          <p:spPr bwMode="auto">
            <a:xfrm rot="-5400000">
              <a:off x="796581" y="2121050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Google Shape;1090;p32"/>
            <p:cNvSpPr>
              <a:spLocks/>
            </p:cNvSpPr>
            <p:nvPr/>
          </p:nvSpPr>
          <p:spPr bwMode="auto">
            <a:xfrm rot="-5400000">
              <a:off x="796994" y="1815413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Google Shape;1091;p32"/>
            <p:cNvSpPr>
              <a:spLocks/>
            </p:cNvSpPr>
            <p:nvPr/>
          </p:nvSpPr>
          <p:spPr bwMode="auto">
            <a:xfrm rot="-5400000">
              <a:off x="796581" y="15097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Google Shape;1092;p32"/>
            <p:cNvSpPr>
              <a:spLocks/>
            </p:cNvSpPr>
            <p:nvPr/>
          </p:nvSpPr>
          <p:spPr bwMode="auto">
            <a:xfrm rot="-5400000">
              <a:off x="796581" y="120372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Google Shape;1093;p32"/>
            <p:cNvSpPr>
              <a:spLocks/>
            </p:cNvSpPr>
            <p:nvPr/>
          </p:nvSpPr>
          <p:spPr bwMode="auto">
            <a:xfrm rot="-5400000">
              <a:off x="796581" y="897675"/>
              <a:ext cx="43400" cy="289400"/>
            </a:xfrm>
            <a:custGeom>
              <a:avLst/>
              <a:gdLst>
                <a:gd name="T0" fmla="*/ 13562500 w 1736"/>
                <a:gd name="T1" fmla="*/ 15625 h 11576"/>
                <a:gd name="T2" fmla="*/ 15625 w 1736"/>
                <a:gd name="T3" fmla="*/ 13562500 h 11576"/>
                <a:gd name="T4" fmla="*/ 15625 w 1736"/>
                <a:gd name="T5" fmla="*/ 167312500 h 11576"/>
                <a:gd name="T6" fmla="*/ 13562500 w 1736"/>
                <a:gd name="T7" fmla="*/ 180875000 h 11576"/>
                <a:gd name="T8" fmla="*/ 27109375 w 1736"/>
                <a:gd name="T9" fmla="*/ 167312500 h 11576"/>
                <a:gd name="T10" fmla="*/ 27109375 w 1736"/>
                <a:gd name="T11" fmla="*/ 13562500 h 11576"/>
                <a:gd name="T12" fmla="*/ 13562500 w 1736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Google Shape;1094;p32"/>
            <p:cNvSpPr>
              <a:spLocks/>
            </p:cNvSpPr>
            <p:nvPr/>
          </p:nvSpPr>
          <p:spPr bwMode="auto">
            <a:xfrm rot="-5400000">
              <a:off x="796994" y="592038"/>
              <a:ext cx="42575" cy="289400"/>
            </a:xfrm>
            <a:custGeom>
              <a:avLst/>
              <a:gdLst>
                <a:gd name="T0" fmla="*/ 13562500 w 1703"/>
                <a:gd name="T1" fmla="*/ 15625 h 11576"/>
                <a:gd name="T2" fmla="*/ 15625 w 1703"/>
                <a:gd name="T3" fmla="*/ 13562500 h 11576"/>
                <a:gd name="T4" fmla="*/ 15625 w 1703"/>
                <a:gd name="T5" fmla="*/ 167312500 h 11576"/>
                <a:gd name="T6" fmla="*/ 13562500 w 1703"/>
                <a:gd name="T7" fmla="*/ 180875000 h 11576"/>
                <a:gd name="T8" fmla="*/ 26593750 w 1703"/>
                <a:gd name="T9" fmla="*/ 167312500 h 11576"/>
                <a:gd name="T10" fmla="*/ 26593750 w 1703"/>
                <a:gd name="T11" fmla="*/ 13562500 h 11576"/>
                <a:gd name="T12" fmla="*/ 13562500 w 1703"/>
                <a:gd name="T13" fmla="*/ 15625 h 1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86245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3754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2471-4304-450F-8FB3-0E5186C797CA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A0181-1D9A-4C79-91E4-37EECA61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935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2471-4304-450F-8FB3-0E5186C797CA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A0181-1D9A-4C79-91E4-37EECA61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15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2471-4304-450F-8FB3-0E5186C797CA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A0181-1D9A-4C79-91E4-37EECA61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749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2471-4304-450F-8FB3-0E5186C797CA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A0181-1D9A-4C79-91E4-37EECA61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103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2471-4304-450F-8FB3-0E5186C797CA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A0181-1D9A-4C79-91E4-37EECA61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571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62471-4304-450F-8FB3-0E5186C797CA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A0181-1D9A-4C79-91E4-37EECA61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9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Google Shape;6;p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341967" y="637118"/>
            <a:ext cx="9899651" cy="764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>
              <a:sym typeface="Arial" panose="020B0604020202020204" pitchFamily="34" charset="0"/>
            </a:endParaRPr>
          </a:p>
        </p:txBody>
      </p:sp>
      <p:sp>
        <p:nvSpPr>
          <p:cNvPr id="3075" name="Google Shape;7;p1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50385" y="1536700"/>
            <a:ext cx="10291233" cy="4555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41774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3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4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4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5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5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8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8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970" name="Google Shape;1151;p39"/>
          <p:cNvGrpSpPr>
            <a:grpSpLocks/>
          </p:cNvGrpSpPr>
          <p:nvPr/>
        </p:nvGrpSpPr>
        <p:grpSpPr bwMode="auto">
          <a:xfrm>
            <a:off x="4406900" y="905934"/>
            <a:ext cx="6064251" cy="5046133"/>
            <a:chOff x="3304703" y="680023"/>
            <a:chExt cx="4548353" cy="3783458"/>
          </a:xfrm>
        </p:grpSpPr>
        <p:sp>
          <p:nvSpPr>
            <p:cNvPr id="1152" name="Google Shape;1152;p39"/>
            <p:cNvSpPr/>
            <p:nvPr/>
          </p:nvSpPr>
          <p:spPr>
            <a:xfrm>
              <a:off x="7802254" y="849835"/>
              <a:ext cx="50802" cy="3447010"/>
            </a:xfrm>
            <a:custGeom>
              <a:avLst/>
              <a:gdLst/>
              <a:ahLst/>
              <a:cxnLst/>
              <a:rect l="l" t="t" r="r" b="b"/>
              <a:pathLst>
                <a:path w="1001" h="68716" extrusionOk="0">
                  <a:moveTo>
                    <a:pt x="334" y="0"/>
                  </a:moveTo>
                  <a:cubicBezTo>
                    <a:pt x="234" y="600"/>
                    <a:pt x="200" y="1168"/>
                    <a:pt x="234" y="1768"/>
                  </a:cubicBezTo>
                  <a:cubicBezTo>
                    <a:pt x="334" y="3836"/>
                    <a:pt x="534" y="5904"/>
                    <a:pt x="567" y="8006"/>
                  </a:cubicBezTo>
                  <a:cubicBezTo>
                    <a:pt x="634" y="10441"/>
                    <a:pt x="567" y="12909"/>
                    <a:pt x="534" y="15378"/>
                  </a:cubicBezTo>
                  <a:cubicBezTo>
                    <a:pt x="434" y="21082"/>
                    <a:pt x="300" y="26752"/>
                    <a:pt x="234" y="32457"/>
                  </a:cubicBezTo>
                  <a:cubicBezTo>
                    <a:pt x="200" y="36293"/>
                    <a:pt x="234" y="40162"/>
                    <a:pt x="200" y="43998"/>
                  </a:cubicBezTo>
                  <a:cubicBezTo>
                    <a:pt x="167" y="49068"/>
                    <a:pt x="67" y="54139"/>
                    <a:pt x="33" y="59209"/>
                  </a:cubicBezTo>
                  <a:cubicBezTo>
                    <a:pt x="0" y="61177"/>
                    <a:pt x="0" y="63145"/>
                    <a:pt x="33" y="65113"/>
                  </a:cubicBezTo>
                  <a:cubicBezTo>
                    <a:pt x="33" y="66081"/>
                    <a:pt x="67" y="67048"/>
                    <a:pt x="100" y="68049"/>
                  </a:cubicBezTo>
                  <a:cubicBezTo>
                    <a:pt x="100" y="68282"/>
                    <a:pt x="267" y="68516"/>
                    <a:pt x="334" y="68716"/>
                  </a:cubicBezTo>
                  <a:lnTo>
                    <a:pt x="534" y="68716"/>
                  </a:lnTo>
                  <a:cubicBezTo>
                    <a:pt x="567" y="68416"/>
                    <a:pt x="667" y="68115"/>
                    <a:pt x="634" y="67849"/>
                  </a:cubicBezTo>
                  <a:cubicBezTo>
                    <a:pt x="600" y="65847"/>
                    <a:pt x="500" y="63846"/>
                    <a:pt x="500" y="61844"/>
                  </a:cubicBezTo>
                  <a:cubicBezTo>
                    <a:pt x="534" y="57808"/>
                    <a:pt x="634" y="53772"/>
                    <a:pt x="667" y="49736"/>
                  </a:cubicBezTo>
                  <a:cubicBezTo>
                    <a:pt x="701" y="45633"/>
                    <a:pt x="667" y="41496"/>
                    <a:pt x="701" y="37393"/>
                  </a:cubicBezTo>
                  <a:cubicBezTo>
                    <a:pt x="767" y="33157"/>
                    <a:pt x="901" y="28887"/>
                    <a:pt x="934" y="24651"/>
                  </a:cubicBezTo>
                  <a:cubicBezTo>
                    <a:pt x="1001" y="20815"/>
                    <a:pt x="1001" y="16979"/>
                    <a:pt x="1001" y="13143"/>
                  </a:cubicBezTo>
                  <a:cubicBezTo>
                    <a:pt x="1001" y="10708"/>
                    <a:pt x="967" y="8273"/>
                    <a:pt x="901" y="5838"/>
                  </a:cubicBezTo>
                  <a:cubicBezTo>
                    <a:pt x="834" y="4203"/>
                    <a:pt x="600" y="2569"/>
                    <a:pt x="434" y="934"/>
                  </a:cubicBezTo>
                  <a:cubicBezTo>
                    <a:pt x="400" y="600"/>
                    <a:pt x="367" y="30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3304703" y="826029"/>
              <a:ext cx="57152" cy="3510490"/>
            </a:xfrm>
            <a:custGeom>
              <a:avLst/>
              <a:gdLst/>
              <a:ahLst/>
              <a:cxnLst/>
              <a:rect l="l" t="t" r="r" b="b"/>
              <a:pathLst>
                <a:path w="1135" h="69984" extrusionOk="0">
                  <a:moveTo>
                    <a:pt x="567" y="0"/>
                  </a:moveTo>
                  <a:lnTo>
                    <a:pt x="567" y="267"/>
                  </a:lnTo>
                  <a:cubicBezTo>
                    <a:pt x="601" y="2135"/>
                    <a:pt x="500" y="4570"/>
                    <a:pt x="500" y="6438"/>
                  </a:cubicBezTo>
                  <a:cubicBezTo>
                    <a:pt x="434" y="11708"/>
                    <a:pt x="0" y="16945"/>
                    <a:pt x="100" y="22183"/>
                  </a:cubicBezTo>
                  <a:cubicBezTo>
                    <a:pt x="234" y="29354"/>
                    <a:pt x="67" y="36526"/>
                    <a:pt x="134" y="43698"/>
                  </a:cubicBezTo>
                  <a:cubicBezTo>
                    <a:pt x="134" y="48568"/>
                    <a:pt x="300" y="53472"/>
                    <a:pt x="400" y="58342"/>
                  </a:cubicBezTo>
                  <a:cubicBezTo>
                    <a:pt x="467" y="62111"/>
                    <a:pt x="567" y="65847"/>
                    <a:pt x="634" y="69583"/>
                  </a:cubicBezTo>
                  <a:cubicBezTo>
                    <a:pt x="667" y="69717"/>
                    <a:pt x="834" y="69850"/>
                    <a:pt x="901" y="69983"/>
                  </a:cubicBezTo>
                  <a:cubicBezTo>
                    <a:pt x="1001" y="69850"/>
                    <a:pt x="1134" y="69717"/>
                    <a:pt x="1134" y="69583"/>
                  </a:cubicBezTo>
                  <a:cubicBezTo>
                    <a:pt x="1134" y="67849"/>
                    <a:pt x="1101" y="66081"/>
                    <a:pt x="1068" y="64313"/>
                  </a:cubicBezTo>
                  <a:cubicBezTo>
                    <a:pt x="1034" y="62278"/>
                    <a:pt x="967" y="60276"/>
                    <a:pt x="934" y="58242"/>
                  </a:cubicBezTo>
                  <a:cubicBezTo>
                    <a:pt x="834" y="53305"/>
                    <a:pt x="734" y="48368"/>
                    <a:pt x="667" y="43398"/>
                  </a:cubicBezTo>
                  <a:cubicBezTo>
                    <a:pt x="634" y="40562"/>
                    <a:pt x="634" y="37727"/>
                    <a:pt x="634" y="34892"/>
                  </a:cubicBezTo>
                  <a:cubicBezTo>
                    <a:pt x="634" y="30622"/>
                    <a:pt x="634" y="26352"/>
                    <a:pt x="634" y="22082"/>
                  </a:cubicBezTo>
                  <a:cubicBezTo>
                    <a:pt x="634" y="19147"/>
                    <a:pt x="634" y="16212"/>
                    <a:pt x="701" y="13243"/>
                  </a:cubicBezTo>
                  <a:cubicBezTo>
                    <a:pt x="767" y="9840"/>
                    <a:pt x="1101" y="6471"/>
                    <a:pt x="867" y="3069"/>
                  </a:cubicBezTo>
                  <a:cubicBezTo>
                    <a:pt x="801" y="2235"/>
                    <a:pt x="767" y="834"/>
                    <a:pt x="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3328517" y="692719"/>
              <a:ext cx="914433" cy="265033"/>
            </a:xfrm>
            <a:custGeom>
              <a:avLst/>
              <a:gdLst/>
              <a:ahLst/>
              <a:cxnLst/>
              <a:rect l="l" t="t" r="r" b="b"/>
              <a:pathLst>
                <a:path w="18247" h="5256" extrusionOk="0">
                  <a:moveTo>
                    <a:pt x="13410" y="368"/>
                  </a:moveTo>
                  <a:lnTo>
                    <a:pt x="13410" y="368"/>
                  </a:lnTo>
                  <a:cubicBezTo>
                    <a:pt x="13009" y="1102"/>
                    <a:pt x="12376" y="1469"/>
                    <a:pt x="11742" y="1869"/>
                  </a:cubicBezTo>
                  <a:cubicBezTo>
                    <a:pt x="11875" y="1202"/>
                    <a:pt x="12743" y="401"/>
                    <a:pt x="13410" y="368"/>
                  </a:cubicBezTo>
                  <a:close/>
                  <a:moveTo>
                    <a:pt x="17592" y="563"/>
                  </a:moveTo>
                  <a:cubicBezTo>
                    <a:pt x="17610" y="563"/>
                    <a:pt x="17628" y="564"/>
                    <a:pt x="17646" y="568"/>
                  </a:cubicBezTo>
                  <a:cubicBezTo>
                    <a:pt x="17779" y="601"/>
                    <a:pt x="17813" y="735"/>
                    <a:pt x="17779" y="868"/>
                  </a:cubicBezTo>
                  <a:cubicBezTo>
                    <a:pt x="17746" y="1035"/>
                    <a:pt x="17613" y="1168"/>
                    <a:pt x="17479" y="1268"/>
                  </a:cubicBezTo>
                  <a:cubicBezTo>
                    <a:pt x="17346" y="1335"/>
                    <a:pt x="17212" y="1435"/>
                    <a:pt x="17079" y="1502"/>
                  </a:cubicBezTo>
                  <a:cubicBezTo>
                    <a:pt x="16728" y="1598"/>
                    <a:pt x="16407" y="1938"/>
                    <a:pt x="16001" y="1938"/>
                  </a:cubicBezTo>
                  <a:cubicBezTo>
                    <a:pt x="15982" y="1938"/>
                    <a:pt x="15964" y="1937"/>
                    <a:pt x="15945" y="1936"/>
                  </a:cubicBezTo>
                  <a:cubicBezTo>
                    <a:pt x="15978" y="1902"/>
                    <a:pt x="16012" y="1902"/>
                    <a:pt x="16012" y="1869"/>
                  </a:cubicBezTo>
                  <a:cubicBezTo>
                    <a:pt x="16045" y="1802"/>
                    <a:pt x="16078" y="1769"/>
                    <a:pt x="16112" y="1735"/>
                  </a:cubicBezTo>
                  <a:cubicBezTo>
                    <a:pt x="16312" y="1502"/>
                    <a:pt x="16545" y="1302"/>
                    <a:pt x="16745" y="1068"/>
                  </a:cubicBezTo>
                  <a:lnTo>
                    <a:pt x="16712" y="1068"/>
                  </a:lnTo>
                  <a:cubicBezTo>
                    <a:pt x="16845" y="935"/>
                    <a:pt x="17012" y="835"/>
                    <a:pt x="17179" y="735"/>
                  </a:cubicBezTo>
                  <a:cubicBezTo>
                    <a:pt x="17298" y="675"/>
                    <a:pt x="17444" y="563"/>
                    <a:pt x="17592" y="563"/>
                  </a:cubicBezTo>
                  <a:close/>
                  <a:moveTo>
                    <a:pt x="16012" y="2636"/>
                  </a:moveTo>
                  <a:lnTo>
                    <a:pt x="16012" y="2636"/>
                  </a:lnTo>
                  <a:cubicBezTo>
                    <a:pt x="16812" y="2903"/>
                    <a:pt x="17279" y="3503"/>
                    <a:pt x="17379" y="4237"/>
                  </a:cubicBezTo>
                  <a:cubicBezTo>
                    <a:pt x="16745" y="3970"/>
                    <a:pt x="16212" y="3370"/>
                    <a:pt x="16012" y="2636"/>
                  </a:cubicBezTo>
                  <a:close/>
                  <a:moveTo>
                    <a:pt x="11675" y="2569"/>
                  </a:moveTo>
                  <a:lnTo>
                    <a:pt x="11675" y="2569"/>
                  </a:lnTo>
                  <a:cubicBezTo>
                    <a:pt x="12542" y="2769"/>
                    <a:pt x="13176" y="3603"/>
                    <a:pt x="13176" y="4604"/>
                  </a:cubicBezTo>
                  <a:cubicBezTo>
                    <a:pt x="12642" y="3904"/>
                    <a:pt x="12175" y="3270"/>
                    <a:pt x="11675" y="2569"/>
                  </a:cubicBezTo>
                  <a:close/>
                  <a:moveTo>
                    <a:pt x="12843" y="1"/>
                  </a:moveTo>
                  <a:cubicBezTo>
                    <a:pt x="12743" y="1"/>
                    <a:pt x="12676" y="68"/>
                    <a:pt x="12609" y="101"/>
                  </a:cubicBezTo>
                  <a:cubicBezTo>
                    <a:pt x="11942" y="635"/>
                    <a:pt x="11375" y="1235"/>
                    <a:pt x="11175" y="2102"/>
                  </a:cubicBezTo>
                  <a:lnTo>
                    <a:pt x="11108" y="2102"/>
                  </a:lnTo>
                  <a:cubicBezTo>
                    <a:pt x="8406" y="2202"/>
                    <a:pt x="5704" y="2302"/>
                    <a:pt x="3002" y="2403"/>
                  </a:cubicBezTo>
                  <a:cubicBezTo>
                    <a:pt x="2635" y="2419"/>
                    <a:pt x="2268" y="2419"/>
                    <a:pt x="1901" y="2419"/>
                  </a:cubicBezTo>
                  <a:cubicBezTo>
                    <a:pt x="1535" y="2419"/>
                    <a:pt x="1168" y="2419"/>
                    <a:pt x="801" y="2436"/>
                  </a:cubicBezTo>
                  <a:cubicBezTo>
                    <a:pt x="534" y="2469"/>
                    <a:pt x="267" y="2569"/>
                    <a:pt x="0" y="2636"/>
                  </a:cubicBezTo>
                  <a:cubicBezTo>
                    <a:pt x="601" y="2703"/>
                    <a:pt x="1168" y="2703"/>
                    <a:pt x="1735" y="2703"/>
                  </a:cubicBezTo>
                  <a:cubicBezTo>
                    <a:pt x="3269" y="2669"/>
                    <a:pt x="4837" y="2669"/>
                    <a:pt x="6371" y="2669"/>
                  </a:cubicBezTo>
                  <a:cubicBezTo>
                    <a:pt x="7839" y="2636"/>
                    <a:pt x="9273" y="2536"/>
                    <a:pt x="10741" y="2503"/>
                  </a:cubicBezTo>
                  <a:cubicBezTo>
                    <a:pt x="10875" y="2503"/>
                    <a:pt x="11108" y="2603"/>
                    <a:pt x="11175" y="2703"/>
                  </a:cubicBezTo>
                  <a:cubicBezTo>
                    <a:pt x="11708" y="3403"/>
                    <a:pt x="12209" y="4137"/>
                    <a:pt x="12709" y="4838"/>
                  </a:cubicBezTo>
                  <a:cubicBezTo>
                    <a:pt x="12859" y="5037"/>
                    <a:pt x="13027" y="5255"/>
                    <a:pt x="13228" y="5255"/>
                  </a:cubicBezTo>
                  <a:cubicBezTo>
                    <a:pt x="13296" y="5255"/>
                    <a:pt x="13367" y="5230"/>
                    <a:pt x="13443" y="5171"/>
                  </a:cubicBezTo>
                  <a:cubicBezTo>
                    <a:pt x="13643" y="5038"/>
                    <a:pt x="13777" y="4604"/>
                    <a:pt x="13710" y="4371"/>
                  </a:cubicBezTo>
                  <a:cubicBezTo>
                    <a:pt x="13543" y="3737"/>
                    <a:pt x="13243" y="3136"/>
                    <a:pt x="12976" y="2503"/>
                  </a:cubicBezTo>
                  <a:lnTo>
                    <a:pt x="15378" y="2503"/>
                  </a:lnTo>
                  <a:cubicBezTo>
                    <a:pt x="15545" y="3270"/>
                    <a:pt x="15945" y="3870"/>
                    <a:pt x="16545" y="4337"/>
                  </a:cubicBezTo>
                  <a:cubicBezTo>
                    <a:pt x="16806" y="4546"/>
                    <a:pt x="17046" y="4897"/>
                    <a:pt x="17378" y="4897"/>
                  </a:cubicBezTo>
                  <a:cubicBezTo>
                    <a:pt x="17471" y="4897"/>
                    <a:pt x="17570" y="4870"/>
                    <a:pt x="17679" y="4804"/>
                  </a:cubicBezTo>
                  <a:cubicBezTo>
                    <a:pt x="18013" y="4671"/>
                    <a:pt x="17946" y="4037"/>
                    <a:pt x="17579" y="3437"/>
                  </a:cubicBezTo>
                  <a:cubicBezTo>
                    <a:pt x="17312" y="3003"/>
                    <a:pt x="16946" y="2669"/>
                    <a:pt x="16645" y="2302"/>
                  </a:cubicBezTo>
                  <a:cubicBezTo>
                    <a:pt x="16979" y="2069"/>
                    <a:pt x="17312" y="1869"/>
                    <a:pt x="17646" y="1635"/>
                  </a:cubicBezTo>
                  <a:cubicBezTo>
                    <a:pt x="17946" y="1435"/>
                    <a:pt x="18246" y="1135"/>
                    <a:pt x="18213" y="735"/>
                  </a:cubicBezTo>
                  <a:cubicBezTo>
                    <a:pt x="18184" y="380"/>
                    <a:pt x="17892" y="156"/>
                    <a:pt x="17548" y="156"/>
                  </a:cubicBezTo>
                  <a:cubicBezTo>
                    <a:pt x="17503" y="156"/>
                    <a:pt x="17458" y="160"/>
                    <a:pt x="17413" y="168"/>
                  </a:cubicBezTo>
                  <a:cubicBezTo>
                    <a:pt x="17046" y="268"/>
                    <a:pt x="16712" y="501"/>
                    <a:pt x="16445" y="735"/>
                  </a:cubicBezTo>
                  <a:cubicBezTo>
                    <a:pt x="16145" y="1002"/>
                    <a:pt x="15878" y="1302"/>
                    <a:pt x="15678" y="1635"/>
                  </a:cubicBezTo>
                  <a:cubicBezTo>
                    <a:pt x="15645" y="1702"/>
                    <a:pt x="15645" y="1735"/>
                    <a:pt x="15645" y="1769"/>
                  </a:cubicBezTo>
                  <a:cubicBezTo>
                    <a:pt x="15611" y="1769"/>
                    <a:pt x="15611" y="1802"/>
                    <a:pt x="15611" y="1802"/>
                  </a:cubicBezTo>
                  <a:cubicBezTo>
                    <a:pt x="15545" y="1902"/>
                    <a:pt x="15411" y="2002"/>
                    <a:pt x="15311" y="2002"/>
                  </a:cubicBezTo>
                  <a:cubicBezTo>
                    <a:pt x="14344" y="2036"/>
                    <a:pt x="13376" y="2036"/>
                    <a:pt x="12409" y="2036"/>
                  </a:cubicBezTo>
                  <a:cubicBezTo>
                    <a:pt x="12776" y="1669"/>
                    <a:pt x="13210" y="1368"/>
                    <a:pt x="13543" y="968"/>
                  </a:cubicBezTo>
                  <a:cubicBezTo>
                    <a:pt x="13710" y="768"/>
                    <a:pt x="13677" y="401"/>
                    <a:pt x="13777" y="101"/>
                  </a:cubicBezTo>
                  <a:cubicBezTo>
                    <a:pt x="13443" y="68"/>
                    <a:pt x="13143" y="34"/>
                    <a:pt x="12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6983074" y="680023"/>
              <a:ext cx="809654" cy="266620"/>
            </a:xfrm>
            <a:custGeom>
              <a:avLst/>
              <a:gdLst/>
              <a:ahLst/>
              <a:cxnLst/>
              <a:rect l="l" t="t" r="r" b="b"/>
              <a:pathLst>
                <a:path w="16145" h="5309" extrusionOk="0">
                  <a:moveTo>
                    <a:pt x="667" y="1168"/>
                  </a:moveTo>
                  <a:lnTo>
                    <a:pt x="1601" y="2569"/>
                  </a:lnTo>
                  <a:cubicBezTo>
                    <a:pt x="1568" y="2603"/>
                    <a:pt x="1534" y="2636"/>
                    <a:pt x="1468" y="2670"/>
                  </a:cubicBezTo>
                  <a:cubicBezTo>
                    <a:pt x="867" y="2403"/>
                    <a:pt x="600" y="1902"/>
                    <a:pt x="534" y="1269"/>
                  </a:cubicBezTo>
                  <a:cubicBezTo>
                    <a:pt x="567" y="1235"/>
                    <a:pt x="634" y="1202"/>
                    <a:pt x="667" y="1168"/>
                  </a:cubicBezTo>
                  <a:close/>
                  <a:moveTo>
                    <a:pt x="4170" y="601"/>
                  </a:moveTo>
                  <a:cubicBezTo>
                    <a:pt x="4870" y="902"/>
                    <a:pt x="5471" y="1936"/>
                    <a:pt x="5437" y="2670"/>
                  </a:cubicBezTo>
                  <a:cubicBezTo>
                    <a:pt x="4803" y="2036"/>
                    <a:pt x="4403" y="1402"/>
                    <a:pt x="4170" y="601"/>
                  </a:cubicBezTo>
                  <a:close/>
                  <a:moveTo>
                    <a:pt x="1835" y="3470"/>
                  </a:moveTo>
                  <a:lnTo>
                    <a:pt x="1835" y="3470"/>
                  </a:lnTo>
                  <a:cubicBezTo>
                    <a:pt x="1742" y="4182"/>
                    <a:pt x="1448" y="4578"/>
                    <a:pt x="979" y="4578"/>
                  </a:cubicBezTo>
                  <a:cubicBezTo>
                    <a:pt x="943" y="4578"/>
                    <a:pt x="906" y="4576"/>
                    <a:pt x="867" y="4571"/>
                  </a:cubicBezTo>
                  <a:cubicBezTo>
                    <a:pt x="1201" y="4204"/>
                    <a:pt x="1501" y="3837"/>
                    <a:pt x="1835" y="3470"/>
                  </a:cubicBezTo>
                  <a:close/>
                  <a:moveTo>
                    <a:pt x="5204" y="3737"/>
                  </a:moveTo>
                  <a:cubicBezTo>
                    <a:pt x="5270" y="3770"/>
                    <a:pt x="5304" y="3804"/>
                    <a:pt x="5371" y="3837"/>
                  </a:cubicBezTo>
                  <a:cubicBezTo>
                    <a:pt x="5170" y="4171"/>
                    <a:pt x="4970" y="4471"/>
                    <a:pt x="4737" y="4804"/>
                  </a:cubicBezTo>
                  <a:lnTo>
                    <a:pt x="4570" y="4704"/>
                  </a:lnTo>
                  <a:cubicBezTo>
                    <a:pt x="4770" y="4371"/>
                    <a:pt x="5004" y="4037"/>
                    <a:pt x="5204" y="3737"/>
                  </a:cubicBezTo>
                  <a:close/>
                  <a:moveTo>
                    <a:pt x="4103" y="1"/>
                  </a:moveTo>
                  <a:cubicBezTo>
                    <a:pt x="4029" y="1"/>
                    <a:pt x="3958" y="12"/>
                    <a:pt x="3903" y="34"/>
                  </a:cubicBezTo>
                  <a:cubicBezTo>
                    <a:pt x="3803" y="101"/>
                    <a:pt x="3703" y="435"/>
                    <a:pt x="3736" y="601"/>
                  </a:cubicBezTo>
                  <a:cubicBezTo>
                    <a:pt x="3903" y="1068"/>
                    <a:pt x="4103" y="1535"/>
                    <a:pt x="4336" y="2002"/>
                  </a:cubicBezTo>
                  <a:cubicBezTo>
                    <a:pt x="4437" y="2236"/>
                    <a:pt x="4603" y="2403"/>
                    <a:pt x="4737" y="2670"/>
                  </a:cubicBezTo>
                  <a:cubicBezTo>
                    <a:pt x="4225" y="2670"/>
                    <a:pt x="3729" y="2655"/>
                    <a:pt x="3237" y="2655"/>
                  </a:cubicBezTo>
                  <a:cubicBezTo>
                    <a:pt x="2991" y="2655"/>
                    <a:pt x="2746" y="2658"/>
                    <a:pt x="2502" y="2670"/>
                  </a:cubicBezTo>
                  <a:cubicBezTo>
                    <a:pt x="2335" y="2670"/>
                    <a:pt x="2135" y="2770"/>
                    <a:pt x="1868" y="2836"/>
                  </a:cubicBezTo>
                  <a:cubicBezTo>
                    <a:pt x="1935" y="2002"/>
                    <a:pt x="1468" y="1335"/>
                    <a:pt x="901" y="768"/>
                  </a:cubicBezTo>
                  <a:cubicBezTo>
                    <a:pt x="781" y="649"/>
                    <a:pt x="529" y="529"/>
                    <a:pt x="405" y="529"/>
                  </a:cubicBezTo>
                  <a:cubicBezTo>
                    <a:pt x="390" y="529"/>
                    <a:pt x="378" y="531"/>
                    <a:pt x="367" y="535"/>
                  </a:cubicBezTo>
                  <a:cubicBezTo>
                    <a:pt x="200" y="635"/>
                    <a:pt x="100" y="902"/>
                    <a:pt x="33" y="1102"/>
                  </a:cubicBezTo>
                  <a:cubicBezTo>
                    <a:pt x="0" y="1235"/>
                    <a:pt x="100" y="1435"/>
                    <a:pt x="133" y="1602"/>
                  </a:cubicBezTo>
                  <a:cubicBezTo>
                    <a:pt x="300" y="2336"/>
                    <a:pt x="767" y="2836"/>
                    <a:pt x="1434" y="3203"/>
                  </a:cubicBezTo>
                  <a:cubicBezTo>
                    <a:pt x="1134" y="3570"/>
                    <a:pt x="834" y="3870"/>
                    <a:pt x="600" y="4237"/>
                  </a:cubicBezTo>
                  <a:cubicBezTo>
                    <a:pt x="500" y="4437"/>
                    <a:pt x="467" y="4838"/>
                    <a:pt x="600" y="4938"/>
                  </a:cubicBezTo>
                  <a:cubicBezTo>
                    <a:pt x="692" y="5052"/>
                    <a:pt x="892" y="5103"/>
                    <a:pt x="1084" y="5103"/>
                  </a:cubicBezTo>
                  <a:cubicBezTo>
                    <a:pt x="1173" y="5103"/>
                    <a:pt x="1260" y="5092"/>
                    <a:pt x="1334" y="5071"/>
                  </a:cubicBezTo>
                  <a:cubicBezTo>
                    <a:pt x="1601" y="5005"/>
                    <a:pt x="1868" y="4771"/>
                    <a:pt x="2001" y="4538"/>
                  </a:cubicBezTo>
                  <a:cubicBezTo>
                    <a:pt x="2268" y="4104"/>
                    <a:pt x="2468" y="3604"/>
                    <a:pt x="2702" y="3137"/>
                  </a:cubicBezTo>
                  <a:lnTo>
                    <a:pt x="5204" y="3137"/>
                  </a:lnTo>
                  <a:cubicBezTo>
                    <a:pt x="4904" y="3470"/>
                    <a:pt x="4603" y="3770"/>
                    <a:pt x="4370" y="4104"/>
                  </a:cubicBezTo>
                  <a:cubicBezTo>
                    <a:pt x="4070" y="4571"/>
                    <a:pt x="4103" y="5105"/>
                    <a:pt x="4370" y="5238"/>
                  </a:cubicBezTo>
                  <a:cubicBezTo>
                    <a:pt x="4469" y="5288"/>
                    <a:pt x="4558" y="5309"/>
                    <a:pt x="4639" y="5309"/>
                  </a:cubicBezTo>
                  <a:cubicBezTo>
                    <a:pt x="4938" y="5309"/>
                    <a:pt x="5127" y="5022"/>
                    <a:pt x="5337" y="4838"/>
                  </a:cubicBezTo>
                  <a:cubicBezTo>
                    <a:pt x="5504" y="4704"/>
                    <a:pt x="5604" y="4538"/>
                    <a:pt x="5704" y="4337"/>
                  </a:cubicBezTo>
                  <a:cubicBezTo>
                    <a:pt x="5838" y="3937"/>
                    <a:pt x="5971" y="3537"/>
                    <a:pt x="6104" y="3137"/>
                  </a:cubicBezTo>
                  <a:cubicBezTo>
                    <a:pt x="6505" y="3137"/>
                    <a:pt x="6920" y="3122"/>
                    <a:pt x="7330" y="3122"/>
                  </a:cubicBezTo>
                  <a:cubicBezTo>
                    <a:pt x="7535" y="3122"/>
                    <a:pt x="7739" y="3125"/>
                    <a:pt x="7939" y="3137"/>
                  </a:cubicBezTo>
                  <a:cubicBezTo>
                    <a:pt x="10508" y="3170"/>
                    <a:pt x="13043" y="3237"/>
                    <a:pt x="15578" y="3270"/>
                  </a:cubicBezTo>
                  <a:cubicBezTo>
                    <a:pt x="15778" y="3270"/>
                    <a:pt x="15945" y="3070"/>
                    <a:pt x="16145" y="3003"/>
                  </a:cubicBezTo>
                  <a:cubicBezTo>
                    <a:pt x="15945" y="2936"/>
                    <a:pt x="15778" y="2836"/>
                    <a:pt x="15578" y="2836"/>
                  </a:cubicBezTo>
                  <a:cubicBezTo>
                    <a:pt x="14510" y="2836"/>
                    <a:pt x="13410" y="2870"/>
                    <a:pt x="12342" y="2870"/>
                  </a:cubicBezTo>
                  <a:cubicBezTo>
                    <a:pt x="10407" y="2836"/>
                    <a:pt x="8506" y="2736"/>
                    <a:pt x="6605" y="2703"/>
                  </a:cubicBezTo>
                  <a:cubicBezTo>
                    <a:pt x="6104" y="2703"/>
                    <a:pt x="5904" y="2569"/>
                    <a:pt x="5804" y="2069"/>
                  </a:cubicBezTo>
                  <a:cubicBezTo>
                    <a:pt x="5671" y="1235"/>
                    <a:pt x="5170" y="601"/>
                    <a:pt x="4503" y="134"/>
                  </a:cubicBezTo>
                  <a:cubicBezTo>
                    <a:pt x="4414" y="45"/>
                    <a:pt x="4251" y="1"/>
                    <a:pt x="4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3374556" y="4171469"/>
              <a:ext cx="690588" cy="292012"/>
            </a:xfrm>
            <a:custGeom>
              <a:avLst/>
              <a:gdLst/>
              <a:ahLst/>
              <a:cxnLst/>
              <a:rect l="l" t="t" r="r" b="b"/>
              <a:pathLst>
                <a:path w="13744" h="5821" extrusionOk="0">
                  <a:moveTo>
                    <a:pt x="7539" y="597"/>
                  </a:moveTo>
                  <a:cubicBezTo>
                    <a:pt x="7572" y="630"/>
                    <a:pt x="7606" y="663"/>
                    <a:pt x="7672" y="730"/>
                  </a:cubicBezTo>
                  <a:cubicBezTo>
                    <a:pt x="7272" y="1197"/>
                    <a:pt x="6905" y="1664"/>
                    <a:pt x="6505" y="2131"/>
                  </a:cubicBezTo>
                  <a:cubicBezTo>
                    <a:pt x="6505" y="1364"/>
                    <a:pt x="7038" y="997"/>
                    <a:pt x="7539" y="597"/>
                  </a:cubicBezTo>
                  <a:close/>
                  <a:moveTo>
                    <a:pt x="12993" y="883"/>
                  </a:moveTo>
                  <a:cubicBezTo>
                    <a:pt x="13046" y="883"/>
                    <a:pt x="13096" y="888"/>
                    <a:pt x="13143" y="897"/>
                  </a:cubicBezTo>
                  <a:cubicBezTo>
                    <a:pt x="12376" y="1531"/>
                    <a:pt x="11842" y="2398"/>
                    <a:pt x="10708" y="2431"/>
                  </a:cubicBezTo>
                  <a:cubicBezTo>
                    <a:pt x="11050" y="1715"/>
                    <a:pt x="12263" y="883"/>
                    <a:pt x="12993" y="883"/>
                  </a:cubicBezTo>
                  <a:close/>
                  <a:moveTo>
                    <a:pt x="10207" y="2898"/>
                  </a:moveTo>
                  <a:cubicBezTo>
                    <a:pt x="10674" y="3565"/>
                    <a:pt x="11108" y="4266"/>
                    <a:pt x="11575" y="4933"/>
                  </a:cubicBezTo>
                  <a:cubicBezTo>
                    <a:pt x="11508" y="4966"/>
                    <a:pt x="11442" y="5000"/>
                    <a:pt x="11375" y="5066"/>
                  </a:cubicBezTo>
                  <a:cubicBezTo>
                    <a:pt x="10941" y="4366"/>
                    <a:pt x="10508" y="3665"/>
                    <a:pt x="10074" y="2998"/>
                  </a:cubicBezTo>
                  <a:lnTo>
                    <a:pt x="10207" y="2898"/>
                  </a:lnTo>
                  <a:close/>
                  <a:moveTo>
                    <a:pt x="6305" y="3399"/>
                  </a:moveTo>
                  <a:lnTo>
                    <a:pt x="6305" y="3399"/>
                  </a:lnTo>
                  <a:cubicBezTo>
                    <a:pt x="7072" y="3799"/>
                    <a:pt x="7472" y="4399"/>
                    <a:pt x="7572" y="5333"/>
                  </a:cubicBezTo>
                  <a:cubicBezTo>
                    <a:pt x="6605" y="4966"/>
                    <a:pt x="6738" y="3999"/>
                    <a:pt x="6305" y="3399"/>
                  </a:cubicBezTo>
                  <a:close/>
                  <a:moveTo>
                    <a:pt x="7773" y="1"/>
                  </a:moveTo>
                  <a:cubicBezTo>
                    <a:pt x="7706" y="1"/>
                    <a:pt x="7626" y="31"/>
                    <a:pt x="7539" y="96"/>
                  </a:cubicBezTo>
                  <a:cubicBezTo>
                    <a:pt x="6872" y="630"/>
                    <a:pt x="6205" y="1130"/>
                    <a:pt x="6038" y="2031"/>
                  </a:cubicBezTo>
                  <a:cubicBezTo>
                    <a:pt x="6004" y="2331"/>
                    <a:pt x="6038" y="2598"/>
                    <a:pt x="6038" y="3032"/>
                  </a:cubicBezTo>
                  <a:lnTo>
                    <a:pt x="0" y="3032"/>
                  </a:lnTo>
                  <a:cubicBezTo>
                    <a:pt x="0" y="3098"/>
                    <a:pt x="0" y="3198"/>
                    <a:pt x="0" y="3265"/>
                  </a:cubicBezTo>
                  <a:lnTo>
                    <a:pt x="5604" y="3265"/>
                  </a:lnTo>
                  <a:cubicBezTo>
                    <a:pt x="5971" y="4032"/>
                    <a:pt x="6238" y="4666"/>
                    <a:pt x="6538" y="5267"/>
                  </a:cubicBezTo>
                  <a:cubicBezTo>
                    <a:pt x="6746" y="5605"/>
                    <a:pt x="7157" y="5821"/>
                    <a:pt x="7470" y="5821"/>
                  </a:cubicBezTo>
                  <a:cubicBezTo>
                    <a:pt x="7559" y="5821"/>
                    <a:pt x="7639" y="5804"/>
                    <a:pt x="7706" y="5767"/>
                  </a:cubicBezTo>
                  <a:cubicBezTo>
                    <a:pt x="8173" y="5467"/>
                    <a:pt x="8006" y="5033"/>
                    <a:pt x="7872" y="4699"/>
                  </a:cubicBezTo>
                  <a:cubicBezTo>
                    <a:pt x="7706" y="4232"/>
                    <a:pt x="7439" y="3799"/>
                    <a:pt x="7205" y="3332"/>
                  </a:cubicBezTo>
                  <a:lnTo>
                    <a:pt x="8206" y="3332"/>
                  </a:lnTo>
                  <a:cubicBezTo>
                    <a:pt x="9740" y="3332"/>
                    <a:pt x="9740" y="3365"/>
                    <a:pt x="10508" y="4699"/>
                  </a:cubicBezTo>
                  <a:cubicBezTo>
                    <a:pt x="10708" y="5000"/>
                    <a:pt x="10975" y="5267"/>
                    <a:pt x="11241" y="5467"/>
                  </a:cubicBezTo>
                  <a:cubicBezTo>
                    <a:pt x="11353" y="5556"/>
                    <a:pt x="11508" y="5556"/>
                    <a:pt x="11669" y="5556"/>
                  </a:cubicBezTo>
                  <a:cubicBezTo>
                    <a:pt x="11749" y="5556"/>
                    <a:pt x="11831" y="5556"/>
                    <a:pt x="11909" y="5567"/>
                  </a:cubicBezTo>
                  <a:cubicBezTo>
                    <a:pt x="11875" y="5333"/>
                    <a:pt x="11942" y="5100"/>
                    <a:pt x="11875" y="4900"/>
                  </a:cubicBezTo>
                  <a:cubicBezTo>
                    <a:pt x="11542" y="4299"/>
                    <a:pt x="11141" y="3699"/>
                    <a:pt x="10741" y="2998"/>
                  </a:cubicBezTo>
                  <a:cubicBezTo>
                    <a:pt x="11909" y="2932"/>
                    <a:pt x="12576" y="2098"/>
                    <a:pt x="13310" y="1397"/>
                  </a:cubicBezTo>
                  <a:cubicBezTo>
                    <a:pt x="13576" y="1197"/>
                    <a:pt x="13743" y="863"/>
                    <a:pt x="13510" y="630"/>
                  </a:cubicBezTo>
                  <a:cubicBezTo>
                    <a:pt x="13373" y="465"/>
                    <a:pt x="13077" y="346"/>
                    <a:pt x="12865" y="346"/>
                  </a:cubicBezTo>
                  <a:cubicBezTo>
                    <a:pt x="12820" y="346"/>
                    <a:pt x="12778" y="351"/>
                    <a:pt x="12743" y="363"/>
                  </a:cubicBezTo>
                  <a:cubicBezTo>
                    <a:pt x="11608" y="763"/>
                    <a:pt x="10574" y="1397"/>
                    <a:pt x="10041" y="2531"/>
                  </a:cubicBezTo>
                  <a:cubicBezTo>
                    <a:pt x="9874" y="2898"/>
                    <a:pt x="9674" y="2965"/>
                    <a:pt x="9373" y="2965"/>
                  </a:cubicBezTo>
                  <a:cubicBezTo>
                    <a:pt x="8540" y="2965"/>
                    <a:pt x="7706" y="2965"/>
                    <a:pt x="6872" y="2932"/>
                  </a:cubicBezTo>
                  <a:cubicBezTo>
                    <a:pt x="6738" y="2932"/>
                    <a:pt x="6605" y="2898"/>
                    <a:pt x="6471" y="2865"/>
                  </a:cubicBezTo>
                  <a:cubicBezTo>
                    <a:pt x="6938" y="2264"/>
                    <a:pt x="7372" y="1764"/>
                    <a:pt x="7706" y="1230"/>
                  </a:cubicBezTo>
                  <a:cubicBezTo>
                    <a:pt x="7872" y="997"/>
                    <a:pt x="7939" y="663"/>
                    <a:pt x="7972" y="330"/>
                  </a:cubicBezTo>
                  <a:cubicBezTo>
                    <a:pt x="7995" y="128"/>
                    <a:pt x="7912" y="1"/>
                    <a:pt x="7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6868770" y="4214319"/>
              <a:ext cx="955710" cy="226943"/>
            </a:xfrm>
            <a:custGeom>
              <a:avLst/>
              <a:gdLst/>
              <a:ahLst/>
              <a:cxnLst/>
              <a:rect l="l" t="t" r="r" b="b"/>
              <a:pathLst>
                <a:path w="19048" h="4504" extrusionOk="0">
                  <a:moveTo>
                    <a:pt x="601" y="634"/>
                  </a:moveTo>
                  <a:cubicBezTo>
                    <a:pt x="901" y="1001"/>
                    <a:pt x="1168" y="1335"/>
                    <a:pt x="1435" y="1702"/>
                  </a:cubicBezTo>
                  <a:cubicBezTo>
                    <a:pt x="1402" y="1735"/>
                    <a:pt x="1368" y="1768"/>
                    <a:pt x="1302" y="1835"/>
                  </a:cubicBezTo>
                  <a:cubicBezTo>
                    <a:pt x="1001" y="1468"/>
                    <a:pt x="735" y="1135"/>
                    <a:pt x="434" y="768"/>
                  </a:cubicBezTo>
                  <a:lnTo>
                    <a:pt x="601" y="634"/>
                  </a:lnTo>
                  <a:close/>
                  <a:moveTo>
                    <a:pt x="5471" y="2502"/>
                  </a:moveTo>
                  <a:cubicBezTo>
                    <a:pt x="5505" y="2536"/>
                    <a:pt x="5571" y="2569"/>
                    <a:pt x="5638" y="2602"/>
                  </a:cubicBezTo>
                  <a:cubicBezTo>
                    <a:pt x="5405" y="2969"/>
                    <a:pt x="5171" y="3336"/>
                    <a:pt x="4938" y="3703"/>
                  </a:cubicBezTo>
                  <a:cubicBezTo>
                    <a:pt x="4904" y="3670"/>
                    <a:pt x="4871" y="3636"/>
                    <a:pt x="4804" y="3603"/>
                  </a:cubicBezTo>
                  <a:cubicBezTo>
                    <a:pt x="4971" y="3203"/>
                    <a:pt x="5004" y="2702"/>
                    <a:pt x="5471" y="2502"/>
                  </a:cubicBezTo>
                  <a:close/>
                  <a:moveTo>
                    <a:pt x="1569" y="2836"/>
                  </a:moveTo>
                  <a:lnTo>
                    <a:pt x="1569" y="2836"/>
                  </a:lnTo>
                  <a:cubicBezTo>
                    <a:pt x="1402" y="3303"/>
                    <a:pt x="1402" y="3870"/>
                    <a:pt x="801" y="4237"/>
                  </a:cubicBezTo>
                  <a:cubicBezTo>
                    <a:pt x="701" y="3470"/>
                    <a:pt x="1102" y="3103"/>
                    <a:pt x="1569" y="2836"/>
                  </a:cubicBezTo>
                  <a:close/>
                  <a:moveTo>
                    <a:pt x="4104" y="0"/>
                  </a:moveTo>
                  <a:cubicBezTo>
                    <a:pt x="4070" y="234"/>
                    <a:pt x="3937" y="501"/>
                    <a:pt x="4004" y="701"/>
                  </a:cubicBezTo>
                  <a:cubicBezTo>
                    <a:pt x="4237" y="1168"/>
                    <a:pt x="4571" y="1602"/>
                    <a:pt x="4871" y="2069"/>
                  </a:cubicBezTo>
                  <a:cubicBezTo>
                    <a:pt x="4037" y="2069"/>
                    <a:pt x="3136" y="2069"/>
                    <a:pt x="2236" y="2035"/>
                  </a:cubicBezTo>
                  <a:cubicBezTo>
                    <a:pt x="2102" y="2035"/>
                    <a:pt x="1902" y="1835"/>
                    <a:pt x="1802" y="1702"/>
                  </a:cubicBezTo>
                  <a:cubicBezTo>
                    <a:pt x="1435" y="1235"/>
                    <a:pt x="1102" y="701"/>
                    <a:pt x="735" y="234"/>
                  </a:cubicBezTo>
                  <a:cubicBezTo>
                    <a:pt x="670" y="169"/>
                    <a:pt x="522" y="132"/>
                    <a:pt x="398" y="132"/>
                  </a:cubicBezTo>
                  <a:cubicBezTo>
                    <a:pt x="330" y="132"/>
                    <a:pt x="270" y="144"/>
                    <a:pt x="234" y="167"/>
                  </a:cubicBezTo>
                  <a:cubicBezTo>
                    <a:pt x="134" y="301"/>
                    <a:pt x="1" y="534"/>
                    <a:pt x="67" y="701"/>
                  </a:cubicBezTo>
                  <a:cubicBezTo>
                    <a:pt x="168" y="1034"/>
                    <a:pt x="334" y="1368"/>
                    <a:pt x="568" y="1635"/>
                  </a:cubicBezTo>
                  <a:cubicBezTo>
                    <a:pt x="801" y="1935"/>
                    <a:pt x="1102" y="2169"/>
                    <a:pt x="1302" y="2335"/>
                  </a:cubicBezTo>
                  <a:cubicBezTo>
                    <a:pt x="968" y="2869"/>
                    <a:pt x="635" y="3269"/>
                    <a:pt x="434" y="3736"/>
                  </a:cubicBezTo>
                  <a:cubicBezTo>
                    <a:pt x="334" y="3903"/>
                    <a:pt x="368" y="4303"/>
                    <a:pt x="501" y="4370"/>
                  </a:cubicBezTo>
                  <a:cubicBezTo>
                    <a:pt x="612" y="4459"/>
                    <a:pt x="798" y="4504"/>
                    <a:pt x="978" y="4504"/>
                  </a:cubicBezTo>
                  <a:cubicBezTo>
                    <a:pt x="1068" y="4504"/>
                    <a:pt x="1157" y="4492"/>
                    <a:pt x="1235" y="4470"/>
                  </a:cubicBezTo>
                  <a:cubicBezTo>
                    <a:pt x="1402" y="4404"/>
                    <a:pt x="1602" y="4203"/>
                    <a:pt x="1702" y="4003"/>
                  </a:cubicBezTo>
                  <a:cubicBezTo>
                    <a:pt x="1935" y="3536"/>
                    <a:pt x="2102" y="3036"/>
                    <a:pt x="2302" y="2536"/>
                  </a:cubicBezTo>
                  <a:lnTo>
                    <a:pt x="4771" y="2536"/>
                  </a:lnTo>
                  <a:cubicBezTo>
                    <a:pt x="4637" y="3003"/>
                    <a:pt x="4504" y="3436"/>
                    <a:pt x="4437" y="3903"/>
                  </a:cubicBezTo>
                  <a:cubicBezTo>
                    <a:pt x="4404" y="4037"/>
                    <a:pt x="4537" y="4270"/>
                    <a:pt x="4637" y="4337"/>
                  </a:cubicBezTo>
                  <a:cubicBezTo>
                    <a:pt x="4660" y="4343"/>
                    <a:pt x="4687" y="4345"/>
                    <a:pt x="4716" y="4345"/>
                  </a:cubicBezTo>
                  <a:cubicBezTo>
                    <a:pt x="4858" y="4345"/>
                    <a:pt x="5055" y="4281"/>
                    <a:pt x="5138" y="4170"/>
                  </a:cubicBezTo>
                  <a:cubicBezTo>
                    <a:pt x="5438" y="3836"/>
                    <a:pt x="5738" y="3470"/>
                    <a:pt x="5905" y="3036"/>
                  </a:cubicBezTo>
                  <a:cubicBezTo>
                    <a:pt x="6105" y="2569"/>
                    <a:pt x="6372" y="2502"/>
                    <a:pt x="6806" y="2502"/>
                  </a:cubicBezTo>
                  <a:lnTo>
                    <a:pt x="18414" y="2502"/>
                  </a:lnTo>
                  <a:cubicBezTo>
                    <a:pt x="18614" y="2502"/>
                    <a:pt x="18848" y="2369"/>
                    <a:pt x="19048" y="2269"/>
                  </a:cubicBezTo>
                  <a:cubicBezTo>
                    <a:pt x="18848" y="2202"/>
                    <a:pt x="18614" y="2069"/>
                    <a:pt x="18414" y="2069"/>
                  </a:cubicBezTo>
                  <a:lnTo>
                    <a:pt x="6472" y="2069"/>
                  </a:lnTo>
                  <a:cubicBezTo>
                    <a:pt x="5605" y="2069"/>
                    <a:pt x="5638" y="2069"/>
                    <a:pt x="5371" y="1268"/>
                  </a:cubicBezTo>
                  <a:cubicBezTo>
                    <a:pt x="5238" y="901"/>
                    <a:pt x="5004" y="501"/>
                    <a:pt x="4737" y="201"/>
                  </a:cubicBezTo>
                  <a:cubicBezTo>
                    <a:pt x="4637" y="67"/>
                    <a:pt x="4337" y="67"/>
                    <a:pt x="4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6298837" y="789528"/>
              <a:ext cx="84141" cy="77764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6076579" y="79111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6530620" y="781592"/>
              <a:ext cx="55565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6721127" y="792702"/>
              <a:ext cx="52390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5674927" y="776832"/>
              <a:ext cx="55564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5865434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5033554" y="78794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4811296" y="79111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5265337" y="780006"/>
              <a:ext cx="53977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5455844" y="792702"/>
              <a:ext cx="52389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4409643" y="776832"/>
              <a:ext cx="55565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4600150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6173420" y="429367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5951162" y="429684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6405203" y="4287322"/>
              <a:ext cx="55564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6595710" y="4298431"/>
              <a:ext cx="53977" cy="58720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5549509" y="4282561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5740016" y="4295257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4908136" y="4293670"/>
              <a:ext cx="84141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4685878" y="429684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5139920" y="4285735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9" name="Google Shape;1179;p39"/>
            <p:cNvSpPr/>
            <p:nvPr/>
          </p:nvSpPr>
          <p:spPr>
            <a:xfrm>
              <a:off x="5330426" y="4298431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4284227" y="4282561"/>
              <a:ext cx="55564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4474733" y="4293670"/>
              <a:ext cx="53977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339971" name="Google Shape;1182;p39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4" t="18671" r="2953" b="7001"/>
          <a:stretch>
            <a:fillRect/>
          </a:stretch>
        </p:blipFill>
        <p:spPr bwMode="auto">
          <a:xfrm>
            <a:off x="891951" y="1661014"/>
            <a:ext cx="3558116" cy="378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403"/>
            <a:ext cx="12192000" cy="68585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448983" y="237747"/>
            <a:ext cx="7514167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ĐỀ 1. </a:t>
            </a:r>
            <a:r>
              <a:rPr lang="fr-FR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fr-FR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fr-FR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fr-FR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fr-FR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fr-FR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fr-FR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fr-FR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cha</a:t>
            </a:r>
            <a:r>
              <a:rPr lang="fr-FR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fr-FR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fr-FR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fr-FR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fr-FR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fr-FR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fr-FR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fr-FR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084324"/>
              </p:ext>
            </p:extLst>
          </p:nvPr>
        </p:nvGraphicFramePr>
        <p:xfrm>
          <a:off x="0" y="1889211"/>
          <a:ext cx="12095645" cy="3364992"/>
        </p:xfrm>
        <a:graphic>
          <a:graphicData uri="http://schemas.openxmlformats.org/drawingml/2006/table">
            <a:tbl>
              <a:tblPr firstRow="1" firstCol="1" bandRow="1"/>
              <a:tblGrid>
                <a:gridCol w="6075496"/>
                <a:gridCol w="6020149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Chân</a:t>
                      </a:r>
                      <a:r>
                        <a:rPr lang="fr-FR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fr-FR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phải</a:t>
                      </a:r>
                      <a:r>
                        <a:rPr lang="fr-FR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fr-FR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bước</a:t>
                      </a:r>
                      <a:r>
                        <a:rPr lang="fr-FR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fr-FR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tới</a:t>
                      </a:r>
                      <a:r>
                        <a:rPr lang="fr-FR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fr-FR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cha</a:t>
                      </a:r>
                      <a:r>
                        <a:rPr lang="fr-FR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/>
                      </a:r>
                      <a:br>
                        <a:rPr lang="fr-FR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</a:br>
                      <a:r>
                        <a:rPr lang="fr-FR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Chân</a:t>
                      </a:r>
                      <a:r>
                        <a:rPr lang="fr-FR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fr-FR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trái</a:t>
                      </a:r>
                      <a:r>
                        <a:rPr lang="fr-FR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fr-FR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bước</a:t>
                      </a:r>
                      <a:r>
                        <a:rPr lang="fr-FR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fr-FR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tới</a:t>
                      </a:r>
                      <a:r>
                        <a:rPr lang="fr-FR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fr-FR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mẹ</a:t>
                      </a:r>
                      <a:r>
                        <a:rPr lang="fr-FR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/>
                      </a:r>
                      <a:br>
                        <a:rPr lang="fr-FR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</a:br>
                      <a:r>
                        <a:rPr lang="fr-FR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Một</a:t>
                      </a:r>
                      <a:r>
                        <a:rPr lang="fr-FR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fr-FR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bước</a:t>
                      </a:r>
                      <a:r>
                        <a:rPr lang="fr-FR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fr-FR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chạm</a:t>
                      </a:r>
                      <a:r>
                        <a:rPr lang="fr-FR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fr-FR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tiếng</a:t>
                      </a:r>
                      <a:r>
                        <a:rPr lang="fr-FR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fr-FR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nói</a:t>
                      </a:r>
                      <a:r>
                        <a:rPr lang="fr-FR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/>
                      </a:r>
                      <a:br>
                        <a:rPr lang="fr-FR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</a:br>
                      <a:r>
                        <a:rPr lang="fr-FR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Hai </a:t>
                      </a:r>
                      <a:r>
                        <a:rPr lang="fr-FR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bước</a:t>
                      </a:r>
                      <a:r>
                        <a:rPr lang="fr-FR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fr-FR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tới</a:t>
                      </a:r>
                      <a:r>
                        <a:rPr lang="fr-FR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fr-FR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tiếng</a:t>
                      </a:r>
                      <a:r>
                        <a:rPr lang="fr-FR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fr-FR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cười</a:t>
                      </a:r>
                      <a:r>
                        <a:rPr lang="fr-FR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/>
                      </a:r>
                      <a:br>
                        <a:rPr lang="fr-FR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</a:br>
                      <a:r>
                        <a:rPr lang="fr-FR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Người</a:t>
                      </a:r>
                      <a:r>
                        <a:rPr lang="fr-FR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fr-FR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đồng</a:t>
                      </a:r>
                      <a:r>
                        <a:rPr lang="fr-FR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fr-FR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mình</a:t>
                      </a:r>
                      <a:r>
                        <a:rPr lang="fr-FR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r>
                        <a:rPr lang="fr-FR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yêu</a:t>
                      </a:r>
                      <a:r>
                        <a:rPr lang="fr-FR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fr-FR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lắm</a:t>
                      </a:r>
                      <a:r>
                        <a:rPr lang="fr-FR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con </a:t>
                      </a:r>
                      <a:r>
                        <a:rPr lang="fr-FR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ơi</a:t>
                      </a:r>
                      <a:r>
                        <a:rPr lang="fr-FR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/>
                      </a:r>
                      <a:br>
                        <a:rPr lang="fr-FR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</a:br>
                      <a:r>
                        <a:rPr lang="fr-FR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Đan</a:t>
                      </a:r>
                      <a:r>
                        <a:rPr lang="fr-FR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r>
                        <a:rPr lang="fr-FR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lờ</a:t>
                      </a:r>
                      <a:r>
                        <a:rPr lang="fr-FR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r>
                        <a:rPr lang="fr-FR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cài</a:t>
                      </a:r>
                      <a:r>
                        <a:rPr lang="fr-FR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nan </a:t>
                      </a:r>
                      <a:r>
                        <a:rPr lang="fr-FR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hoa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428750" algn="l"/>
                        </a:tabLst>
                      </a:pPr>
                      <a:r>
                        <a:rPr lang="fr-FR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Vách</a:t>
                      </a:r>
                      <a:r>
                        <a:rPr lang="fr-FR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fr-FR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nhà</a:t>
                      </a:r>
                      <a:r>
                        <a:rPr lang="fr-FR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r>
                        <a:rPr lang="fr-FR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ken</a:t>
                      </a:r>
                      <a:r>
                        <a:rPr lang="fr-FR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r>
                        <a:rPr lang="fr-FR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câu</a:t>
                      </a:r>
                      <a:r>
                        <a:rPr lang="fr-FR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fr-FR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hát</a:t>
                      </a:r>
                      <a:r>
                        <a:rPr lang="fr-FR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/>
                      </a:r>
                      <a:br>
                        <a:rPr lang="fr-FR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</a:br>
                      <a:r>
                        <a:rPr lang="fr-FR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Rừng</a:t>
                      </a:r>
                      <a:r>
                        <a:rPr lang="fr-FR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fr-FR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cho</a:t>
                      </a:r>
                      <a:r>
                        <a:rPr lang="fr-FR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fr-FR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hoa</a:t>
                      </a:r>
                      <a:r>
                        <a:rPr lang="fr-FR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/>
                      </a:r>
                      <a:br>
                        <a:rPr lang="fr-FR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</a:br>
                      <a:r>
                        <a:rPr lang="fr-FR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Con </a:t>
                      </a:r>
                      <a:r>
                        <a:rPr lang="fr-FR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đường</a:t>
                      </a:r>
                      <a:r>
                        <a:rPr lang="fr-FR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fr-FR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cho</a:t>
                      </a:r>
                      <a:r>
                        <a:rPr lang="fr-FR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fr-FR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những</a:t>
                      </a:r>
                      <a:r>
                        <a:rPr lang="fr-FR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fr-FR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tấm</a:t>
                      </a:r>
                      <a:r>
                        <a:rPr lang="fr-FR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fr-FR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lòng</a:t>
                      </a:r>
                      <a:r>
                        <a:rPr lang="fr-FR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/>
                      </a:r>
                      <a:br>
                        <a:rPr lang="fr-FR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</a:br>
                      <a:r>
                        <a:rPr lang="fr-FR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Cha</a:t>
                      </a:r>
                      <a:r>
                        <a:rPr lang="fr-FR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fr-FR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mẹ</a:t>
                      </a:r>
                      <a:r>
                        <a:rPr lang="fr-FR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fr-FR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mãi</a:t>
                      </a:r>
                      <a:r>
                        <a:rPr lang="fr-FR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fr-FR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nhớ</a:t>
                      </a:r>
                      <a:r>
                        <a:rPr lang="fr-FR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fr-FR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về</a:t>
                      </a:r>
                      <a:r>
                        <a:rPr lang="fr-FR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fr-FR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ngày</a:t>
                      </a:r>
                      <a:r>
                        <a:rPr lang="fr-FR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fr-FR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cưới</a:t>
                      </a:r>
                      <a:r>
                        <a:rPr lang="fr-FR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/>
                      </a:r>
                      <a:br>
                        <a:rPr lang="fr-FR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</a:br>
                      <a:r>
                        <a:rPr lang="fr-FR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Ngày</a:t>
                      </a:r>
                      <a:r>
                        <a:rPr lang="fr-FR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fr-FR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đầu</a:t>
                      </a:r>
                      <a:r>
                        <a:rPr lang="fr-FR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fr-FR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tiên</a:t>
                      </a:r>
                      <a:r>
                        <a:rPr lang="fr-FR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fr-FR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đẹp</a:t>
                      </a:r>
                      <a:r>
                        <a:rPr lang="fr-FR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fr-FR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nhất</a:t>
                      </a:r>
                      <a:r>
                        <a:rPr lang="fr-FR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fr-FR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trên</a:t>
                      </a:r>
                      <a:r>
                        <a:rPr lang="fr-FR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fr-FR" sz="3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đời</a:t>
                      </a:r>
                      <a:r>
                        <a:rPr lang="fr-FR" sz="3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952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970" name="Google Shape;1151;p39"/>
          <p:cNvGrpSpPr>
            <a:grpSpLocks/>
          </p:cNvGrpSpPr>
          <p:nvPr/>
        </p:nvGrpSpPr>
        <p:grpSpPr bwMode="auto">
          <a:xfrm>
            <a:off x="4406900" y="905934"/>
            <a:ext cx="6064251" cy="5046133"/>
            <a:chOff x="3304703" y="680023"/>
            <a:chExt cx="4548353" cy="3783458"/>
          </a:xfrm>
        </p:grpSpPr>
        <p:sp>
          <p:nvSpPr>
            <p:cNvPr id="1152" name="Google Shape;1152;p39"/>
            <p:cNvSpPr/>
            <p:nvPr/>
          </p:nvSpPr>
          <p:spPr>
            <a:xfrm>
              <a:off x="7802254" y="849835"/>
              <a:ext cx="50802" cy="3447010"/>
            </a:xfrm>
            <a:custGeom>
              <a:avLst/>
              <a:gdLst/>
              <a:ahLst/>
              <a:cxnLst/>
              <a:rect l="l" t="t" r="r" b="b"/>
              <a:pathLst>
                <a:path w="1001" h="68716" extrusionOk="0">
                  <a:moveTo>
                    <a:pt x="334" y="0"/>
                  </a:moveTo>
                  <a:cubicBezTo>
                    <a:pt x="234" y="600"/>
                    <a:pt x="200" y="1168"/>
                    <a:pt x="234" y="1768"/>
                  </a:cubicBezTo>
                  <a:cubicBezTo>
                    <a:pt x="334" y="3836"/>
                    <a:pt x="534" y="5904"/>
                    <a:pt x="567" y="8006"/>
                  </a:cubicBezTo>
                  <a:cubicBezTo>
                    <a:pt x="634" y="10441"/>
                    <a:pt x="567" y="12909"/>
                    <a:pt x="534" y="15378"/>
                  </a:cubicBezTo>
                  <a:cubicBezTo>
                    <a:pt x="434" y="21082"/>
                    <a:pt x="300" y="26752"/>
                    <a:pt x="234" y="32457"/>
                  </a:cubicBezTo>
                  <a:cubicBezTo>
                    <a:pt x="200" y="36293"/>
                    <a:pt x="234" y="40162"/>
                    <a:pt x="200" y="43998"/>
                  </a:cubicBezTo>
                  <a:cubicBezTo>
                    <a:pt x="167" y="49068"/>
                    <a:pt x="67" y="54139"/>
                    <a:pt x="33" y="59209"/>
                  </a:cubicBezTo>
                  <a:cubicBezTo>
                    <a:pt x="0" y="61177"/>
                    <a:pt x="0" y="63145"/>
                    <a:pt x="33" y="65113"/>
                  </a:cubicBezTo>
                  <a:cubicBezTo>
                    <a:pt x="33" y="66081"/>
                    <a:pt x="67" y="67048"/>
                    <a:pt x="100" y="68049"/>
                  </a:cubicBezTo>
                  <a:cubicBezTo>
                    <a:pt x="100" y="68282"/>
                    <a:pt x="267" y="68516"/>
                    <a:pt x="334" y="68716"/>
                  </a:cubicBezTo>
                  <a:lnTo>
                    <a:pt x="534" y="68716"/>
                  </a:lnTo>
                  <a:cubicBezTo>
                    <a:pt x="567" y="68416"/>
                    <a:pt x="667" y="68115"/>
                    <a:pt x="634" y="67849"/>
                  </a:cubicBezTo>
                  <a:cubicBezTo>
                    <a:pt x="600" y="65847"/>
                    <a:pt x="500" y="63846"/>
                    <a:pt x="500" y="61844"/>
                  </a:cubicBezTo>
                  <a:cubicBezTo>
                    <a:pt x="534" y="57808"/>
                    <a:pt x="634" y="53772"/>
                    <a:pt x="667" y="49736"/>
                  </a:cubicBezTo>
                  <a:cubicBezTo>
                    <a:pt x="701" y="45633"/>
                    <a:pt x="667" y="41496"/>
                    <a:pt x="701" y="37393"/>
                  </a:cubicBezTo>
                  <a:cubicBezTo>
                    <a:pt x="767" y="33157"/>
                    <a:pt x="901" y="28887"/>
                    <a:pt x="934" y="24651"/>
                  </a:cubicBezTo>
                  <a:cubicBezTo>
                    <a:pt x="1001" y="20815"/>
                    <a:pt x="1001" y="16979"/>
                    <a:pt x="1001" y="13143"/>
                  </a:cubicBezTo>
                  <a:cubicBezTo>
                    <a:pt x="1001" y="10708"/>
                    <a:pt x="967" y="8273"/>
                    <a:pt x="901" y="5838"/>
                  </a:cubicBezTo>
                  <a:cubicBezTo>
                    <a:pt x="834" y="4203"/>
                    <a:pt x="600" y="2569"/>
                    <a:pt x="434" y="934"/>
                  </a:cubicBezTo>
                  <a:cubicBezTo>
                    <a:pt x="400" y="600"/>
                    <a:pt x="367" y="30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3304703" y="826029"/>
              <a:ext cx="57152" cy="3510490"/>
            </a:xfrm>
            <a:custGeom>
              <a:avLst/>
              <a:gdLst/>
              <a:ahLst/>
              <a:cxnLst/>
              <a:rect l="l" t="t" r="r" b="b"/>
              <a:pathLst>
                <a:path w="1135" h="69984" extrusionOk="0">
                  <a:moveTo>
                    <a:pt x="567" y="0"/>
                  </a:moveTo>
                  <a:lnTo>
                    <a:pt x="567" y="267"/>
                  </a:lnTo>
                  <a:cubicBezTo>
                    <a:pt x="601" y="2135"/>
                    <a:pt x="500" y="4570"/>
                    <a:pt x="500" y="6438"/>
                  </a:cubicBezTo>
                  <a:cubicBezTo>
                    <a:pt x="434" y="11708"/>
                    <a:pt x="0" y="16945"/>
                    <a:pt x="100" y="22183"/>
                  </a:cubicBezTo>
                  <a:cubicBezTo>
                    <a:pt x="234" y="29354"/>
                    <a:pt x="67" y="36526"/>
                    <a:pt x="134" y="43698"/>
                  </a:cubicBezTo>
                  <a:cubicBezTo>
                    <a:pt x="134" y="48568"/>
                    <a:pt x="300" y="53472"/>
                    <a:pt x="400" y="58342"/>
                  </a:cubicBezTo>
                  <a:cubicBezTo>
                    <a:pt x="467" y="62111"/>
                    <a:pt x="567" y="65847"/>
                    <a:pt x="634" y="69583"/>
                  </a:cubicBezTo>
                  <a:cubicBezTo>
                    <a:pt x="667" y="69717"/>
                    <a:pt x="834" y="69850"/>
                    <a:pt x="901" y="69983"/>
                  </a:cubicBezTo>
                  <a:cubicBezTo>
                    <a:pt x="1001" y="69850"/>
                    <a:pt x="1134" y="69717"/>
                    <a:pt x="1134" y="69583"/>
                  </a:cubicBezTo>
                  <a:cubicBezTo>
                    <a:pt x="1134" y="67849"/>
                    <a:pt x="1101" y="66081"/>
                    <a:pt x="1068" y="64313"/>
                  </a:cubicBezTo>
                  <a:cubicBezTo>
                    <a:pt x="1034" y="62278"/>
                    <a:pt x="967" y="60276"/>
                    <a:pt x="934" y="58242"/>
                  </a:cubicBezTo>
                  <a:cubicBezTo>
                    <a:pt x="834" y="53305"/>
                    <a:pt x="734" y="48368"/>
                    <a:pt x="667" y="43398"/>
                  </a:cubicBezTo>
                  <a:cubicBezTo>
                    <a:pt x="634" y="40562"/>
                    <a:pt x="634" y="37727"/>
                    <a:pt x="634" y="34892"/>
                  </a:cubicBezTo>
                  <a:cubicBezTo>
                    <a:pt x="634" y="30622"/>
                    <a:pt x="634" y="26352"/>
                    <a:pt x="634" y="22082"/>
                  </a:cubicBezTo>
                  <a:cubicBezTo>
                    <a:pt x="634" y="19147"/>
                    <a:pt x="634" y="16212"/>
                    <a:pt x="701" y="13243"/>
                  </a:cubicBezTo>
                  <a:cubicBezTo>
                    <a:pt x="767" y="9840"/>
                    <a:pt x="1101" y="6471"/>
                    <a:pt x="867" y="3069"/>
                  </a:cubicBezTo>
                  <a:cubicBezTo>
                    <a:pt x="801" y="2235"/>
                    <a:pt x="767" y="834"/>
                    <a:pt x="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3328517" y="692719"/>
              <a:ext cx="914433" cy="265033"/>
            </a:xfrm>
            <a:custGeom>
              <a:avLst/>
              <a:gdLst/>
              <a:ahLst/>
              <a:cxnLst/>
              <a:rect l="l" t="t" r="r" b="b"/>
              <a:pathLst>
                <a:path w="18247" h="5256" extrusionOk="0">
                  <a:moveTo>
                    <a:pt x="13410" y="368"/>
                  </a:moveTo>
                  <a:lnTo>
                    <a:pt x="13410" y="368"/>
                  </a:lnTo>
                  <a:cubicBezTo>
                    <a:pt x="13009" y="1102"/>
                    <a:pt x="12376" y="1469"/>
                    <a:pt x="11742" y="1869"/>
                  </a:cubicBezTo>
                  <a:cubicBezTo>
                    <a:pt x="11875" y="1202"/>
                    <a:pt x="12743" y="401"/>
                    <a:pt x="13410" y="368"/>
                  </a:cubicBezTo>
                  <a:close/>
                  <a:moveTo>
                    <a:pt x="17592" y="563"/>
                  </a:moveTo>
                  <a:cubicBezTo>
                    <a:pt x="17610" y="563"/>
                    <a:pt x="17628" y="564"/>
                    <a:pt x="17646" y="568"/>
                  </a:cubicBezTo>
                  <a:cubicBezTo>
                    <a:pt x="17779" y="601"/>
                    <a:pt x="17813" y="735"/>
                    <a:pt x="17779" y="868"/>
                  </a:cubicBezTo>
                  <a:cubicBezTo>
                    <a:pt x="17746" y="1035"/>
                    <a:pt x="17613" y="1168"/>
                    <a:pt x="17479" y="1268"/>
                  </a:cubicBezTo>
                  <a:cubicBezTo>
                    <a:pt x="17346" y="1335"/>
                    <a:pt x="17212" y="1435"/>
                    <a:pt x="17079" y="1502"/>
                  </a:cubicBezTo>
                  <a:cubicBezTo>
                    <a:pt x="16728" y="1598"/>
                    <a:pt x="16407" y="1938"/>
                    <a:pt x="16001" y="1938"/>
                  </a:cubicBezTo>
                  <a:cubicBezTo>
                    <a:pt x="15982" y="1938"/>
                    <a:pt x="15964" y="1937"/>
                    <a:pt x="15945" y="1936"/>
                  </a:cubicBezTo>
                  <a:cubicBezTo>
                    <a:pt x="15978" y="1902"/>
                    <a:pt x="16012" y="1902"/>
                    <a:pt x="16012" y="1869"/>
                  </a:cubicBezTo>
                  <a:cubicBezTo>
                    <a:pt x="16045" y="1802"/>
                    <a:pt x="16078" y="1769"/>
                    <a:pt x="16112" y="1735"/>
                  </a:cubicBezTo>
                  <a:cubicBezTo>
                    <a:pt x="16312" y="1502"/>
                    <a:pt x="16545" y="1302"/>
                    <a:pt x="16745" y="1068"/>
                  </a:cubicBezTo>
                  <a:lnTo>
                    <a:pt x="16712" y="1068"/>
                  </a:lnTo>
                  <a:cubicBezTo>
                    <a:pt x="16845" y="935"/>
                    <a:pt x="17012" y="835"/>
                    <a:pt x="17179" y="735"/>
                  </a:cubicBezTo>
                  <a:cubicBezTo>
                    <a:pt x="17298" y="675"/>
                    <a:pt x="17444" y="563"/>
                    <a:pt x="17592" y="563"/>
                  </a:cubicBezTo>
                  <a:close/>
                  <a:moveTo>
                    <a:pt x="16012" y="2636"/>
                  </a:moveTo>
                  <a:lnTo>
                    <a:pt x="16012" y="2636"/>
                  </a:lnTo>
                  <a:cubicBezTo>
                    <a:pt x="16812" y="2903"/>
                    <a:pt x="17279" y="3503"/>
                    <a:pt x="17379" y="4237"/>
                  </a:cubicBezTo>
                  <a:cubicBezTo>
                    <a:pt x="16745" y="3970"/>
                    <a:pt x="16212" y="3370"/>
                    <a:pt x="16012" y="2636"/>
                  </a:cubicBezTo>
                  <a:close/>
                  <a:moveTo>
                    <a:pt x="11675" y="2569"/>
                  </a:moveTo>
                  <a:lnTo>
                    <a:pt x="11675" y="2569"/>
                  </a:lnTo>
                  <a:cubicBezTo>
                    <a:pt x="12542" y="2769"/>
                    <a:pt x="13176" y="3603"/>
                    <a:pt x="13176" y="4604"/>
                  </a:cubicBezTo>
                  <a:cubicBezTo>
                    <a:pt x="12642" y="3904"/>
                    <a:pt x="12175" y="3270"/>
                    <a:pt x="11675" y="2569"/>
                  </a:cubicBezTo>
                  <a:close/>
                  <a:moveTo>
                    <a:pt x="12843" y="1"/>
                  </a:moveTo>
                  <a:cubicBezTo>
                    <a:pt x="12743" y="1"/>
                    <a:pt x="12676" y="68"/>
                    <a:pt x="12609" y="101"/>
                  </a:cubicBezTo>
                  <a:cubicBezTo>
                    <a:pt x="11942" y="635"/>
                    <a:pt x="11375" y="1235"/>
                    <a:pt x="11175" y="2102"/>
                  </a:cubicBezTo>
                  <a:lnTo>
                    <a:pt x="11108" y="2102"/>
                  </a:lnTo>
                  <a:cubicBezTo>
                    <a:pt x="8406" y="2202"/>
                    <a:pt x="5704" y="2302"/>
                    <a:pt x="3002" y="2403"/>
                  </a:cubicBezTo>
                  <a:cubicBezTo>
                    <a:pt x="2635" y="2419"/>
                    <a:pt x="2268" y="2419"/>
                    <a:pt x="1901" y="2419"/>
                  </a:cubicBezTo>
                  <a:cubicBezTo>
                    <a:pt x="1535" y="2419"/>
                    <a:pt x="1168" y="2419"/>
                    <a:pt x="801" y="2436"/>
                  </a:cubicBezTo>
                  <a:cubicBezTo>
                    <a:pt x="534" y="2469"/>
                    <a:pt x="267" y="2569"/>
                    <a:pt x="0" y="2636"/>
                  </a:cubicBezTo>
                  <a:cubicBezTo>
                    <a:pt x="601" y="2703"/>
                    <a:pt x="1168" y="2703"/>
                    <a:pt x="1735" y="2703"/>
                  </a:cubicBezTo>
                  <a:cubicBezTo>
                    <a:pt x="3269" y="2669"/>
                    <a:pt x="4837" y="2669"/>
                    <a:pt x="6371" y="2669"/>
                  </a:cubicBezTo>
                  <a:cubicBezTo>
                    <a:pt x="7839" y="2636"/>
                    <a:pt x="9273" y="2536"/>
                    <a:pt x="10741" y="2503"/>
                  </a:cubicBezTo>
                  <a:cubicBezTo>
                    <a:pt x="10875" y="2503"/>
                    <a:pt x="11108" y="2603"/>
                    <a:pt x="11175" y="2703"/>
                  </a:cubicBezTo>
                  <a:cubicBezTo>
                    <a:pt x="11708" y="3403"/>
                    <a:pt x="12209" y="4137"/>
                    <a:pt x="12709" y="4838"/>
                  </a:cubicBezTo>
                  <a:cubicBezTo>
                    <a:pt x="12859" y="5037"/>
                    <a:pt x="13027" y="5255"/>
                    <a:pt x="13228" y="5255"/>
                  </a:cubicBezTo>
                  <a:cubicBezTo>
                    <a:pt x="13296" y="5255"/>
                    <a:pt x="13367" y="5230"/>
                    <a:pt x="13443" y="5171"/>
                  </a:cubicBezTo>
                  <a:cubicBezTo>
                    <a:pt x="13643" y="5038"/>
                    <a:pt x="13777" y="4604"/>
                    <a:pt x="13710" y="4371"/>
                  </a:cubicBezTo>
                  <a:cubicBezTo>
                    <a:pt x="13543" y="3737"/>
                    <a:pt x="13243" y="3136"/>
                    <a:pt x="12976" y="2503"/>
                  </a:cubicBezTo>
                  <a:lnTo>
                    <a:pt x="15378" y="2503"/>
                  </a:lnTo>
                  <a:cubicBezTo>
                    <a:pt x="15545" y="3270"/>
                    <a:pt x="15945" y="3870"/>
                    <a:pt x="16545" y="4337"/>
                  </a:cubicBezTo>
                  <a:cubicBezTo>
                    <a:pt x="16806" y="4546"/>
                    <a:pt x="17046" y="4897"/>
                    <a:pt x="17378" y="4897"/>
                  </a:cubicBezTo>
                  <a:cubicBezTo>
                    <a:pt x="17471" y="4897"/>
                    <a:pt x="17570" y="4870"/>
                    <a:pt x="17679" y="4804"/>
                  </a:cubicBezTo>
                  <a:cubicBezTo>
                    <a:pt x="18013" y="4671"/>
                    <a:pt x="17946" y="4037"/>
                    <a:pt x="17579" y="3437"/>
                  </a:cubicBezTo>
                  <a:cubicBezTo>
                    <a:pt x="17312" y="3003"/>
                    <a:pt x="16946" y="2669"/>
                    <a:pt x="16645" y="2302"/>
                  </a:cubicBezTo>
                  <a:cubicBezTo>
                    <a:pt x="16979" y="2069"/>
                    <a:pt x="17312" y="1869"/>
                    <a:pt x="17646" y="1635"/>
                  </a:cubicBezTo>
                  <a:cubicBezTo>
                    <a:pt x="17946" y="1435"/>
                    <a:pt x="18246" y="1135"/>
                    <a:pt x="18213" y="735"/>
                  </a:cubicBezTo>
                  <a:cubicBezTo>
                    <a:pt x="18184" y="380"/>
                    <a:pt x="17892" y="156"/>
                    <a:pt x="17548" y="156"/>
                  </a:cubicBezTo>
                  <a:cubicBezTo>
                    <a:pt x="17503" y="156"/>
                    <a:pt x="17458" y="160"/>
                    <a:pt x="17413" y="168"/>
                  </a:cubicBezTo>
                  <a:cubicBezTo>
                    <a:pt x="17046" y="268"/>
                    <a:pt x="16712" y="501"/>
                    <a:pt x="16445" y="735"/>
                  </a:cubicBezTo>
                  <a:cubicBezTo>
                    <a:pt x="16145" y="1002"/>
                    <a:pt x="15878" y="1302"/>
                    <a:pt x="15678" y="1635"/>
                  </a:cubicBezTo>
                  <a:cubicBezTo>
                    <a:pt x="15645" y="1702"/>
                    <a:pt x="15645" y="1735"/>
                    <a:pt x="15645" y="1769"/>
                  </a:cubicBezTo>
                  <a:cubicBezTo>
                    <a:pt x="15611" y="1769"/>
                    <a:pt x="15611" y="1802"/>
                    <a:pt x="15611" y="1802"/>
                  </a:cubicBezTo>
                  <a:cubicBezTo>
                    <a:pt x="15545" y="1902"/>
                    <a:pt x="15411" y="2002"/>
                    <a:pt x="15311" y="2002"/>
                  </a:cubicBezTo>
                  <a:cubicBezTo>
                    <a:pt x="14344" y="2036"/>
                    <a:pt x="13376" y="2036"/>
                    <a:pt x="12409" y="2036"/>
                  </a:cubicBezTo>
                  <a:cubicBezTo>
                    <a:pt x="12776" y="1669"/>
                    <a:pt x="13210" y="1368"/>
                    <a:pt x="13543" y="968"/>
                  </a:cubicBezTo>
                  <a:cubicBezTo>
                    <a:pt x="13710" y="768"/>
                    <a:pt x="13677" y="401"/>
                    <a:pt x="13777" y="101"/>
                  </a:cubicBezTo>
                  <a:cubicBezTo>
                    <a:pt x="13443" y="68"/>
                    <a:pt x="13143" y="34"/>
                    <a:pt x="12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6983074" y="680023"/>
              <a:ext cx="809654" cy="266620"/>
            </a:xfrm>
            <a:custGeom>
              <a:avLst/>
              <a:gdLst/>
              <a:ahLst/>
              <a:cxnLst/>
              <a:rect l="l" t="t" r="r" b="b"/>
              <a:pathLst>
                <a:path w="16145" h="5309" extrusionOk="0">
                  <a:moveTo>
                    <a:pt x="667" y="1168"/>
                  </a:moveTo>
                  <a:lnTo>
                    <a:pt x="1601" y="2569"/>
                  </a:lnTo>
                  <a:cubicBezTo>
                    <a:pt x="1568" y="2603"/>
                    <a:pt x="1534" y="2636"/>
                    <a:pt x="1468" y="2670"/>
                  </a:cubicBezTo>
                  <a:cubicBezTo>
                    <a:pt x="867" y="2403"/>
                    <a:pt x="600" y="1902"/>
                    <a:pt x="534" y="1269"/>
                  </a:cubicBezTo>
                  <a:cubicBezTo>
                    <a:pt x="567" y="1235"/>
                    <a:pt x="634" y="1202"/>
                    <a:pt x="667" y="1168"/>
                  </a:cubicBezTo>
                  <a:close/>
                  <a:moveTo>
                    <a:pt x="4170" y="601"/>
                  </a:moveTo>
                  <a:cubicBezTo>
                    <a:pt x="4870" y="902"/>
                    <a:pt x="5471" y="1936"/>
                    <a:pt x="5437" y="2670"/>
                  </a:cubicBezTo>
                  <a:cubicBezTo>
                    <a:pt x="4803" y="2036"/>
                    <a:pt x="4403" y="1402"/>
                    <a:pt x="4170" y="601"/>
                  </a:cubicBezTo>
                  <a:close/>
                  <a:moveTo>
                    <a:pt x="1835" y="3470"/>
                  </a:moveTo>
                  <a:lnTo>
                    <a:pt x="1835" y="3470"/>
                  </a:lnTo>
                  <a:cubicBezTo>
                    <a:pt x="1742" y="4182"/>
                    <a:pt x="1448" y="4578"/>
                    <a:pt x="979" y="4578"/>
                  </a:cubicBezTo>
                  <a:cubicBezTo>
                    <a:pt x="943" y="4578"/>
                    <a:pt x="906" y="4576"/>
                    <a:pt x="867" y="4571"/>
                  </a:cubicBezTo>
                  <a:cubicBezTo>
                    <a:pt x="1201" y="4204"/>
                    <a:pt x="1501" y="3837"/>
                    <a:pt x="1835" y="3470"/>
                  </a:cubicBezTo>
                  <a:close/>
                  <a:moveTo>
                    <a:pt x="5204" y="3737"/>
                  </a:moveTo>
                  <a:cubicBezTo>
                    <a:pt x="5270" y="3770"/>
                    <a:pt x="5304" y="3804"/>
                    <a:pt x="5371" y="3837"/>
                  </a:cubicBezTo>
                  <a:cubicBezTo>
                    <a:pt x="5170" y="4171"/>
                    <a:pt x="4970" y="4471"/>
                    <a:pt x="4737" y="4804"/>
                  </a:cubicBezTo>
                  <a:lnTo>
                    <a:pt x="4570" y="4704"/>
                  </a:lnTo>
                  <a:cubicBezTo>
                    <a:pt x="4770" y="4371"/>
                    <a:pt x="5004" y="4037"/>
                    <a:pt x="5204" y="3737"/>
                  </a:cubicBezTo>
                  <a:close/>
                  <a:moveTo>
                    <a:pt x="4103" y="1"/>
                  </a:moveTo>
                  <a:cubicBezTo>
                    <a:pt x="4029" y="1"/>
                    <a:pt x="3958" y="12"/>
                    <a:pt x="3903" y="34"/>
                  </a:cubicBezTo>
                  <a:cubicBezTo>
                    <a:pt x="3803" y="101"/>
                    <a:pt x="3703" y="435"/>
                    <a:pt x="3736" y="601"/>
                  </a:cubicBezTo>
                  <a:cubicBezTo>
                    <a:pt x="3903" y="1068"/>
                    <a:pt x="4103" y="1535"/>
                    <a:pt x="4336" y="2002"/>
                  </a:cubicBezTo>
                  <a:cubicBezTo>
                    <a:pt x="4437" y="2236"/>
                    <a:pt x="4603" y="2403"/>
                    <a:pt x="4737" y="2670"/>
                  </a:cubicBezTo>
                  <a:cubicBezTo>
                    <a:pt x="4225" y="2670"/>
                    <a:pt x="3729" y="2655"/>
                    <a:pt x="3237" y="2655"/>
                  </a:cubicBezTo>
                  <a:cubicBezTo>
                    <a:pt x="2991" y="2655"/>
                    <a:pt x="2746" y="2658"/>
                    <a:pt x="2502" y="2670"/>
                  </a:cubicBezTo>
                  <a:cubicBezTo>
                    <a:pt x="2335" y="2670"/>
                    <a:pt x="2135" y="2770"/>
                    <a:pt x="1868" y="2836"/>
                  </a:cubicBezTo>
                  <a:cubicBezTo>
                    <a:pt x="1935" y="2002"/>
                    <a:pt x="1468" y="1335"/>
                    <a:pt x="901" y="768"/>
                  </a:cubicBezTo>
                  <a:cubicBezTo>
                    <a:pt x="781" y="649"/>
                    <a:pt x="529" y="529"/>
                    <a:pt x="405" y="529"/>
                  </a:cubicBezTo>
                  <a:cubicBezTo>
                    <a:pt x="390" y="529"/>
                    <a:pt x="378" y="531"/>
                    <a:pt x="367" y="535"/>
                  </a:cubicBezTo>
                  <a:cubicBezTo>
                    <a:pt x="200" y="635"/>
                    <a:pt x="100" y="902"/>
                    <a:pt x="33" y="1102"/>
                  </a:cubicBezTo>
                  <a:cubicBezTo>
                    <a:pt x="0" y="1235"/>
                    <a:pt x="100" y="1435"/>
                    <a:pt x="133" y="1602"/>
                  </a:cubicBezTo>
                  <a:cubicBezTo>
                    <a:pt x="300" y="2336"/>
                    <a:pt x="767" y="2836"/>
                    <a:pt x="1434" y="3203"/>
                  </a:cubicBezTo>
                  <a:cubicBezTo>
                    <a:pt x="1134" y="3570"/>
                    <a:pt x="834" y="3870"/>
                    <a:pt x="600" y="4237"/>
                  </a:cubicBezTo>
                  <a:cubicBezTo>
                    <a:pt x="500" y="4437"/>
                    <a:pt x="467" y="4838"/>
                    <a:pt x="600" y="4938"/>
                  </a:cubicBezTo>
                  <a:cubicBezTo>
                    <a:pt x="692" y="5052"/>
                    <a:pt x="892" y="5103"/>
                    <a:pt x="1084" y="5103"/>
                  </a:cubicBezTo>
                  <a:cubicBezTo>
                    <a:pt x="1173" y="5103"/>
                    <a:pt x="1260" y="5092"/>
                    <a:pt x="1334" y="5071"/>
                  </a:cubicBezTo>
                  <a:cubicBezTo>
                    <a:pt x="1601" y="5005"/>
                    <a:pt x="1868" y="4771"/>
                    <a:pt x="2001" y="4538"/>
                  </a:cubicBezTo>
                  <a:cubicBezTo>
                    <a:pt x="2268" y="4104"/>
                    <a:pt x="2468" y="3604"/>
                    <a:pt x="2702" y="3137"/>
                  </a:cubicBezTo>
                  <a:lnTo>
                    <a:pt x="5204" y="3137"/>
                  </a:lnTo>
                  <a:cubicBezTo>
                    <a:pt x="4904" y="3470"/>
                    <a:pt x="4603" y="3770"/>
                    <a:pt x="4370" y="4104"/>
                  </a:cubicBezTo>
                  <a:cubicBezTo>
                    <a:pt x="4070" y="4571"/>
                    <a:pt x="4103" y="5105"/>
                    <a:pt x="4370" y="5238"/>
                  </a:cubicBezTo>
                  <a:cubicBezTo>
                    <a:pt x="4469" y="5288"/>
                    <a:pt x="4558" y="5309"/>
                    <a:pt x="4639" y="5309"/>
                  </a:cubicBezTo>
                  <a:cubicBezTo>
                    <a:pt x="4938" y="5309"/>
                    <a:pt x="5127" y="5022"/>
                    <a:pt x="5337" y="4838"/>
                  </a:cubicBezTo>
                  <a:cubicBezTo>
                    <a:pt x="5504" y="4704"/>
                    <a:pt x="5604" y="4538"/>
                    <a:pt x="5704" y="4337"/>
                  </a:cubicBezTo>
                  <a:cubicBezTo>
                    <a:pt x="5838" y="3937"/>
                    <a:pt x="5971" y="3537"/>
                    <a:pt x="6104" y="3137"/>
                  </a:cubicBezTo>
                  <a:cubicBezTo>
                    <a:pt x="6505" y="3137"/>
                    <a:pt x="6920" y="3122"/>
                    <a:pt x="7330" y="3122"/>
                  </a:cubicBezTo>
                  <a:cubicBezTo>
                    <a:pt x="7535" y="3122"/>
                    <a:pt x="7739" y="3125"/>
                    <a:pt x="7939" y="3137"/>
                  </a:cubicBezTo>
                  <a:cubicBezTo>
                    <a:pt x="10508" y="3170"/>
                    <a:pt x="13043" y="3237"/>
                    <a:pt x="15578" y="3270"/>
                  </a:cubicBezTo>
                  <a:cubicBezTo>
                    <a:pt x="15778" y="3270"/>
                    <a:pt x="15945" y="3070"/>
                    <a:pt x="16145" y="3003"/>
                  </a:cubicBezTo>
                  <a:cubicBezTo>
                    <a:pt x="15945" y="2936"/>
                    <a:pt x="15778" y="2836"/>
                    <a:pt x="15578" y="2836"/>
                  </a:cubicBezTo>
                  <a:cubicBezTo>
                    <a:pt x="14510" y="2836"/>
                    <a:pt x="13410" y="2870"/>
                    <a:pt x="12342" y="2870"/>
                  </a:cubicBezTo>
                  <a:cubicBezTo>
                    <a:pt x="10407" y="2836"/>
                    <a:pt x="8506" y="2736"/>
                    <a:pt x="6605" y="2703"/>
                  </a:cubicBezTo>
                  <a:cubicBezTo>
                    <a:pt x="6104" y="2703"/>
                    <a:pt x="5904" y="2569"/>
                    <a:pt x="5804" y="2069"/>
                  </a:cubicBezTo>
                  <a:cubicBezTo>
                    <a:pt x="5671" y="1235"/>
                    <a:pt x="5170" y="601"/>
                    <a:pt x="4503" y="134"/>
                  </a:cubicBezTo>
                  <a:cubicBezTo>
                    <a:pt x="4414" y="45"/>
                    <a:pt x="4251" y="1"/>
                    <a:pt x="4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3374556" y="4171469"/>
              <a:ext cx="690588" cy="292012"/>
            </a:xfrm>
            <a:custGeom>
              <a:avLst/>
              <a:gdLst/>
              <a:ahLst/>
              <a:cxnLst/>
              <a:rect l="l" t="t" r="r" b="b"/>
              <a:pathLst>
                <a:path w="13744" h="5821" extrusionOk="0">
                  <a:moveTo>
                    <a:pt x="7539" y="597"/>
                  </a:moveTo>
                  <a:cubicBezTo>
                    <a:pt x="7572" y="630"/>
                    <a:pt x="7606" y="663"/>
                    <a:pt x="7672" y="730"/>
                  </a:cubicBezTo>
                  <a:cubicBezTo>
                    <a:pt x="7272" y="1197"/>
                    <a:pt x="6905" y="1664"/>
                    <a:pt x="6505" y="2131"/>
                  </a:cubicBezTo>
                  <a:cubicBezTo>
                    <a:pt x="6505" y="1364"/>
                    <a:pt x="7038" y="997"/>
                    <a:pt x="7539" y="597"/>
                  </a:cubicBezTo>
                  <a:close/>
                  <a:moveTo>
                    <a:pt x="12993" y="883"/>
                  </a:moveTo>
                  <a:cubicBezTo>
                    <a:pt x="13046" y="883"/>
                    <a:pt x="13096" y="888"/>
                    <a:pt x="13143" y="897"/>
                  </a:cubicBezTo>
                  <a:cubicBezTo>
                    <a:pt x="12376" y="1531"/>
                    <a:pt x="11842" y="2398"/>
                    <a:pt x="10708" y="2431"/>
                  </a:cubicBezTo>
                  <a:cubicBezTo>
                    <a:pt x="11050" y="1715"/>
                    <a:pt x="12263" y="883"/>
                    <a:pt x="12993" y="883"/>
                  </a:cubicBezTo>
                  <a:close/>
                  <a:moveTo>
                    <a:pt x="10207" y="2898"/>
                  </a:moveTo>
                  <a:cubicBezTo>
                    <a:pt x="10674" y="3565"/>
                    <a:pt x="11108" y="4266"/>
                    <a:pt x="11575" y="4933"/>
                  </a:cubicBezTo>
                  <a:cubicBezTo>
                    <a:pt x="11508" y="4966"/>
                    <a:pt x="11442" y="5000"/>
                    <a:pt x="11375" y="5066"/>
                  </a:cubicBezTo>
                  <a:cubicBezTo>
                    <a:pt x="10941" y="4366"/>
                    <a:pt x="10508" y="3665"/>
                    <a:pt x="10074" y="2998"/>
                  </a:cubicBezTo>
                  <a:lnTo>
                    <a:pt x="10207" y="2898"/>
                  </a:lnTo>
                  <a:close/>
                  <a:moveTo>
                    <a:pt x="6305" y="3399"/>
                  </a:moveTo>
                  <a:lnTo>
                    <a:pt x="6305" y="3399"/>
                  </a:lnTo>
                  <a:cubicBezTo>
                    <a:pt x="7072" y="3799"/>
                    <a:pt x="7472" y="4399"/>
                    <a:pt x="7572" y="5333"/>
                  </a:cubicBezTo>
                  <a:cubicBezTo>
                    <a:pt x="6605" y="4966"/>
                    <a:pt x="6738" y="3999"/>
                    <a:pt x="6305" y="3399"/>
                  </a:cubicBezTo>
                  <a:close/>
                  <a:moveTo>
                    <a:pt x="7773" y="1"/>
                  </a:moveTo>
                  <a:cubicBezTo>
                    <a:pt x="7706" y="1"/>
                    <a:pt x="7626" y="31"/>
                    <a:pt x="7539" y="96"/>
                  </a:cubicBezTo>
                  <a:cubicBezTo>
                    <a:pt x="6872" y="630"/>
                    <a:pt x="6205" y="1130"/>
                    <a:pt x="6038" y="2031"/>
                  </a:cubicBezTo>
                  <a:cubicBezTo>
                    <a:pt x="6004" y="2331"/>
                    <a:pt x="6038" y="2598"/>
                    <a:pt x="6038" y="3032"/>
                  </a:cubicBezTo>
                  <a:lnTo>
                    <a:pt x="0" y="3032"/>
                  </a:lnTo>
                  <a:cubicBezTo>
                    <a:pt x="0" y="3098"/>
                    <a:pt x="0" y="3198"/>
                    <a:pt x="0" y="3265"/>
                  </a:cubicBezTo>
                  <a:lnTo>
                    <a:pt x="5604" y="3265"/>
                  </a:lnTo>
                  <a:cubicBezTo>
                    <a:pt x="5971" y="4032"/>
                    <a:pt x="6238" y="4666"/>
                    <a:pt x="6538" y="5267"/>
                  </a:cubicBezTo>
                  <a:cubicBezTo>
                    <a:pt x="6746" y="5605"/>
                    <a:pt x="7157" y="5821"/>
                    <a:pt x="7470" y="5821"/>
                  </a:cubicBezTo>
                  <a:cubicBezTo>
                    <a:pt x="7559" y="5821"/>
                    <a:pt x="7639" y="5804"/>
                    <a:pt x="7706" y="5767"/>
                  </a:cubicBezTo>
                  <a:cubicBezTo>
                    <a:pt x="8173" y="5467"/>
                    <a:pt x="8006" y="5033"/>
                    <a:pt x="7872" y="4699"/>
                  </a:cubicBezTo>
                  <a:cubicBezTo>
                    <a:pt x="7706" y="4232"/>
                    <a:pt x="7439" y="3799"/>
                    <a:pt x="7205" y="3332"/>
                  </a:cubicBezTo>
                  <a:lnTo>
                    <a:pt x="8206" y="3332"/>
                  </a:lnTo>
                  <a:cubicBezTo>
                    <a:pt x="9740" y="3332"/>
                    <a:pt x="9740" y="3365"/>
                    <a:pt x="10508" y="4699"/>
                  </a:cubicBezTo>
                  <a:cubicBezTo>
                    <a:pt x="10708" y="5000"/>
                    <a:pt x="10975" y="5267"/>
                    <a:pt x="11241" y="5467"/>
                  </a:cubicBezTo>
                  <a:cubicBezTo>
                    <a:pt x="11353" y="5556"/>
                    <a:pt x="11508" y="5556"/>
                    <a:pt x="11669" y="5556"/>
                  </a:cubicBezTo>
                  <a:cubicBezTo>
                    <a:pt x="11749" y="5556"/>
                    <a:pt x="11831" y="5556"/>
                    <a:pt x="11909" y="5567"/>
                  </a:cubicBezTo>
                  <a:cubicBezTo>
                    <a:pt x="11875" y="5333"/>
                    <a:pt x="11942" y="5100"/>
                    <a:pt x="11875" y="4900"/>
                  </a:cubicBezTo>
                  <a:cubicBezTo>
                    <a:pt x="11542" y="4299"/>
                    <a:pt x="11141" y="3699"/>
                    <a:pt x="10741" y="2998"/>
                  </a:cubicBezTo>
                  <a:cubicBezTo>
                    <a:pt x="11909" y="2932"/>
                    <a:pt x="12576" y="2098"/>
                    <a:pt x="13310" y="1397"/>
                  </a:cubicBezTo>
                  <a:cubicBezTo>
                    <a:pt x="13576" y="1197"/>
                    <a:pt x="13743" y="863"/>
                    <a:pt x="13510" y="630"/>
                  </a:cubicBezTo>
                  <a:cubicBezTo>
                    <a:pt x="13373" y="465"/>
                    <a:pt x="13077" y="346"/>
                    <a:pt x="12865" y="346"/>
                  </a:cubicBezTo>
                  <a:cubicBezTo>
                    <a:pt x="12820" y="346"/>
                    <a:pt x="12778" y="351"/>
                    <a:pt x="12743" y="363"/>
                  </a:cubicBezTo>
                  <a:cubicBezTo>
                    <a:pt x="11608" y="763"/>
                    <a:pt x="10574" y="1397"/>
                    <a:pt x="10041" y="2531"/>
                  </a:cubicBezTo>
                  <a:cubicBezTo>
                    <a:pt x="9874" y="2898"/>
                    <a:pt x="9674" y="2965"/>
                    <a:pt x="9373" y="2965"/>
                  </a:cubicBezTo>
                  <a:cubicBezTo>
                    <a:pt x="8540" y="2965"/>
                    <a:pt x="7706" y="2965"/>
                    <a:pt x="6872" y="2932"/>
                  </a:cubicBezTo>
                  <a:cubicBezTo>
                    <a:pt x="6738" y="2932"/>
                    <a:pt x="6605" y="2898"/>
                    <a:pt x="6471" y="2865"/>
                  </a:cubicBezTo>
                  <a:cubicBezTo>
                    <a:pt x="6938" y="2264"/>
                    <a:pt x="7372" y="1764"/>
                    <a:pt x="7706" y="1230"/>
                  </a:cubicBezTo>
                  <a:cubicBezTo>
                    <a:pt x="7872" y="997"/>
                    <a:pt x="7939" y="663"/>
                    <a:pt x="7972" y="330"/>
                  </a:cubicBezTo>
                  <a:cubicBezTo>
                    <a:pt x="7995" y="128"/>
                    <a:pt x="7912" y="1"/>
                    <a:pt x="7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6868770" y="4214319"/>
              <a:ext cx="955710" cy="226943"/>
            </a:xfrm>
            <a:custGeom>
              <a:avLst/>
              <a:gdLst/>
              <a:ahLst/>
              <a:cxnLst/>
              <a:rect l="l" t="t" r="r" b="b"/>
              <a:pathLst>
                <a:path w="19048" h="4504" extrusionOk="0">
                  <a:moveTo>
                    <a:pt x="601" y="634"/>
                  </a:moveTo>
                  <a:cubicBezTo>
                    <a:pt x="901" y="1001"/>
                    <a:pt x="1168" y="1335"/>
                    <a:pt x="1435" y="1702"/>
                  </a:cubicBezTo>
                  <a:cubicBezTo>
                    <a:pt x="1402" y="1735"/>
                    <a:pt x="1368" y="1768"/>
                    <a:pt x="1302" y="1835"/>
                  </a:cubicBezTo>
                  <a:cubicBezTo>
                    <a:pt x="1001" y="1468"/>
                    <a:pt x="735" y="1135"/>
                    <a:pt x="434" y="768"/>
                  </a:cubicBezTo>
                  <a:lnTo>
                    <a:pt x="601" y="634"/>
                  </a:lnTo>
                  <a:close/>
                  <a:moveTo>
                    <a:pt x="5471" y="2502"/>
                  </a:moveTo>
                  <a:cubicBezTo>
                    <a:pt x="5505" y="2536"/>
                    <a:pt x="5571" y="2569"/>
                    <a:pt x="5638" y="2602"/>
                  </a:cubicBezTo>
                  <a:cubicBezTo>
                    <a:pt x="5405" y="2969"/>
                    <a:pt x="5171" y="3336"/>
                    <a:pt x="4938" y="3703"/>
                  </a:cubicBezTo>
                  <a:cubicBezTo>
                    <a:pt x="4904" y="3670"/>
                    <a:pt x="4871" y="3636"/>
                    <a:pt x="4804" y="3603"/>
                  </a:cubicBezTo>
                  <a:cubicBezTo>
                    <a:pt x="4971" y="3203"/>
                    <a:pt x="5004" y="2702"/>
                    <a:pt x="5471" y="2502"/>
                  </a:cubicBezTo>
                  <a:close/>
                  <a:moveTo>
                    <a:pt x="1569" y="2836"/>
                  </a:moveTo>
                  <a:lnTo>
                    <a:pt x="1569" y="2836"/>
                  </a:lnTo>
                  <a:cubicBezTo>
                    <a:pt x="1402" y="3303"/>
                    <a:pt x="1402" y="3870"/>
                    <a:pt x="801" y="4237"/>
                  </a:cubicBezTo>
                  <a:cubicBezTo>
                    <a:pt x="701" y="3470"/>
                    <a:pt x="1102" y="3103"/>
                    <a:pt x="1569" y="2836"/>
                  </a:cubicBezTo>
                  <a:close/>
                  <a:moveTo>
                    <a:pt x="4104" y="0"/>
                  </a:moveTo>
                  <a:cubicBezTo>
                    <a:pt x="4070" y="234"/>
                    <a:pt x="3937" y="501"/>
                    <a:pt x="4004" y="701"/>
                  </a:cubicBezTo>
                  <a:cubicBezTo>
                    <a:pt x="4237" y="1168"/>
                    <a:pt x="4571" y="1602"/>
                    <a:pt x="4871" y="2069"/>
                  </a:cubicBezTo>
                  <a:cubicBezTo>
                    <a:pt x="4037" y="2069"/>
                    <a:pt x="3136" y="2069"/>
                    <a:pt x="2236" y="2035"/>
                  </a:cubicBezTo>
                  <a:cubicBezTo>
                    <a:pt x="2102" y="2035"/>
                    <a:pt x="1902" y="1835"/>
                    <a:pt x="1802" y="1702"/>
                  </a:cubicBezTo>
                  <a:cubicBezTo>
                    <a:pt x="1435" y="1235"/>
                    <a:pt x="1102" y="701"/>
                    <a:pt x="735" y="234"/>
                  </a:cubicBezTo>
                  <a:cubicBezTo>
                    <a:pt x="670" y="169"/>
                    <a:pt x="522" y="132"/>
                    <a:pt x="398" y="132"/>
                  </a:cubicBezTo>
                  <a:cubicBezTo>
                    <a:pt x="330" y="132"/>
                    <a:pt x="270" y="144"/>
                    <a:pt x="234" y="167"/>
                  </a:cubicBezTo>
                  <a:cubicBezTo>
                    <a:pt x="134" y="301"/>
                    <a:pt x="1" y="534"/>
                    <a:pt x="67" y="701"/>
                  </a:cubicBezTo>
                  <a:cubicBezTo>
                    <a:pt x="168" y="1034"/>
                    <a:pt x="334" y="1368"/>
                    <a:pt x="568" y="1635"/>
                  </a:cubicBezTo>
                  <a:cubicBezTo>
                    <a:pt x="801" y="1935"/>
                    <a:pt x="1102" y="2169"/>
                    <a:pt x="1302" y="2335"/>
                  </a:cubicBezTo>
                  <a:cubicBezTo>
                    <a:pt x="968" y="2869"/>
                    <a:pt x="635" y="3269"/>
                    <a:pt x="434" y="3736"/>
                  </a:cubicBezTo>
                  <a:cubicBezTo>
                    <a:pt x="334" y="3903"/>
                    <a:pt x="368" y="4303"/>
                    <a:pt x="501" y="4370"/>
                  </a:cubicBezTo>
                  <a:cubicBezTo>
                    <a:pt x="612" y="4459"/>
                    <a:pt x="798" y="4504"/>
                    <a:pt x="978" y="4504"/>
                  </a:cubicBezTo>
                  <a:cubicBezTo>
                    <a:pt x="1068" y="4504"/>
                    <a:pt x="1157" y="4492"/>
                    <a:pt x="1235" y="4470"/>
                  </a:cubicBezTo>
                  <a:cubicBezTo>
                    <a:pt x="1402" y="4404"/>
                    <a:pt x="1602" y="4203"/>
                    <a:pt x="1702" y="4003"/>
                  </a:cubicBezTo>
                  <a:cubicBezTo>
                    <a:pt x="1935" y="3536"/>
                    <a:pt x="2102" y="3036"/>
                    <a:pt x="2302" y="2536"/>
                  </a:cubicBezTo>
                  <a:lnTo>
                    <a:pt x="4771" y="2536"/>
                  </a:lnTo>
                  <a:cubicBezTo>
                    <a:pt x="4637" y="3003"/>
                    <a:pt x="4504" y="3436"/>
                    <a:pt x="4437" y="3903"/>
                  </a:cubicBezTo>
                  <a:cubicBezTo>
                    <a:pt x="4404" y="4037"/>
                    <a:pt x="4537" y="4270"/>
                    <a:pt x="4637" y="4337"/>
                  </a:cubicBezTo>
                  <a:cubicBezTo>
                    <a:pt x="4660" y="4343"/>
                    <a:pt x="4687" y="4345"/>
                    <a:pt x="4716" y="4345"/>
                  </a:cubicBezTo>
                  <a:cubicBezTo>
                    <a:pt x="4858" y="4345"/>
                    <a:pt x="5055" y="4281"/>
                    <a:pt x="5138" y="4170"/>
                  </a:cubicBezTo>
                  <a:cubicBezTo>
                    <a:pt x="5438" y="3836"/>
                    <a:pt x="5738" y="3470"/>
                    <a:pt x="5905" y="3036"/>
                  </a:cubicBezTo>
                  <a:cubicBezTo>
                    <a:pt x="6105" y="2569"/>
                    <a:pt x="6372" y="2502"/>
                    <a:pt x="6806" y="2502"/>
                  </a:cubicBezTo>
                  <a:lnTo>
                    <a:pt x="18414" y="2502"/>
                  </a:lnTo>
                  <a:cubicBezTo>
                    <a:pt x="18614" y="2502"/>
                    <a:pt x="18848" y="2369"/>
                    <a:pt x="19048" y="2269"/>
                  </a:cubicBezTo>
                  <a:cubicBezTo>
                    <a:pt x="18848" y="2202"/>
                    <a:pt x="18614" y="2069"/>
                    <a:pt x="18414" y="2069"/>
                  </a:cubicBezTo>
                  <a:lnTo>
                    <a:pt x="6472" y="2069"/>
                  </a:lnTo>
                  <a:cubicBezTo>
                    <a:pt x="5605" y="2069"/>
                    <a:pt x="5638" y="2069"/>
                    <a:pt x="5371" y="1268"/>
                  </a:cubicBezTo>
                  <a:cubicBezTo>
                    <a:pt x="5238" y="901"/>
                    <a:pt x="5004" y="501"/>
                    <a:pt x="4737" y="201"/>
                  </a:cubicBezTo>
                  <a:cubicBezTo>
                    <a:pt x="4637" y="67"/>
                    <a:pt x="4337" y="67"/>
                    <a:pt x="4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6298837" y="789528"/>
              <a:ext cx="84141" cy="77764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6076579" y="79111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6530620" y="781592"/>
              <a:ext cx="55565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6721127" y="792702"/>
              <a:ext cx="52390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5674927" y="776832"/>
              <a:ext cx="55564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5865434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5033554" y="78794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4811296" y="79111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5265337" y="780006"/>
              <a:ext cx="53977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5455844" y="792702"/>
              <a:ext cx="52389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4409643" y="776832"/>
              <a:ext cx="55565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4600150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6173420" y="429367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5951162" y="429684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6405203" y="4287322"/>
              <a:ext cx="55564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6595710" y="4298431"/>
              <a:ext cx="53977" cy="58720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5549509" y="4282561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5740016" y="4295257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4908136" y="4293670"/>
              <a:ext cx="84141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4685878" y="429684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5139920" y="4285735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9" name="Google Shape;1179;p39"/>
            <p:cNvSpPr/>
            <p:nvPr/>
          </p:nvSpPr>
          <p:spPr>
            <a:xfrm>
              <a:off x="5330426" y="4298431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4284227" y="4282561"/>
              <a:ext cx="55564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4474733" y="4293670"/>
              <a:ext cx="53977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339971" name="Google Shape;1182;p39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4" t="18671" r="2953" b="7001"/>
          <a:stretch>
            <a:fillRect/>
          </a:stretch>
        </p:blipFill>
        <p:spPr bwMode="auto">
          <a:xfrm>
            <a:off x="891951" y="1661014"/>
            <a:ext cx="3558116" cy="378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1864" y="12403"/>
            <a:ext cx="7840136" cy="6858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18193"/>
            <a:ext cx="4318831" cy="36258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31270" y="447265"/>
            <a:ext cx="7230171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--&gt;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lắm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 là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là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cốt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là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chăng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ẩn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dáng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vẻ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thô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mộc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là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hồn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phú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lãng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mạn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bao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hồn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lãng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mạn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là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mộng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457200">
              <a:lnSpc>
                <a:spcPct val="115000"/>
              </a:lnSpc>
              <a:spcAft>
                <a:spcPts val="0"/>
              </a:spcAft>
            </a:pP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Rừng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457200">
              <a:lnSpc>
                <a:spcPct val="115000"/>
              </a:lnSpc>
              <a:spcAft>
                <a:spcPts val="0"/>
              </a:spcAft>
            </a:pP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Con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tấm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0233" y="1245258"/>
            <a:ext cx="4371764" cy="454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63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970" name="Google Shape;1151;p39"/>
          <p:cNvGrpSpPr>
            <a:grpSpLocks/>
          </p:cNvGrpSpPr>
          <p:nvPr/>
        </p:nvGrpSpPr>
        <p:grpSpPr bwMode="auto">
          <a:xfrm>
            <a:off x="4406900" y="905934"/>
            <a:ext cx="6064251" cy="5046133"/>
            <a:chOff x="3304703" y="680023"/>
            <a:chExt cx="4548353" cy="3783458"/>
          </a:xfrm>
        </p:grpSpPr>
        <p:sp>
          <p:nvSpPr>
            <p:cNvPr id="1152" name="Google Shape;1152;p39"/>
            <p:cNvSpPr/>
            <p:nvPr/>
          </p:nvSpPr>
          <p:spPr>
            <a:xfrm>
              <a:off x="7802254" y="849835"/>
              <a:ext cx="50802" cy="3447010"/>
            </a:xfrm>
            <a:custGeom>
              <a:avLst/>
              <a:gdLst/>
              <a:ahLst/>
              <a:cxnLst/>
              <a:rect l="l" t="t" r="r" b="b"/>
              <a:pathLst>
                <a:path w="1001" h="68716" extrusionOk="0">
                  <a:moveTo>
                    <a:pt x="334" y="0"/>
                  </a:moveTo>
                  <a:cubicBezTo>
                    <a:pt x="234" y="600"/>
                    <a:pt x="200" y="1168"/>
                    <a:pt x="234" y="1768"/>
                  </a:cubicBezTo>
                  <a:cubicBezTo>
                    <a:pt x="334" y="3836"/>
                    <a:pt x="534" y="5904"/>
                    <a:pt x="567" y="8006"/>
                  </a:cubicBezTo>
                  <a:cubicBezTo>
                    <a:pt x="634" y="10441"/>
                    <a:pt x="567" y="12909"/>
                    <a:pt x="534" y="15378"/>
                  </a:cubicBezTo>
                  <a:cubicBezTo>
                    <a:pt x="434" y="21082"/>
                    <a:pt x="300" y="26752"/>
                    <a:pt x="234" y="32457"/>
                  </a:cubicBezTo>
                  <a:cubicBezTo>
                    <a:pt x="200" y="36293"/>
                    <a:pt x="234" y="40162"/>
                    <a:pt x="200" y="43998"/>
                  </a:cubicBezTo>
                  <a:cubicBezTo>
                    <a:pt x="167" y="49068"/>
                    <a:pt x="67" y="54139"/>
                    <a:pt x="33" y="59209"/>
                  </a:cubicBezTo>
                  <a:cubicBezTo>
                    <a:pt x="0" y="61177"/>
                    <a:pt x="0" y="63145"/>
                    <a:pt x="33" y="65113"/>
                  </a:cubicBezTo>
                  <a:cubicBezTo>
                    <a:pt x="33" y="66081"/>
                    <a:pt x="67" y="67048"/>
                    <a:pt x="100" y="68049"/>
                  </a:cubicBezTo>
                  <a:cubicBezTo>
                    <a:pt x="100" y="68282"/>
                    <a:pt x="267" y="68516"/>
                    <a:pt x="334" y="68716"/>
                  </a:cubicBezTo>
                  <a:lnTo>
                    <a:pt x="534" y="68716"/>
                  </a:lnTo>
                  <a:cubicBezTo>
                    <a:pt x="567" y="68416"/>
                    <a:pt x="667" y="68115"/>
                    <a:pt x="634" y="67849"/>
                  </a:cubicBezTo>
                  <a:cubicBezTo>
                    <a:pt x="600" y="65847"/>
                    <a:pt x="500" y="63846"/>
                    <a:pt x="500" y="61844"/>
                  </a:cubicBezTo>
                  <a:cubicBezTo>
                    <a:pt x="534" y="57808"/>
                    <a:pt x="634" y="53772"/>
                    <a:pt x="667" y="49736"/>
                  </a:cubicBezTo>
                  <a:cubicBezTo>
                    <a:pt x="701" y="45633"/>
                    <a:pt x="667" y="41496"/>
                    <a:pt x="701" y="37393"/>
                  </a:cubicBezTo>
                  <a:cubicBezTo>
                    <a:pt x="767" y="33157"/>
                    <a:pt x="901" y="28887"/>
                    <a:pt x="934" y="24651"/>
                  </a:cubicBezTo>
                  <a:cubicBezTo>
                    <a:pt x="1001" y="20815"/>
                    <a:pt x="1001" y="16979"/>
                    <a:pt x="1001" y="13143"/>
                  </a:cubicBezTo>
                  <a:cubicBezTo>
                    <a:pt x="1001" y="10708"/>
                    <a:pt x="967" y="8273"/>
                    <a:pt x="901" y="5838"/>
                  </a:cubicBezTo>
                  <a:cubicBezTo>
                    <a:pt x="834" y="4203"/>
                    <a:pt x="600" y="2569"/>
                    <a:pt x="434" y="934"/>
                  </a:cubicBezTo>
                  <a:cubicBezTo>
                    <a:pt x="400" y="600"/>
                    <a:pt x="367" y="30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3304703" y="826029"/>
              <a:ext cx="57152" cy="3510490"/>
            </a:xfrm>
            <a:custGeom>
              <a:avLst/>
              <a:gdLst/>
              <a:ahLst/>
              <a:cxnLst/>
              <a:rect l="l" t="t" r="r" b="b"/>
              <a:pathLst>
                <a:path w="1135" h="69984" extrusionOk="0">
                  <a:moveTo>
                    <a:pt x="567" y="0"/>
                  </a:moveTo>
                  <a:lnTo>
                    <a:pt x="567" y="267"/>
                  </a:lnTo>
                  <a:cubicBezTo>
                    <a:pt x="601" y="2135"/>
                    <a:pt x="500" y="4570"/>
                    <a:pt x="500" y="6438"/>
                  </a:cubicBezTo>
                  <a:cubicBezTo>
                    <a:pt x="434" y="11708"/>
                    <a:pt x="0" y="16945"/>
                    <a:pt x="100" y="22183"/>
                  </a:cubicBezTo>
                  <a:cubicBezTo>
                    <a:pt x="234" y="29354"/>
                    <a:pt x="67" y="36526"/>
                    <a:pt x="134" y="43698"/>
                  </a:cubicBezTo>
                  <a:cubicBezTo>
                    <a:pt x="134" y="48568"/>
                    <a:pt x="300" y="53472"/>
                    <a:pt x="400" y="58342"/>
                  </a:cubicBezTo>
                  <a:cubicBezTo>
                    <a:pt x="467" y="62111"/>
                    <a:pt x="567" y="65847"/>
                    <a:pt x="634" y="69583"/>
                  </a:cubicBezTo>
                  <a:cubicBezTo>
                    <a:pt x="667" y="69717"/>
                    <a:pt x="834" y="69850"/>
                    <a:pt x="901" y="69983"/>
                  </a:cubicBezTo>
                  <a:cubicBezTo>
                    <a:pt x="1001" y="69850"/>
                    <a:pt x="1134" y="69717"/>
                    <a:pt x="1134" y="69583"/>
                  </a:cubicBezTo>
                  <a:cubicBezTo>
                    <a:pt x="1134" y="67849"/>
                    <a:pt x="1101" y="66081"/>
                    <a:pt x="1068" y="64313"/>
                  </a:cubicBezTo>
                  <a:cubicBezTo>
                    <a:pt x="1034" y="62278"/>
                    <a:pt x="967" y="60276"/>
                    <a:pt x="934" y="58242"/>
                  </a:cubicBezTo>
                  <a:cubicBezTo>
                    <a:pt x="834" y="53305"/>
                    <a:pt x="734" y="48368"/>
                    <a:pt x="667" y="43398"/>
                  </a:cubicBezTo>
                  <a:cubicBezTo>
                    <a:pt x="634" y="40562"/>
                    <a:pt x="634" y="37727"/>
                    <a:pt x="634" y="34892"/>
                  </a:cubicBezTo>
                  <a:cubicBezTo>
                    <a:pt x="634" y="30622"/>
                    <a:pt x="634" y="26352"/>
                    <a:pt x="634" y="22082"/>
                  </a:cubicBezTo>
                  <a:cubicBezTo>
                    <a:pt x="634" y="19147"/>
                    <a:pt x="634" y="16212"/>
                    <a:pt x="701" y="13243"/>
                  </a:cubicBezTo>
                  <a:cubicBezTo>
                    <a:pt x="767" y="9840"/>
                    <a:pt x="1101" y="6471"/>
                    <a:pt x="867" y="3069"/>
                  </a:cubicBezTo>
                  <a:cubicBezTo>
                    <a:pt x="801" y="2235"/>
                    <a:pt x="767" y="834"/>
                    <a:pt x="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3328517" y="692719"/>
              <a:ext cx="914433" cy="265033"/>
            </a:xfrm>
            <a:custGeom>
              <a:avLst/>
              <a:gdLst/>
              <a:ahLst/>
              <a:cxnLst/>
              <a:rect l="l" t="t" r="r" b="b"/>
              <a:pathLst>
                <a:path w="18247" h="5256" extrusionOk="0">
                  <a:moveTo>
                    <a:pt x="13410" y="368"/>
                  </a:moveTo>
                  <a:lnTo>
                    <a:pt x="13410" y="368"/>
                  </a:lnTo>
                  <a:cubicBezTo>
                    <a:pt x="13009" y="1102"/>
                    <a:pt x="12376" y="1469"/>
                    <a:pt x="11742" y="1869"/>
                  </a:cubicBezTo>
                  <a:cubicBezTo>
                    <a:pt x="11875" y="1202"/>
                    <a:pt x="12743" y="401"/>
                    <a:pt x="13410" y="368"/>
                  </a:cubicBezTo>
                  <a:close/>
                  <a:moveTo>
                    <a:pt x="17592" y="563"/>
                  </a:moveTo>
                  <a:cubicBezTo>
                    <a:pt x="17610" y="563"/>
                    <a:pt x="17628" y="564"/>
                    <a:pt x="17646" y="568"/>
                  </a:cubicBezTo>
                  <a:cubicBezTo>
                    <a:pt x="17779" y="601"/>
                    <a:pt x="17813" y="735"/>
                    <a:pt x="17779" y="868"/>
                  </a:cubicBezTo>
                  <a:cubicBezTo>
                    <a:pt x="17746" y="1035"/>
                    <a:pt x="17613" y="1168"/>
                    <a:pt x="17479" y="1268"/>
                  </a:cubicBezTo>
                  <a:cubicBezTo>
                    <a:pt x="17346" y="1335"/>
                    <a:pt x="17212" y="1435"/>
                    <a:pt x="17079" y="1502"/>
                  </a:cubicBezTo>
                  <a:cubicBezTo>
                    <a:pt x="16728" y="1598"/>
                    <a:pt x="16407" y="1938"/>
                    <a:pt x="16001" y="1938"/>
                  </a:cubicBezTo>
                  <a:cubicBezTo>
                    <a:pt x="15982" y="1938"/>
                    <a:pt x="15964" y="1937"/>
                    <a:pt x="15945" y="1936"/>
                  </a:cubicBezTo>
                  <a:cubicBezTo>
                    <a:pt x="15978" y="1902"/>
                    <a:pt x="16012" y="1902"/>
                    <a:pt x="16012" y="1869"/>
                  </a:cubicBezTo>
                  <a:cubicBezTo>
                    <a:pt x="16045" y="1802"/>
                    <a:pt x="16078" y="1769"/>
                    <a:pt x="16112" y="1735"/>
                  </a:cubicBezTo>
                  <a:cubicBezTo>
                    <a:pt x="16312" y="1502"/>
                    <a:pt x="16545" y="1302"/>
                    <a:pt x="16745" y="1068"/>
                  </a:cubicBezTo>
                  <a:lnTo>
                    <a:pt x="16712" y="1068"/>
                  </a:lnTo>
                  <a:cubicBezTo>
                    <a:pt x="16845" y="935"/>
                    <a:pt x="17012" y="835"/>
                    <a:pt x="17179" y="735"/>
                  </a:cubicBezTo>
                  <a:cubicBezTo>
                    <a:pt x="17298" y="675"/>
                    <a:pt x="17444" y="563"/>
                    <a:pt x="17592" y="563"/>
                  </a:cubicBezTo>
                  <a:close/>
                  <a:moveTo>
                    <a:pt x="16012" y="2636"/>
                  </a:moveTo>
                  <a:lnTo>
                    <a:pt x="16012" y="2636"/>
                  </a:lnTo>
                  <a:cubicBezTo>
                    <a:pt x="16812" y="2903"/>
                    <a:pt x="17279" y="3503"/>
                    <a:pt x="17379" y="4237"/>
                  </a:cubicBezTo>
                  <a:cubicBezTo>
                    <a:pt x="16745" y="3970"/>
                    <a:pt x="16212" y="3370"/>
                    <a:pt x="16012" y="2636"/>
                  </a:cubicBezTo>
                  <a:close/>
                  <a:moveTo>
                    <a:pt x="11675" y="2569"/>
                  </a:moveTo>
                  <a:lnTo>
                    <a:pt x="11675" y="2569"/>
                  </a:lnTo>
                  <a:cubicBezTo>
                    <a:pt x="12542" y="2769"/>
                    <a:pt x="13176" y="3603"/>
                    <a:pt x="13176" y="4604"/>
                  </a:cubicBezTo>
                  <a:cubicBezTo>
                    <a:pt x="12642" y="3904"/>
                    <a:pt x="12175" y="3270"/>
                    <a:pt x="11675" y="2569"/>
                  </a:cubicBezTo>
                  <a:close/>
                  <a:moveTo>
                    <a:pt x="12843" y="1"/>
                  </a:moveTo>
                  <a:cubicBezTo>
                    <a:pt x="12743" y="1"/>
                    <a:pt x="12676" y="68"/>
                    <a:pt x="12609" y="101"/>
                  </a:cubicBezTo>
                  <a:cubicBezTo>
                    <a:pt x="11942" y="635"/>
                    <a:pt x="11375" y="1235"/>
                    <a:pt x="11175" y="2102"/>
                  </a:cubicBezTo>
                  <a:lnTo>
                    <a:pt x="11108" y="2102"/>
                  </a:lnTo>
                  <a:cubicBezTo>
                    <a:pt x="8406" y="2202"/>
                    <a:pt x="5704" y="2302"/>
                    <a:pt x="3002" y="2403"/>
                  </a:cubicBezTo>
                  <a:cubicBezTo>
                    <a:pt x="2635" y="2419"/>
                    <a:pt x="2268" y="2419"/>
                    <a:pt x="1901" y="2419"/>
                  </a:cubicBezTo>
                  <a:cubicBezTo>
                    <a:pt x="1535" y="2419"/>
                    <a:pt x="1168" y="2419"/>
                    <a:pt x="801" y="2436"/>
                  </a:cubicBezTo>
                  <a:cubicBezTo>
                    <a:pt x="534" y="2469"/>
                    <a:pt x="267" y="2569"/>
                    <a:pt x="0" y="2636"/>
                  </a:cubicBezTo>
                  <a:cubicBezTo>
                    <a:pt x="601" y="2703"/>
                    <a:pt x="1168" y="2703"/>
                    <a:pt x="1735" y="2703"/>
                  </a:cubicBezTo>
                  <a:cubicBezTo>
                    <a:pt x="3269" y="2669"/>
                    <a:pt x="4837" y="2669"/>
                    <a:pt x="6371" y="2669"/>
                  </a:cubicBezTo>
                  <a:cubicBezTo>
                    <a:pt x="7839" y="2636"/>
                    <a:pt x="9273" y="2536"/>
                    <a:pt x="10741" y="2503"/>
                  </a:cubicBezTo>
                  <a:cubicBezTo>
                    <a:pt x="10875" y="2503"/>
                    <a:pt x="11108" y="2603"/>
                    <a:pt x="11175" y="2703"/>
                  </a:cubicBezTo>
                  <a:cubicBezTo>
                    <a:pt x="11708" y="3403"/>
                    <a:pt x="12209" y="4137"/>
                    <a:pt x="12709" y="4838"/>
                  </a:cubicBezTo>
                  <a:cubicBezTo>
                    <a:pt x="12859" y="5037"/>
                    <a:pt x="13027" y="5255"/>
                    <a:pt x="13228" y="5255"/>
                  </a:cubicBezTo>
                  <a:cubicBezTo>
                    <a:pt x="13296" y="5255"/>
                    <a:pt x="13367" y="5230"/>
                    <a:pt x="13443" y="5171"/>
                  </a:cubicBezTo>
                  <a:cubicBezTo>
                    <a:pt x="13643" y="5038"/>
                    <a:pt x="13777" y="4604"/>
                    <a:pt x="13710" y="4371"/>
                  </a:cubicBezTo>
                  <a:cubicBezTo>
                    <a:pt x="13543" y="3737"/>
                    <a:pt x="13243" y="3136"/>
                    <a:pt x="12976" y="2503"/>
                  </a:cubicBezTo>
                  <a:lnTo>
                    <a:pt x="15378" y="2503"/>
                  </a:lnTo>
                  <a:cubicBezTo>
                    <a:pt x="15545" y="3270"/>
                    <a:pt x="15945" y="3870"/>
                    <a:pt x="16545" y="4337"/>
                  </a:cubicBezTo>
                  <a:cubicBezTo>
                    <a:pt x="16806" y="4546"/>
                    <a:pt x="17046" y="4897"/>
                    <a:pt x="17378" y="4897"/>
                  </a:cubicBezTo>
                  <a:cubicBezTo>
                    <a:pt x="17471" y="4897"/>
                    <a:pt x="17570" y="4870"/>
                    <a:pt x="17679" y="4804"/>
                  </a:cubicBezTo>
                  <a:cubicBezTo>
                    <a:pt x="18013" y="4671"/>
                    <a:pt x="17946" y="4037"/>
                    <a:pt x="17579" y="3437"/>
                  </a:cubicBezTo>
                  <a:cubicBezTo>
                    <a:pt x="17312" y="3003"/>
                    <a:pt x="16946" y="2669"/>
                    <a:pt x="16645" y="2302"/>
                  </a:cubicBezTo>
                  <a:cubicBezTo>
                    <a:pt x="16979" y="2069"/>
                    <a:pt x="17312" y="1869"/>
                    <a:pt x="17646" y="1635"/>
                  </a:cubicBezTo>
                  <a:cubicBezTo>
                    <a:pt x="17946" y="1435"/>
                    <a:pt x="18246" y="1135"/>
                    <a:pt x="18213" y="735"/>
                  </a:cubicBezTo>
                  <a:cubicBezTo>
                    <a:pt x="18184" y="380"/>
                    <a:pt x="17892" y="156"/>
                    <a:pt x="17548" y="156"/>
                  </a:cubicBezTo>
                  <a:cubicBezTo>
                    <a:pt x="17503" y="156"/>
                    <a:pt x="17458" y="160"/>
                    <a:pt x="17413" y="168"/>
                  </a:cubicBezTo>
                  <a:cubicBezTo>
                    <a:pt x="17046" y="268"/>
                    <a:pt x="16712" y="501"/>
                    <a:pt x="16445" y="735"/>
                  </a:cubicBezTo>
                  <a:cubicBezTo>
                    <a:pt x="16145" y="1002"/>
                    <a:pt x="15878" y="1302"/>
                    <a:pt x="15678" y="1635"/>
                  </a:cubicBezTo>
                  <a:cubicBezTo>
                    <a:pt x="15645" y="1702"/>
                    <a:pt x="15645" y="1735"/>
                    <a:pt x="15645" y="1769"/>
                  </a:cubicBezTo>
                  <a:cubicBezTo>
                    <a:pt x="15611" y="1769"/>
                    <a:pt x="15611" y="1802"/>
                    <a:pt x="15611" y="1802"/>
                  </a:cubicBezTo>
                  <a:cubicBezTo>
                    <a:pt x="15545" y="1902"/>
                    <a:pt x="15411" y="2002"/>
                    <a:pt x="15311" y="2002"/>
                  </a:cubicBezTo>
                  <a:cubicBezTo>
                    <a:pt x="14344" y="2036"/>
                    <a:pt x="13376" y="2036"/>
                    <a:pt x="12409" y="2036"/>
                  </a:cubicBezTo>
                  <a:cubicBezTo>
                    <a:pt x="12776" y="1669"/>
                    <a:pt x="13210" y="1368"/>
                    <a:pt x="13543" y="968"/>
                  </a:cubicBezTo>
                  <a:cubicBezTo>
                    <a:pt x="13710" y="768"/>
                    <a:pt x="13677" y="401"/>
                    <a:pt x="13777" y="101"/>
                  </a:cubicBezTo>
                  <a:cubicBezTo>
                    <a:pt x="13443" y="68"/>
                    <a:pt x="13143" y="34"/>
                    <a:pt x="12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6983074" y="680023"/>
              <a:ext cx="809654" cy="266620"/>
            </a:xfrm>
            <a:custGeom>
              <a:avLst/>
              <a:gdLst/>
              <a:ahLst/>
              <a:cxnLst/>
              <a:rect l="l" t="t" r="r" b="b"/>
              <a:pathLst>
                <a:path w="16145" h="5309" extrusionOk="0">
                  <a:moveTo>
                    <a:pt x="667" y="1168"/>
                  </a:moveTo>
                  <a:lnTo>
                    <a:pt x="1601" y="2569"/>
                  </a:lnTo>
                  <a:cubicBezTo>
                    <a:pt x="1568" y="2603"/>
                    <a:pt x="1534" y="2636"/>
                    <a:pt x="1468" y="2670"/>
                  </a:cubicBezTo>
                  <a:cubicBezTo>
                    <a:pt x="867" y="2403"/>
                    <a:pt x="600" y="1902"/>
                    <a:pt x="534" y="1269"/>
                  </a:cubicBezTo>
                  <a:cubicBezTo>
                    <a:pt x="567" y="1235"/>
                    <a:pt x="634" y="1202"/>
                    <a:pt x="667" y="1168"/>
                  </a:cubicBezTo>
                  <a:close/>
                  <a:moveTo>
                    <a:pt x="4170" y="601"/>
                  </a:moveTo>
                  <a:cubicBezTo>
                    <a:pt x="4870" y="902"/>
                    <a:pt x="5471" y="1936"/>
                    <a:pt x="5437" y="2670"/>
                  </a:cubicBezTo>
                  <a:cubicBezTo>
                    <a:pt x="4803" y="2036"/>
                    <a:pt x="4403" y="1402"/>
                    <a:pt x="4170" y="601"/>
                  </a:cubicBezTo>
                  <a:close/>
                  <a:moveTo>
                    <a:pt x="1835" y="3470"/>
                  </a:moveTo>
                  <a:lnTo>
                    <a:pt x="1835" y="3470"/>
                  </a:lnTo>
                  <a:cubicBezTo>
                    <a:pt x="1742" y="4182"/>
                    <a:pt x="1448" y="4578"/>
                    <a:pt x="979" y="4578"/>
                  </a:cubicBezTo>
                  <a:cubicBezTo>
                    <a:pt x="943" y="4578"/>
                    <a:pt x="906" y="4576"/>
                    <a:pt x="867" y="4571"/>
                  </a:cubicBezTo>
                  <a:cubicBezTo>
                    <a:pt x="1201" y="4204"/>
                    <a:pt x="1501" y="3837"/>
                    <a:pt x="1835" y="3470"/>
                  </a:cubicBezTo>
                  <a:close/>
                  <a:moveTo>
                    <a:pt x="5204" y="3737"/>
                  </a:moveTo>
                  <a:cubicBezTo>
                    <a:pt x="5270" y="3770"/>
                    <a:pt x="5304" y="3804"/>
                    <a:pt x="5371" y="3837"/>
                  </a:cubicBezTo>
                  <a:cubicBezTo>
                    <a:pt x="5170" y="4171"/>
                    <a:pt x="4970" y="4471"/>
                    <a:pt x="4737" y="4804"/>
                  </a:cubicBezTo>
                  <a:lnTo>
                    <a:pt x="4570" y="4704"/>
                  </a:lnTo>
                  <a:cubicBezTo>
                    <a:pt x="4770" y="4371"/>
                    <a:pt x="5004" y="4037"/>
                    <a:pt x="5204" y="3737"/>
                  </a:cubicBezTo>
                  <a:close/>
                  <a:moveTo>
                    <a:pt x="4103" y="1"/>
                  </a:moveTo>
                  <a:cubicBezTo>
                    <a:pt x="4029" y="1"/>
                    <a:pt x="3958" y="12"/>
                    <a:pt x="3903" y="34"/>
                  </a:cubicBezTo>
                  <a:cubicBezTo>
                    <a:pt x="3803" y="101"/>
                    <a:pt x="3703" y="435"/>
                    <a:pt x="3736" y="601"/>
                  </a:cubicBezTo>
                  <a:cubicBezTo>
                    <a:pt x="3903" y="1068"/>
                    <a:pt x="4103" y="1535"/>
                    <a:pt x="4336" y="2002"/>
                  </a:cubicBezTo>
                  <a:cubicBezTo>
                    <a:pt x="4437" y="2236"/>
                    <a:pt x="4603" y="2403"/>
                    <a:pt x="4737" y="2670"/>
                  </a:cubicBezTo>
                  <a:cubicBezTo>
                    <a:pt x="4225" y="2670"/>
                    <a:pt x="3729" y="2655"/>
                    <a:pt x="3237" y="2655"/>
                  </a:cubicBezTo>
                  <a:cubicBezTo>
                    <a:pt x="2991" y="2655"/>
                    <a:pt x="2746" y="2658"/>
                    <a:pt x="2502" y="2670"/>
                  </a:cubicBezTo>
                  <a:cubicBezTo>
                    <a:pt x="2335" y="2670"/>
                    <a:pt x="2135" y="2770"/>
                    <a:pt x="1868" y="2836"/>
                  </a:cubicBezTo>
                  <a:cubicBezTo>
                    <a:pt x="1935" y="2002"/>
                    <a:pt x="1468" y="1335"/>
                    <a:pt x="901" y="768"/>
                  </a:cubicBezTo>
                  <a:cubicBezTo>
                    <a:pt x="781" y="649"/>
                    <a:pt x="529" y="529"/>
                    <a:pt x="405" y="529"/>
                  </a:cubicBezTo>
                  <a:cubicBezTo>
                    <a:pt x="390" y="529"/>
                    <a:pt x="378" y="531"/>
                    <a:pt x="367" y="535"/>
                  </a:cubicBezTo>
                  <a:cubicBezTo>
                    <a:pt x="200" y="635"/>
                    <a:pt x="100" y="902"/>
                    <a:pt x="33" y="1102"/>
                  </a:cubicBezTo>
                  <a:cubicBezTo>
                    <a:pt x="0" y="1235"/>
                    <a:pt x="100" y="1435"/>
                    <a:pt x="133" y="1602"/>
                  </a:cubicBezTo>
                  <a:cubicBezTo>
                    <a:pt x="300" y="2336"/>
                    <a:pt x="767" y="2836"/>
                    <a:pt x="1434" y="3203"/>
                  </a:cubicBezTo>
                  <a:cubicBezTo>
                    <a:pt x="1134" y="3570"/>
                    <a:pt x="834" y="3870"/>
                    <a:pt x="600" y="4237"/>
                  </a:cubicBezTo>
                  <a:cubicBezTo>
                    <a:pt x="500" y="4437"/>
                    <a:pt x="467" y="4838"/>
                    <a:pt x="600" y="4938"/>
                  </a:cubicBezTo>
                  <a:cubicBezTo>
                    <a:pt x="692" y="5052"/>
                    <a:pt x="892" y="5103"/>
                    <a:pt x="1084" y="5103"/>
                  </a:cubicBezTo>
                  <a:cubicBezTo>
                    <a:pt x="1173" y="5103"/>
                    <a:pt x="1260" y="5092"/>
                    <a:pt x="1334" y="5071"/>
                  </a:cubicBezTo>
                  <a:cubicBezTo>
                    <a:pt x="1601" y="5005"/>
                    <a:pt x="1868" y="4771"/>
                    <a:pt x="2001" y="4538"/>
                  </a:cubicBezTo>
                  <a:cubicBezTo>
                    <a:pt x="2268" y="4104"/>
                    <a:pt x="2468" y="3604"/>
                    <a:pt x="2702" y="3137"/>
                  </a:cubicBezTo>
                  <a:lnTo>
                    <a:pt x="5204" y="3137"/>
                  </a:lnTo>
                  <a:cubicBezTo>
                    <a:pt x="4904" y="3470"/>
                    <a:pt x="4603" y="3770"/>
                    <a:pt x="4370" y="4104"/>
                  </a:cubicBezTo>
                  <a:cubicBezTo>
                    <a:pt x="4070" y="4571"/>
                    <a:pt x="4103" y="5105"/>
                    <a:pt x="4370" y="5238"/>
                  </a:cubicBezTo>
                  <a:cubicBezTo>
                    <a:pt x="4469" y="5288"/>
                    <a:pt x="4558" y="5309"/>
                    <a:pt x="4639" y="5309"/>
                  </a:cubicBezTo>
                  <a:cubicBezTo>
                    <a:pt x="4938" y="5309"/>
                    <a:pt x="5127" y="5022"/>
                    <a:pt x="5337" y="4838"/>
                  </a:cubicBezTo>
                  <a:cubicBezTo>
                    <a:pt x="5504" y="4704"/>
                    <a:pt x="5604" y="4538"/>
                    <a:pt x="5704" y="4337"/>
                  </a:cubicBezTo>
                  <a:cubicBezTo>
                    <a:pt x="5838" y="3937"/>
                    <a:pt x="5971" y="3537"/>
                    <a:pt x="6104" y="3137"/>
                  </a:cubicBezTo>
                  <a:cubicBezTo>
                    <a:pt x="6505" y="3137"/>
                    <a:pt x="6920" y="3122"/>
                    <a:pt x="7330" y="3122"/>
                  </a:cubicBezTo>
                  <a:cubicBezTo>
                    <a:pt x="7535" y="3122"/>
                    <a:pt x="7739" y="3125"/>
                    <a:pt x="7939" y="3137"/>
                  </a:cubicBezTo>
                  <a:cubicBezTo>
                    <a:pt x="10508" y="3170"/>
                    <a:pt x="13043" y="3237"/>
                    <a:pt x="15578" y="3270"/>
                  </a:cubicBezTo>
                  <a:cubicBezTo>
                    <a:pt x="15778" y="3270"/>
                    <a:pt x="15945" y="3070"/>
                    <a:pt x="16145" y="3003"/>
                  </a:cubicBezTo>
                  <a:cubicBezTo>
                    <a:pt x="15945" y="2936"/>
                    <a:pt x="15778" y="2836"/>
                    <a:pt x="15578" y="2836"/>
                  </a:cubicBezTo>
                  <a:cubicBezTo>
                    <a:pt x="14510" y="2836"/>
                    <a:pt x="13410" y="2870"/>
                    <a:pt x="12342" y="2870"/>
                  </a:cubicBezTo>
                  <a:cubicBezTo>
                    <a:pt x="10407" y="2836"/>
                    <a:pt x="8506" y="2736"/>
                    <a:pt x="6605" y="2703"/>
                  </a:cubicBezTo>
                  <a:cubicBezTo>
                    <a:pt x="6104" y="2703"/>
                    <a:pt x="5904" y="2569"/>
                    <a:pt x="5804" y="2069"/>
                  </a:cubicBezTo>
                  <a:cubicBezTo>
                    <a:pt x="5671" y="1235"/>
                    <a:pt x="5170" y="601"/>
                    <a:pt x="4503" y="134"/>
                  </a:cubicBezTo>
                  <a:cubicBezTo>
                    <a:pt x="4414" y="45"/>
                    <a:pt x="4251" y="1"/>
                    <a:pt x="4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3374556" y="4171469"/>
              <a:ext cx="690588" cy="292012"/>
            </a:xfrm>
            <a:custGeom>
              <a:avLst/>
              <a:gdLst/>
              <a:ahLst/>
              <a:cxnLst/>
              <a:rect l="l" t="t" r="r" b="b"/>
              <a:pathLst>
                <a:path w="13744" h="5821" extrusionOk="0">
                  <a:moveTo>
                    <a:pt x="7539" y="597"/>
                  </a:moveTo>
                  <a:cubicBezTo>
                    <a:pt x="7572" y="630"/>
                    <a:pt x="7606" y="663"/>
                    <a:pt x="7672" y="730"/>
                  </a:cubicBezTo>
                  <a:cubicBezTo>
                    <a:pt x="7272" y="1197"/>
                    <a:pt x="6905" y="1664"/>
                    <a:pt x="6505" y="2131"/>
                  </a:cubicBezTo>
                  <a:cubicBezTo>
                    <a:pt x="6505" y="1364"/>
                    <a:pt x="7038" y="997"/>
                    <a:pt x="7539" y="597"/>
                  </a:cubicBezTo>
                  <a:close/>
                  <a:moveTo>
                    <a:pt x="12993" y="883"/>
                  </a:moveTo>
                  <a:cubicBezTo>
                    <a:pt x="13046" y="883"/>
                    <a:pt x="13096" y="888"/>
                    <a:pt x="13143" y="897"/>
                  </a:cubicBezTo>
                  <a:cubicBezTo>
                    <a:pt x="12376" y="1531"/>
                    <a:pt x="11842" y="2398"/>
                    <a:pt x="10708" y="2431"/>
                  </a:cubicBezTo>
                  <a:cubicBezTo>
                    <a:pt x="11050" y="1715"/>
                    <a:pt x="12263" y="883"/>
                    <a:pt x="12993" y="883"/>
                  </a:cubicBezTo>
                  <a:close/>
                  <a:moveTo>
                    <a:pt x="10207" y="2898"/>
                  </a:moveTo>
                  <a:cubicBezTo>
                    <a:pt x="10674" y="3565"/>
                    <a:pt x="11108" y="4266"/>
                    <a:pt x="11575" y="4933"/>
                  </a:cubicBezTo>
                  <a:cubicBezTo>
                    <a:pt x="11508" y="4966"/>
                    <a:pt x="11442" y="5000"/>
                    <a:pt x="11375" y="5066"/>
                  </a:cubicBezTo>
                  <a:cubicBezTo>
                    <a:pt x="10941" y="4366"/>
                    <a:pt x="10508" y="3665"/>
                    <a:pt x="10074" y="2998"/>
                  </a:cubicBezTo>
                  <a:lnTo>
                    <a:pt x="10207" y="2898"/>
                  </a:lnTo>
                  <a:close/>
                  <a:moveTo>
                    <a:pt x="6305" y="3399"/>
                  </a:moveTo>
                  <a:lnTo>
                    <a:pt x="6305" y="3399"/>
                  </a:lnTo>
                  <a:cubicBezTo>
                    <a:pt x="7072" y="3799"/>
                    <a:pt x="7472" y="4399"/>
                    <a:pt x="7572" y="5333"/>
                  </a:cubicBezTo>
                  <a:cubicBezTo>
                    <a:pt x="6605" y="4966"/>
                    <a:pt x="6738" y="3999"/>
                    <a:pt x="6305" y="3399"/>
                  </a:cubicBezTo>
                  <a:close/>
                  <a:moveTo>
                    <a:pt x="7773" y="1"/>
                  </a:moveTo>
                  <a:cubicBezTo>
                    <a:pt x="7706" y="1"/>
                    <a:pt x="7626" y="31"/>
                    <a:pt x="7539" y="96"/>
                  </a:cubicBezTo>
                  <a:cubicBezTo>
                    <a:pt x="6872" y="630"/>
                    <a:pt x="6205" y="1130"/>
                    <a:pt x="6038" y="2031"/>
                  </a:cubicBezTo>
                  <a:cubicBezTo>
                    <a:pt x="6004" y="2331"/>
                    <a:pt x="6038" y="2598"/>
                    <a:pt x="6038" y="3032"/>
                  </a:cubicBezTo>
                  <a:lnTo>
                    <a:pt x="0" y="3032"/>
                  </a:lnTo>
                  <a:cubicBezTo>
                    <a:pt x="0" y="3098"/>
                    <a:pt x="0" y="3198"/>
                    <a:pt x="0" y="3265"/>
                  </a:cubicBezTo>
                  <a:lnTo>
                    <a:pt x="5604" y="3265"/>
                  </a:lnTo>
                  <a:cubicBezTo>
                    <a:pt x="5971" y="4032"/>
                    <a:pt x="6238" y="4666"/>
                    <a:pt x="6538" y="5267"/>
                  </a:cubicBezTo>
                  <a:cubicBezTo>
                    <a:pt x="6746" y="5605"/>
                    <a:pt x="7157" y="5821"/>
                    <a:pt x="7470" y="5821"/>
                  </a:cubicBezTo>
                  <a:cubicBezTo>
                    <a:pt x="7559" y="5821"/>
                    <a:pt x="7639" y="5804"/>
                    <a:pt x="7706" y="5767"/>
                  </a:cubicBezTo>
                  <a:cubicBezTo>
                    <a:pt x="8173" y="5467"/>
                    <a:pt x="8006" y="5033"/>
                    <a:pt x="7872" y="4699"/>
                  </a:cubicBezTo>
                  <a:cubicBezTo>
                    <a:pt x="7706" y="4232"/>
                    <a:pt x="7439" y="3799"/>
                    <a:pt x="7205" y="3332"/>
                  </a:cubicBezTo>
                  <a:lnTo>
                    <a:pt x="8206" y="3332"/>
                  </a:lnTo>
                  <a:cubicBezTo>
                    <a:pt x="9740" y="3332"/>
                    <a:pt x="9740" y="3365"/>
                    <a:pt x="10508" y="4699"/>
                  </a:cubicBezTo>
                  <a:cubicBezTo>
                    <a:pt x="10708" y="5000"/>
                    <a:pt x="10975" y="5267"/>
                    <a:pt x="11241" y="5467"/>
                  </a:cubicBezTo>
                  <a:cubicBezTo>
                    <a:pt x="11353" y="5556"/>
                    <a:pt x="11508" y="5556"/>
                    <a:pt x="11669" y="5556"/>
                  </a:cubicBezTo>
                  <a:cubicBezTo>
                    <a:pt x="11749" y="5556"/>
                    <a:pt x="11831" y="5556"/>
                    <a:pt x="11909" y="5567"/>
                  </a:cubicBezTo>
                  <a:cubicBezTo>
                    <a:pt x="11875" y="5333"/>
                    <a:pt x="11942" y="5100"/>
                    <a:pt x="11875" y="4900"/>
                  </a:cubicBezTo>
                  <a:cubicBezTo>
                    <a:pt x="11542" y="4299"/>
                    <a:pt x="11141" y="3699"/>
                    <a:pt x="10741" y="2998"/>
                  </a:cubicBezTo>
                  <a:cubicBezTo>
                    <a:pt x="11909" y="2932"/>
                    <a:pt x="12576" y="2098"/>
                    <a:pt x="13310" y="1397"/>
                  </a:cubicBezTo>
                  <a:cubicBezTo>
                    <a:pt x="13576" y="1197"/>
                    <a:pt x="13743" y="863"/>
                    <a:pt x="13510" y="630"/>
                  </a:cubicBezTo>
                  <a:cubicBezTo>
                    <a:pt x="13373" y="465"/>
                    <a:pt x="13077" y="346"/>
                    <a:pt x="12865" y="346"/>
                  </a:cubicBezTo>
                  <a:cubicBezTo>
                    <a:pt x="12820" y="346"/>
                    <a:pt x="12778" y="351"/>
                    <a:pt x="12743" y="363"/>
                  </a:cubicBezTo>
                  <a:cubicBezTo>
                    <a:pt x="11608" y="763"/>
                    <a:pt x="10574" y="1397"/>
                    <a:pt x="10041" y="2531"/>
                  </a:cubicBezTo>
                  <a:cubicBezTo>
                    <a:pt x="9874" y="2898"/>
                    <a:pt x="9674" y="2965"/>
                    <a:pt x="9373" y="2965"/>
                  </a:cubicBezTo>
                  <a:cubicBezTo>
                    <a:pt x="8540" y="2965"/>
                    <a:pt x="7706" y="2965"/>
                    <a:pt x="6872" y="2932"/>
                  </a:cubicBezTo>
                  <a:cubicBezTo>
                    <a:pt x="6738" y="2932"/>
                    <a:pt x="6605" y="2898"/>
                    <a:pt x="6471" y="2865"/>
                  </a:cubicBezTo>
                  <a:cubicBezTo>
                    <a:pt x="6938" y="2264"/>
                    <a:pt x="7372" y="1764"/>
                    <a:pt x="7706" y="1230"/>
                  </a:cubicBezTo>
                  <a:cubicBezTo>
                    <a:pt x="7872" y="997"/>
                    <a:pt x="7939" y="663"/>
                    <a:pt x="7972" y="330"/>
                  </a:cubicBezTo>
                  <a:cubicBezTo>
                    <a:pt x="7995" y="128"/>
                    <a:pt x="7912" y="1"/>
                    <a:pt x="7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6868770" y="4214319"/>
              <a:ext cx="955710" cy="226943"/>
            </a:xfrm>
            <a:custGeom>
              <a:avLst/>
              <a:gdLst/>
              <a:ahLst/>
              <a:cxnLst/>
              <a:rect l="l" t="t" r="r" b="b"/>
              <a:pathLst>
                <a:path w="19048" h="4504" extrusionOk="0">
                  <a:moveTo>
                    <a:pt x="601" y="634"/>
                  </a:moveTo>
                  <a:cubicBezTo>
                    <a:pt x="901" y="1001"/>
                    <a:pt x="1168" y="1335"/>
                    <a:pt x="1435" y="1702"/>
                  </a:cubicBezTo>
                  <a:cubicBezTo>
                    <a:pt x="1402" y="1735"/>
                    <a:pt x="1368" y="1768"/>
                    <a:pt x="1302" y="1835"/>
                  </a:cubicBezTo>
                  <a:cubicBezTo>
                    <a:pt x="1001" y="1468"/>
                    <a:pt x="735" y="1135"/>
                    <a:pt x="434" y="768"/>
                  </a:cubicBezTo>
                  <a:lnTo>
                    <a:pt x="601" y="634"/>
                  </a:lnTo>
                  <a:close/>
                  <a:moveTo>
                    <a:pt x="5471" y="2502"/>
                  </a:moveTo>
                  <a:cubicBezTo>
                    <a:pt x="5505" y="2536"/>
                    <a:pt x="5571" y="2569"/>
                    <a:pt x="5638" y="2602"/>
                  </a:cubicBezTo>
                  <a:cubicBezTo>
                    <a:pt x="5405" y="2969"/>
                    <a:pt x="5171" y="3336"/>
                    <a:pt x="4938" y="3703"/>
                  </a:cubicBezTo>
                  <a:cubicBezTo>
                    <a:pt x="4904" y="3670"/>
                    <a:pt x="4871" y="3636"/>
                    <a:pt x="4804" y="3603"/>
                  </a:cubicBezTo>
                  <a:cubicBezTo>
                    <a:pt x="4971" y="3203"/>
                    <a:pt x="5004" y="2702"/>
                    <a:pt x="5471" y="2502"/>
                  </a:cubicBezTo>
                  <a:close/>
                  <a:moveTo>
                    <a:pt x="1569" y="2836"/>
                  </a:moveTo>
                  <a:lnTo>
                    <a:pt x="1569" y="2836"/>
                  </a:lnTo>
                  <a:cubicBezTo>
                    <a:pt x="1402" y="3303"/>
                    <a:pt x="1402" y="3870"/>
                    <a:pt x="801" y="4237"/>
                  </a:cubicBezTo>
                  <a:cubicBezTo>
                    <a:pt x="701" y="3470"/>
                    <a:pt x="1102" y="3103"/>
                    <a:pt x="1569" y="2836"/>
                  </a:cubicBezTo>
                  <a:close/>
                  <a:moveTo>
                    <a:pt x="4104" y="0"/>
                  </a:moveTo>
                  <a:cubicBezTo>
                    <a:pt x="4070" y="234"/>
                    <a:pt x="3937" y="501"/>
                    <a:pt x="4004" y="701"/>
                  </a:cubicBezTo>
                  <a:cubicBezTo>
                    <a:pt x="4237" y="1168"/>
                    <a:pt x="4571" y="1602"/>
                    <a:pt x="4871" y="2069"/>
                  </a:cubicBezTo>
                  <a:cubicBezTo>
                    <a:pt x="4037" y="2069"/>
                    <a:pt x="3136" y="2069"/>
                    <a:pt x="2236" y="2035"/>
                  </a:cubicBezTo>
                  <a:cubicBezTo>
                    <a:pt x="2102" y="2035"/>
                    <a:pt x="1902" y="1835"/>
                    <a:pt x="1802" y="1702"/>
                  </a:cubicBezTo>
                  <a:cubicBezTo>
                    <a:pt x="1435" y="1235"/>
                    <a:pt x="1102" y="701"/>
                    <a:pt x="735" y="234"/>
                  </a:cubicBezTo>
                  <a:cubicBezTo>
                    <a:pt x="670" y="169"/>
                    <a:pt x="522" y="132"/>
                    <a:pt x="398" y="132"/>
                  </a:cubicBezTo>
                  <a:cubicBezTo>
                    <a:pt x="330" y="132"/>
                    <a:pt x="270" y="144"/>
                    <a:pt x="234" y="167"/>
                  </a:cubicBezTo>
                  <a:cubicBezTo>
                    <a:pt x="134" y="301"/>
                    <a:pt x="1" y="534"/>
                    <a:pt x="67" y="701"/>
                  </a:cubicBezTo>
                  <a:cubicBezTo>
                    <a:pt x="168" y="1034"/>
                    <a:pt x="334" y="1368"/>
                    <a:pt x="568" y="1635"/>
                  </a:cubicBezTo>
                  <a:cubicBezTo>
                    <a:pt x="801" y="1935"/>
                    <a:pt x="1102" y="2169"/>
                    <a:pt x="1302" y="2335"/>
                  </a:cubicBezTo>
                  <a:cubicBezTo>
                    <a:pt x="968" y="2869"/>
                    <a:pt x="635" y="3269"/>
                    <a:pt x="434" y="3736"/>
                  </a:cubicBezTo>
                  <a:cubicBezTo>
                    <a:pt x="334" y="3903"/>
                    <a:pt x="368" y="4303"/>
                    <a:pt x="501" y="4370"/>
                  </a:cubicBezTo>
                  <a:cubicBezTo>
                    <a:pt x="612" y="4459"/>
                    <a:pt x="798" y="4504"/>
                    <a:pt x="978" y="4504"/>
                  </a:cubicBezTo>
                  <a:cubicBezTo>
                    <a:pt x="1068" y="4504"/>
                    <a:pt x="1157" y="4492"/>
                    <a:pt x="1235" y="4470"/>
                  </a:cubicBezTo>
                  <a:cubicBezTo>
                    <a:pt x="1402" y="4404"/>
                    <a:pt x="1602" y="4203"/>
                    <a:pt x="1702" y="4003"/>
                  </a:cubicBezTo>
                  <a:cubicBezTo>
                    <a:pt x="1935" y="3536"/>
                    <a:pt x="2102" y="3036"/>
                    <a:pt x="2302" y="2536"/>
                  </a:cubicBezTo>
                  <a:lnTo>
                    <a:pt x="4771" y="2536"/>
                  </a:lnTo>
                  <a:cubicBezTo>
                    <a:pt x="4637" y="3003"/>
                    <a:pt x="4504" y="3436"/>
                    <a:pt x="4437" y="3903"/>
                  </a:cubicBezTo>
                  <a:cubicBezTo>
                    <a:pt x="4404" y="4037"/>
                    <a:pt x="4537" y="4270"/>
                    <a:pt x="4637" y="4337"/>
                  </a:cubicBezTo>
                  <a:cubicBezTo>
                    <a:pt x="4660" y="4343"/>
                    <a:pt x="4687" y="4345"/>
                    <a:pt x="4716" y="4345"/>
                  </a:cubicBezTo>
                  <a:cubicBezTo>
                    <a:pt x="4858" y="4345"/>
                    <a:pt x="5055" y="4281"/>
                    <a:pt x="5138" y="4170"/>
                  </a:cubicBezTo>
                  <a:cubicBezTo>
                    <a:pt x="5438" y="3836"/>
                    <a:pt x="5738" y="3470"/>
                    <a:pt x="5905" y="3036"/>
                  </a:cubicBezTo>
                  <a:cubicBezTo>
                    <a:pt x="6105" y="2569"/>
                    <a:pt x="6372" y="2502"/>
                    <a:pt x="6806" y="2502"/>
                  </a:cubicBezTo>
                  <a:lnTo>
                    <a:pt x="18414" y="2502"/>
                  </a:lnTo>
                  <a:cubicBezTo>
                    <a:pt x="18614" y="2502"/>
                    <a:pt x="18848" y="2369"/>
                    <a:pt x="19048" y="2269"/>
                  </a:cubicBezTo>
                  <a:cubicBezTo>
                    <a:pt x="18848" y="2202"/>
                    <a:pt x="18614" y="2069"/>
                    <a:pt x="18414" y="2069"/>
                  </a:cubicBezTo>
                  <a:lnTo>
                    <a:pt x="6472" y="2069"/>
                  </a:lnTo>
                  <a:cubicBezTo>
                    <a:pt x="5605" y="2069"/>
                    <a:pt x="5638" y="2069"/>
                    <a:pt x="5371" y="1268"/>
                  </a:cubicBezTo>
                  <a:cubicBezTo>
                    <a:pt x="5238" y="901"/>
                    <a:pt x="5004" y="501"/>
                    <a:pt x="4737" y="201"/>
                  </a:cubicBezTo>
                  <a:cubicBezTo>
                    <a:pt x="4637" y="67"/>
                    <a:pt x="4337" y="67"/>
                    <a:pt x="4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6298837" y="789528"/>
              <a:ext cx="84141" cy="77764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6076579" y="79111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6530620" y="781592"/>
              <a:ext cx="55565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6721127" y="792702"/>
              <a:ext cx="52390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5674927" y="776832"/>
              <a:ext cx="55564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5865434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5033554" y="78794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4811296" y="79111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5265337" y="780006"/>
              <a:ext cx="53977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5455844" y="792702"/>
              <a:ext cx="52389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4409643" y="776832"/>
              <a:ext cx="55565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4600150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6173420" y="429367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5951162" y="429684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6405203" y="4287322"/>
              <a:ext cx="55564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6595710" y="4298431"/>
              <a:ext cx="53977" cy="58720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5549509" y="4282561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5740016" y="4295257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4908136" y="4293670"/>
              <a:ext cx="84141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4685878" y="429684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5139920" y="4285735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9" name="Google Shape;1179;p39"/>
            <p:cNvSpPr/>
            <p:nvPr/>
          </p:nvSpPr>
          <p:spPr>
            <a:xfrm>
              <a:off x="5330426" y="4298431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4284227" y="4282561"/>
              <a:ext cx="55564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4474733" y="4293670"/>
              <a:ext cx="53977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339971" name="Google Shape;1182;p39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4" t="18671" r="2953" b="7001"/>
          <a:stretch>
            <a:fillRect/>
          </a:stretch>
        </p:blipFill>
        <p:spPr bwMode="auto">
          <a:xfrm>
            <a:off x="891951" y="1661014"/>
            <a:ext cx="3558116" cy="378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2146" y="12403"/>
            <a:ext cx="8379854" cy="6858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18193"/>
            <a:ext cx="3232149" cy="36258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10397" y="491995"/>
            <a:ext cx="8023537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vùng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núi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chắc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hẳn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gắn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Y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lũ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ngàn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rộn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thú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ngàn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thét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núi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mật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rừng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thiêng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…..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Y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thôi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rừng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tuý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con”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rừng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thẩm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mĩ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góp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hun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đúc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hồn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74083" y="1836341"/>
            <a:ext cx="3003968" cy="304698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đẽ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hun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đúc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hồn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1200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970" name="Google Shape;1151;p39"/>
          <p:cNvGrpSpPr>
            <a:grpSpLocks/>
          </p:cNvGrpSpPr>
          <p:nvPr/>
        </p:nvGrpSpPr>
        <p:grpSpPr bwMode="auto">
          <a:xfrm>
            <a:off x="4406900" y="905934"/>
            <a:ext cx="6064251" cy="5046133"/>
            <a:chOff x="3304703" y="680023"/>
            <a:chExt cx="4548353" cy="3783458"/>
          </a:xfrm>
        </p:grpSpPr>
        <p:sp>
          <p:nvSpPr>
            <p:cNvPr id="1152" name="Google Shape;1152;p39"/>
            <p:cNvSpPr/>
            <p:nvPr/>
          </p:nvSpPr>
          <p:spPr>
            <a:xfrm>
              <a:off x="7802254" y="849835"/>
              <a:ext cx="50802" cy="3447010"/>
            </a:xfrm>
            <a:custGeom>
              <a:avLst/>
              <a:gdLst/>
              <a:ahLst/>
              <a:cxnLst/>
              <a:rect l="l" t="t" r="r" b="b"/>
              <a:pathLst>
                <a:path w="1001" h="68716" extrusionOk="0">
                  <a:moveTo>
                    <a:pt x="334" y="0"/>
                  </a:moveTo>
                  <a:cubicBezTo>
                    <a:pt x="234" y="600"/>
                    <a:pt x="200" y="1168"/>
                    <a:pt x="234" y="1768"/>
                  </a:cubicBezTo>
                  <a:cubicBezTo>
                    <a:pt x="334" y="3836"/>
                    <a:pt x="534" y="5904"/>
                    <a:pt x="567" y="8006"/>
                  </a:cubicBezTo>
                  <a:cubicBezTo>
                    <a:pt x="634" y="10441"/>
                    <a:pt x="567" y="12909"/>
                    <a:pt x="534" y="15378"/>
                  </a:cubicBezTo>
                  <a:cubicBezTo>
                    <a:pt x="434" y="21082"/>
                    <a:pt x="300" y="26752"/>
                    <a:pt x="234" y="32457"/>
                  </a:cubicBezTo>
                  <a:cubicBezTo>
                    <a:pt x="200" y="36293"/>
                    <a:pt x="234" y="40162"/>
                    <a:pt x="200" y="43998"/>
                  </a:cubicBezTo>
                  <a:cubicBezTo>
                    <a:pt x="167" y="49068"/>
                    <a:pt x="67" y="54139"/>
                    <a:pt x="33" y="59209"/>
                  </a:cubicBezTo>
                  <a:cubicBezTo>
                    <a:pt x="0" y="61177"/>
                    <a:pt x="0" y="63145"/>
                    <a:pt x="33" y="65113"/>
                  </a:cubicBezTo>
                  <a:cubicBezTo>
                    <a:pt x="33" y="66081"/>
                    <a:pt x="67" y="67048"/>
                    <a:pt x="100" y="68049"/>
                  </a:cubicBezTo>
                  <a:cubicBezTo>
                    <a:pt x="100" y="68282"/>
                    <a:pt x="267" y="68516"/>
                    <a:pt x="334" y="68716"/>
                  </a:cubicBezTo>
                  <a:lnTo>
                    <a:pt x="534" y="68716"/>
                  </a:lnTo>
                  <a:cubicBezTo>
                    <a:pt x="567" y="68416"/>
                    <a:pt x="667" y="68115"/>
                    <a:pt x="634" y="67849"/>
                  </a:cubicBezTo>
                  <a:cubicBezTo>
                    <a:pt x="600" y="65847"/>
                    <a:pt x="500" y="63846"/>
                    <a:pt x="500" y="61844"/>
                  </a:cubicBezTo>
                  <a:cubicBezTo>
                    <a:pt x="534" y="57808"/>
                    <a:pt x="634" y="53772"/>
                    <a:pt x="667" y="49736"/>
                  </a:cubicBezTo>
                  <a:cubicBezTo>
                    <a:pt x="701" y="45633"/>
                    <a:pt x="667" y="41496"/>
                    <a:pt x="701" y="37393"/>
                  </a:cubicBezTo>
                  <a:cubicBezTo>
                    <a:pt x="767" y="33157"/>
                    <a:pt x="901" y="28887"/>
                    <a:pt x="934" y="24651"/>
                  </a:cubicBezTo>
                  <a:cubicBezTo>
                    <a:pt x="1001" y="20815"/>
                    <a:pt x="1001" y="16979"/>
                    <a:pt x="1001" y="13143"/>
                  </a:cubicBezTo>
                  <a:cubicBezTo>
                    <a:pt x="1001" y="10708"/>
                    <a:pt x="967" y="8273"/>
                    <a:pt x="901" y="5838"/>
                  </a:cubicBezTo>
                  <a:cubicBezTo>
                    <a:pt x="834" y="4203"/>
                    <a:pt x="600" y="2569"/>
                    <a:pt x="434" y="934"/>
                  </a:cubicBezTo>
                  <a:cubicBezTo>
                    <a:pt x="400" y="600"/>
                    <a:pt x="367" y="30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3304703" y="826029"/>
              <a:ext cx="57152" cy="3510490"/>
            </a:xfrm>
            <a:custGeom>
              <a:avLst/>
              <a:gdLst/>
              <a:ahLst/>
              <a:cxnLst/>
              <a:rect l="l" t="t" r="r" b="b"/>
              <a:pathLst>
                <a:path w="1135" h="69984" extrusionOk="0">
                  <a:moveTo>
                    <a:pt x="567" y="0"/>
                  </a:moveTo>
                  <a:lnTo>
                    <a:pt x="567" y="267"/>
                  </a:lnTo>
                  <a:cubicBezTo>
                    <a:pt x="601" y="2135"/>
                    <a:pt x="500" y="4570"/>
                    <a:pt x="500" y="6438"/>
                  </a:cubicBezTo>
                  <a:cubicBezTo>
                    <a:pt x="434" y="11708"/>
                    <a:pt x="0" y="16945"/>
                    <a:pt x="100" y="22183"/>
                  </a:cubicBezTo>
                  <a:cubicBezTo>
                    <a:pt x="234" y="29354"/>
                    <a:pt x="67" y="36526"/>
                    <a:pt x="134" y="43698"/>
                  </a:cubicBezTo>
                  <a:cubicBezTo>
                    <a:pt x="134" y="48568"/>
                    <a:pt x="300" y="53472"/>
                    <a:pt x="400" y="58342"/>
                  </a:cubicBezTo>
                  <a:cubicBezTo>
                    <a:pt x="467" y="62111"/>
                    <a:pt x="567" y="65847"/>
                    <a:pt x="634" y="69583"/>
                  </a:cubicBezTo>
                  <a:cubicBezTo>
                    <a:pt x="667" y="69717"/>
                    <a:pt x="834" y="69850"/>
                    <a:pt x="901" y="69983"/>
                  </a:cubicBezTo>
                  <a:cubicBezTo>
                    <a:pt x="1001" y="69850"/>
                    <a:pt x="1134" y="69717"/>
                    <a:pt x="1134" y="69583"/>
                  </a:cubicBezTo>
                  <a:cubicBezTo>
                    <a:pt x="1134" y="67849"/>
                    <a:pt x="1101" y="66081"/>
                    <a:pt x="1068" y="64313"/>
                  </a:cubicBezTo>
                  <a:cubicBezTo>
                    <a:pt x="1034" y="62278"/>
                    <a:pt x="967" y="60276"/>
                    <a:pt x="934" y="58242"/>
                  </a:cubicBezTo>
                  <a:cubicBezTo>
                    <a:pt x="834" y="53305"/>
                    <a:pt x="734" y="48368"/>
                    <a:pt x="667" y="43398"/>
                  </a:cubicBezTo>
                  <a:cubicBezTo>
                    <a:pt x="634" y="40562"/>
                    <a:pt x="634" y="37727"/>
                    <a:pt x="634" y="34892"/>
                  </a:cubicBezTo>
                  <a:cubicBezTo>
                    <a:pt x="634" y="30622"/>
                    <a:pt x="634" y="26352"/>
                    <a:pt x="634" y="22082"/>
                  </a:cubicBezTo>
                  <a:cubicBezTo>
                    <a:pt x="634" y="19147"/>
                    <a:pt x="634" y="16212"/>
                    <a:pt x="701" y="13243"/>
                  </a:cubicBezTo>
                  <a:cubicBezTo>
                    <a:pt x="767" y="9840"/>
                    <a:pt x="1101" y="6471"/>
                    <a:pt x="867" y="3069"/>
                  </a:cubicBezTo>
                  <a:cubicBezTo>
                    <a:pt x="801" y="2235"/>
                    <a:pt x="767" y="834"/>
                    <a:pt x="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3328517" y="692719"/>
              <a:ext cx="914433" cy="265033"/>
            </a:xfrm>
            <a:custGeom>
              <a:avLst/>
              <a:gdLst/>
              <a:ahLst/>
              <a:cxnLst/>
              <a:rect l="l" t="t" r="r" b="b"/>
              <a:pathLst>
                <a:path w="18247" h="5256" extrusionOk="0">
                  <a:moveTo>
                    <a:pt x="13410" y="368"/>
                  </a:moveTo>
                  <a:lnTo>
                    <a:pt x="13410" y="368"/>
                  </a:lnTo>
                  <a:cubicBezTo>
                    <a:pt x="13009" y="1102"/>
                    <a:pt x="12376" y="1469"/>
                    <a:pt x="11742" y="1869"/>
                  </a:cubicBezTo>
                  <a:cubicBezTo>
                    <a:pt x="11875" y="1202"/>
                    <a:pt x="12743" y="401"/>
                    <a:pt x="13410" y="368"/>
                  </a:cubicBezTo>
                  <a:close/>
                  <a:moveTo>
                    <a:pt x="17592" y="563"/>
                  </a:moveTo>
                  <a:cubicBezTo>
                    <a:pt x="17610" y="563"/>
                    <a:pt x="17628" y="564"/>
                    <a:pt x="17646" y="568"/>
                  </a:cubicBezTo>
                  <a:cubicBezTo>
                    <a:pt x="17779" y="601"/>
                    <a:pt x="17813" y="735"/>
                    <a:pt x="17779" y="868"/>
                  </a:cubicBezTo>
                  <a:cubicBezTo>
                    <a:pt x="17746" y="1035"/>
                    <a:pt x="17613" y="1168"/>
                    <a:pt x="17479" y="1268"/>
                  </a:cubicBezTo>
                  <a:cubicBezTo>
                    <a:pt x="17346" y="1335"/>
                    <a:pt x="17212" y="1435"/>
                    <a:pt x="17079" y="1502"/>
                  </a:cubicBezTo>
                  <a:cubicBezTo>
                    <a:pt x="16728" y="1598"/>
                    <a:pt x="16407" y="1938"/>
                    <a:pt x="16001" y="1938"/>
                  </a:cubicBezTo>
                  <a:cubicBezTo>
                    <a:pt x="15982" y="1938"/>
                    <a:pt x="15964" y="1937"/>
                    <a:pt x="15945" y="1936"/>
                  </a:cubicBezTo>
                  <a:cubicBezTo>
                    <a:pt x="15978" y="1902"/>
                    <a:pt x="16012" y="1902"/>
                    <a:pt x="16012" y="1869"/>
                  </a:cubicBezTo>
                  <a:cubicBezTo>
                    <a:pt x="16045" y="1802"/>
                    <a:pt x="16078" y="1769"/>
                    <a:pt x="16112" y="1735"/>
                  </a:cubicBezTo>
                  <a:cubicBezTo>
                    <a:pt x="16312" y="1502"/>
                    <a:pt x="16545" y="1302"/>
                    <a:pt x="16745" y="1068"/>
                  </a:cubicBezTo>
                  <a:lnTo>
                    <a:pt x="16712" y="1068"/>
                  </a:lnTo>
                  <a:cubicBezTo>
                    <a:pt x="16845" y="935"/>
                    <a:pt x="17012" y="835"/>
                    <a:pt x="17179" y="735"/>
                  </a:cubicBezTo>
                  <a:cubicBezTo>
                    <a:pt x="17298" y="675"/>
                    <a:pt x="17444" y="563"/>
                    <a:pt x="17592" y="563"/>
                  </a:cubicBezTo>
                  <a:close/>
                  <a:moveTo>
                    <a:pt x="16012" y="2636"/>
                  </a:moveTo>
                  <a:lnTo>
                    <a:pt x="16012" y="2636"/>
                  </a:lnTo>
                  <a:cubicBezTo>
                    <a:pt x="16812" y="2903"/>
                    <a:pt x="17279" y="3503"/>
                    <a:pt x="17379" y="4237"/>
                  </a:cubicBezTo>
                  <a:cubicBezTo>
                    <a:pt x="16745" y="3970"/>
                    <a:pt x="16212" y="3370"/>
                    <a:pt x="16012" y="2636"/>
                  </a:cubicBezTo>
                  <a:close/>
                  <a:moveTo>
                    <a:pt x="11675" y="2569"/>
                  </a:moveTo>
                  <a:lnTo>
                    <a:pt x="11675" y="2569"/>
                  </a:lnTo>
                  <a:cubicBezTo>
                    <a:pt x="12542" y="2769"/>
                    <a:pt x="13176" y="3603"/>
                    <a:pt x="13176" y="4604"/>
                  </a:cubicBezTo>
                  <a:cubicBezTo>
                    <a:pt x="12642" y="3904"/>
                    <a:pt x="12175" y="3270"/>
                    <a:pt x="11675" y="2569"/>
                  </a:cubicBezTo>
                  <a:close/>
                  <a:moveTo>
                    <a:pt x="12843" y="1"/>
                  </a:moveTo>
                  <a:cubicBezTo>
                    <a:pt x="12743" y="1"/>
                    <a:pt x="12676" y="68"/>
                    <a:pt x="12609" y="101"/>
                  </a:cubicBezTo>
                  <a:cubicBezTo>
                    <a:pt x="11942" y="635"/>
                    <a:pt x="11375" y="1235"/>
                    <a:pt x="11175" y="2102"/>
                  </a:cubicBezTo>
                  <a:lnTo>
                    <a:pt x="11108" y="2102"/>
                  </a:lnTo>
                  <a:cubicBezTo>
                    <a:pt x="8406" y="2202"/>
                    <a:pt x="5704" y="2302"/>
                    <a:pt x="3002" y="2403"/>
                  </a:cubicBezTo>
                  <a:cubicBezTo>
                    <a:pt x="2635" y="2419"/>
                    <a:pt x="2268" y="2419"/>
                    <a:pt x="1901" y="2419"/>
                  </a:cubicBezTo>
                  <a:cubicBezTo>
                    <a:pt x="1535" y="2419"/>
                    <a:pt x="1168" y="2419"/>
                    <a:pt x="801" y="2436"/>
                  </a:cubicBezTo>
                  <a:cubicBezTo>
                    <a:pt x="534" y="2469"/>
                    <a:pt x="267" y="2569"/>
                    <a:pt x="0" y="2636"/>
                  </a:cubicBezTo>
                  <a:cubicBezTo>
                    <a:pt x="601" y="2703"/>
                    <a:pt x="1168" y="2703"/>
                    <a:pt x="1735" y="2703"/>
                  </a:cubicBezTo>
                  <a:cubicBezTo>
                    <a:pt x="3269" y="2669"/>
                    <a:pt x="4837" y="2669"/>
                    <a:pt x="6371" y="2669"/>
                  </a:cubicBezTo>
                  <a:cubicBezTo>
                    <a:pt x="7839" y="2636"/>
                    <a:pt x="9273" y="2536"/>
                    <a:pt x="10741" y="2503"/>
                  </a:cubicBezTo>
                  <a:cubicBezTo>
                    <a:pt x="10875" y="2503"/>
                    <a:pt x="11108" y="2603"/>
                    <a:pt x="11175" y="2703"/>
                  </a:cubicBezTo>
                  <a:cubicBezTo>
                    <a:pt x="11708" y="3403"/>
                    <a:pt x="12209" y="4137"/>
                    <a:pt x="12709" y="4838"/>
                  </a:cubicBezTo>
                  <a:cubicBezTo>
                    <a:pt x="12859" y="5037"/>
                    <a:pt x="13027" y="5255"/>
                    <a:pt x="13228" y="5255"/>
                  </a:cubicBezTo>
                  <a:cubicBezTo>
                    <a:pt x="13296" y="5255"/>
                    <a:pt x="13367" y="5230"/>
                    <a:pt x="13443" y="5171"/>
                  </a:cubicBezTo>
                  <a:cubicBezTo>
                    <a:pt x="13643" y="5038"/>
                    <a:pt x="13777" y="4604"/>
                    <a:pt x="13710" y="4371"/>
                  </a:cubicBezTo>
                  <a:cubicBezTo>
                    <a:pt x="13543" y="3737"/>
                    <a:pt x="13243" y="3136"/>
                    <a:pt x="12976" y="2503"/>
                  </a:cubicBezTo>
                  <a:lnTo>
                    <a:pt x="15378" y="2503"/>
                  </a:lnTo>
                  <a:cubicBezTo>
                    <a:pt x="15545" y="3270"/>
                    <a:pt x="15945" y="3870"/>
                    <a:pt x="16545" y="4337"/>
                  </a:cubicBezTo>
                  <a:cubicBezTo>
                    <a:pt x="16806" y="4546"/>
                    <a:pt x="17046" y="4897"/>
                    <a:pt x="17378" y="4897"/>
                  </a:cubicBezTo>
                  <a:cubicBezTo>
                    <a:pt x="17471" y="4897"/>
                    <a:pt x="17570" y="4870"/>
                    <a:pt x="17679" y="4804"/>
                  </a:cubicBezTo>
                  <a:cubicBezTo>
                    <a:pt x="18013" y="4671"/>
                    <a:pt x="17946" y="4037"/>
                    <a:pt x="17579" y="3437"/>
                  </a:cubicBezTo>
                  <a:cubicBezTo>
                    <a:pt x="17312" y="3003"/>
                    <a:pt x="16946" y="2669"/>
                    <a:pt x="16645" y="2302"/>
                  </a:cubicBezTo>
                  <a:cubicBezTo>
                    <a:pt x="16979" y="2069"/>
                    <a:pt x="17312" y="1869"/>
                    <a:pt x="17646" y="1635"/>
                  </a:cubicBezTo>
                  <a:cubicBezTo>
                    <a:pt x="17946" y="1435"/>
                    <a:pt x="18246" y="1135"/>
                    <a:pt x="18213" y="735"/>
                  </a:cubicBezTo>
                  <a:cubicBezTo>
                    <a:pt x="18184" y="380"/>
                    <a:pt x="17892" y="156"/>
                    <a:pt x="17548" y="156"/>
                  </a:cubicBezTo>
                  <a:cubicBezTo>
                    <a:pt x="17503" y="156"/>
                    <a:pt x="17458" y="160"/>
                    <a:pt x="17413" y="168"/>
                  </a:cubicBezTo>
                  <a:cubicBezTo>
                    <a:pt x="17046" y="268"/>
                    <a:pt x="16712" y="501"/>
                    <a:pt x="16445" y="735"/>
                  </a:cubicBezTo>
                  <a:cubicBezTo>
                    <a:pt x="16145" y="1002"/>
                    <a:pt x="15878" y="1302"/>
                    <a:pt x="15678" y="1635"/>
                  </a:cubicBezTo>
                  <a:cubicBezTo>
                    <a:pt x="15645" y="1702"/>
                    <a:pt x="15645" y="1735"/>
                    <a:pt x="15645" y="1769"/>
                  </a:cubicBezTo>
                  <a:cubicBezTo>
                    <a:pt x="15611" y="1769"/>
                    <a:pt x="15611" y="1802"/>
                    <a:pt x="15611" y="1802"/>
                  </a:cubicBezTo>
                  <a:cubicBezTo>
                    <a:pt x="15545" y="1902"/>
                    <a:pt x="15411" y="2002"/>
                    <a:pt x="15311" y="2002"/>
                  </a:cubicBezTo>
                  <a:cubicBezTo>
                    <a:pt x="14344" y="2036"/>
                    <a:pt x="13376" y="2036"/>
                    <a:pt x="12409" y="2036"/>
                  </a:cubicBezTo>
                  <a:cubicBezTo>
                    <a:pt x="12776" y="1669"/>
                    <a:pt x="13210" y="1368"/>
                    <a:pt x="13543" y="968"/>
                  </a:cubicBezTo>
                  <a:cubicBezTo>
                    <a:pt x="13710" y="768"/>
                    <a:pt x="13677" y="401"/>
                    <a:pt x="13777" y="101"/>
                  </a:cubicBezTo>
                  <a:cubicBezTo>
                    <a:pt x="13443" y="68"/>
                    <a:pt x="13143" y="34"/>
                    <a:pt x="12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6983074" y="680023"/>
              <a:ext cx="809654" cy="266620"/>
            </a:xfrm>
            <a:custGeom>
              <a:avLst/>
              <a:gdLst/>
              <a:ahLst/>
              <a:cxnLst/>
              <a:rect l="l" t="t" r="r" b="b"/>
              <a:pathLst>
                <a:path w="16145" h="5309" extrusionOk="0">
                  <a:moveTo>
                    <a:pt x="667" y="1168"/>
                  </a:moveTo>
                  <a:lnTo>
                    <a:pt x="1601" y="2569"/>
                  </a:lnTo>
                  <a:cubicBezTo>
                    <a:pt x="1568" y="2603"/>
                    <a:pt x="1534" y="2636"/>
                    <a:pt x="1468" y="2670"/>
                  </a:cubicBezTo>
                  <a:cubicBezTo>
                    <a:pt x="867" y="2403"/>
                    <a:pt x="600" y="1902"/>
                    <a:pt x="534" y="1269"/>
                  </a:cubicBezTo>
                  <a:cubicBezTo>
                    <a:pt x="567" y="1235"/>
                    <a:pt x="634" y="1202"/>
                    <a:pt x="667" y="1168"/>
                  </a:cubicBezTo>
                  <a:close/>
                  <a:moveTo>
                    <a:pt x="4170" y="601"/>
                  </a:moveTo>
                  <a:cubicBezTo>
                    <a:pt x="4870" y="902"/>
                    <a:pt x="5471" y="1936"/>
                    <a:pt x="5437" y="2670"/>
                  </a:cubicBezTo>
                  <a:cubicBezTo>
                    <a:pt x="4803" y="2036"/>
                    <a:pt x="4403" y="1402"/>
                    <a:pt x="4170" y="601"/>
                  </a:cubicBezTo>
                  <a:close/>
                  <a:moveTo>
                    <a:pt x="1835" y="3470"/>
                  </a:moveTo>
                  <a:lnTo>
                    <a:pt x="1835" y="3470"/>
                  </a:lnTo>
                  <a:cubicBezTo>
                    <a:pt x="1742" y="4182"/>
                    <a:pt x="1448" y="4578"/>
                    <a:pt x="979" y="4578"/>
                  </a:cubicBezTo>
                  <a:cubicBezTo>
                    <a:pt x="943" y="4578"/>
                    <a:pt x="906" y="4576"/>
                    <a:pt x="867" y="4571"/>
                  </a:cubicBezTo>
                  <a:cubicBezTo>
                    <a:pt x="1201" y="4204"/>
                    <a:pt x="1501" y="3837"/>
                    <a:pt x="1835" y="3470"/>
                  </a:cubicBezTo>
                  <a:close/>
                  <a:moveTo>
                    <a:pt x="5204" y="3737"/>
                  </a:moveTo>
                  <a:cubicBezTo>
                    <a:pt x="5270" y="3770"/>
                    <a:pt x="5304" y="3804"/>
                    <a:pt x="5371" y="3837"/>
                  </a:cubicBezTo>
                  <a:cubicBezTo>
                    <a:pt x="5170" y="4171"/>
                    <a:pt x="4970" y="4471"/>
                    <a:pt x="4737" y="4804"/>
                  </a:cubicBezTo>
                  <a:lnTo>
                    <a:pt x="4570" y="4704"/>
                  </a:lnTo>
                  <a:cubicBezTo>
                    <a:pt x="4770" y="4371"/>
                    <a:pt x="5004" y="4037"/>
                    <a:pt x="5204" y="3737"/>
                  </a:cubicBezTo>
                  <a:close/>
                  <a:moveTo>
                    <a:pt x="4103" y="1"/>
                  </a:moveTo>
                  <a:cubicBezTo>
                    <a:pt x="4029" y="1"/>
                    <a:pt x="3958" y="12"/>
                    <a:pt x="3903" y="34"/>
                  </a:cubicBezTo>
                  <a:cubicBezTo>
                    <a:pt x="3803" y="101"/>
                    <a:pt x="3703" y="435"/>
                    <a:pt x="3736" y="601"/>
                  </a:cubicBezTo>
                  <a:cubicBezTo>
                    <a:pt x="3903" y="1068"/>
                    <a:pt x="4103" y="1535"/>
                    <a:pt x="4336" y="2002"/>
                  </a:cubicBezTo>
                  <a:cubicBezTo>
                    <a:pt x="4437" y="2236"/>
                    <a:pt x="4603" y="2403"/>
                    <a:pt x="4737" y="2670"/>
                  </a:cubicBezTo>
                  <a:cubicBezTo>
                    <a:pt x="4225" y="2670"/>
                    <a:pt x="3729" y="2655"/>
                    <a:pt x="3237" y="2655"/>
                  </a:cubicBezTo>
                  <a:cubicBezTo>
                    <a:pt x="2991" y="2655"/>
                    <a:pt x="2746" y="2658"/>
                    <a:pt x="2502" y="2670"/>
                  </a:cubicBezTo>
                  <a:cubicBezTo>
                    <a:pt x="2335" y="2670"/>
                    <a:pt x="2135" y="2770"/>
                    <a:pt x="1868" y="2836"/>
                  </a:cubicBezTo>
                  <a:cubicBezTo>
                    <a:pt x="1935" y="2002"/>
                    <a:pt x="1468" y="1335"/>
                    <a:pt x="901" y="768"/>
                  </a:cubicBezTo>
                  <a:cubicBezTo>
                    <a:pt x="781" y="649"/>
                    <a:pt x="529" y="529"/>
                    <a:pt x="405" y="529"/>
                  </a:cubicBezTo>
                  <a:cubicBezTo>
                    <a:pt x="390" y="529"/>
                    <a:pt x="378" y="531"/>
                    <a:pt x="367" y="535"/>
                  </a:cubicBezTo>
                  <a:cubicBezTo>
                    <a:pt x="200" y="635"/>
                    <a:pt x="100" y="902"/>
                    <a:pt x="33" y="1102"/>
                  </a:cubicBezTo>
                  <a:cubicBezTo>
                    <a:pt x="0" y="1235"/>
                    <a:pt x="100" y="1435"/>
                    <a:pt x="133" y="1602"/>
                  </a:cubicBezTo>
                  <a:cubicBezTo>
                    <a:pt x="300" y="2336"/>
                    <a:pt x="767" y="2836"/>
                    <a:pt x="1434" y="3203"/>
                  </a:cubicBezTo>
                  <a:cubicBezTo>
                    <a:pt x="1134" y="3570"/>
                    <a:pt x="834" y="3870"/>
                    <a:pt x="600" y="4237"/>
                  </a:cubicBezTo>
                  <a:cubicBezTo>
                    <a:pt x="500" y="4437"/>
                    <a:pt x="467" y="4838"/>
                    <a:pt x="600" y="4938"/>
                  </a:cubicBezTo>
                  <a:cubicBezTo>
                    <a:pt x="692" y="5052"/>
                    <a:pt x="892" y="5103"/>
                    <a:pt x="1084" y="5103"/>
                  </a:cubicBezTo>
                  <a:cubicBezTo>
                    <a:pt x="1173" y="5103"/>
                    <a:pt x="1260" y="5092"/>
                    <a:pt x="1334" y="5071"/>
                  </a:cubicBezTo>
                  <a:cubicBezTo>
                    <a:pt x="1601" y="5005"/>
                    <a:pt x="1868" y="4771"/>
                    <a:pt x="2001" y="4538"/>
                  </a:cubicBezTo>
                  <a:cubicBezTo>
                    <a:pt x="2268" y="4104"/>
                    <a:pt x="2468" y="3604"/>
                    <a:pt x="2702" y="3137"/>
                  </a:cubicBezTo>
                  <a:lnTo>
                    <a:pt x="5204" y="3137"/>
                  </a:lnTo>
                  <a:cubicBezTo>
                    <a:pt x="4904" y="3470"/>
                    <a:pt x="4603" y="3770"/>
                    <a:pt x="4370" y="4104"/>
                  </a:cubicBezTo>
                  <a:cubicBezTo>
                    <a:pt x="4070" y="4571"/>
                    <a:pt x="4103" y="5105"/>
                    <a:pt x="4370" y="5238"/>
                  </a:cubicBezTo>
                  <a:cubicBezTo>
                    <a:pt x="4469" y="5288"/>
                    <a:pt x="4558" y="5309"/>
                    <a:pt x="4639" y="5309"/>
                  </a:cubicBezTo>
                  <a:cubicBezTo>
                    <a:pt x="4938" y="5309"/>
                    <a:pt x="5127" y="5022"/>
                    <a:pt x="5337" y="4838"/>
                  </a:cubicBezTo>
                  <a:cubicBezTo>
                    <a:pt x="5504" y="4704"/>
                    <a:pt x="5604" y="4538"/>
                    <a:pt x="5704" y="4337"/>
                  </a:cubicBezTo>
                  <a:cubicBezTo>
                    <a:pt x="5838" y="3937"/>
                    <a:pt x="5971" y="3537"/>
                    <a:pt x="6104" y="3137"/>
                  </a:cubicBezTo>
                  <a:cubicBezTo>
                    <a:pt x="6505" y="3137"/>
                    <a:pt x="6920" y="3122"/>
                    <a:pt x="7330" y="3122"/>
                  </a:cubicBezTo>
                  <a:cubicBezTo>
                    <a:pt x="7535" y="3122"/>
                    <a:pt x="7739" y="3125"/>
                    <a:pt x="7939" y="3137"/>
                  </a:cubicBezTo>
                  <a:cubicBezTo>
                    <a:pt x="10508" y="3170"/>
                    <a:pt x="13043" y="3237"/>
                    <a:pt x="15578" y="3270"/>
                  </a:cubicBezTo>
                  <a:cubicBezTo>
                    <a:pt x="15778" y="3270"/>
                    <a:pt x="15945" y="3070"/>
                    <a:pt x="16145" y="3003"/>
                  </a:cubicBezTo>
                  <a:cubicBezTo>
                    <a:pt x="15945" y="2936"/>
                    <a:pt x="15778" y="2836"/>
                    <a:pt x="15578" y="2836"/>
                  </a:cubicBezTo>
                  <a:cubicBezTo>
                    <a:pt x="14510" y="2836"/>
                    <a:pt x="13410" y="2870"/>
                    <a:pt x="12342" y="2870"/>
                  </a:cubicBezTo>
                  <a:cubicBezTo>
                    <a:pt x="10407" y="2836"/>
                    <a:pt x="8506" y="2736"/>
                    <a:pt x="6605" y="2703"/>
                  </a:cubicBezTo>
                  <a:cubicBezTo>
                    <a:pt x="6104" y="2703"/>
                    <a:pt x="5904" y="2569"/>
                    <a:pt x="5804" y="2069"/>
                  </a:cubicBezTo>
                  <a:cubicBezTo>
                    <a:pt x="5671" y="1235"/>
                    <a:pt x="5170" y="601"/>
                    <a:pt x="4503" y="134"/>
                  </a:cubicBezTo>
                  <a:cubicBezTo>
                    <a:pt x="4414" y="45"/>
                    <a:pt x="4251" y="1"/>
                    <a:pt x="4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3374556" y="4171469"/>
              <a:ext cx="690588" cy="292012"/>
            </a:xfrm>
            <a:custGeom>
              <a:avLst/>
              <a:gdLst/>
              <a:ahLst/>
              <a:cxnLst/>
              <a:rect l="l" t="t" r="r" b="b"/>
              <a:pathLst>
                <a:path w="13744" h="5821" extrusionOk="0">
                  <a:moveTo>
                    <a:pt x="7539" y="597"/>
                  </a:moveTo>
                  <a:cubicBezTo>
                    <a:pt x="7572" y="630"/>
                    <a:pt x="7606" y="663"/>
                    <a:pt x="7672" y="730"/>
                  </a:cubicBezTo>
                  <a:cubicBezTo>
                    <a:pt x="7272" y="1197"/>
                    <a:pt x="6905" y="1664"/>
                    <a:pt x="6505" y="2131"/>
                  </a:cubicBezTo>
                  <a:cubicBezTo>
                    <a:pt x="6505" y="1364"/>
                    <a:pt x="7038" y="997"/>
                    <a:pt x="7539" y="597"/>
                  </a:cubicBezTo>
                  <a:close/>
                  <a:moveTo>
                    <a:pt x="12993" y="883"/>
                  </a:moveTo>
                  <a:cubicBezTo>
                    <a:pt x="13046" y="883"/>
                    <a:pt x="13096" y="888"/>
                    <a:pt x="13143" y="897"/>
                  </a:cubicBezTo>
                  <a:cubicBezTo>
                    <a:pt x="12376" y="1531"/>
                    <a:pt x="11842" y="2398"/>
                    <a:pt x="10708" y="2431"/>
                  </a:cubicBezTo>
                  <a:cubicBezTo>
                    <a:pt x="11050" y="1715"/>
                    <a:pt x="12263" y="883"/>
                    <a:pt x="12993" y="883"/>
                  </a:cubicBezTo>
                  <a:close/>
                  <a:moveTo>
                    <a:pt x="10207" y="2898"/>
                  </a:moveTo>
                  <a:cubicBezTo>
                    <a:pt x="10674" y="3565"/>
                    <a:pt x="11108" y="4266"/>
                    <a:pt x="11575" y="4933"/>
                  </a:cubicBezTo>
                  <a:cubicBezTo>
                    <a:pt x="11508" y="4966"/>
                    <a:pt x="11442" y="5000"/>
                    <a:pt x="11375" y="5066"/>
                  </a:cubicBezTo>
                  <a:cubicBezTo>
                    <a:pt x="10941" y="4366"/>
                    <a:pt x="10508" y="3665"/>
                    <a:pt x="10074" y="2998"/>
                  </a:cubicBezTo>
                  <a:lnTo>
                    <a:pt x="10207" y="2898"/>
                  </a:lnTo>
                  <a:close/>
                  <a:moveTo>
                    <a:pt x="6305" y="3399"/>
                  </a:moveTo>
                  <a:lnTo>
                    <a:pt x="6305" y="3399"/>
                  </a:lnTo>
                  <a:cubicBezTo>
                    <a:pt x="7072" y="3799"/>
                    <a:pt x="7472" y="4399"/>
                    <a:pt x="7572" y="5333"/>
                  </a:cubicBezTo>
                  <a:cubicBezTo>
                    <a:pt x="6605" y="4966"/>
                    <a:pt x="6738" y="3999"/>
                    <a:pt x="6305" y="3399"/>
                  </a:cubicBezTo>
                  <a:close/>
                  <a:moveTo>
                    <a:pt x="7773" y="1"/>
                  </a:moveTo>
                  <a:cubicBezTo>
                    <a:pt x="7706" y="1"/>
                    <a:pt x="7626" y="31"/>
                    <a:pt x="7539" y="96"/>
                  </a:cubicBezTo>
                  <a:cubicBezTo>
                    <a:pt x="6872" y="630"/>
                    <a:pt x="6205" y="1130"/>
                    <a:pt x="6038" y="2031"/>
                  </a:cubicBezTo>
                  <a:cubicBezTo>
                    <a:pt x="6004" y="2331"/>
                    <a:pt x="6038" y="2598"/>
                    <a:pt x="6038" y="3032"/>
                  </a:cubicBezTo>
                  <a:lnTo>
                    <a:pt x="0" y="3032"/>
                  </a:lnTo>
                  <a:cubicBezTo>
                    <a:pt x="0" y="3098"/>
                    <a:pt x="0" y="3198"/>
                    <a:pt x="0" y="3265"/>
                  </a:cubicBezTo>
                  <a:lnTo>
                    <a:pt x="5604" y="3265"/>
                  </a:lnTo>
                  <a:cubicBezTo>
                    <a:pt x="5971" y="4032"/>
                    <a:pt x="6238" y="4666"/>
                    <a:pt x="6538" y="5267"/>
                  </a:cubicBezTo>
                  <a:cubicBezTo>
                    <a:pt x="6746" y="5605"/>
                    <a:pt x="7157" y="5821"/>
                    <a:pt x="7470" y="5821"/>
                  </a:cubicBezTo>
                  <a:cubicBezTo>
                    <a:pt x="7559" y="5821"/>
                    <a:pt x="7639" y="5804"/>
                    <a:pt x="7706" y="5767"/>
                  </a:cubicBezTo>
                  <a:cubicBezTo>
                    <a:pt x="8173" y="5467"/>
                    <a:pt x="8006" y="5033"/>
                    <a:pt x="7872" y="4699"/>
                  </a:cubicBezTo>
                  <a:cubicBezTo>
                    <a:pt x="7706" y="4232"/>
                    <a:pt x="7439" y="3799"/>
                    <a:pt x="7205" y="3332"/>
                  </a:cubicBezTo>
                  <a:lnTo>
                    <a:pt x="8206" y="3332"/>
                  </a:lnTo>
                  <a:cubicBezTo>
                    <a:pt x="9740" y="3332"/>
                    <a:pt x="9740" y="3365"/>
                    <a:pt x="10508" y="4699"/>
                  </a:cubicBezTo>
                  <a:cubicBezTo>
                    <a:pt x="10708" y="5000"/>
                    <a:pt x="10975" y="5267"/>
                    <a:pt x="11241" y="5467"/>
                  </a:cubicBezTo>
                  <a:cubicBezTo>
                    <a:pt x="11353" y="5556"/>
                    <a:pt x="11508" y="5556"/>
                    <a:pt x="11669" y="5556"/>
                  </a:cubicBezTo>
                  <a:cubicBezTo>
                    <a:pt x="11749" y="5556"/>
                    <a:pt x="11831" y="5556"/>
                    <a:pt x="11909" y="5567"/>
                  </a:cubicBezTo>
                  <a:cubicBezTo>
                    <a:pt x="11875" y="5333"/>
                    <a:pt x="11942" y="5100"/>
                    <a:pt x="11875" y="4900"/>
                  </a:cubicBezTo>
                  <a:cubicBezTo>
                    <a:pt x="11542" y="4299"/>
                    <a:pt x="11141" y="3699"/>
                    <a:pt x="10741" y="2998"/>
                  </a:cubicBezTo>
                  <a:cubicBezTo>
                    <a:pt x="11909" y="2932"/>
                    <a:pt x="12576" y="2098"/>
                    <a:pt x="13310" y="1397"/>
                  </a:cubicBezTo>
                  <a:cubicBezTo>
                    <a:pt x="13576" y="1197"/>
                    <a:pt x="13743" y="863"/>
                    <a:pt x="13510" y="630"/>
                  </a:cubicBezTo>
                  <a:cubicBezTo>
                    <a:pt x="13373" y="465"/>
                    <a:pt x="13077" y="346"/>
                    <a:pt x="12865" y="346"/>
                  </a:cubicBezTo>
                  <a:cubicBezTo>
                    <a:pt x="12820" y="346"/>
                    <a:pt x="12778" y="351"/>
                    <a:pt x="12743" y="363"/>
                  </a:cubicBezTo>
                  <a:cubicBezTo>
                    <a:pt x="11608" y="763"/>
                    <a:pt x="10574" y="1397"/>
                    <a:pt x="10041" y="2531"/>
                  </a:cubicBezTo>
                  <a:cubicBezTo>
                    <a:pt x="9874" y="2898"/>
                    <a:pt x="9674" y="2965"/>
                    <a:pt x="9373" y="2965"/>
                  </a:cubicBezTo>
                  <a:cubicBezTo>
                    <a:pt x="8540" y="2965"/>
                    <a:pt x="7706" y="2965"/>
                    <a:pt x="6872" y="2932"/>
                  </a:cubicBezTo>
                  <a:cubicBezTo>
                    <a:pt x="6738" y="2932"/>
                    <a:pt x="6605" y="2898"/>
                    <a:pt x="6471" y="2865"/>
                  </a:cubicBezTo>
                  <a:cubicBezTo>
                    <a:pt x="6938" y="2264"/>
                    <a:pt x="7372" y="1764"/>
                    <a:pt x="7706" y="1230"/>
                  </a:cubicBezTo>
                  <a:cubicBezTo>
                    <a:pt x="7872" y="997"/>
                    <a:pt x="7939" y="663"/>
                    <a:pt x="7972" y="330"/>
                  </a:cubicBezTo>
                  <a:cubicBezTo>
                    <a:pt x="7995" y="128"/>
                    <a:pt x="7912" y="1"/>
                    <a:pt x="7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6868770" y="4214319"/>
              <a:ext cx="955710" cy="226943"/>
            </a:xfrm>
            <a:custGeom>
              <a:avLst/>
              <a:gdLst/>
              <a:ahLst/>
              <a:cxnLst/>
              <a:rect l="l" t="t" r="r" b="b"/>
              <a:pathLst>
                <a:path w="19048" h="4504" extrusionOk="0">
                  <a:moveTo>
                    <a:pt x="601" y="634"/>
                  </a:moveTo>
                  <a:cubicBezTo>
                    <a:pt x="901" y="1001"/>
                    <a:pt x="1168" y="1335"/>
                    <a:pt x="1435" y="1702"/>
                  </a:cubicBezTo>
                  <a:cubicBezTo>
                    <a:pt x="1402" y="1735"/>
                    <a:pt x="1368" y="1768"/>
                    <a:pt x="1302" y="1835"/>
                  </a:cubicBezTo>
                  <a:cubicBezTo>
                    <a:pt x="1001" y="1468"/>
                    <a:pt x="735" y="1135"/>
                    <a:pt x="434" y="768"/>
                  </a:cubicBezTo>
                  <a:lnTo>
                    <a:pt x="601" y="634"/>
                  </a:lnTo>
                  <a:close/>
                  <a:moveTo>
                    <a:pt x="5471" y="2502"/>
                  </a:moveTo>
                  <a:cubicBezTo>
                    <a:pt x="5505" y="2536"/>
                    <a:pt x="5571" y="2569"/>
                    <a:pt x="5638" y="2602"/>
                  </a:cubicBezTo>
                  <a:cubicBezTo>
                    <a:pt x="5405" y="2969"/>
                    <a:pt x="5171" y="3336"/>
                    <a:pt x="4938" y="3703"/>
                  </a:cubicBezTo>
                  <a:cubicBezTo>
                    <a:pt x="4904" y="3670"/>
                    <a:pt x="4871" y="3636"/>
                    <a:pt x="4804" y="3603"/>
                  </a:cubicBezTo>
                  <a:cubicBezTo>
                    <a:pt x="4971" y="3203"/>
                    <a:pt x="5004" y="2702"/>
                    <a:pt x="5471" y="2502"/>
                  </a:cubicBezTo>
                  <a:close/>
                  <a:moveTo>
                    <a:pt x="1569" y="2836"/>
                  </a:moveTo>
                  <a:lnTo>
                    <a:pt x="1569" y="2836"/>
                  </a:lnTo>
                  <a:cubicBezTo>
                    <a:pt x="1402" y="3303"/>
                    <a:pt x="1402" y="3870"/>
                    <a:pt x="801" y="4237"/>
                  </a:cubicBezTo>
                  <a:cubicBezTo>
                    <a:pt x="701" y="3470"/>
                    <a:pt x="1102" y="3103"/>
                    <a:pt x="1569" y="2836"/>
                  </a:cubicBezTo>
                  <a:close/>
                  <a:moveTo>
                    <a:pt x="4104" y="0"/>
                  </a:moveTo>
                  <a:cubicBezTo>
                    <a:pt x="4070" y="234"/>
                    <a:pt x="3937" y="501"/>
                    <a:pt x="4004" y="701"/>
                  </a:cubicBezTo>
                  <a:cubicBezTo>
                    <a:pt x="4237" y="1168"/>
                    <a:pt x="4571" y="1602"/>
                    <a:pt x="4871" y="2069"/>
                  </a:cubicBezTo>
                  <a:cubicBezTo>
                    <a:pt x="4037" y="2069"/>
                    <a:pt x="3136" y="2069"/>
                    <a:pt x="2236" y="2035"/>
                  </a:cubicBezTo>
                  <a:cubicBezTo>
                    <a:pt x="2102" y="2035"/>
                    <a:pt x="1902" y="1835"/>
                    <a:pt x="1802" y="1702"/>
                  </a:cubicBezTo>
                  <a:cubicBezTo>
                    <a:pt x="1435" y="1235"/>
                    <a:pt x="1102" y="701"/>
                    <a:pt x="735" y="234"/>
                  </a:cubicBezTo>
                  <a:cubicBezTo>
                    <a:pt x="670" y="169"/>
                    <a:pt x="522" y="132"/>
                    <a:pt x="398" y="132"/>
                  </a:cubicBezTo>
                  <a:cubicBezTo>
                    <a:pt x="330" y="132"/>
                    <a:pt x="270" y="144"/>
                    <a:pt x="234" y="167"/>
                  </a:cubicBezTo>
                  <a:cubicBezTo>
                    <a:pt x="134" y="301"/>
                    <a:pt x="1" y="534"/>
                    <a:pt x="67" y="701"/>
                  </a:cubicBezTo>
                  <a:cubicBezTo>
                    <a:pt x="168" y="1034"/>
                    <a:pt x="334" y="1368"/>
                    <a:pt x="568" y="1635"/>
                  </a:cubicBezTo>
                  <a:cubicBezTo>
                    <a:pt x="801" y="1935"/>
                    <a:pt x="1102" y="2169"/>
                    <a:pt x="1302" y="2335"/>
                  </a:cubicBezTo>
                  <a:cubicBezTo>
                    <a:pt x="968" y="2869"/>
                    <a:pt x="635" y="3269"/>
                    <a:pt x="434" y="3736"/>
                  </a:cubicBezTo>
                  <a:cubicBezTo>
                    <a:pt x="334" y="3903"/>
                    <a:pt x="368" y="4303"/>
                    <a:pt x="501" y="4370"/>
                  </a:cubicBezTo>
                  <a:cubicBezTo>
                    <a:pt x="612" y="4459"/>
                    <a:pt x="798" y="4504"/>
                    <a:pt x="978" y="4504"/>
                  </a:cubicBezTo>
                  <a:cubicBezTo>
                    <a:pt x="1068" y="4504"/>
                    <a:pt x="1157" y="4492"/>
                    <a:pt x="1235" y="4470"/>
                  </a:cubicBezTo>
                  <a:cubicBezTo>
                    <a:pt x="1402" y="4404"/>
                    <a:pt x="1602" y="4203"/>
                    <a:pt x="1702" y="4003"/>
                  </a:cubicBezTo>
                  <a:cubicBezTo>
                    <a:pt x="1935" y="3536"/>
                    <a:pt x="2102" y="3036"/>
                    <a:pt x="2302" y="2536"/>
                  </a:cubicBezTo>
                  <a:lnTo>
                    <a:pt x="4771" y="2536"/>
                  </a:lnTo>
                  <a:cubicBezTo>
                    <a:pt x="4637" y="3003"/>
                    <a:pt x="4504" y="3436"/>
                    <a:pt x="4437" y="3903"/>
                  </a:cubicBezTo>
                  <a:cubicBezTo>
                    <a:pt x="4404" y="4037"/>
                    <a:pt x="4537" y="4270"/>
                    <a:pt x="4637" y="4337"/>
                  </a:cubicBezTo>
                  <a:cubicBezTo>
                    <a:pt x="4660" y="4343"/>
                    <a:pt x="4687" y="4345"/>
                    <a:pt x="4716" y="4345"/>
                  </a:cubicBezTo>
                  <a:cubicBezTo>
                    <a:pt x="4858" y="4345"/>
                    <a:pt x="5055" y="4281"/>
                    <a:pt x="5138" y="4170"/>
                  </a:cubicBezTo>
                  <a:cubicBezTo>
                    <a:pt x="5438" y="3836"/>
                    <a:pt x="5738" y="3470"/>
                    <a:pt x="5905" y="3036"/>
                  </a:cubicBezTo>
                  <a:cubicBezTo>
                    <a:pt x="6105" y="2569"/>
                    <a:pt x="6372" y="2502"/>
                    <a:pt x="6806" y="2502"/>
                  </a:cubicBezTo>
                  <a:lnTo>
                    <a:pt x="18414" y="2502"/>
                  </a:lnTo>
                  <a:cubicBezTo>
                    <a:pt x="18614" y="2502"/>
                    <a:pt x="18848" y="2369"/>
                    <a:pt x="19048" y="2269"/>
                  </a:cubicBezTo>
                  <a:cubicBezTo>
                    <a:pt x="18848" y="2202"/>
                    <a:pt x="18614" y="2069"/>
                    <a:pt x="18414" y="2069"/>
                  </a:cubicBezTo>
                  <a:lnTo>
                    <a:pt x="6472" y="2069"/>
                  </a:lnTo>
                  <a:cubicBezTo>
                    <a:pt x="5605" y="2069"/>
                    <a:pt x="5638" y="2069"/>
                    <a:pt x="5371" y="1268"/>
                  </a:cubicBezTo>
                  <a:cubicBezTo>
                    <a:pt x="5238" y="901"/>
                    <a:pt x="5004" y="501"/>
                    <a:pt x="4737" y="201"/>
                  </a:cubicBezTo>
                  <a:cubicBezTo>
                    <a:pt x="4637" y="67"/>
                    <a:pt x="4337" y="67"/>
                    <a:pt x="4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6298837" y="789528"/>
              <a:ext cx="84141" cy="77764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6076579" y="79111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6530620" y="781592"/>
              <a:ext cx="55565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6721127" y="792702"/>
              <a:ext cx="52390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5674927" y="776832"/>
              <a:ext cx="55564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5865434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5033554" y="78794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4811296" y="79111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5265337" y="780006"/>
              <a:ext cx="53977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5455844" y="792702"/>
              <a:ext cx="52389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4409643" y="776832"/>
              <a:ext cx="55565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4600150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6173420" y="429367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5951162" y="429684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6405203" y="4287322"/>
              <a:ext cx="55564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6595710" y="4298431"/>
              <a:ext cx="53977" cy="58720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5549509" y="4282561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5740016" y="4295257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4908136" y="4293670"/>
              <a:ext cx="84141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4685878" y="429684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5139920" y="4285735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9" name="Google Shape;1179;p39"/>
            <p:cNvSpPr/>
            <p:nvPr/>
          </p:nvSpPr>
          <p:spPr>
            <a:xfrm>
              <a:off x="5330426" y="4298431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4284227" y="4282561"/>
              <a:ext cx="55564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4474733" y="4293670"/>
              <a:ext cx="53977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339971" name="Google Shape;1182;p39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4" t="18671" r="2953" b="7001"/>
          <a:stretch>
            <a:fillRect/>
          </a:stretch>
        </p:blipFill>
        <p:spPr bwMode="auto">
          <a:xfrm>
            <a:off x="891951" y="1661014"/>
            <a:ext cx="3558116" cy="378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1864" y="12403"/>
            <a:ext cx="7840136" cy="6858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18193"/>
            <a:ext cx="4318831" cy="36258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69888" y="658054"/>
            <a:ext cx="738170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15000"/>
              </a:lnSpc>
              <a:spcAft>
                <a:spcPts val="0"/>
              </a:spcAft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gần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gũi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mạch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vẫn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chảy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hồn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bởi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“con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tấm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”. 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nặng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đem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giành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tặng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đẽ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nhất.Thiên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che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chở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nuôi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dưỡng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hồn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vàlối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7" name="Picture 2" descr="Káº¿t quáº£ hÃ¬nh áº£nh cho ÄÃ¡m cÆ°á»i ngÆ°á»i tÃ y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/>
          </a:blip>
          <a:srcRect b="4516"/>
          <a:stretch/>
        </p:blipFill>
        <p:spPr bwMode="auto">
          <a:xfrm>
            <a:off x="20944" y="742084"/>
            <a:ext cx="4269545" cy="450195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160595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970" name="Google Shape;1151;p39"/>
          <p:cNvGrpSpPr>
            <a:grpSpLocks/>
          </p:cNvGrpSpPr>
          <p:nvPr/>
        </p:nvGrpSpPr>
        <p:grpSpPr bwMode="auto">
          <a:xfrm>
            <a:off x="4406900" y="905934"/>
            <a:ext cx="6064251" cy="5046133"/>
            <a:chOff x="3304703" y="680023"/>
            <a:chExt cx="4548353" cy="3783458"/>
          </a:xfrm>
        </p:grpSpPr>
        <p:sp>
          <p:nvSpPr>
            <p:cNvPr id="1152" name="Google Shape;1152;p39"/>
            <p:cNvSpPr/>
            <p:nvPr/>
          </p:nvSpPr>
          <p:spPr>
            <a:xfrm>
              <a:off x="7802254" y="849835"/>
              <a:ext cx="50802" cy="3447010"/>
            </a:xfrm>
            <a:custGeom>
              <a:avLst/>
              <a:gdLst/>
              <a:ahLst/>
              <a:cxnLst/>
              <a:rect l="l" t="t" r="r" b="b"/>
              <a:pathLst>
                <a:path w="1001" h="68716" extrusionOk="0">
                  <a:moveTo>
                    <a:pt x="334" y="0"/>
                  </a:moveTo>
                  <a:cubicBezTo>
                    <a:pt x="234" y="600"/>
                    <a:pt x="200" y="1168"/>
                    <a:pt x="234" y="1768"/>
                  </a:cubicBezTo>
                  <a:cubicBezTo>
                    <a:pt x="334" y="3836"/>
                    <a:pt x="534" y="5904"/>
                    <a:pt x="567" y="8006"/>
                  </a:cubicBezTo>
                  <a:cubicBezTo>
                    <a:pt x="634" y="10441"/>
                    <a:pt x="567" y="12909"/>
                    <a:pt x="534" y="15378"/>
                  </a:cubicBezTo>
                  <a:cubicBezTo>
                    <a:pt x="434" y="21082"/>
                    <a:pt x="300" y="26752"/>
                    <a:pt x="234" y="32457"/>
                  </a:cubicBezTo>
                  <a:cubicBezTo>
                    <a:pt x="200" y="36293"/>
                    <a:pt x="234" y="40162"/>
                    <a:pt x="200" y="43998"/>
                  </a:cubicBezTo>
                  <a:cubicBezTo>
                    <a:pt x="167" y="49068"/>
                    <a:pt x="67" y="54139"/>
                    <a:pt x="33" y="59209"/>
                  </a:cubicBezTo>
                  <a:cubicBezTo>
                    <a:pt x="0" y="61177"/>
                    <a:pt x="0" y="63145"/>
                    <a:pt x="33" y="65113"/>
                  </a:cubicBezTo>
                  <a:cubicBezTo>
                    <a:pt x="33" y="66081"/>
                    <a:pt x="67" y="67048"/>
                    <a:pt x="100" y="68049"/>
                  </a:cubicBezTo>
                  <a:cubicBezTo>
                    <a:pt x="100" y="68282"/>
                    <a:pt x="267" y="68516"/>
                    <a:pt x="334" y="68716"/>
                  </a:cubicBezTo>
                  <a:lnTo>
                    <a:pt x="534" y="68716"/>
                  </a:lnTo>
                  <a:cubicBezTo>
                    <a:pt x="567" y="68416"/>
                    <a:pt x="667" y="68115"/>
                    <a:pt x="634" y="67849"/>
                  </a:cubicBezTo>
                  <a:cubicBezTo>
                    <a:pt x="600" y="65847"/>
                    <a:pt x="500" y="63846"/>
                    <a:pt x="500" y="61844"/>
                  </a:cubicBezTo>
                  <a:cubicBezTo>
                    <a:pt x="534" y="57808"/>
                    <a:pt x="634" y="53772"/>
                    <a:pt x="667" y="49736"/>
                  </a:cubicBezTo>
                  <a:cubicBezTo>
                    <a:pt x="701" y="45633"/>
                    <a:pt x="667" y="41496"/>
                    <a:pt x="701" y="37393"/>
                  </a:cubicBezTo>
                  <a:cubicBezTo>
                    <a:pt x="767" y="33157"/>
                    <a:pt x="901" y="28887"/>
                    <a:pt x="934" y="24651"/>
                  </a:cubicBezTo>
                  <a:cubicBezTo>
                    <a:pt x="1001" y="20815"/>
                    <a:pt x="1001" y="16979"/>
                    <a:pt x="1001" y="13143"/>
                  </a:cubicBezTo>
                  <a:cubicBezTo>
                    <a:pt x="1001" y="10708"/>
                    <a:pt x="967" y="8273"/>
                    <a:pt x="901" y="5838"/>
                  </a:cubicBezTo>
                  <a:cubicBezTo>
                    <a:pt x="834" y="4203"/>
                    <a:pt x="600" y="2569"/>
                    <a:pt x="434" y="934"/>
                  </a:cubicBezTo>
                  <a:cubicBezTo>
                    <a:pt x="400" y="600"/>
                    <a:pt x="367" y="30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3304703" y="826029"/>
              <a:ext cx="57152" cy="3510490"/>
            </a:xfrm>
            <a:custGeom>
              <a:avLst/>
              <a:gdLst/>
              <a:ahLst/>
              <a:cxnLst/>
              <a:rect l="l" t="t" r="r" b="b"/>
              <a:pathLst>
                <a:path w="1135" h="69984" extrusionOk="0">
                  <a:moveTo>
                    <a:pt x="567" y="0"/>
                  </a:moveTo>
                  <a:lnTo>
                    <a:pt x="567" y="267"/>
                  </a:lnTo>
                  <a:cubicBezTo>
                    <a:pt x="601" y="2135"/>
                    <a:pt x="500" y="4570"/>
                    <a:pt x="500" y="6438"/>
                  </a:cubicBezTo>
                  <a:cubicBezTo>
                    <a:pt x="434" y="11708"/>
                    <a:pt x="0" y="16945"/>
                    <a:pt x="100" y="22183"/>
                  </a:cubicBezTo>
                  <a:cubicBezTo>
                    <a:pt x="234" y="29354"/>
                    <a:pt x="67" y="36526"/>
                    <a:pt x="134" y="43698"/>
                  </a:cubicBezTo>
                  <a:cubicBezTo>
                    <a:pt x="134" y="48568"/>
                    <a:pt x="300" y="53472"/>
                    <a:pt x="400" y="58342"/>
                  </a:cubicBezTo>
                  <a:cubicBezTo>
                    <a:pt x="467" y="62111"/>
                    <a:pt x="567" y="65847"/>
                    <a:pt x="634" y="69583"/>
                  </a:cubicBezTo>
                  <a:cubicBezTo>
                    <a:pt x="667" y="69717"/>
                    <a:pt x="834" y="69850"/>
                    <a:pt x="901" y="69983"/>
                  </a:cubicBezTo>
                  <a:cubicBezTo>
                    <a:pt x="1001" y="69850"/>
                    <a:pt x="1134" y="69717"/>
                    <a:pt x="1134" y="69583"/>
                  </a:cubicBezTo>
                  <a:cubicBezTo>
                    <a:pt x="1134" y="67849"/>
                    <a:pt x="1101" y="66081"/>
                    <a:pt x="1068" y="64313"/>
                  </a:cubicBezTo>
                  <a:cubicBezTo>
                    <a:pt x="1034" y="62278"/>
                    <a:pt x="967" y="60276"/>
                    <a:pt x="934" y="58242"/>
                  </a:cubicBezTo>
                  <a:cubicBezTo>
                    <a:pt x="834" y="53305"/>
                    <a:pt x="734" y="48368"/>
                    <a:pt x="667" y="43398"/>
                  </a:cubicBezTo>
                  <a:cubicBezTo>
                    <a:pt x="634" y="40562"/>
                    <a:pt x="634" y="37727"/>
                    <a:pt x="634" y="34892"/>
                  </a:cubicBezTo>
                  <a:cubicBezTo>
                    <a:pt x="634" y="30622"/>
                    <a:pt x="634" y="26352"/>
                    <a:pt x="634" y="22082"/>
                  </a:cubicBezTo>
                  <a:cubicBezTo>
                    <a:pt x="634" y="19147"/>
                    <a:pt x="634" y="16212"/>
                    <a:pt x="701" y="13243"/>
                  </a:cubicBezTo>
                  <a:cubicBezTo>
                    <a:pt x="767" y="9840"/>
                    <a:pt x="1101" y="6471"/>
                    <a:pt x="867" y="3069"/>
                  </a:cubicBezTo>
                  <a:cubicBezTo>
                    <a:pt x="801" y="2235"/>
                    <a:pt x="767" y="834"/>
                    <a:pt x="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3328517" y="692719"/>
              <a:ext cx="914433" cy="265033"/>
            </a:xfrm>
            <a:custGeom>
              <a:avLst/>
              <a:gdLst/>
              <a:ahLst/>
              <a:cxnLst/>
              <a:rect l="l" t="t" r="r" b="b"/>
              <a:pathLst>
                <a:path w="18247" h="5256" extrusionOk="0">
                  <a:moveTo>
                    <a:pt x="13410" y="368"/>
                  </a:moveTo>
                  <a:lnTo>
                    <a:pt x="13410" y="368"/>
                  </a:lnTo>
                  <a:cubicBezTo>
                    <a:pt x="13009" y="1102"/>
                    <a:pt x="12376" y="1469"/>
                    <a:pt x="11742" y="1869"/>
                  </a:cubicBezTo>
                  <a:cubicBezTo>
                    <a:pt x="11875" y="1202"/>
                    <a:pt x="12743" y="401"/>
                    <a:pt x="13410" y="368"/>
                  </a:cubicBezTo>
                  <a:close/>
                  <a:moveTo>
                    <a:pt x="17592" y="563"/>
                  </a:moveTo>
                  <a:cubicBezTo>
                    <a:pt x="17610" y="563"/>
                    <a:pt x="17628" y="564"/>
                    <a:pt x="17646" y="568"/>
                  </a:cubicBezTo>
                  <a:cubicBezTo>
                    <a:pt x="17779" y="601"/>
                    <a:pt x="17813" y="735"/>
                    <a:pt x="17779" y="868"/>
                  </a:cubicBezTo>
                  <a:cubicBezTo>
                    <a:pt x="17746" y="1035"/>
                    <a:pt x="17613" y="1168"/>
                    <a:pt x="17479" y="1268"/>
                  </a:cubicBezTo>
                  <a:cubicBezTo>
                    <a:pt x="17346" y="1335"/>
                    <a:pt x="17212" y="1435"/>
                    <a:pt x="17079" y="1502"/>
                  </a:cubicBezTo>
                  <a:cubicBezTo>
                    <a:pt x="16728" y="1598"/>
                    <a:pt x="16407" y="1938"/>
                    <a:pt x="16001" y="1938"/>
                  </a:cubicBezTo>
                  <a:cubicBezTo>
                    <a:pt x="15982" y="1938"/>
                    <a:pt x="15964" y="1937"/>
                    <a:pt x="15945" y="1936"/>
                  </a:cubicBezTo>
                  <a:cubicBezTo>
                    <a:pt x="15978" y="1902"/>
                    <a:pt x="16012" y="1902"/>
                    <a:pt x="16012" y="1869"/>
                  </a:cubicBezTo>
                  <a:cubicBezTo>
                    <a:pt x="16045" y="1802"/>
                    <a:pt x="16078" y="1769"/>
                    <a:pt x="16112" y="1735"/>
                  </a:cubicBezTo>
                  <a:cubicBezTo>
                    <a:pt x="16312" y="1502"/>
                    <a:pt x="16545" y="1302"/>
                    <a:pt x="16745" y="1068"/>
                  </a:cubicBezTo>
                  <a:lnTo>
                    <a:pt x="16712" y="1068"/>
                  </a:lnTo>
                  <a:cubicBezTo>
                    <a:pt x="16845" y="935"/>
                    <a:pt x="17012" y="835"/>
                    <a:pt x="17179" y="735"/>
                  </a:cubicBezTo>
                  <a:cubicBezTo>
                    <a:pt x="17298" y="675"/>
                    <a:pt x="17444" y="563"/>
                    <a:pt x="17592" y="563"/>
                  </a:cubicBezTo>
                  <a:close/>
                  <a:moveTo>
                    <a:pt x="16012" y="2636"/>
                  </a:moveTo>
                  <a:lnTo>
                    <a:pt x="16012" y="2636"/>
                  </a:lnTo>
                  <a:cubicBezTo>
                    <a:pt x="16812" y="2903"/>
                    <a:pt x="17279" y="3503"/>
                    <a:pt x="17379" y="4237"/>
                  </a:cubicBezTo>
                  <a:cubicBezTo>
                    <a:pt x="16745" y="3970"/>
                    <a:pt x="16212" y="3370"/>
                    <a:pt x="16012" y="2636"/>
                  </a:cubicBezTo>
                  <a:close/>
                  <a:moveTo>
                    <a:pt x="11675" y="2569"/>
                  </a:moveTo>
                  <a:lnTo>
                    <a:pt x="11675" y="2569"/>
                  </a:lnTo>
                  <a:cubicBezTo>
                    <a:pt x="12542" y="2769"/>
                    <a:pt x="13176" y="3603"/>
                    <a:pt x="13176" y="4604"/>
                  </a:cubicBezTo>
                  <a:cubicBezTo>
                    <a:pt x="12642" y="3904"/>
                    <a:pt x="12175" y="3270"/>
                    <a:pt x="11675" y="2569"/>
                  </a:cubicBezTo>
                  <a:close/>
                  <a:moveTo>
                    <a:pt x="12843" y="1"/>
                  </a:moveTo>
                  <a:cubicBezTo>
                    <a:pt x="12743" y="1"/>
                    <a:pt x="12676" y="68"/>
                    <a:pt x="12609" y="101"/>
                  </a:cubicBezTo>
                  <a:cubicBezTo>
                    <a:pt x="11942" y="635"/>
                    <a:pt x="11375" y="1235"/>
                    <a:pt x="11175" y="2102"/>
                  </a:cubicBezTo>
                  <a:lnTo>
                    <a:pt x="11108" y="2102"/>
                  </a:lnTo>
                  <a:cubicBezTo>
                    <a:pt x="8406" y="2202"/>
                    <a:pt x="5704" y="2302"/>
                    <a:pt x="3002" y="2403"/>
                  </a:cubicBezTo>
                  <a:cubicBezTo>
                    <a:pt x="2635" y="2419"/>
                    <a:pt x="2268" y="2419"/>
                    <a:pt x="1901" y="2419"/>
                  </a:cubicBezTo>
                  <a:cubicBezTo>
                    <a:pt x="1535" y="2419"/>
                    <a:pt x="1168" y="2419"/>
                    <a:pt x="801" y="2436"/>
                  </a:cubicBezTo>
                  <a:cubicBezTo>
                    <a:pt x="534" y="2469"/>
                    <a:pt x="267" y="2569"/>
                    <a:pt x="0" y="2636"/>
                  </a:cubicBezTo>
                  <a:cubicBezTo>
                    <a:pt x="601" y="2703"/>
                    <a:pt x="1168" y="2703"/>
                    <a:pt x="1735" y="2703"/>
                  </a:cubicBezTo>
                  <a:cubicBezTo>
                    <a:pt x="3269" y="2669"/>
                    <a:pt x="4837" y="2669"/>
                    <a:pt x="6371" y="2669"/>
                  </a:cubicBezTo>
                  <a:cubicBezTo>
                    <a:pt x="7839" y="2636"/>
                    <a:pt x="9273" y="2536"/>
                    <a:pt x="10741" y="2503"/>
                  </a:cubicBezTo>
                  <a:cubicBezTo>
                    <a:pt x="10875" y="2503"/>
                    <a:pt x="11108" y="2603"/>
                    <a:pt x="11175" y="2703"/>
                  </a:cubicBezTo>
                  <a:cubicBezTo>
                    <a:pt x="11708" y="3403"/>
                    <a:pt x="12209" y="4137"/>
                    <a:pt x="12709" y="4838"/>
                  </a:cubicBezTo>
                  <a:cubicBezTo>
                    <a:pt x="12859" y="5037"/>
                    <a:pt x="13027" y="5255"/>
                    <a:pt x="13228" y="5255"/>
                  </a:cubicBezTo>
                  <a:cubicBezTo>
                    <a:pt x="13296" y="5255"/>
                    <a:pt x="13367" y="5230"/>
                    <a:pt x="13443" y="5171"/>
                  </a:cubicBezTo>
                  <a:cubicBezTo>
                    <a:pt x="13643" y="5038"/>
                    <a:pt x="13777" y="4604"/>
                    <a:pt x="13710" y="4371"/>
                  </a:cubicBezTo>
                  <a:cubicBezTo>
                    <a:pt x="13543" y="3737"/>
                    <a:pt x="13243" y="3136"/>
                    <a:pt x="12976" y="2503"/>
                  </a:cubicBezTo>
                  <a:lnTo>
                    <a:pt x="15378" y="2503"/>
                  </a:lnTo>
                  <a:cubicBezTo>
                    <a:pt x="15545" y="3270"/>
                    <a:pt x="15945" y="3870"/>
                    <a:pt x="16545" y="4337"/>
                  </a:cubicBezTo>
                  <a:cubicBezTo>
                    <a:pt x="16806" y="4546"/>
                    <a:pt x="17046" y="4897"/>
                    <a:pt x="17378" y="4897"/>
                  </a:cubicBezTo>
                  <a:cubicBezTo>
                    <a:pt x="17471" y="4897"/>
                    <a:pt x="17570" y="4870"/>
                    <a:pt x="17679" y="4804"/>
                  </a:cubicBezTo>
                  <a:cubicBezTo>
                    <a:pt x="18013" y="4671"/>
                    <a:pt x="17946" y="4037"/>
                    <a:pt x="17579" y="3437"/>
                  </a:cubicBezTo>
                  <a:cubicBezTo>
                    <a:pt x="17312" y="3003"/>
                    <a:pt x="16946" y="2669"/>
                    <a:pt x="16645" y="2302"/>
                  </a:cubicBezTo>
                  <a:cubicBezTo>
                    <a:pt x="16979" y="2069"/>
                    <a:pt x="17312" y="1869"/>
                    <a:pt x="17646" y="1635"/>
                  </a:cubicBezTo>
                  <a:cubicBezTo>
                    <a:pt x="17946" y="1435"/>
                    <a:pt x="18246" y="1135"/>
                    <a:pt x="18213" y="735"/>
                  </a:cubicBezTo>
                  <a:cubicBezTo>
                    <a:pt x="18184" y="380"/>
                    <a:pt x="17892" y="156"/>
                    <a:pt x="17548" y="156"/>
                  </a:cubicBezTo>
                  <a:cubicBezTo>
                    <a:pt x="17503" y="156"/>
                    <a:pt x="17458" y="160"/>
                    <a:pt x="17413" y="168"/>
                  </a:cubicBezTo>
                  <a:cubicBezTo>
                    <a:pt x="17046" y="268"/>
                    <a:pt x="16712" y="501"/>
                    <a:pt x="16445" y="735"/>
                  </a:cubicBezTo>
                  <a:cubicBezTo>
                    <a:pt x="16145" y="1002"/>
                    <a:pt x="15878" y="1302"/>
                    <a:pt x="15678" y="1635"/>
                  </a:cubicBezTo>
                  <a:cubicBezTo>
                    <a:pt x="15645" y="1702"/>
                    <a:pt x="15645" y="1735"/>
                    <a:pt x="15645" y="1769"/>
                  </a:cubicBezTo>
                  <a:cubicBezTo>
                    <a:pt x="15611" y="1769"/>
                    <a:pt x="15611" y="1802"/>
                    <a:pt x="15611" y="1802"/>
                  </a:cubicBezTo>
                  <a:cubicBezTo>
                    <a:pt x="15545" y="1902"/>
                    <a:pt x="15411" y="2002"/>
                    <a:pt x="15311" y="2002"/>
                  </a:cubicBezTo>
                  <a:cubicBezTo>
                    <a:pt x="14344" y="2036"/>
                    <a:pt x="13376" y="2036"/>
                    <a:pt x="12409" y="2036"/>
                  </a:cubicBezTo>
                  <a:cubicBezTo>
                    <a:pt x="12776" y="1669"/>
                    <a:pt x="13210" y="1368"/>
                    <a:pt x="13543" y="968"/>
                  </a:cubicBezTo>
                  <a:cubicBezTo>
                    <a:pt x="13710" y="768"/>
                    <a:pt x="13677" y="401"/>
                    <a:pt x="13777" y="101"/>
                  </a:cubicBezTo>
                  <a:cubicBezTo>
                    <a:pt x="13443" y="68"/>
                    <a:pt x="13143" y="34"/>
                    <a:pt x="12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6983074" y="680023"/>
              <a:ext cx="809654" cy="266620"/>
            </a:xfrm>
            <a:custGeom>
              <a:avLst/>
              <a:gdLst/>
              <a:ahLst/>
              <a:cxnLst/>
              <a:rect l="l" t="t" r="r" b="b"/>
              <a:pathLst>
                <a:path w="16145" h="5309" extrusionOk="0">
                  <a:moveTo>
                    <a:pt x="667" y="1168"/>
                  </a:moveTo>
                  <a:lnTo>
                    <a:pt x="1601" y="2569"/>
                  </a:lnTo>
                  <a:cubicBezTo>
                    <a:pt x="1568" y="2603"/>
                    <a:pt x="1534" y="2636"/>
                    <a:pt x="1468" y="2670"/>
                  </a:cubicBezTo>
                  <a:cubicBezTo>
                    <a:pt x="867" y="2403"/>
                    <a:pt x="600" y="1902"/>
                    <a:pt x="534" y="1269"/>
                  </a:cubicBezTo>
                  <a:cubicBezTo>
                    <a:pt x="567" y="1235"/>
                    <a:pt x="634" y="1202"/>
                    <a:pt x="667" y="1168"/>
                  </a:cubicBezTo>
                  <a:close/>
                  <a:moveTo>
                    <a:pt x="4170" y="601"/>
                  </a:moveTo>
                  <a:cubicBezTo>
                    <a:pt x="4870" y="902"/>
                    <a:pt x="5471" y="1936"/>
                    <a:pt x="5437" y="2670"/>
                  </a:cubicBezTo>
                  <a:cubicBezTo>
                    <a:pt x="4803" y="2036"/>
                    <a:pt x="4403" y="1402"/>
                    <a:pt x="4170" y="601"/>
                  </a:cubicBezTo>
                  <a:close/>
                  <a:moveTo>
                    <a:pt x="1835" y="3470"/>
                  </a:moveTo>
                  <a:lnTo>
                    <a:pt x="1835" y="3470"/>
                  </a:lnTo>
                  <a:cubicBezTo>
                    <a:pt x="1742" y="4182"/>
                    <a:pt x="1448" y="4578"/>
                    <a:pt x="979" y="4578"/>
                  </a:cubicBezTo>
                  <a:cubicBezTo>
                    <a:pt x="943" y="4578"/>
                    <a:pt x="906" y="4576"/>
                    <a:pt x="867" y="4571"/>
                  </a:cubicBezTo>
                  <a:cubicBezTo>
                    <a:pt x="1201" y="4204"/>
                    <a:pt x="1501" y="3837"/>
                    <a:pt x="1835" y="3470"/>
                  </a:cubicBezTo>
                  <a:close/>
                  <a:moveTo>
                    <a:pt x="5204" y="3737"/>
                  </a:moveTo>
                  <a:cubicBezTo>
                    <a:pt x="5270" y="3770"/>
                    <a:pt x="5304" y="3804"/>
                    <a:pt x="5371" y="3837"/>
                  </a:cubicBezTo>
                  <a:cubicBezTo>
                    <a:pt x="5170" y="4171"/>
                    <a:pt x="4970" y="4471"/>
                    <a:pt x="4737" y="4804"/>
                  </a:cubicBezTo>
                  <a:lnTo>
                    <a:pt x="4570" y="4704"/>
                  </a:lnTo>
                  <a:cubicBezTo>
                    <a:pt x="4770" y="4371"/>
                    <a:pt x="5004" y="4037"/>
                    <a:pt x="5204" y="3737"/>
                  </a:cubicBezTo>
                  <a:close/>
                  <a:moveTo>
                    <a:pt x="4103" y="1"/>
                  </a:moveTo>
                  <a:cubicBezTo>
                    <a:pt x="4029" y="1"/>
                    <a:pt x="3958" y="12"/>
                    <a:pt x="3903" y="34"/>
                  </a:cubicBezTo>
                  <a:cubicBezTo>
                    <a:pt x="3803" y="101"/>
                    <a:pt x="3703" y="435"/>
                    <a:pt x="3736" y="601"/>
                  </a:cubicBezTo>
                  <a:cubicBezTo>
                    <a:pt x="3903" y="1068"/>
                    <a:pt x="4103" y="1535"/>
                    <a:pt x="4336" y="2002"/>
                  </a:cubicBezTo>
                  <a:cubicBezTo>
                    <a:pt x="4437" y="2236"/>
                    <a:pt x="4603" y="2403"/>
                    <a:pt x="4737" y="2670"/>
                  </a:cubicBezTo>
                  <a:cubicBezTo>
                    <a:pt x="4225" y="2670"/>
                    <a:pt x="3729" y="2655"/>
                    <a:pt x="3237" y="2655"/>
                  </a:cubicBezTo>
                  <a:cubicBezTo>
                    <a:pt x="2991" y="2655"/>
                    <a:pt x="2746" y="2658"/>
                    <a:pt x="2502" y="2670"/>
                  </a:cubicBezTo>
                  <a:cubicBezTo>
                    <a:pt x="2335" y="2670"/>
                    <a:pt x="2135" y="2770"/>
                    <a:pt x="1868" y="2836"/>
                  </a:cubicBezTo>
                  <a:cubicBezTo>
                    <a:pt x="1935" y="2002"/>
                    <a:pt x="1468" y="1335"/>
                    <a:pt x="901" y="768"/>
                  </a:cubicBezTo>
                  <a:cubicBezTo>
                    <a:pt x="781" y="649"/>
                    <a:pt x="529" y="529"/>
                    <a:pt x="405" y="529"/>
                  </a:cubicBezTo>
                  <a:cubicBezTo>
                    <a:pt x="390" y="529"/>
                    <a:pt x="378" y="531"/>
                    <a:pt x="367" y="535"/>
                  </a:cubicBezTo>
                  <a:cubicBezTo>
                    <a:pt x="200" y="635"/>
                    <a:pt x="100" y="902"/>
                    <a:pt x="33" y="1102"/>
                  </a:cubicBezTo>
                  <a:cubicBezTo>
                    <a:pt x="0" y="1235"/>
                    <a:pt x="100" y="1435"/>
                    <a:pt x="133" y="1602"/>
                  </a:cubicBezTo>
                  <a:cubicBezTo>
                    <a:pt x="300" y="2336"/>
                    <a:pt x="767" y="2836"/>
                    <a:pt x="1434" y="3203"/>
                  </a:cubicBezTo>
                  <a:cubicBezTo>
                    <a:pt x="1134" y="3570"/>
                    <a:pt x="834" y="3870"/>
                    <a:pt x="600" y="4237"/>
                  </a:cubicBezTo>
                  <a:cubicBezTo>
                    <a:pt x="500" y="4437"/>
                    <a:pt x="467" y="4838"/>
                    <a:pt x="600" y="4938"/>
                  </a:cubicBezTo>
                  <a:cubicBezTo>
                    <a:pt x="692" y="5052"/>
                    <a:pt x="892" y="5103"/>
                    <a:pt x="1084" y="5103"/>
                  </a:cubicBezTo>
                  <a:cubicBezTo>
                    <a:pt x="1173" y="5103"/>
                    <a:pt x="1260" y="5092"/>
                    <a:pt x="1334" y="5071"/>
                  </a:cubicBezTo>
                  <a:cubicBezTo>
                    <a:pt x="1601" y="5005"/>
                    <a:pt x="1868" y="4771"/>
                    <a:pt x="2001" y="4538"/>
                  </a:cubicBezTo>
                  <a:cubicBezTo>
                    <a:pt x="2268" y="4104"/>
                    <a:pt x="2468" y="3604"/>
                    <a:pt x="2702" y="3137"/>
                  </a:cubicBezTo>
                  <a:lnTo>
                    <a:pt x="5204" y="3137"/>
                  </a:lnTo>
                  <a:cubicBezTo>
                    <a:pt x="4904" y="3470"/>
                    <a:pt x="4603" y="3770"/>
                    <a:pt x="4370" y="4104"/>
                  </a:cubicBezTo>
                  <a:cubicBezTo>
                    <a:pt x="4070" y="4571"/>
                    <a:pt x="4103" y="5105"/>
                    <a:pt x="4370" y="5238"/>
                  </a:cubicBezTo>
                  <a:cubicBezTo>
                    <a:pt x="4469" y="5288"/>
                    <a:pt x="4558" y="5309"/>
                    <a:pt x="4639" y="5309"/>
                  </a:cubicBezTo>
                  <a:cubicBezTo>
                    <a:pt x="4938" y="5309"/>
                    <a:pt x="5127" y="5022"/>
                    <a:pt x="5337" y="4838"/>
                  </a:cubicBezTo>
                  <a:cubicBezTo>
                    <a:pt x="5504" y="4704"/>
                    <a:pt x="5604" y="4538"/>
                    <a:pt x="5704" y="4337"/>
                  </a:cubicBezTo>
                  <a:cubicBezTo>
                    <a:pt x="5838" y="3937"/>
                    <a:pt x="5971" y="3537"/>
                    <a:pt x="6104" y="3137"/>
                  </a:cubicBezTo>
                  <a:cubicBezTo>
                    <a:pt x="6505" y="3137"/>
                    <a:pt x="6920" y="3122"/>
                    <a:pt x="7330" y="3122"/>
                  </a:cubicBezTo>
                  <a:cubicBezTo>
                    <a:pt x="7535" y="3122"/>
                    <a:pt x="7739" y="3125"/>
                    <a:pt x="7939" y="3137"/>
                  </a:cubicBezTo>
                  <a:cubicBezTo>
                    <a:pt x="10508" y="3170"/>
                    <a:pt x="13043" y="3237"/>
                    <a:pt x="15578" y="3270"/>
                  </a:cubicBezTo>
                  <a:cubicBezTo>
                    <a:pt x="15778" y="3270"/>
                    <a:pt x="15945" y="3070"/>
                    <a:pt x="16145" y="3003"/>
                  </a:cubicBezTo>
                  <a:cubicBezTo>
                    <a:pt x="15945" y="2936"/>
                    <a:pt x="15778" y="2836"/>
                    <a:pt x="15578" y="2836"/>
                  </a:cubicBezTo>
                  <a:cubicBezTo>
                    <a:pt x="14510" y="2836"/>
                    <a:pt x="13410" y="2870"/>
                    <a:pt x="12342" y="2870"/>
                  </a:cubicBezTo>
                  <a:cubicBezTo>
                    <a:pt x="10407" y="2836"/>
                    <a:pt x="8506" y="2736"/>
                    <a:pt x="6605" y="2703"/>
                  </a:cubicBezTo>
                  <a:cubicBezTo>
                    <a:pt x="6104" y="2703"/>
                    <a:pt x="5904" y="2569"/>
                    <a:pt x="5804" y="2069"/>
                  </a:cubicBezTo>
                  <a:cubicBezTo>
                    <a:pt x="5671" y="1235"/>
                    <a:pt x="5170" y="601"/>
                    <a:pt x="4503" y="134"/>
                  </a:cubicBezTo>
                  <a:cubicBezTo>
                    <a:pt x="4414" y="45"/>
                    <a:pt x="4251" y="1"/>
                    <a:pt x="4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3374556" y="4171469"/>
              <a:ext cx="690588" cy="292012"/>
            </a:xfrm>
            <a:custGeom>
              <a:avLst/>
              <a:gdLst/>
              <a:ahLst/>
              <a:cxnLst/>
              <a:rect l="l" t="t" r="r" b="b"/>
              <a:pathLst>
                <a:path w="13744" h="5821" extrusionOk="0">
                  <a:moveTo>
                    <a:pt x="7539" y="597"/>
                  </a:moveTo>
                  <a:cubicBezTo>
                    <a:pt x="7572" y="630"/>
                    <a:pt x="7606" y="663"/>
                    <a:pt x="7672" y="730"/>
                  </a:cubicBezTo>
                  <a:cubicBezTo>
                    <a:pt x="7272" y="1197"/>
                    <a:pt x="6905" y="1664"/>
                    <a:pt x="6505" y="2131"/>
                  </a:cubicBezTo>
                  <a:cubicBezTo>
                    <a:pt x="6505" y="1364"/>
                    <a:pt x="7038" y="997"/>
                    <a:pt x="7539" y="597"/>
                  </a:cubicBezTo>
                  <a:close/>
                  <a:moveTo>
                    <a:pt x="12993" y="883"/>
                  </a:moveTo>
                  <a:cubicBezTo>
                    <a:pt x="13046" y="883"/>
                    <a:pt x="13096" y="888"/>
                    <a:pt x="13143" y="897"/>
                  </a:cubicBezTo>
                  <a:cubicBezTo>
                    <a:pt x="12376" y="1531"/>
                    <a:pt x="11842" y="2398"/>
                    <a:pt x="10708" y="2431"/>
                  </a:cubicBezTo>
                  <a:cubicBezTo>
                    <a:pt x="11050" y="1715"/>
                    <a:pt x="12263" y="883"/>
                    <a:pt x="12993" y="883"/>
                  </a:cubicBezTo>
                  <a:close/>
                  <a:moveTo>
                    <a:pt x="10207" y="2898"/>
                  </a:moveTo>
                  <a:cubicBezTo>
                    <a:pt x="10674" y="3565"/>
                    <a:pt x="11108" y="4266"/>
                    <a:pt x="11575" y="4933"/>
                  </a:cubicBezTo>
                  <a:cubicBezTo>
                    <a:pt x="11508" y="4966"/>
                    <a:pt x="11442" y="5000"/>
                    <a:pt x="11375" y="5066"/>
                  </a:cubicBezTo>
                  <a:cubicBezTo>
                    <a:pt x="10941" y="4366"/>
                    <a:pt x="10508" y="3665"/>
                    <a:pt x="10074" y="2998"/>
                  </a:cubicBezTo>
                  <a:lnTo>
                    <a:pt x="10207" y="2898"/>
                  </a:lnTo>
                  <a:close/>
                  <a:moveTo>
                    <a:pt x="6305" y="3399"/>
                  </a:moveTo>
                  <a:lnTo>
                    <a:pt x="6305" y="3399"/>
                  </a:lnTo>
                  <a:cubicBezTo>
                    <a:pt x="7072" y="3799"/>
                    <a:pt x="7472" y="4399"/>
                    <a:pt x="7572" y="5333"/>
                  </a:cubicBezTo>
                  <a:cubicBezTo>
                    <a:pt x="6605" y="4966"/>
                    <a:pt x="6738" y="3999"/>
                    <a:pt x="6305" y="3399"/>
                  </a:cubicBezTo>
                  <a:close/>
                  <a:moveTo>
                    <a:pt x="7773" y="1"/>
                  </a:moveTo>
                  <a:cubicBezTo>
                    <a:pt x="7706" y="1"/>
                    <a:pt x="7626" y="31"/>
                    <a:pt x="7539" y="96"/>
                  </a:cubicBezTo>
                  <a:cubicBezTo>
                    <a:pt x="6872" y="630"/>
                    <a:pt x="6205" y="1130"/>
                    <a:pt x="6038" y="2031"/>
                  </a:cubicBezTo>
                  <a:cubicBezTo>
                    <a:pt x="6004" y="2331"/>
                    <a:pt x="6038" y="2598"/>
                    <a:pt x="6038" y="3032"/>
                  </a:cubicBezTo>
                  <a:lnTo>
                    <a:pt x="0" y="3032"/>
                  </a:lnTo>
                  <a:cubicBezTo>
                    <a:pt x="0" y="3098"/>
                    <a:pt x="0" y="3198"/>
                    <a:pt x="0" y="3265"/>
                  </a:cubicBezTo>
                  <a:lnTo>
                    <a:pt x="5604" y="3265"/>
                  </a:lnTo>
                  <a:cubicBezTo>
                    <a:pt x="5971" y="4032"/>
                    <a:pt x="6238" y="4666"/>
                    <a:pt x="6538" y="5267"/>
                  </a:cubicBezTo>
                  <a:cubicBezTo>
                    <a:pt x="6746" y="5605"/>
                    <a:pt x="7157" y="5821"/>
                    <a:pt x="7470" y="5821"/>
                  </a:cubicBezTo>
                  <a:cubicBezTo>
                    <a:pt x="7559" y="5821"/>
                    <a:pt x="7639" y="5804"/>
                    <a:pt x="7706" y="5767"/>
                  </a:cubicBezTo>
                  <a:cubicBezTo>
                    <a:pt x="8173" y="5467"/>
                    <a:pt x="8006" y="5033"/>
                    <a:pt x="7872" y="4699"/>
                  </a:cubicBezTo>
                  <a:cubicBezTo>
                    <a:pt x="7706" y="4232"/>
                    <a:pt x="7439" y="3799"/>
                    <a:pt x="7205" y="3332"/>
                  </a:cubicBezTo>
                  <a:lnTo>
                    <a:pt x="8206" y="3332"/>
                  </a:lnTo>
                  <a:cubicBezTo>
                    <a:pt x="9740" y="3332"/>
                    <a:pt x="9740" y="3365"/>
                    <a:pt x="10508" y="4699"/>
                  </a:cubicBezTo>
                  <a:cubicBezTo>
                    <a:pt x="10708" y="5000"/>
                    <a:pt x="10975" y="5267"/>
                    <a:pt x="11241" y="5467"/>
                  </a:cubicBezTo>
                  <a:cubicBezTo>
                    <a:pt x="11353" y="5556"/>
                    <a:pt x="11508" y="5556"/>
                    <a:pt x="11669" y="5556"/>
                  </a:cubicBezTo>
                  <a:cubicBezTo>
                    <a:pt x="11749" y="5556"/>
                    <a:pt x="11831" y="5556"/>
                    <a:pt x="11909" y="5567"/>
                  </a:cubicBezTo>
                  <a:cubicBezTo>
                    <a:pt x="11875" y="5333"/>
                    <a:pt x="11942" y="5100"/>
                    <a:pt x="11875" y="4900"/>
                  </a:cubicBezTo>
                  <a:cubicBezTo>
                    <a:pt x="11542" y="4299"/>
                    <a:pt x="11141" y="3699"/>
                    <a:pt x="10741" y="2998"/>
                  </a:cubicBezTo>
                  <a:cubicBezTo>
                    <a:pt x="11909" y="2932"/>
                    <a:pt x="12576" y="2098"/>
                    <a:pt x="13310" y="1397"/>
                  </a:cubicBezTo>
                  <a:cubicBezTo>
                    <a:pt x="13576" y="1197"/>
                    <a:pt x="13743" y="863"/>
                    <a:pt x="13510" y="630"/>
                  </a:cubicBezTo>
                  <a:cubicBezTo>
                    <a:pt x="13373" y="465"/>
                    <a:pt x="13077" y="346"/>
                    <a:pt x="12865" y="346"/>
                  </a:cubicBezTo>
                  <a:cubicBezTo>
                    <a:pt x="12820" y="346"/>
                    <a:pt x="12778" y="351"/>
                    <a:pt x="12743" y="363"/>
                  </a:cubicBezTo>
                  <a:cubicBezTo>
                    <a:pt x="11608" y="763"/>
                    <a:pt x="10574" y="1397"/>
                    <a:pt x="10041" y="2531"/>
                  </a:cubicBezTo>
                  <a:cubicBezTo>
                    <a:pt x="9874" y="2898"/>
                    <a:pt x="9674" y="2965"/>
                    <a:pt x="9373" y="2965"/>
                  </a:cubicBezTo>
                  <a:cubicBezTo>
                    <a:pt x="8540" y="2965"/>
                    <a:pt x="7706" y="2965"/>
                    <a:pt x="6872" y="2932"/>
                  </a:cubicBezTo>
                  <a:cubicBezTo>
                    <a:pt x="6738" y="2932"/>
                    <a:pt x="6605" y="2898"/>
                    <a:pt x="6471" y="2865"/>
                  </a:cubicBezTo>
                  <a:cubicBezTo>
                    <a:pt x="6938" y="2264"/>
                    <a:pt x="7372" y="1764"/>
                    <a:pt x="7706" y="1230"/>
                  </a:cubicBezTo>
                  <a:cubicBezTo>
                    <a:pt x="7872" y="997"/>
                    <a:pt x="7939" y="663"/>
                    <a:pt x="7972" y="330"/>
                  </a:cubicBezTo>
                  <a:cubicBezTo>
                    <a:pt x="7995" y="128"/>
                    <a:pt x="7912" y="1"/>
                    <a:pt x="7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6868770" y="4214319"/>
              <a:ext cx="955710" cy="226943"/>
            </a:xfrm>
            <a:custGeom>
              <a:avLst/>
              <a:gdLst/>
              <a:ahLst/>
              <a:cxnLst/>
              <a:rect l="l" t="t" r="r" b="b"/>
              <a:pathLst>
                <a:path w="19048" h="4504" extrusionOk="0">
                  <a:moveTo>
                    <a:pt x="601" y="634"/>
                  </a:moveTo>
                  <a:cubicBezTo>
                    <a:pt x="901" y="1001"/>
                    <a:pt x="1168" y="1335"/>
                    <a:pt x="1435" y="1702"/>
                  </a:cubicBezTo>
                  <a:cubicBezTo>
                    <a:pt x="1402" y="1735"/>
                    <a:pt x="1368" y="1768"/>
                    <a:pt x="1302" y="1835"/>
                  </a:cubicBezTo>
                  <a:cubicBezTo>
                    <a:pt x="1001" y="1468"/>
                    <a:pt x="735" y="1135"/>
                    <a:pt x="434" y="768"/>
                  </a:cubicBezTo>
                  <a:lnTo>
                    <a:pt x="601" y="634"/>
                  </a:lnTo>
                  <a:close/>
                  <a:moveTo>
                    <a:pt x="5471" y="2502"/>
                  </a:moveTo>
                  <a:cubicBezTo>
                    <a:pt x="5505" y="2536"/>
                    <a:pt x="5571" y="2569"/>
                    <a:pt x="5638" y="2602"/>
                  </a:cubicBezTo>
                  <a:cubicBezTo>
                    <a:pt x="5405" y="2969"/>
                    <a:pt x="5171" y="3336"/>
                    <a:pt x="4938" y="3703"/>
                  </a:cubicBezTo>
                  <a:cubicBezTo>
                    <a:pt x="4904" y="3670"/>
                    <a:pt x="4871" y="3636"/>
                    <a:pt x="4804" y="3603"/>
                  </a:cubicBezTo>
                  <a:cubicBezTo>
                    <a:pt x="4971" y="3203"/>
                    <a:pt x="5004" y="2702"/>
                    <a:pt x="5471" y="2502"/>
                  </a:cubicBezTo>
                  <a:close/>
                  <a:moveTo>
                    <a:pt x="1569" y="2836"/>
                  </a:moveTo>
                  <a:lnTo>
                    <a:pt x="1569" y="2836"/>
                  </a:lnTo>
                  <a:cubicBezTo>
                    <a:pt x="1402" y="3303"/>
                    <a:pt x="1402" y="3870"/>
                    <a:pt x="801" y="4237"/>
                  </a:cubicBezTo>
                  <a:cubicBezTo>
                    <a:pt x="701" y="3470"/>
                    <a:pt x="1102" y="3103"/>
                    <a:pt x="1569" y="2836"/>
                  </a:cubicBezTo>
                  <a:close/>
                  <a:moveTo>
                    <a:pt x="4104" y="0"/>
                  </a:moveTo>
                  <a:cubicBezTo>
                    <a:pt x="4070" y="234"/>
                    <a:pt x="3937" y="501"/>
                    <a:pt x="4004" y="701"/>
                  </a:cubicBezTo>
                  <a:cubicBezTo>
                    <a:pt x="4237" y="1168"/>
                    <a:pt x="4571" y="1602"/>
                    <a:pt x="4871" y="2069"/>
                  </a:cubicBezTo>
                  <a:cubicBezTo>
                    <a:pt x="4037" y="2069"/>
                    <a:pt x="3136" y="2069"/>
                    <a:pt x="2236" y="2035"/>
                  </a:cubicBezTo>
                  <a:cubicBezTo>
                    <a:pt x="2102" y="2035"/>
                    <a:pt x="1902" y="1835"/>
                    <a:pt x="1802" y="1702"/>
                  </a:cubicBezTo>
                  <a:cubicBezTo>
                    <a:pt x="1435" y="1235"/>
                    <a:pt x="1102" y="701"/>
                    <a:pt x="735" y="234"/>
                  </a:cubicBezTo>
                  <a:cubicBezTo>
                    <a:pt x="670" y="169"/>
                    <a:pt x="522" y="132"/>
                    <a:pt x="398" y="132"/>
                  </a:cubicBezTo>
                  <a:cubicBezTo>
                    <a:pt x="330" y="132"/>
                    <a:pt x="270" y="144"/>
                    <a:pt x="234" y="167"/>
                  </a:cubicBezTo>
                  <a:cubicBezTo>
                    <a:pt x="134" y="301"/>
                    <a:pt x="1" y="534"/>
                    <a:pt x="67" y="701"/>
                  </a:cubicBezTo>
                  <a:cubicBezTo>
                    <a:pt x="168" y="1034"/>
                    <a:pt x="334" y="1368"/>
                    <a:pt x="568" y="1635"/>
                  </a:cubicBezTo>
                  <a:cubicBezTo>
                    <a:pt x="801" y="1935"/>
                    <a:pt x="1102" y="2169"/>
                    <a:pt x="1302" y="2335"/>
                  </a:cubicBezTo>
                  <a:cubicBezTo>
                    <a:pt x="968" y="2869"/>
                    <a:pt x="635" y="3269"/>
                    <a:pt x="434" y="3736"/>
                  </a:cubicBezTo>
                  <a:cubicBezTo>
                    <a:pt x="334" y="3903"/>
                    <a:pt x="368" y="4303"/>
                    <a:pt x="501" y="4370"/>
                  </a:cubicBezTo>
                  <a:cubicBezTo>
                    <a:pt x="612" y="4459"/>
                    <a:pt x="798" y="4504"/>
                    <a:pt x="978" y="4504"/>
                  </a:cubicBezTo>
                  <a:cubicBezTo>
                    <a:pt x="1068" y="4504"/>
                    <a:pt x="1157" y="4492"/>
                    <a:pt x="1235" y="4470"/>
                  </a:cubicBezTo>
                  <a:cubicBezTo>
                    <a:pt x="1402" y="4404"/>
                    <a:pt x="1602" y="4203"/>
                    <a:pt x="1702" y="4003"/>
                  </a:cubicBezTo>
                  <a:cubicBezTo>
                    <a:pt x="1935" y="3536"/>
                    <a:pt x="2102" y="3036"/>
                    <a:pt x="2302" y="2536"/>
                  </a:cubicBezTo>
                  <a:lnTo>
                    <a:pt x="4771" y="2536"/>
                  </a:lnTo>
                  <a:cubicBezTo>
                    <a:pt x="4637" y="3003"/>
                    <a:pt x="4504" y="3436"/>
                    <a:pt x="4437" y="3903"/>
                  </a:cubicBezTo>
                  <a:cubicBezTo>
                    <a:pt x="4404" y="4037"/>
                    <a:pt x="4537" y="4270"/>
                    <a:pt x="4637" y="4337"/>
                  </a:cubicBezTo>
                  <a:cubicBezTo>
                    <a:pt x="4660" y="4343"/>
                    <a:pt x="4687" y="4345"/>
                    <a:pt x="4716" y="4345"/>
                  </a:cubicBezTo>
                  <a:cubicBezTo>
                    <a:pt x="4858" y="4345"/>
                    <a:pt x="5055" y="4281"/>
                    <a:pt x="5138" y="4170"/>
                  </a:cubicBezTo>
                  <a:cubicBezTo>
                    <a:pt x="5438" y="3836"/>
                    <a:pt x="5738" y="3470"/>
                    <a:pt x="5905" y="3036"/>
                  </a:cubicBezTo>
                  <a:cubicBezTo>
                    <a:pt x="6105" y="2569"/>
                    <a:pt x="6372" y="2502"/>
                    <a:pt x="6806" y="2502"/>
                  </a:cubicBezTo>
                  <a:lnTo>
                    <a:pt x="18414" y="2502"/>
                  </a:lnTo>
                  <a:cubicBezTo>
                    <a:pt x="18614" y="2502"/>
                    <a:pt x="18848" y="2369"/>
                    <a:pt x="19048" y="2269"/>
                  </a:cubicBezTo>
                  <a:cubicBezTo>
                    <a:pt x="18848" y="2202"/>
                    <a:pt x="18614" y="2069"/>
                    <a:pt x="18414" y="2069"/>
                  </a:cubicBezTo>
                  <a:lnTo>
                    <a:pt x="6472" y="2069"/>
                  </a:lnTo>
                  <a:cubicBezTo>
                    <a:pt x="5605" y="2069"/>
                    <a:pt x="5638" y="2069"/>
                    <a:pt x="5371" y="1268"/>
                  </a:cubicBezTo>
                  <a:cubicBezTo>
                    <a:pt x="5238" y="901"/>
                    <a:pt x="5004" y="501"/>
                    <a:pt x="4737" y="201"/>
                  </a:cubicBezTo>
                  <a:cubicBezTo>
                    <a:pt x="4637" y="67"/>
                    <a:pt x="4337" y="67"/>
                    <a:pt x="4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6298837" y="789528"/>
              <a:ext cx="84141" cy="77764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6076579" y="79111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6530620" y="781592"/>
              <a:ext cx="55565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6721127" y="792702"/>
              <a:ext cx="52390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5674927" y="776832"/>
              <a:ext cx="55564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5865434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5033554" y="78794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4811296" y="79111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5265337" y="780006"/>
              <a:ext cx="53977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5455844" y="792702"/>
              <a:ext cx="52389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4409643" y="776832"/>
              <a:ext cx="55565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4600150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6173420" y="429367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5951162" y="429684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6405203" y="4287322"/>
              <a:ext cx="55564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6595710" y="4298431"/>
              <a:ext cx="53977" cy="58720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5549509" y="4282561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5740016" y="4295257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4908136" y="4293670"/>
              <a:ext cx="84141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4685878" y="429684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5139920" y="4285735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9" name="Google Shape;1179;p39"/>
            <p:cNvSpPr/>
            <p:nvPr/>
          </p:nvSpPr>
          <p:spPr>
            <a:xfrm>
              <a:off x="5330426" y="4298431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4284227" y="4282561"/>
              <a:ext cx="55564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4474733" y="4293670"/>
              <a:ext cx="53977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339971" name="Google Shape;1182;p39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4" t="18671" r="2953" b="7001"/>
          <a:stretch>
            <a:fillRect/>
          </a:stretch>
        </p:blipFill>
        <p:spPr bwMode="auto">
          <a:xfrm>
            <a:off x="891951" y="1661014"/>
            <a:ext cx="3558116" cy="378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1864" y="12403"/>
            <a:ext cx="7840136" cy="6858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18193"/>
            <a:ext cx="4318831" cy="36258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41848" y="175998"/>
            <a:ext cx="7335503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--&gt;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rừng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“con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 qua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nôi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êm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 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Sung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sướng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ôm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cha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khởi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phúc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457200">
              <a:spcAft>
                <a:spcPts val="0"/>
              </a:spcAft>
            </a:pP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Cha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mãi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cưới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457200">
              <a:spcAft>
                <a:spcPts val="0"/>
              </a:spcAft>
            </a:pP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tiên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=&gt;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xen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=&gt;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ấm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áp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dặn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dò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đầy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cậy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cha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traogửi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01" y="1661014"/>
            <a:ext cx="4108750" cy="358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63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970" name="Google Shape;1151;p39"/>
          <p:cNvGrpSpPr>
            <a:grpSpLocks/>
          </p:cNvGrpSpPr>
          <p:nvPr/>
        </p:nvGrpSpPr>
        <p:grpSpPr bwMode="auto">
          <a:xfrm>
            <a:off x="4406900" y="905934"/>
            <a:ext cx="6064251" cy="5046133"/>
            <a:chOff x="3304703" y="680023"/>
            <a:chExt cx="4548353" cy="3783458"/>
          </a:xfrm>
        </p:grpSpPr>
        <p:sp>
          <p:nvSpPr>
            <p:cNvPr id="1152" name="Google Shape;1152;p39"/>
            <p:cNvSpPr/>
            <p:nvPr/>
          </p:nvSpPr>
          <p:spPr>
            <a:xfrm>
              <a:off x="7802254" y="849835"/>
              <a:ext cx="50802" cy="3447010"/>
            </a:xfrm>
            <a:custGeom>
              <a:avLst/>
              <a:gdLst/>
              <a:ahLst/>
              <a:cxnLst/>
              <a:rect l="l" t="t" r="r" b="b"/>
              <a:pathLst>
                <a:path w="1001" h="68716" extrusionOk="0">
                  <a:moveTo>
                    <a:pt x="334" y="0"/>
                  </a:moveTo>
                  <a:cubicBezTo>
                    <a:pt x="234" y="600"/>
                    <a:pt x="200" y="1168"/>
                    <a:pt x="234" y="1768"/>
                  </a:cubicBezTo>
                  <a:cubicBezTo>
                    <a:pt x="334" y="3836"/>
                    <a:pt x="534" y="5904"/>
                    <a:pt x="567" y="8006"/>
                  </a:cubicBezTo>
                  <a:cubicBezTo>
                    <a:pt x="634" y="10441"/>
                    <a:pt x="567" y="12909"/>
                    <a:pt x="534" y="15378"/>
                  </a:cubicBezTo>
                  <a:cubicBezTo>
                    <a:pt x="434" y="21082"/>
                    <a:pt x="300" y="26752"/>
                    <a:pt x="234" y="32457"/>
                  </a:cubicBezTo>
                  <a:cubicBezTo>
                    <a:pt x="200" y="36293"/>
                    <a:pt x="234" y="40162"/>
                    <a:pt x="200" y="43998"/>
                  </a:cubicBezTo>
                  <a:cubicBezTo>
                    <a:pt x="167" y="49068"/>
                    <a:pt x="67" y="54139"/>
                    <a:pt x="33" y="59209"/>
                  </a:cubicBezTo>
                  <a:cubicBezTo>
                    <a:pt x="0" y="61177"/>
                    <a:pt x="0" y="63145"/>
                    <a:pt x="33" y="65113"/>
                  </a:cubicBezTo>
                  <a:cubicBezTo>
                    <a:pt x="33" y="66081"/>
                    <a:pt x="67" y="67048"/>
                    <a:pt x="100" y="68049"/>
                  </a:cubicBezTo>
                  <a:cubicBezTo>
                    <a:pt x="100" y="68282"/>
                    <a:pt x="267" y="68516"/>
                    <a:pt x="334" y="68716"/>
                  </a:cubicBezTo>
                  <a:lnTo>
                    <a:pt x="534" y="68716"/>
                  </a:lnTo>
                  <a:cubicBezTo>
                    <a:pt x="567" y="68416"/>
                    <a:pt x="667" y="68115"/>
                    <a:pt x="634" y="67849"/>
                  </a:cubicBezTo>
                  <a:cubicBezTo>
                    <a:pt x="600" y="65847"/>
                    <a:pt x="500" y="63846"/>
                    <a:pt x="500" y="61844"/>
                  </a:cubicBezTo>
                  <a:cubicBezTo>
                    <a:pt x="534" y="57808"/>
                    <a:pt x="634" y="53772"/>
                    <a:pt x="667" y="49736"/>
                  </a:cubicBezTo>
                  <a:cubicBezTo>
                    <a:pt x="701" y="45633"/>
                    <a:pt x="667" y="41496"/>
                    <a:pt x="701" y="37393"/>
                  </a:cubicBezTo>
                  <a:cubicBezTo>
                    <a:pt x="767" y="33157"/>
                    <a:pt x="901" y="28887"/>
                    <a:pt x="934" y="24651"/>
                  </a:cubicBezTo>
                  <a:cubicBezTo>
                    <a:pt x="1001" y="20815"/>
                    <a:pt x="1001" y="16979"/>
                    <a:pt x="1001" y="13143"/>
                  </a:cubicBezTo>
                  <a:cubicBezTo>
                    <a:pt x="1001" y="10708"/>
                    <a:pt x="967" y="8273"/>
                    <a:pt x="901" y="5838"/>
                  </a:cubicBezTo>
                  <a:cubicBezTo>
                    <a:pt x="834" y="4203"/>
                    <a:pt x="600" y="2569"/>
                    <a:pt x="434" y="934"/>
                  </a:cubicBezTo>
                  <a:cubicBezTo>
                    <a:pt x="400" y="600"/>
                    <a:pt x="367" y="30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3304703" y="826029"/>
              <a:ext cx="57152" cy="3510490"/>
            </a:xfrm>
            <a:custGeom>
              <a:avLst/>
              <a:gdLst/>
              <a:ahLst/>
              <a:cxnLst/>
              <a:rect l="l" t="t" r="r" b="b"/>
              <a:pathLst>
                <a:path w="1135" h="69984" extrusionOk="0">
                  <a:moveTo>
                    <a:pt x="567" y="0"/>
                  </a:moveTo>
                  <a:lnTo>
                    <a:pt x="567" y="267"/>
                  </a:lnTo>
                  <a:cubicBezTo>
                    <a:pt x="601" y="2135"/>
                    <a:pt x="500" y="4570"/>
                    <a:pt x="500" y="6438"/>
                  </a:cubicBezTo>
                  <a:cubicBezTo>
                    <a:pt x="434" y="11708"/>
                    <a:pt x="0" y="16945"/>
                    <a:pt x="100" y="22183"/>
                  </a:cubicBezTo>
                  <a:cubicBezTo>
                    <a:pt x="234" y="29354"/>
                    <a:pt x="67" y="36526"/>
                    <a:pt x="134" y="43698"/>
                  </a:cubicBezTo>
                  <a:cubicBezTo>
                    <a:pt x="134" y="48568"/>
                    <a:pt x="300" y="53472"/>
                    <a:pt x="400" y="58342"/>
                  </a:cubicBezTo>
                  <a:cubicBezTo>
                    <a:pt x="467" y="62111"/>
                    <a:pt x="567" y="65847"/>
                    <a:pt x="634" y="69583"/>
                  </a:cubicBezTo>
                  <a:cubicBezTo>
                    <a:pt x="667" y="69717"/>
                    <a:pt x="834" y="69850"/>
                    <a:pt x="901" y="69983"/>
                  </a:cubicBezTo>
                  <a:cubicBezTo>
                    <a:pt x="1001" y="69850"/>
                    <a:pt x="1134" y="69717"/>
                    <a:pt x="1134" y="69583"/>
                  </a:cubicBezTo>
                  <a:cubicBezTo>
                    <a:pt x="1134" y="67849"/>
                    <a:pt x="1101" y="66081"/>
                    <a:pt x="1068" y="64313"/>
                  </a:cubicBezTo>
                  <a:cubicBezTo>
                    <a:pt x="1034" y="62278"/>
                    <a:pt x="967" y="60276"/>
                    <a:pt x="934" y="58242"/>
                  </a:cubicBezTo>
                  <a:cubicBezTo>
                    <a:pt x="834" y="53305"/>
                    <a:pt x="734" y="48368"/>
                    <a:pt x="667" y="43398"/>
                  </a:cubicBezTo>
                  <a:cubicBezTo>
                    <a:pt x="634" y="40562"/>
                    <a:pt x="634" y="37727"/>
                    <a:pt x="634" y="34892"/>
                  </a:cubicBezTo>
                  <a:cubicBezTo>
                    <a:pt x="634" y="30622"/>
                    <a:pt x="634" y="26352"/>
                    <a:pt x="634" y="22082"/>
                  </a:cubicBezTo>
                  <a:cubicBezTo>
                    <a:pt x="634" y="19147"/>
                    <a:pt x="634" y="16212"/>
                    <a:pt x="701" y="13243"/>
                  </a:cubicBezTo>
                  <a:cubicBezTo>
                    <a:pt x="767" y="9840"/>
                    <a:pt x="1101" y="6471"/>
                    <a:pt x="867" y="3069"/>
                  </a:cubicBezTo>
                  <a:cubicBezTo>
                    <a:pt x="801" y="2235"/>
                    <a:pt x="767" y="834"/>
                    <a:pt x="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3328517" y="692719"/>
              <a:ext cx="914433" cy="265033"/>
            </a:xfrm>
            <a:custGeom>
              <a:avLst/>
              <a:gdLst/>
              <a:ahLst/>
              <a:cxnLst/>
              <a:rect l="l" t="t" r="r" b="b"/>
              <a:pathLst>
                <a:path w="18247" h="5256" extrusionOk="0">
                  <a:moveTo>
                    <a:pt x="13410" y="368"/>
                  </a:moveTo>
                  <a:lnTo>
                    <a:pt x="13410" y="368"/>
                  </a:lnTo>
                  <a:cubicBezTo>
                    <a:pt x="13009" y="1102"/>
                    <a:pt x="12376" y="1469"/>
                    <a:pt x="11742" y="1869"/>
                  </a:cubicBezTo>
                  <a:cubicBezTo>
                    <a:pt x="11875" y="1202"/>
                    <a:pt x="12743" y="401"/>
                    <a:pt x="13410" y="368"/>
                  </a:cubicBezTo>
                  <a:close/>
                  <a:moveTo>
                    <a:pt x="17592" y="563"/>
                  </a:moveTo>
                  <a:cubicBezTo>
                    <a:pt x="17610" y="563"/>
                    <a:pt x="17628" y="564"/>
                    <a:pt x="17646" y="568"/>
                  </a:cubicBezTo>
                  <a:cubicBezTo>
                    <a:pt x="17779" y="601"/>
                    <a:pt x="17813" y="735"/>
                    <a:pt x="17779" y="868"/>
                  </a:cubicBezTo>
                  <a:cubicBezTo>
                    <a:pt x="17746" y="1035"/>
                    <a:pt x="17613" y="1168"/>
                    <a:pt x="17479" y="1268"/>
                  </a:cubicBezTo>
                  <a:cubicBezTo>
                    <a:pt x="17346" y="1335"/>
                    <a:pt x="17212" y="1435"/>
                    <a:pt x="17079" y="1502"/>
                  </a:cubicBezTo>
                  <a:cubicBezTo>
                    <a:pt x="16728" y="1598"/>
                    <a:pt x="16407" y="1938"/>
                    <a:pt x="16001" y="1938"/>
                  </a:cubicBezTo>
                  <a:cubicBezTo>
                    <a:pt x="15982" y="1938"/>
                    <a:pt x="15964" y="1937"/>
                    <a:pt x="15945" y="1936"/>
                  </a:cubicBezTo>
                  <a:cubicBezTo>
                    <a:pt x="15978" y="1902"/>
                    <a:pt x="16012" y="1902"/>
                    <a:pt x="16012" y="1869"/>
                  </a:cubicBezTo>
                  <a:cubicBezTo>
                    <a:pt x="16045" y="1802"/>
                    <a:pt x="16078" y="1769"/>
                    <a:pt x="16112" y="1735"/>
                  </a:cubicBezTo>
                  <a:cubicBezTo>
                    <a:pt x="16312" y="1502"/>
                    <a:pt x="16545" y="1302"/>
                    <a:pt x="16745" y="1068"/>
                  </a:cubicBezTo>
                  <a:lnTo>
                    <a:pt x="16712" y="1068"/>
                  </a:lnTo>
                  <a:cubicBezTo>
                    <a:pt x="16845" y="935"/>
                    <a:pt x="17012" y="835"/>
                    <a:pt x="17179" y="735"/>
                  </a:cubicBezTo>
                  <a:cubicBezTo>
                    <a:pt x="17298" y="675"/>
                    <a:pt x="17444" y="563"/>
                    <a:pt x="17592" y="563"/>
                  </a:cubicBezTo>
                  <a:close/>
                  <a:moveTo>
                    <a:pt x="16012" y="2636"/>
                  </a:moveTo>
                  <a:lnTo>
                    <a:pt x="16012" y="2636"/>
                  </a:lnTo>
                  <a:cubicBezTo>
                    <a:pt x="16812" y="2903"/>
                    <a:pt x="17279" y="3503"/>
                    <a:pt x="17379" y="4237"/>
                  </a:cubicBezTo>
                  <a:cubicBezTo>
                    <a:pt x="16745" y="3970"/>
                    <a:pt x="16212" y="3370"/>
                    <a:pt x="16012" y="2636"/>
                  </a:cubicBezTo>
                  <a:close/>
                  <a:moveTo>
                    <a:pt x="11675" y="2569"/>
                  </a:moveTo>
                  <a:lnTo>
                    <a:pt x="11675" y="2569"/>
                  </a:lnTo>
                  <a:cubicBezTo>
                    <a:pt x="12542" y="2769"/>
                    <a:pt x="13176" y="3603"/>
                    <a:pt x="13176" y="4604"/>
                  </a:cubicBezTo>
                  <a:cubicBezTo>
                    <a:pt x="12642" y="3904"/>
                    <a:pt x="12175" y="3270"/>
                    <a:pt x="11675" y="2569"/>
                  </a:cubicBezTo>
                  <a:close/>
                  <a:moveTo>
                    <a:pt x="12843" y="1"/>
                  </a:moveTo>
                  <a:cubicBezTo>
                    <a:pt x="12743" y="1"/>
                    <a:pt x="12676" y="68"/>
                    <a:pt x="12609" y="101"/>
                  </a:cubicBezTo>
                  <a:cubicBezTo>
                    <a:pt x="11942" y="635"/>
                    <a:pt x="11375" y="1235"/>
                    <a:pt x="11175" y="2102"/>
                  </a:cubicBezTo>
                  <a:lnTo>
                    <a:pt x="11108" y="2102"/>
                  </a:lnTo>
                  <a:cubicBezTo>
                    <a:pt x="8406" y="2202"/>
                    <a:pt x="5704" y="2302"/>
                    <a:pt x="3002" y="2403"/>
                  </a:cubicBezTo>
                  <a:cubicBezTo>
                    <a:pt x="2635" y="2419"/>
                    <a:pt x="2268" y="2419"/>
                    <a:pt x="1901" y="2419"/>
                  </a:cubicBezTo>
                  <a:cubicBezTo>
                    <a:pt x="1535" y="2419"/>
                    <a:pt x="1168" y="2419"/>
                    <a:pt x="801" y="2436"/>
                  </a:cubicBezTo>
                  <a:cubicBezTo>
                    <a:pt x="534" y="2469"/>
                    <a:pt x="267" y="2569"/>
                    <a:pt x="0" y="2636"/>
                  </a:cubicBezTo>
                  <a:cubicBezTo>
                    <a:pt x="601" y="2703"/>
                    <a:pt x="1168" y="2703"/>
                    <a:pt x="1735" y="2703"/>
                  </a:cubicBezTo>
                  <a:cubicBezTo>
                    <a:pt x="3269" y="2669"/>
                    <a:pt x="4837" y="2669"/>
                    <a:pt x="6371" y="2669"/>
                  </a:cubicBezTo>
                  <a:cubicBezTo>
                    <a:pt x="7839" y="2636"/>
                    <a:pt x="9273" y="2536"/>
                    <a:pt x="10741" y="2503"/>
                  </a:cubicBezTo>
                  <a:cubicBezTo>
                    <a:pt x="10875" y="2503"/>
                    <a:pt x="11108" y="2603"/>
                    <a:pt x="11175" y="2703"/>
                  </a:cubicBezTo>
                  <a:cubicBezTo>
                    <a:pt x="11708" y="3403"/>
                    <a:pt x="12209" y="4137"/>
                    <a:pt x="12709" y="4838"/>
                  </a:cubicBezTo>
                  <a:cubicBezTo>
                    <a:pt x="12859" y="5037"/>
                    <a:pt x="13027" y="5255"/>
                    <a:pt x="13228" y="5255"/>
                  </a:cubicBezTo>
                  <a:cubicBezTo>
                    <a:pt x="13296" y="5255"/>
                    <a:pt x="13367" y="5230"/>
                    <a:pt x="13443" y="5171"/>
                  </a:cubicBezTo>
                  <a:cubicBezTo>
                    <a:pt x="13643" y="5038"/>
                    <a:pt x="13777" y="4604"/>
                    <a:pt x="13710" y="4371"/>
                  </a:cubicBezTo>
                  <a:cubicBezTo>
                    <a:pt x="13543" y="3737"/>
                    <a:pt x="13243" y="3136"/>
                    <a:pt x="12976" y="2503"/>
                  </a:cubicBezTo>
                  <a:lnTo>
                    <a:pt x="15378" y="2503"/>
                  </a:lnTo>
                  <a:cubicBezTo>
                    <a:pt x="15545" y="3270"/>
                    <a:pt x="15945" y="3870"/>
                    <a:pt x="16545" y="4337"/>
                  </a:cubicBezTo>
                  <a:cubicBezTo>
                    <a:pt x="16806" y="4546"/>
                    <a:pt x="17046" y="4897"/>
                    <a:pt x="17378" y="4897"/>
                  </a:cubicBezTo>
                  <a:cubicBezTo>
                    <a:pt x="17471" y="4897"/>
                    <a:pt x="17570" y="4870"/>
                    <a:pt x="17679" y="4804"/>
                  </a:cubicBezTo>
                  <a:cubicBezTo>
                    <a:pt x="18013" y="4671"/>
                    <a:pt x="17946" y="4037"/>
                    <a:pt x="17579" y="3437"/>
                  </a:cubicBezTo>
                  <a:cubicBezTo>
                    <a:pt x="17312" y="3003"/>
                    <a:pt x="16946" y="2669"/>
                    <a:pt x="16645" y="2302"/>
                  </a:cubicBezTo>
                  <a:cubicBezTo>
                    <a:pt x="16979" y="2069"/>
                    <a:pt x="17312" y="1869"/>
                    <a:pt x="17646" y="1635"/>
                  </a:cubicBezTo>
                  <a:cubicBezTo>
                    <a:pt x="17946" y="1435"/>
                    <a:pt x="18246" y="1135"/>
                    <a:pt x="18213" y="735"/>
                  </a:cubicBezTo>
                  <a:cubicBezTo>
                    <a:pt x="18184" y="380"/>
                    <a:pt x="17892" y="156"/>
                    <a:pt x="17548" y="156"/>
                  </a:cubicBezTo>
                  <a:cubicBezTo>
                    <a:pt x="17503" y="156"/>
                    <a:pt x="17458" y="160"/>
                    <a:pt x="17413" y="168"/>
                  </a:cubicBezTo>
                  <a:cubicBezTo>
                    <a:pt x="17046" y="268"/>
                    <a:pt x="16712" y="501"/>
                    <a:pt x="16445" y="735"/>
                  </a:cubicBezTo>
                  <a:cubicBezTo>
                    <a:pt x="16145" y="1002"/>
                    <a:pt x="15878" y="1302"/>
                    <a:pt x="15678" y="1635"/>
                  </a:cubicBezTo>
                  <a:cubicBezTo>
                    <a:pt x="15645" y="1702"/>
                    <a:pt x="15645" y="1735"/>
                    <a:pt x="15645" y="1769"/>
                  </a:cubicBezTo>
                  <a:cubicBezTo>
                    <a:pt x="15611" y="1769"/>
                    <a:pt x="15611" y="1802"/>
                    <a:pt x="15611" y="1802"/>
                  </a:cubicBezTo>
                  <a:cubicBezTo>
                    <a:pt x="15545" y="1902"/>
                    <a:pt x="15411" y="2002"/>
                    <a:pt x="15311" y="2002"/>
                  </a:cubicBezTo>
                  <a:cubicBezTo>
                    <a:pt x="14344" y="2036"/>
                    <a:pt x="13376" y="2036"/>
                    <a:pt x="12409" y="2036"/>
                  </a:cubicBezTo>
                  <a:cubicBezTo>
                    <a:pt x="12776" y="1669"/>
                    <a:pt x="13210" y="1368"/>
                    <a:pt x="13543" y="968"/>
                  </a:cubicBezTo>
                  <a:cubicBezTo>
                    <a:pt x="13710" y="768"/>
                    <a:pt x="13677" y="401"/>
                    <a:pt x="13777" y="101"/>
                  </a:cubicBezTo>
                  <a:cubicBezTo>
                    <a:pt x="13443" y="68"/>
                    <a:pt x="13143" y="34"/>
                    <a:pt x="12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6983074" y="680023"/>
              <a:ext cx="809654" cy="266620"/>
            </a:xfrm>
            <a:custGeom>
              <a:avLst/>
              <a:gdLst/>
              <a:ahLst/>
              <a:cxnLst/>
              <a:rect l="l" t="t" r="r" b="b"/>
              <a:pathLst>
                <a:path w="16145" h="5309" extrusionOk="0">
                  <a:moveTo>
                    <a:pt x="667" y="1168"/>
                  </a:moveTo>
                  <a:lnTo>
                    <a:pt x="1601" y="2569"/>
                  </a:lnTo>
                  <a:cubicBezTo>
                    <a:pt x="1568" y="2603"/>
                    <a:pt x="1534" y="2636"/>
                    <a:pt x="1468" y="2670"/>
                  </a:cubicBezTo>
                  <a:cubicBezTo>
                    <a:pt x="867" y="2403"/>
                    <a:pt x="600" y="1902"/>
                    <a:pt x="534" y="1269"/>
                  </a:cubicBezTo>
                  <a:cubicBezTo>
                    <a:pt x="567" y="1235"/>
                    <a:pt x="634" y="1202"/>
                    <a:pt x="667" y="1168"/>
                  </a:cubicBezTo>
                  <a:close/>
                  <a:moveTo>
                    <a:pt x="4170" y="601"/>
                  </a:moveTo>
                  <a:cubicBezTo>
                    <a:pt x="4870" y="902"/>
                    <a:pt x="5471" y="1936"/>
                    <a:pt x="5437" y="2670"/>
                  </a:cubicBezTo>
                  <a:cubicBezTo>
                    <a:pt x="4803" y="2036"/>
                    <a:pt x="4403" y="1402"/>
                    <a:pt x="4170" y="601"/>
                  </a:cubicBezTo>
                  <a:close/>
                  <a:moveTo>
                    <a:pt x="1835" y="3470"/>
                  </a:moveTo>
                  <a:lnTo>
                    <a:pt x="1835" y="3470"/>
                  </a:lnTo>
                  <a:cubicBezTo>
                    <a:pt x="1742" y="4182"/>
                    <a:pt x="1448" y="4578"/>
                    <a:pt x="979" y="4578"/>
                  </a:cubicBezTo>
                  <a:cubicBezTo>
                    <a:pt x="943" y="4578"/>
                    <a:pt x="906" y="4576"/>
                    <a:pt x="867" y="4571"/>
                  </a:cubicBezTo>
                  <a:cubicBezTo>
                    <a:pt x="1201" y="4204"/>
                    <a:pt x="1501" y="3837"/>
                    <a:pt x="1835" y="3470"/>
                  </a:cubicBezTo>
                  <a:close/>
                  <a:moveTo>
                    <a:pt x="5204" y="3737"/>
                  </a:moveTo>
                  <a:cubicBezTo>
                    <a:pt x="5270" y="3770"/>
                    <a:pt x="5304" y="3804"/>
                    <a:pt x="5371" y="3837"/>
                  </a:cubicBezTo>
                  <a:cubicBezTo>
                    <a:pt x="5170" y="4171"/>
                    <a:pt x="4970" y="4471"/>
                    <a:pt x="4737" y="4804"/>
                  </a:cubicBezTo>
                  <a:lnTo>
                    <a:pt x="4570" y="4704"/>
                  </a:lnTo>
                  <a:cubicBezTo>
                    <a:pt x="4770" y="4371"/>
                    <a:pt x="5004" y="4037"/>
                    <a:pt x="5204" y="3737"/>
                  </a:cubicBezTo>
                  <a:close/>
                  <a:moveTo>
                    <a:pt x="4103" y="1"/>
                  </a:moveTo>
                  <a:cubicBezTo>
                    <a:pt x="4029" y="1"/>
                    <a:pt x="3958" y="12"/>
                    <a:pt x="3903" y="34"/>
                  </a:cubicBezTo>
                  <a:cubicBezTo>
                    <a:pt x="3803" y="101"/>
                    <a:pt x="3703" y="435"/>
                    <a:pt x="3736" y="601"/>
                  </a:cubicBezTo>
                  <a:cubicBezTo>
                    <a:pt x="3903" y="1068"/>
                    <a:pt x="4103" y="1535"/>
                    <a:pt x="4336" y="2002"/>
                  </a:cubicBezTo>
                  <a:cubicBezTo>
                    <a:pt x="4437" y="2236"/>
                    <a:pt x="4603" y="2403"/>
                    <a:pt x="4737" y="2670"/>
                  </a:cubicBezTo>
                  <a:cubicBezTo>
                    <a:pt x="4225" y="2670"/>
                    <a:pt x="3729" y="2655"/>
                    <a:pt x="3237" y="2655"/>
                  </a:cubicBezTo>
                  <a:cubicBezTo>
                    <a:pt x="2991" y="2655"/>
                    <a:pt x="2746" y="2658"/>
                    <a:pt x="2502" y="2670"/>
                  </a:cubicBezTo>
                  <a:cubicBezTo>
                    <a:pt x="2335" y="2670"/>
                    <a:pt x="2135" y="2770"/>
                    <a:pt x="1868" y="2836"/>
                  </a:cubicBezTo>
                  <a:cubicBezTo>
                    <a:pt x="1935" y="2002"/>
                    <a:pt x="1468" y="1335"/>
                    <a:pt x="901" y="768"/>
                  </a:cubicBezTo>
                  <a:cubicBezTo>
                    <a:pt x="781" y="649"/>
                    <a:pt x="529" y="529"/>
                    <a:pt x="405" y="529"/>
                  </a:cubicBezTo>
                  <a:cubicBezTo>
                    <a:pt x="390" y="529"/>
                    <a:pt x="378" y="531"/>
                    <a:pt x="367" y="535"/>
                  </a:cubicBezTo>
                  <a:cubicBezTo>
                    <a:pt x="200" y="635"/>
                    <a:pt x="100" y="902"/>
                    <a:pt x="33" y="1102"/>
                  </a:cubicBezTo>
                  <a:cubicBezTo>
                    <a:pt x="0" y="1235"/>
                    <a:pt x="100" y="1435"/>
                    <a:pt x="133" y="1602"/>
                  </a:cubicBezTo>
                  <a:cubicBezTo>
                    <a:pt x="300" y="2336"/>
                    <a:pt x="767" y="2836"/>
                    <a:pt x="1434" y="3203"/>
                  </a:cubicBezTo>
                  <a:cubicBezTo>
                    <a:pt x="1134" y="3570"/>
                    <a:pt x="834" y="3870"/>
                    <a:pt x="600" y="4237"/>
                  </a:cubicBezTo>
                  <a:cubicBezTo>
                    <a:pt x="500" y="4437"/>
                    <a:pt x="467" y="4838"/>
                    <a:pt x="600" y="4938"/>
                  </a:cubicBezTo>
                  <a:cubicBezTo>
                    <a:pt x="692" y="5052"/>
                    <a:pt x="892" y="5103"/>
                    <a:pt x="1084" y="5103"/>
                  </a:cubicBezTo>
                  <a:cubicBezTo>
                    <a:pt x="1173" y="5103"/>
                    <a:pt x="1260" y="5092"/>
                    <a:pt x="1334" y="5071"/>
                  </a:cubicBezTo>
                  <a:cubicBezTo>
                    <a:pt x="1601" y="5005"/>
                    <a:pt x="1868" y="4771"/>
                    <a:pt x="2001" y="4538"/>
                  </a:cubicBezTo>
                  <a:cubicBezTo>
                    <a:pt x="2268" y="4104"/>
                    <a:pt x="2468" y="3604"/>
                    <a:pt x="2702" y="3137"/>
                  </a:cubicBezTo>
                  <a:lnTo>
                    <a:pt x="5204" y="3137"/>
                  </a:lnTo>
                  <a:cubicBezTo>
                    <a:pt x="4904" y="3470"/>
                    <a:pt x="4603" y="3770"/>
                    <a:pt x="4370" y="4104"/>
                  </a:cubicBezTo>
                  <a:cubicBezTo>
                    <a:pt x="4070" y="4571"/>
                    <a:pt x="4103" y="5105"/>
                    <a:pt x="4370" y="5238"/>
                  </a:cubicBezTo>
                  <a:cubicBezTo>
                    <a:pt x="4469" y="5288"/>
                    <a:pt x="4558" y="5309"/>
                    <a:pt x="4639" y="5309"/>
                  </a:cubicBezTo>
                  <a:cubicBezTo>
                    <a:pt x="4938" y="5309"/>
                    <a:pt x="5127" y="5022"/>
                    <a:pt x="5337" y="4838"/>
                  </a:cubicBezTo>
                  <a:cubicBezTo>
                    <a:pt x="5504" y="4704"/>
                    <a:pt x="5604" y="4538"/>
                    <a:pt x="5704" y="4337"/>
                  </a:cubicBezTo>
                  <a:cubicBezTo>
                    <a:pt x="5838" y="3937"/>
                    <a:pt x="5971" y="3537"/>
                    <a:pt x="6104" y="3137"/>
                  </a:cubicBezTo>
                  <a:cubicBezTo>
                    <a:pt x="6505" y="3137"/>
                    <a:pt x="6920" y="3122"/>
                    <a:pt x="7330" y="3122"/>
                  </a:cubicBezTo>
                  <a:cubicBezTo>
                    <a:pt x="7535" y="3122"/>
                    <a:pt x="7739" y="3125"/>
                    <a:pt x="7939" y="3137"/>
                  </a:cubicBezTo>
                  <a:cubicBezTo>
                    <a:pt x="10508" y="3170"/>
                    <a:pt x="13043" y="3237"/>
                    <a:pt x="15578" y="3270"/>
                  </a:cubicBezTo>
                  <a:cubicBezTo>
                    <a:pt x="15778" y="3270"/>
                    <a:pt x="15945" y="3070"/>
                    <a:pt x="16145" y="3003"/>
                  </a:cubicBezTo>
                  <a:cubicBezTo>
                    <a:pt x="15945" y="2936"/>
                    <a:pt x="15778" y="2836"/>
                    <a:pt x="15578" y="2836"/>
                  </a:cubicBezTo>
                  <a:cubicBezTo>
                    <a:pt x="14510" y="2836"/>
                    <a:pt x="13410" y="2870"/>
                    <a:pt x="12342" y="2870"/>
                  </a:cubicBezTo>
                  <a:cubicBezTo>
                    <a:pt x="10407" y="2836"/>
                    <a:pt x="8506" y="2736"/>
                    <a:pt x="6605" y="2703"/>
                  </a:cubicBezTo>
                  <a:cubicBezTo>
                    <a:pt x="6104" y="2703"/>
                    <a:pt x="5904" y="2569"/>
                    <a:pt x="5804" y="2069"/>
                  </a:cubicBezTo>
                  <a:cubicBezTo>
                    <a:pt x="5671" y="1235"/>
                    <a:pt x="5170" y="601"/>
                    <a:pt x="4503" y="134"/>
                  </a:cubicBezTo>
                  <a:cubicBezTo>
                    <a:pt x="4414" y="45"/>
                    <a:pt x="4251" y="1"/>
                    <a:pt x="4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3374556" y="4171469"/>
              <a:ext cx="690588" cy="292012"/>
            </a:xfrm>
            <a:custGeom>
              <a:avLst/>
              <a:gdLst/>
              <a:ahLst/>
              <a:cxnLst/>
              <a:rect l="l" t="t" r="r" b="b"/>
              <a:pathLst>
                <a:path w="13744" h="5821" extrusionOk="0">
                  <a:moveTo>
                    <a:pt x="7539" y="597"/>
                  </a:moveTo>
                  <a:cubicBezTo>
                    <a:pt x="7572" y="630"/>
                    <a:pt x="7606" y="663"/>
                    <a:pt x="7672" y="730"/>
                  </a:cubicBezTo>
                  <a:cubicBezTo>
                    <a:pt x="7272" y="1197"/>
                    <a:pt x="6905" y="1664"/>
                    <a:pt x="6505" y="2131"/>
                  </a:cubicBezTo>
                  <a:cubicBezTo>
                    <a:pt x="6505" y="1364"/>
                    <a:pt x="7038" y="997"/>
                    <a:pt x="7539" y="597"/>
                  </a:cubicBezTo>
                  <a:close/>
                  <a:moveTo>
                    <a:pt x="12993" y="883"/>
                  </a:moveTo>
                  <a:cubicBezTo>
                    <a:pt x="13046" y="883"/>
                    <a:pt x="13096" y="888"/>
                    <a:pt x="13143" y="897"/>
                  </a:cubicBezTo>
                  <a:cubicBezTo>
                    <a:pt x="12376" y="1531"/>
                    <a:pt x="11842" y="2398"/>
                    <a:pt x="10708" y="2431"/>
                  </a:cubicBezTo>
                  <a:cubicBezTo>
                    <a:pt x="11050" y="1715"/>
                    <a:pt x="12263" y="883"/>
                    <a:pt x="12993" y="883"/>
                  </a:cubicBezTo>
                  <a:close/>
                  <a:moveTo>
                    <a:pt x="10207" y="2898"/>
                  </a:moveTo>
                  <a:cubicBezTo>
                    <a:pt x="10674" y="3565"/>
                    <a:pt x="11108" y="4266"/>
                    <a:pt x="11575" y="4933"/>
                  </a:cubicBezTo>
                  <a:cubicBezTo>
                    <a:pt x="11508" y="4966"/>
                    <a:pt x="11442" y="5000"/>
                    <a:pt x="11375" y="5066"/>
                  </a:cubicBezTo>
                  <a:cubicBezTo>
                    <a:pt x="10941" y="4366"/>
                    <a:pt x="10508" y="3665"/>
                    <a:pt x="10074" y="2998"/>
                  </a:cubicBezTo>
                  <a:lnTo>
                    <a:pt x="10207" y="2898"/>
                  </a:lnTo>
                  <a:close/>
                  <a:moveTo>
                    <a:pt x="6305" y="3399"/>
                  </a:moveTo>
                  <a:lnTo>
                    <a:pt x="6305" y="3399"/>
                  </a:lnTo>
                  <a:cubicBezTo>
                    <a:pt x="7072" y="3799"/>
                    <a:pt x="7472" y="4399"/>
                    <a:pt x="7572" y="5333"/>
                  </a:cubicBezTo>
                  <a:cubicBezTo>
                    <a:pt x="6605" y="4966"/>
                    <a:pt x="6738" y="3999"/>
                    <a:pt x="6305" y="3399"/>
                  </a:cubicBezTo>
                  <a:close/>
                  <a:moveTo>
                    <a:pt x="7773" y="1"/>
                  </a:moveTo>
                  <a:cubicBezTo>
                    <a:pt x="7706" y="1"/>
                    <a:pt x="7626" y="31"/>
                    <a:pt x="7539" y="96"/>
                  </a:cubicBezTo>
                  <a:cubicBezTo>
                    <a:pt x="6872" y="630"/>
                    <a:pt x="6205" y="1130"/>
                    <a:pt x="6038" y="2031"/>
                  </a:cubicBezTo>
                  <a:cubicBezTo>
                    <a:pt x="6004" y="2331"/>
                    <a:pt x="6038" y="2598"/>
                    <a:pt x="6038" y="3032"/>
                  </a:cubicBezTo>
                  <a:lnTo>
                    <a:pt x="0" y="3032"/>
                  </a:lnTo>
                  <a:cubicBezTo>
                    <a:pt x="0" y="3098"/>
                    <a:pt x="0" y="3198"/>
                    <a:pt x="0" y="3265"/>
                  </a:cubicBezTo>
                  <a:lnTo>
                    <a:pt x="5604" y="3265"/>
                  </a:lnTo>
                  <a:cubicBezTo>
                    <a:pt x="5971" y="4032"/>
                    <a:pt x="6238" y="4666"/>
                    <a:pt x="6538" y="5267"/>
                  </a:cubicBezTo>
                  <a:cubicBezTo>
                    <a:pt x="6746" y="5605"/>
                    <a:pt x="7157" y="5821"/>
                    <a:pt x="7470" y="5821"/>
                  </a:cubicBezTo>
                  <a:cubicBezTo>
                    <a:pt x="7559" y="5821"/>
                    <a:pt x="7639" y="5804"/>
                    <a:pt x="7706" y="5767"/>
                  </a:cubicBezTo>
                  <a:cubicBezTo>
                    <a:pt x="8173" y="5467"/>
                    <a:pt x="8006" y="5033"/>
                    <a:pt x="7872" y="4699"/>
                  </a:cubicBezTo>
                  <a:cubicBezTo>
                    <a:pt x="7706" y="4232"/>
                    <a:pt x="7439" y="3799"/>
                    <a:pt x="7205" y="3332"/>
                  </a:cubicBezTo>
                  <a:lnTo>
                    <a:pt x="8206" y="3332"/>
                  </a:lnTo>
                  <a:cubicBezTo>
                    <a:pt x="9740" y="3332"/>
                    <a:pt x="9740" y="3365"/>
                    <a:pt x="10508" y="4699"/>
                  </a:cubicBezTo>
                  <a:cubicBezTo>
                    <a:pt x="10708" y="5000"/>
                    <a:pt x="10975" y="5267"/>
                    <a:pt x="11241" y="5467"/>
                  </a:cubicBezTo>
                  <a:cubicBezTo>
                    <a:pt x="11353" y="5556"/>
                    <a:pt x="11508" y="5556"/>
                    <a:pt x="11669" y="5556"/>
                  </a:cubicBezTo>
                  <a:cubicBezTo>
                    <a:pt x="11749" y="5556"/>
                    <a:pt x="11831" y="5556"/>
                    <a:pt x="11909" y="5567"/>
                  </a:cubicBezTo>
                  <a:cubicBezTo>
                    <a:pt x="11875" y="5333"/>
                    <a:pt x="11942" y="5100"/>
                    <a:pt x="11875" y="4900"/>
                  </a:cubicBezTo>
                  <a:cubicBezTo>
                    <a:pt x="11542" y="4299"/>
                    <a:pt x="11141" y="3699"/>
                    <a:pt x="10741" y="2998"/>
                  </a:cubicBezTo>
                  <a:cubicBezTo>
                    <a:pt x="11909" y="2932"/>
                    <a:pt x="12576" y="2098"/>
                    <a:pt x="13310" y="1397"/>
                  </a:cubicBezTo>
                  <a:cubicBezTo>
                    <a:pt x="13576" y="1197"/>
                    <a:pt x="13743" y="863"/>
                    <a:pt x="13510" y="630"/>
                  </a:cubicBezTo>
                  <a:cubicBezTo>
                    <a:pt x="13373" y="465"/>
                    <a:pt x="13077" y="346"/>
                    <a:pt x="12865" y="346"/>
                  </a:cubicBezTo>
                  <a:cubicBezTo>
                    <a:pt x="12820" y="346"/>
                    <a:pt x="12778" y="351"/>
                    <a:pt x="12743" y="363"/>
                  </a:cubicBezTo>
                  <a:cubicBezTo>
                    <a:pt x="11608" y="763"/>
                    <a:pt x="10574" y="1397"/>
                    <a:pt x="10041" y="2531"/>
                  </a:cubicBezTo>
                  <a:cubicBezTo>
                    <a:pt x="9874" y="2898"/>
                    <a:pt x="9674" y="2965"/>
                    <a:pt x="9373" y="2965"/>
                  </a:cubicBezTo>
                  <a:cubicBezTo>
                    <a:pt x="8540" y="2965"/>
                    <a:pt x="7706" y="2965"/>
                    <a:pt x="6872" y="2932"/>
                  </a:cubicBezTo>
                  <a:cubicBezTo>
                    <a:pt x="6738" y="2932"/>
                    <a:pt x="6605" y="2898"/>
                    <a:pt x="6471" y="2865"/>
                  </a:cubicBezTo>
                  <a:cubicBezTo>
                    <a:pt x="6938" y="2264"/>
                    <a:pt x="7372" y="1764"/>
                    <a:pt x="7706" y="1230"/>
                  </a:cubicBezTo>
                  <a:cubicBezTo>
                    <a:pt x="7872" y="997"/>
                    <a:pt x="7939" y="663"/>
                    <a:pt x="7972" y="330"/>
                  </a:cubicBezTo>
                  <a:cubicBezTo>
                    <a:pt x="7995" y="128"/>
                    <a:pt x="7912" y="1"/>
                    <a:pt x="7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6868770" y="4214319"/>
              <a:ext cx="955710" cy="226943"/>
            </a:xfrm>
            <a:custGeom>
              <a:avLst/>
              <a:gdLst/>
              <a:ahLst/>
              <a:cxnLst/>
              <a:rect l="l" t="t" r="r" b="b"/>
              <a:pathLst>
                <a:path w="19048" h="4504" extrusionOk="0">
                  <a:moveTo>
                    <a:pt x="601" y="634"/>
                  </a:moveTo>
                  <a:cubicBezTo>
                    <a:pt x="901" y="1001"/>
                    <a:pt x="1168" y="1335"/>
                    <a:pt x="1435" y="1702"/>
                  </a:cubicBezTo>
                  <a:cubicBezTo>
                    <a:pt x="1402" y="1735"/>
                    <a:pt x="1368" y="1768"/>
                    <a:pt x="1302" y="1835"/>
                  </a:cubicBezTo>
                  <a:cubicBezTo>
                    <a:pt x="1001" y="1468"/>
                    <a:pt x="735" y="1135"/>
                    <a:pt x="434" y="768"/>
                  </a:cubicBezTo>
                  <a:lnTo>
                    <a:pt x="601" y="634"/>
                  </a:lnTo>
                  <a:close/>
                  <a:moveTo>
                    <a:pt x="5471" y="2502"/>
                  </a:moveTo>
                  <a:cubicBezTo>
                    <a:pt x="5505" y="2536"/>
                    <a:pt x="5571" y="2569"/>
                    <a:pt x="5638" y="2602"/>
                  </a:cubicBezTo>
                  <a:cubicBezTo>
                    <a:pt x="5405" y="2969"/>
                    <a:pt x="5171" y="3336"/>
                    <a:pt x="4938" y="3703"/>
                  </a:cubicBezTo>
                  <a:cubicBezTo>
                    <a:pt x="4904" y="3670"/>
                    <a:pt x="4871" y="3636"/>
                    <a:pt x="4804" y="3603"/>
                  </a:cubicBezTo>
                  <a:cubicBezTo>
                    <a:pt x="4971" y="3203"/>
                    <a:pt x="5004" y="2702"/>
                    <a:pt x="5471" y="2502"/>
                  </a:cubicBezTo>
                  <a:close/>
                  <a:moveTo>
                    <a:pt x="1569" y="2836"/>
                  </a:moveTo>
                  <a:lnTo>
                    <a:pt x="1569" y="2836"/>
                  </a:lnTo>
                  <a:cubicBezTo>
                    <a:pt x="1402" y="3303"/>
                    <a:pt x="1402" y="3870"/>
                    <a:pt x="801" y="4237"/>
                  </a:cubicBezTo>
                  <a:cubicBezTo>
                    <a:pt x="701" y="3470"/>
                    <a:pt x="1102" y="3103"/>
                    <a:pt x="1569" y="2836"/>
                  </a:cubicBezTo>
                  <a:close/>
                  <a:moveTo>
                    <a:pt x="4104" y="0"/>
                  </a:moveTo>
                  <a:cubicBezTo>
                    <a:pt x="4070" y="234"/>
                    <a:pt x="3937" y="501"/>
                    <a:pt x="4004" y="701"/>
                  </a:cubicBezTo>
                  <a:cubicBezTo>
                    <a:pt x="4237" y="1168"/>
                    <a:pt x="4571" y="1602"/>
                    <a:pt x="4871" y="2069"/>
                  </a:cubicBezTo>
                  <a:cubicBezTo>
                    <a:pt x="4037" y="2069"/>
                    <a:pt x="3136" y="2069"/>
                    <a:pt x="2236" y="2035"/>
                  </a:cubicBezTo>
                  <a:cubicBezTo>
                    <a:pt x="2102" y="2035"/>
                    <a:pt x="1902" y="1835"/>
                    <a:pt x="1802" y="1702"/>
                  </a:cubicBezTo>
                  <a:cubicBezTo>
                    <a:pt x="1435" y="1235"/>
                    <a:pt x="1102" y="701"/>
                    <a:pt x="735" y="234"/>
                  </a:cubicBezTo>
                  <a:cubicBezTo>
                    <a:pt x="670" y="169"/>
                    <a:pt x="522" y="132"/>
                    <a:pt x="398" y="132"/>
                  </a:cubicBezTo>
                  <a:cubicBezTo>
                    <a:pt x="330" y="132"/>
                    <a:pt x="270" y="144"/>
                    <a:pt x="234" y="167"/>
                  </a:cubicBezTo>
                  <a:cubicBezTo>
                    <a:pt x="134" y="301"/>
                    <a:pt x="1" y="534"/>
                    <a:pt x="67" y="701"/>
                  </a:cubicBezTo>
                  <a:cubicBezTo>
                    <a:pt x="168" y="1034"/>
                    <a:pt x="334" y="1368"/>
                    <a:pt x="568" y="1635"/>
                  </a:cubicBezTo>
                  <a:cubicBezTo>
                    <a:pt x="801" y="1935"/>
                    <a:pt x="1102" y="2169"/>
                    <a:pt x="1302" y="2335"/>
                  </a:cubicBezTo>
                  <a:cubicBezTo>
                    <a:pt x="968" y="2869"/>
                    <a:pt x="635" y="3269"/>
                    <a:pt x="434" y="3736"/>
                  </a:cubicBezTo>
                  <a:cubicBezTo>
                    <a:pt x="334" y="3903"/>
                    <a:pt x="368" y="4303"/>
                    <a:pt x="501" y="4370"/>
                  </a:cubicBezTo>
                  <a:cubicBezTo>
                    <a:pt x="612" y="4459"/>
                    <a:pt x="798" y="4504"/>
                    <a:pt x="978" y="4504"/>
                  </a:cubicBezTo>
                  <a:cubicBezTo>
                    <a:pt x="1068" y="4504"/>
                    <a:pt x="1157" y="4492"/>
                    <a:pt x="1235" y="4470"/>
                  </a:cubicBezTo>
                  <a:cubicBezTo>
                    <a:pt x="1402" y="4404"/>
                    <a:pt x="1602" y="4203"/>
                    <a:pt x="1702" y="4003"/>
                  </a:cubicBezTo>
                  <a:cubicBezTo>
                    <a:pt x="1935" y="3536"/>
                    <a:pt x="2102" y="3036"/>
                    <a:pt x="2302" y="2536"/>
                  </a:cubicBezTo>
                  <a:lnTo>
                    <a:pt x="4771" y="2536"/>
                  </a:lnTo>
                  <a:cubicBezTo>
                    <a:pt x="4637" y="3003"/>
                    <a:pt x="4504" y="3436"/>
                    <a:pt x="4437" y="3903"/>
                  </a:cubicBezTo>
                  <a:cubicBezTo>
                    <a:pt x="4404" y="4037"/>
                    <a:pt x="4537" y="4270"/>
                    <a:pt x="4637" y="4337"/>
                  </a:cubicBezTo>
                  <a:cubicBezTo>
                    <a:pt x="4660" y="4343"/>
                    <a:pt x="4687" y="4345"/>
                    <a:pt x="4716" y="4345"/>
                  </a:cubicBezTo>
                  <a:cubicBezTo>
                    <a:pt x="4858" y="4345"/>
                    <a:pt x="5055" y="4281"/>
                    <a:pt x="5138" y="4170"/>
                  </a:cubicBezTo>
                  <a:cubicBezTo>
                    <a:pt x="5438" y="3836"/>
                    <a:pt x="5738" y="3470"/>
                    <a:pt x="5905" y="3036"/>
                  </a:cubicBezTo>
                  <a:cubicBezTo>
                    <a:pt x="6105" y="2569"/>
                    <a:pt x="6372" y="2502"/>
                    <a:pt x="6806" y="2502"/>
                  </a:cubicBezTo>
                  <a:lnTo>
                    <a:pt x="18414" y="2502"/>
                  </a:lnTo>
                  <a:cubicBezTo>
                    <a:pt x="18614" y="2502"/>
                    <a:pt x="18848" y="2369"/>
                    <a:pt x="19048" y="2269"/>
                  </a:cubicBezTo>
                  <a:cubicBezTo>
                    <a:pt x="18848" y="2202"/>
                    <a:pt x="18614" y="2069"/>
                    <a:pt x="18414" y="2069"/>
                  </a:cubicBezTo>
                  <a:lnTo>
                    <a:pt x="6472" y="2069"/>
                  </a:lnTo>
                  <a:cubicBezTo>
                    <a:pt x="5605" y="2069"/>
                    <a:pt x="5638" y="2069"/>
                    <a:pt x="5371" y="1268"/>
                  </a:cubicBezTo>
                  <a:cubicBezTo>
                    <a:pt x="5238" y="901"/>
                    <a:pt x="5004" y="501"/>
                    <a:pt x="4737" y="201"/>
                  </a:cubicBezTo>
                  <a:cubicBezTo>
                    <a:pt x="4637" y="67"/>
                    <a:pt x="4337" y="67"/>
                    <a:pt x="4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6298837" y="789528"/>
              <a:ext cx="84141" cy="77764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6076579" y="79111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6530620" y="781592"/>
              <a:ext cx="55565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6721127" y="792702"/>
              <a:ext cx="52390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5674927" y="776832"/>
              <a:ext cx="55564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5865434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5033554" y="78794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4811296" y="79111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5265337" y="780006"/>
              <a:ext cx="53977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5455844" y="792702"/>
              <a:ext cx="52389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4409643" y="776832"/>
              <a:ext cx="55565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4600150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6173420" y="429367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5951162" y="429684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6405203" y="4287322"/>
              <a:ext cx="55564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6595710" y="4298431"/>
              <a:ext cx="53977" cy="58720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5549509" y="4282561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5740016" y="4295257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4908136" y="4293670"/>
              <a:ext cx="84141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4685878" y="429684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5139920" y="4285735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9" name="Google Shape;1179;p39"/>
            <p:cNvSpPr/>
            <p:nvPr/>
          </p:nvSpPr>
          <p:spPr>
            <a:xfrm>
              <a:off x="5330426" y="4298431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4284227" y="4282561"/>
              <a:ext cx="55564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4474733" y="4293670"/>
              <a:ext cx="53977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339971" name="Google Shape;1182;p39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4" t="18671" r="2953" b="7001"/>
          <a:stretch>
            <a:fillRect/>
          </a:stretch>
        </p:blipFill>
        <p:spPr bwMode="auto">
          <a:xfrm>
            <a:off x="891951" y="1661014"/>
            <a:ext cx="3558116" cy="378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1864" y="12403"/>
            <a:ext cx="7840136" cy="6858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18193"/>
            <a:ext cx="2343955" cy="36258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3965" y="2914466"/>
            <a:ext cx="2178802" cy="613245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91240" y="469437"/>
            <a:ext cx="7421599" cy="5503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15000"/>
              </a:lnSpc>
              <a:spcAft>
                <a:spcPts val="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gũi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miền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núi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cha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rằng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vòng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cha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nặng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nôi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nuôi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cội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dưỡng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con. Con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khắc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dàng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bờ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Y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Trùng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31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970" name="Google Shape;1151;p39"/>
          <p:cNvGrpSpPr>
            <a:grpSpLocks/>
          </p:cNvGrpSpPr>
          <p:nvPr/>
        </p:nvGrpSpPr>
        <p:grpSpPr bwMode="auto">
          <a:xfrm>
            <a:off x="4406900" y="905934"/>
            <a:ext cx="6064251" cy="5046133"/>
            <a:chOff x="3304703" y="680023"/>
            <a:chExt cx="4548353" cy="3783458"/>
          </a:xfrm>
        </p:grpSpPr>
        <p:sp>
          <p:nvSpPr>
            <p:cNvPr id="1152" name="Google Shape;1152;p39"/>
            <p:cNvSpPr/>
            <p:nvPr/>
          </p:nvSpPr>
          <p:spPr>
            <a:xfrm>
              <a:off x="7802254" y="849835"/>
              <a:ext cx="50802" cy="3447010"/>
            </a:xfrm>
            <a:custGeom>
              <a:avLst/>
              <a:gdLst/>
              <a:ahLst/>
              <a:cxnLst/>
              <a:rect l="l" t="t" r="r" b="b"/>
              <a:pathLst>
                <a:path w="1001" h="68716" extrusionOk="0">
                  <a:moveTo>
                    <a:pt x="334" y="0"/>
                  </a:moveTo>
                  <a:cubicBezTo>
                    <a:pt x="234" y="600"/>
                    <a:pt x="200" y="1168"/>
                    <a:pt x="234" y="1768"/>
                  </a:cubicBezTo>
                  <a:cubicBezTo>
                    <a:pt x="334" y="3836"/>
                    <a:pt x="534" y="5904"/>
                    <a:pt x="567" y="8006"/>
                  </a:cubicBezTo>
                  <a:cubicBezTo>
                    <a:pt x="634" y="10441"/>
                    <a:pt x="567" y="12909"/>
                    <a:pt x="534" y="15378"/>
                  </a:cubicBezTo>
                  <a:cubicBezTo>
                    <a:pt x="434" y="21082"/>
                    <a:pt x="300" y="26752"/>
                    <a:pt x="234" y="32457"/>
                  </a:cubicBezTo>
                  <a:cubicBezTo>
                    <a:pt x="200" y="36293"/>
                    <a:pt x="234" y="40162"/>
                    <a:pt x="200" y="43998"/>
                  </a:cubicBezTo>
                  <a:cubicBezTo>
                    <a:pt x="167" y="49068"/>
                    <a:pt x="67" y="54139"/>
                    <a:pt x="33" y="59209"/>
                  </a:cubicBezTo>
                  <a:cubicBezTo>
                    <a:pt x="0" y="61177"/>
                    <a:pt x="0" y="63145"/>
                    <a:pt x="33" y="65113"/>
                  </a:cubicBezTo>
                  <a:cubicBezTo>
                    <a:pt x="33" y="66081"/>
                    <a:pt x="67" y="67048"/>
                    <a:pt x="100" y="68049"/>
                  </a:cubicBezTo>
                  <a:cubicBezTo>
                    <a:pt x="100" y="68282"/>
                    <a:pt x="267" y="68516"/>
                    <a:pt x="334" y="68716"/>
                  </a:cubicBezTo>
                  <a:lnTo>
                    <a:pt x="534" y="68716"/>
                  </a:lnTo>
                  <a:cubicBezTo>
                    <a:pt x="567" y="68416"/>
                    <a:pt x="667" y="68115"/>
                    <a:pt x="634" y="67849"/>
                  </a:cubicBezTo>
                  <a:cubicBezTo>
                    <a:pt x="600" y="65847"/>
                    <a:pt x="500" y="63846"/>
                    <a:pt x="500" y="61844"/>
                  </a:cubicBezTo>
                  <a:cubicBezTo>
                    <a:pt x="534" y="57808"/>
                    <a:pt x="634" y="53772"/>
                    <a:pt x="667" y="49736"/>
                  </a:cubicBezTo>
                  <a:cubicBezTo>
                    <a:pt x="701" y="45633"/>
                    <a:pt x="667" y="41496"/>
                    <a:pt x="701" y="37393"/>
                  </a:cubicBezTo>
                  <a:cubicBezTo>
                    <a:pt x="767" y="33157"/>
                    <a:pt x="901" y="28887"/>
                    <a:pt x="934" y="24651"/>
                  </a:cubicBezTo>
                  <a:cubicBezTo>
                    <a:pt x="1001" y="20815"/>
                    <a:pt x="1001" y="16979"/>
                    <a:pt x="1001" y="13143"/>
                  </a:cubicBezTo>
                  <a:cubicBezTo>
                    <a:pt x="1001" y="10708"/>
                    <a:pt x="967" y="8273"/>
                    <a:pt x="901" y="5838"/>
                  </a:cubicBezTo>
                  <a:cubicBezTo>
                    <a:pt x="834" y="4203"/>
                    <a:pt x="600" y="2569"/>
                    <a:pt x="434" y="934"/>
                  </a:cubicBezTo>
                  <a:cubicBezTo>
                    <a:pt x="400" y="600"/>
                    <a:pt x="367" y="30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3304703" y="826029"/>
              <a:ext cx="57152" cy="3510490"/>
            </a:xfrm>
            <a:custGeom>
              <a:avLst/>
              <a:gdLst/>
              <a:ahLst/>
              <a:cxnLst/>
              <a:rect l="l" t="t" r="r" b="b"/>
              <a:pathLst>
                <a:path w="1135" h="69984" extrusionOk="0">
                  <a:moveTo>
                    <a:pt x="567" y="0"/>
                  </a:moveTo>
                  <a:lnTo>
                    <a:pt x="567" y="267"/>
                  </a:lnTo>
                  <a:cubicBezTo>
                    <a:pt x="601" y="2135"/>
                    <a:pt x="500" y="4570"/>
                    <a:pt x="500" y="6438"/>
                  </a:cubicBezTo>
                  <a:cubicBezTo>
                    <a:pt x="434" y="11708"/>
                    <a:pt x="0" y="16945"/>
                    <a:pt x="100" y="22183"/>
                  </a:cubicBezTo>
                  <a:cubicBezTo>
                    <a:pt x="234" y="29354"/>
                    <a:pt x="67" y="36526"/>
                    <a:pt x="134" y="43698"/>
                  </a:cubicBezTo>
                  <a:cubicBezTo>
                    <a:pt x="134" y="48568"/>
                    <a:pt x="300" y="53472"/>
                    <a:pt x="400" y="58342"/>
                  </a:cubicBezTo>
                  <a:cubicBezTo>
                    <a:pt x="467" y="62111"/>
                    <a:pt x="567" y="65847"/>
                    <a:pt x="634" y="69583"/>
                  </a:cubicBezTo>
                  <a:cubicBezTo>
                    <a:pt x="667" y="69717"/>
                    <a:pt x="834" y="69850"/>
                    <a:pt x="901" y="69983"/>
                  </a:cubicBezTo>
                  <a:cubicBezTo>
                    <a:pt x="1001" y="69850"/>
                    <a:pt x="1134" y="69717"/>
                    <a:pt x="1134" y="69583"/>
                  </a:cubicBezTo>
                  <a:cubicBezTo>
                    <a:pt x="1134" y="67849"/>
                    <a:pt x="1101" y="66081"/>
                    <a:pt x="1068" y="64313"/>
                  </a:cubicBezTo>
                  <a:cubicBezTo>
                    <a:pt x="1034" y="62278"/>
                    <a:pt x="967" y="60276"/>
                    <a:pt x="934" y="58242"/>
                  </a:cubicBezTo>
                  <a:cubicBezTo>
                    <a:pt x="834" y="53305"/>
                    <a:pt x="734" y="48368"/>
                    <a:pt x="667" y="43398"/>
                  </a:cubicBezTo>
                  <a:cubicBezTo>
                    <a:pt x="634" y="40562"/>
                    <a:pt x="634" y="37727"/>
                    <a:pt x="634" y="34892"/>
                  </a:cubicBezTo>
                  <a:cubicBezTo>
                    <a:pt x="634" y="30622"/>
                    <a:pt x="634" y="26352"/>
                    <a:pt x="634" y="22082"/>
                  </a:cubicBezTo>
                  <a:cubicBezTo>
                    <a:pt x="634" y="19147"/>
                    <a:pt x="634" y="16212"/>
                    <a:pt x="701" y="13243"/>
                  </a:cubicBezTo>
                  <a:cubicBezTo>
                    <a:pt x="767" y="9840"/>
                    <a:pt x="1101" y="6471"/>
                    <a:pt x="867" y="3069"/>
                  </a:cubicBezTo>
                  <a:cubicBezTo>
                    <a:pt x="801" y="2235"/>
                    <a:pt x="767" y="834"/>
                    <a:pt x="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3328517" y="692719"/>
              <a:ext cx="914433" cy="265033"/>
            </a:xfrm>
            <a:custGeom>
              <a:avLst/>
              <a:gdLst/>
              <a:ahLst/>
              <a:cxnLst/>
              <a:rect l="l" t="t" r="r" b="b"/>
              <a:pathLst>
                <a:path w="18247" h="5256" extrusionOk="0">
                  <a:moveTo>
                    <a:pt x="13410" y="368"/>
                  </a:moveTo>
                  <a:lnTo>
                    <a:pt x="13410" y="368"/>
                  </a:lnTo>
                  <a:cubicBezTo>
                    <a:pt x="13009" y="1102"/>
                    <a:pt x="12376" y="1469"/>
                    <a:pt x="11742" y="1869"/>
                  </a:cubicBezTo>
                  <a:cubicBezTo>
                    <a:pt x="11875" y="1202"/>
                    <a:pt x="12743" y="401"/>
                    <a:pt x="13410" y="368"/>
                  </a:cubicBezTo>
                  <a:close/>
                  <a:moveTo>
                    <a:pt x="17592" y="563"/>
                  </a:moveTo>
                  <a:cubicBezTo>
                    <a:pt x="17610" y="563"/>
                    <a:pt x="17628" y="564"/>
                    <a:pt x="17646" y="568"/>
                  </a:cubicBezTo>
                  <a:cubicBezTo>
                    <a:pt x="17779" y="601"/>
                    <a:pt x="17813" y="735"/>
                    <a:pt x="17779" y="868"/>
                  </a:cubicBezTo>
                  <a:cubicBezTo>
                    <a:pt x="17746" y="1035"/>
                    <a:pt x="17613" y="1168"/>
                    <a:pt x="17479" y="1268"/>
                  </a:cubicBezTo>
                  <a:cubicBezTo>
                    <a:pt x="17346" y="1335"/>
                    <a:pt x="17212" y="1435"/>
                    <a:pt x="17079" y="1502"/>
                  </a:cubicBezTo>
                  <a:cubicBezTo>
                    <a:pt x="16728" y="1598"/>
                    <a:pt x="16407" y="1938"/>
                    <a:pt x="16001" y="1938"/>
                  </a:cubicBezTo>
                  <a:cubicBezTo>
                    <a:pt x="15982" y="1938"/>
                    <a:pt x="15964" y="1937"/>
                    <a:pt x="15945" y="1936"/>
                  </a:cubicBezTo>
                  <a:cubicBezTo>
                    <a:pt x="15978" y="1902"/>
                    <a:pt x="16012" y="1902"/>
                    <a:pt x="16012" y="1869"/>
                  </a:cubicBezTo>
                  <a:cubicBezTo>
                    <a:pt x="16045" y="1802"/>
                    <a:pt x="16078" y="1769"/>
                    <a:pt x="16112" y="1735"/>
                  </a:cubicBezTo>
                  <a:cubicBezTo>
                    <a:pt x="16312" y="1502"/>
                    <a:pt x="16545" y="1302"/>
                    <a:pt x="16745" y="1068"/>
                  </a:cubicBezTo>
                  <a:lnTo>
                    <a:pt x="16712" y="1068"/>
                  </a:lnTo>
                  <a:cubicBezTo>
                    <a:pt x="16845" y="935"/>
                    <a:pt x="17012" y="835"/>
                    <a:pt x="17179" y="735"/>
                  </a:cubicBezTo>
                  <a:cubicBezTo>
                    <a:pt x="17298" y="675"/>
                    <a:pt x="17444" y="563"/>
                    <a:pt x="17592" y="563"/>
                  </a:cubicBezTo>
                  <a:close/>
                  <a:moveTo>
                    <a:pt x="16012" y="2636"/>
                  </a:moveTo>
                  <a:lnTo>
                    <a:pt x="16012" y="2636"/>
                  </a:lnTo>
                  <a:cubicBezTo>
                    <a:pt x="16812" y="2903"/>
                    <a:pt x="17279" y="3503"/>
                    <a:pt x="17379" y="4237"/>
                  </a:cubicBezTo>
                  <a:cubicBezTo>
                    <a:pt x="16745" y="3970"/>
                    <a:pt x="16212" y="3370"/>
                    <a:pt x="16012" y="2636"/>
                  </a:cubicBezTo>
                  <a:close/>
                  <a:moveTo>
                    <a:pt x="11675" y="2569"/>
                  </a:moveTo>
                  <a:lnTo>
                    <a:pt x="11675" y="2569"/>
                  </a:lnTo>
                  <a:cubicBezTo>
                    <a:pt x="12542" y="2769"/>
                    <a:pt x="13176" y="3603"/>
                    <a:pt x="13176" y="4604"/>
                  </a:cubicBezTo>
                  <a:cubicBezTo>
                    <a:pt x="12642" y="3904"/>
                    <a:pt x="12175" y="3270"/>
                    <a:pt x="11675" y="2569"/>
                  </a:cubicBezTo>
                  <a:close/>
                  <a:moveTo>
                    <a:pt x="12843" y="1"/>
                  </a:moveTo>
                  <a:cubicBezTo>
                    <a:pt x="12743" y="1"/>
                    <a:pt x="12676" y="68"/>
                    <a:pt x="12609" y="101"/>
                  </a:cubicBezTo>
                  <a:cubicBezTo>
                    <a:pt x="11942" y="635"/>
                    <a:pt x="11375" y="1235"/>
                    <a:pt x="11175" y="2102"/>
                  </a:cubicBezTo>
                  <a:lnTo>
                    <a:pt x="11108" y="2102"/>
                  </a:lnTo>
                  <a:cubicBezTo>
                    <a:pt x="8406" y="2202"/>
                    <a:pt x="5704" y="2302"/>
                    <a:pt x="3002" y="2403"/>
                  </a:cubicBezTo>
                  <a:cubicBezTo>
                    <a:pt x="2635" y="2419"/>
                    <a:pt x="2268" y="2419"/>
                    <a:pt x="1901" y="2419"/>
                  </a:cubicBezTo>
                  <a:cubicBezTo>
                    <a:pt x="1535" y="2419"/>
                    <a:pt x="1168" y="2419"/>
                    <a:pt x="801" y="2436"/>
                  </a:cubicBezTo>
                  <a:cubicBezTo>
                    <a:pt x="534" y="2469"/>
                    <a:pt x="267" y="2569"/>
                    <a:pt x="0" y="2636"/>
                  </a:cubicBezTo>
                  <a:cubicBezTo>
                    <a:pt x="601" y="2703"/>
                    <a:pt x="1168" y="2703"/>
                    <a:pt x="1735" y="2703"/>
                  </a:cubicBezTo>
                  <a:cubicBezTo>
                    <a:pt x="3269" y="2669"/>
                    <a:pt x="4837" y="2669"/>
                    <a:pt x="6371" y="2669"/>
                  </a:cubicBezTo>
                  <a:cubicBezTo>
                    <a:pt x="7839" y="2636"/>
                    <a:pt x="9273" y="2536"/>
                    <a:pt x="10741" y="2503"/>
                  </a:cubicBezTo>
                  <a:cubicBezTo>
                    <a:pt x="10875" y="2503"/>
                    <a:pt x="11108" y="2603"/>
                    <a:pt x="11175" y="2703"/>
                  </a:cubicBezTo>
                  <a:cubicBezTo>
                    <a:pt x="11708" y="3403"/>
                    <a:pt x="12209" y="4137"/>
                    <a:pt x="12709" y="4838"/>
                  </a:cubicBezTo>
                  <a:cubicBezTo>
                    <a:pt x="12859" y="5037"/>
                    <a:pt x="13027" y="5255"/>
                    <a:pt x="13228" y="5255"/>
                  </a:cubicBezTo>
                  <a:cubicBezTo>
                    <a:pt x="13296" y="5255"/>
                    <a:pt x="13367" y="5230"/>
                    <a:pt x="13443" y="5171"/>
                  </a:cubicBezTo>
                  <a:cubicBezTo>
                    <a:pt x="13643" y="5038"/>
                    <a:pt x="13777" y="4604"/>
                    <a:pt x="13710" y="4371"/>
                  </a:cubicBezTo>
                  <a:cubicBezTo>
                    <a:pt x="13543" y="3737"/>
                    <a:pt x="13243" y="3136"/>
                    <a:pt x="12976" y="2503"/>
                  </a:cubicBezTo>
                  <a:lnTo>
                    <a:pt x="15378" y="2503"/>
                  </a:lnTo>
                  <a:cubicBezTo>
                    <a:pt x="15545" y="3270"/>
                    <a:pt x="15945" y="3870"/>
                    <a:pt x="16545" y="4337"/>
                  </a:cubicBezTo>
                  <a:cubicBezTo>
                    <a:pt x="16806" y="4546"/>
                    <a:pt x="17046" y="4897"/>
                    <a:pt x="17378" y="4897"/>
                  </a:cubicBezTo>
                  <a:cubicBezTo>
                    <a:pt x="17471" y="4897"/>
                    <a:pt x="17570" y="4870"/>
                    <a:pt x="17679" y="4804"/>
                  </a:cubicBezTo>
                  <a:cubicBezTo>
                    <a:pt x="18013" y="4671"/>
                    <a:pt x="17946" y="4037"/>
                    <a:pt x="17579" y="3437"/>
                  </a:cubicBezTo>
                  <a:cubicBezTo>
                    <a:pt x="17312" y="3003"/>
                    <a:pt x="16946" y="2669"/>
                    <a:pt x="16645" y="2302"/>
                  </a:cubicBezTo>
                  <a:cubicBezTo>
                    <a:pt x="16979" y="2069"/>
                    <a:pt x="17312" y="1869"/>
                    <a:pt x="17646" y="1635"/>
                  </a:cubicBezTo>
                  <a:cubicBezTo>
                    <a:pt x="17946" y="1435"/>
                    <a:pt x="18246" y="1135"/>
                    <a:pt x="18213" y="735"/>
                  </a:cubicBezTo>
                  <a:cubicBezTo>
                    <a:pt x="18184" y="380"/>
                    <a:pt x="17892" y="156"/>
                    <a:pt x="17548" y="156"/>
                  </a:cubicBezTo>
                  <a:cubicBezTo>
                    <a:pt x="17503" y="156"/>
                    <a:pt x="17458" y="160"/>
                    <a:pt x="17413" y="168"/>
                  </a:cubicBezTo>
                  <a:cubicBezTo>
                    <a:pt x="17046" y="268"/>
                    <a:pt x="16712" y="501"/>
                    <a:pt x="16445" y="735"/>
                  </a:cubicBezTo>
                  <a:cubicBezTo>
                    <a:pt x="16145" y="1002"/>
                    <a:pt x="15878" y="1302"/>
                    <a:pt x="15678" y="1635"/>
                  </a:cubicBezTo>
                  <a:cubicBezTo>
                    <a:pt x="15645" y="1702"/>
                    <a:pt x="15645" y="1735"/>
                    <a:pt x="15645" y="1769"/>
                  </a:cubicBezTo>
                  <a:cubicBezTo>
                    <a:pt x="15611" y="1769"/>
                    <a:pt x="15611" y="1802"/>
                    <a:pt x="15611" y="1802"/>
                  </a:cubicBezTo>
                  <a:cubicBezTo>
                    <a:pt x="15545" y="1902"/>
                    <a:pt x="15411" y="2002"/>
                    <a:pt x="15311" y="2002"/>
                  </a:cubicBezTo>
                  <a:cubicBezTo>
                    <a:pt x="14344" y="2036"/>
                    <a:pt x="13376" y="2036"/>
                    <a:pt x="12409" y="2036"/>
                  </a:cubicBezTo>
                  <a:cubicBezTo>
                    <a:pt x="12776" y="1669"/>
                    <a:pt x="13210" y="1368"/>
                    <a:pt x="13543" y="968"/>
                  </a:cubicBezTo>
                  <a:cubicBezTo>
                    <a:pt x="13710" y="768"/>
                    <a:pt x="13677" y="401"/>
                    <a:pt x="13777" y="101"/>
                  </a:cubicBezTo>
                  <a:cubicBezTo>
                    <a:pt x="13443" y="68"/>
                    <a:pt x="13143" y="34"/>
                    <a:pt x="12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6983074" y="680023"/>
              <a:ext cx="809654" cy="266620"/>
            </a:xfrm>
            <a:custGeom>
              <a:avLst/>
              <a:gdLst/>
              <a:ahLst/>
              <a:cxnLst/>
              <a:rect l="l" t="t" r="r" b="b"/>
              <a:pathLst>
                <a:path w="16145" h="5309" extrusionOk="0">
                  <a:moveTo>
                    <a:pt x="667" y="1168"/>
                  </a:moveTo>
                  <a:lnTo>
                    <a:pt x="1601" y="2569"/>
                  </a:lnTo>
                  <a:cubicBezTo>
                    <a:pt x="1568" y="2603"/>
                    <a:pt x="1534" y="2636"/>
                    <a:pt x="1468" y="2670"/>
                  </a:cubicBezTo>
                  <a:cubicBezTo>
                    <a:pt x="867" y="2403"/>
                    <a:pt x="600" y="1902"/>
                    <a:pt x="534" y="1269"/>
                  </a:cubicBezTo>
                  <a:cubicBezTo>
                    <a:pt x="567" y="1235"/>
                    <a:pt x="634" y="1202"/>
                    <a:pt x="667" y="1168"/>
                  </a:cubicBezTo>
                  <a:close/>
                  <a:moveTo>
                    <a:pt x="4170" y="601"/>
                  </a:moveTo>
                  <a:cubicBezTo>
                    <a:pt x="4870" y="902"/>
                    <a:pt x="5471" y="1936"/>
                    <a:pt x="5437" y="2670"/>
                  </a:cubicBezTo>
                  <a:cubicBezTo>
                    <a:pt x="4803" y="2036"/>
                    <a:pt x="4403" y="1402"/>
                    <a:pt x="4170" y="601"/>
                  </a:cubicBezTo>
                  <a:close/>
                  <a:moveTo>
                    <a:pt x="1835" y="3470"/>
                  </a:moveTo>
                  <a:lnTo>
                    <a:pt x="1835" y="3470"/>
                  </a:lnTo>
                  <a:cubicBezTo>
                    <a:pt x="1742" y="4182"/>
                    <a:pt x="1448" y="4578"/>
                    <a:pt x="979" y="4578"/>
                  </a:cubicBezTo>
                  <a:cubicBezTo>
                    <a:pt x="943" y="4578"/>
                    <a:pt x="906" y="4576"/>
                    <a:pt x="867" y="4571"/>
                  </a:cubicBezTo>
                  <a:cubicBezTo>
                    <a:pt x="1201" y="4204"/>
                    <a:pt x="1501" y="3837"/>
                    <a:pt x="1835" y="3470"/>
                  </a:cubicBezTo>
                  <a:close/>
                  <a:moveTo>
                    <a:pt x="5204" y="3737"/>
                  </a:moveTo>
                  <a:cubicBezTo>
                    <a:pt x="5270" y="3770"/>
                    <a:pt x="5304" y="3804"/>
                    <a:pt x="5371" y="3837"/>
                  </a:cubicBezTo>
                  <a:cubicBezTo>
                    <a:pt x="5170" y="4171"/>
                    <a:pt x="4970" y="4471"/>
                    <a:pt x="4737" y="4804"/>
                  </a:cubicBezTo>
                  <a:lnTo>
                    <a:pt x="4570" y="4704"/>
                  </a:lnTo>
                  <a:cubicBezTo>
                    <a:pt x="4770" y="4371"/>
                    <a:pt x="5004" y="4037"/>
                    <a:pt x="5204" y="3737"/>
                  </a:cubicBezTo>
                  <a:close/>
                  <a:moveTo>
                    <a:pt x="4103" y="1"/>
                  </a:moveTo>
                  <a:cubicBezTo>
                    <a:pt x="4029" y="1"/>
                    <a:pt x="3958" y="12"/>
                    <a:pt x="3903" y="34"/>
                  </a:cubicBezTo>
                  <a:cubicBezTo>
                    <a:pt x="3803" y="101"/>
                    <a:pt x="3703" y="435"/>
                    <a:pt x="3736" y="601"/>
                  </a:cubicBezTo>
                  <a:cubicBezTo>
                    <a:pt x="3903" y="1068"/>
                    <a:pt x="4103" y="1535"/>
                    <a:pt x="4336" y="2002"/>
                  </a:cubicBezTo>
                  <a:cubicBezTo>
                    <a:pt x="4437" y="2236"/>
                    <a:pt x="4603" y="2403"/>
                    <a:pt x="4737" y="2670"/>
                  </a:cubicBezTo>
                  <a:cubicBezTo>
                    <a:pt x="4225" y="2670"/>
                    <a:pt x="3729" y="2655"/>
                    <a:pt x="3237" y="2655"/>
                  </a:cubicBezTo>
                  <a:cubicBezTo>
                    <a:pt x="2991" y="2655"/>
                    <a:pt x="2746" y="2658"/>
                    <a:pt x="2502" y="2670"/>
                  </a:cubicBezTo>
                  <a:cubicBezTo>
                    <a:pt x="2335" y="2670"/>
                    <a:pt x="2135" y="2770"/>
                    <a:pt x="1868" y="2836"/>
                  </a:cubicBezTo>
                  <a:cubicBezTo>
                    <a:pt x="1935" y="2002"/>
                    <a:pt x="1468" y="1335"/>
                    <a:pt x="901" y="768"/>
                  </a:cubicBezTo>
                  <a:cubicBezTo>
                    <a:pt x="781" y="649"/>
                    <a:pt x="529" y="529"/>
                    <a:pt x="405" y="529"/>
                  </a:cubicBezTo>
                  <a:cubicBezTo>
                    <a:pt x="390" y="529"/>
                    <a:pt x="378" y="531"/>
                    <a:pt x="367" y="535"/>
                  </a:cubicBezTo>
                  <a:cubicBezTo>
                    <a:pt x="200" y="635"/>
                    <a:pt x="100" y="902"/>
                    <a:pt x="33" y="1102"/>
                  </a:cubicBezTo>
                  <a:cubicBezTo>
                    <a:pt x="0" y="1235"/>
                    <a:pt x="100" y="1435"/>
                    <a:pt x="133" y="1602"/>
                  </a:cubicBezTo>
                  <a:cubicBezTo>
                    <a:pt x="300" y="2336"/>
                    <a:pt x="767" y="2836"/>
                    <a:pt x="1434" y="3203"/>
                  </a:cubicBezTo>
                  <a:cubicBezTo>
                    <a:pt x="1134" y="3570"/>
                    <a:pt x="834" y="3870"/>
                    <a:pt x="600" y="4237"/>
                  </a:cubicBezTo>
                  <a:cubicBezTo>
                    <a:pt x="500" y="4437"/>
                    <a:pt x="467" y="4838"/>
                    <a:pt x="600" y="4938"/>
                  </a:cubicBezTo>
                  <a:cubicBezTo>
                    <a:pt x="692" y="5052"/>
                    <a:pt x="892" y="5103"/>
                    <a:pt x="1084" y="5103"/>
                  </a:cubicBezTo>
                  <a:cubicBezTo>
                    <a:pt x="1173" y="5103"/>
                    <a:pt x="1260" y="5092"/>
                    <a:pt x="1334" y="5071"/>
                  </a:cubicBezTo>
                  <a:cubicBezTo>
                    <a:pt x="1601" y="5005"/>
                    <a:pt x="1868" y="4771"/>
                    <a:pt x="2001" y="4538"/>
                  </a:cubicBezTo>
                  <a:cubicBezTo>
                    <a:pt x="2268" y="4104"/>
                    <a:pt x="2468" y="3604"/>
                    <a:pt x="2702" y="3137"/>
                  </a:cubicBezTo>
                  <a:lnTo>
                    <a:pt x="5204" y="3137"/>
                  </a:lnTo>
                  <a:cubicBezTo>
                    <a:pt x="4904" y="3470"/>
                    <a:pt x="4603" y="3770"/>
                    <a:pt x="4370" y="4104"/>
                  </a:cubicBezTo>
                  <a:cubicBezTo>
                    <a:pt x="4070" y="4571"/>
                    <a:pt x="4103" y="5105"/>
                    <a:pt x="4370" y="5238"/>
                  </a:cubicBezTo>
                  <a:cubicBezTo>
                    <a:pt x="4469" y="5288"/>
                    <a:pt x="4558" y="5309"/>
                    <a:pt x="4639" y="5309"/>
                  </a:cubicBezTo>
                  <a:cubicBezTo>
                    <a:pt x="4938" y="5309"/>
                    <a:pt x="5127" y="5022"/>
                    <a:pt x="5337" y="4838"/>
                  </a:cubicBezTo>
                  <a:cubicBezTo>
                    <a:pt x="5504" y="4704"/>
                    <a:pt x="5604" y="4538"/>
                    <a:pt x="5704" y="4337"/>
                  </a:cubicBezTo>
                  <a:cubicBezTo>
                    <a:pt x="5838" y="3937"/>
                    <a:pt x="5971" y="3537"/>
                    <a:pt x="6104" y="3137"/>
                  </a:cubicBezTo>
                  <a:cubicBezTo>
                    <a:pt x="6505" y="3137"/>
                    <a:pt x="6920" y="3122"/>
                    <a:pt x="7330" y="3122"/>
                  </a:cubicBezTo>
                  <a:cubicBezTo>
                    <a:pt x="7535" y="3122"/>
                    <a:pt x="7739" y="3125"/>
                    <a:pt x="7939" y="3137"/>
                  </a:cubicBezTo>
                  <a:cubicBezTo>
                    <a:pt x="10508" y="3170"/>
                    <a:pt x="13043" y="3237"/>
                    <a:pt x="15578" y="3270"/>
                  </a:cubicBezTo>
                  <a:cubicBezTo>
                    <a:pt x="15778" y="3270"/>
                    <a:pt x="15945" y="3070"/>
                    <a:pt x="16145" y="3003"/>
                  </a:cubicBezTo>
                  <a:cubicBezTo>
                    <a:pt x="15945" y="2936"/>
                    <a:pt x="15778" y="2836"/>
                    <a:pt x="15578" y="2836"/>
                  </a:cubicBezTo>
                  <a:cubicBezTo>
                    <a:pt x="14510" y="2836"/>
                    <a:pt x="13410" y="2870"/>
                    <a:pt x="12342" y="2870"/>
                  </a:cubicBezTo>
                  <a:cubicBezTo>
                    <a:pt x="10407" y="2836"/>
                    <a:pt x="8506" y="2736"/>
                    <a:pt x="6605" y="2703"/>
                  </a:cubicBezTo>
                  <a:cubicBezTo>
                    <a:pt x="6104" y="2703"/>
                    <a:pt x="5904" y="2569"/>
                    <a:pt x="5804" y="2069"/>
                  </a:cubicBezTo>
                  <a:cubicBezTo>
                    <a:pt x="5671" y="1235"/>
                    <a:pt x="5170" y="601"/>
                    <a:pt x="4503" y="134"/>
                  </a:cubicBezTo>
                  <a:cubicBezTo>
                    <a:pt x="4414" y="45"/>
                    <a:pt x="4251" y="1"/>
                    <a:pt x="4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3374556" y="4171469"/>
              <a:ext cx="690588" cy="292012"/>
            </a:xfrm>
            <a:custGeom>
              <a:avLst/>
              <a:gdLst/>
              <a:ahLst/>
              <a:cxnLst/>
              <a:rect l="l" t="t" r="r" b="b"/>
              <a:pathLst>
                <a:path w="13744" h="5821" extrusionOk="0">
                  <a:moveTo>
                    <a:pt x="7539" y="597"/>
                  </a:moveTo>
                  <a:cubicBezTo>
                    <a:pt x="7572" y="630"/>
                    <a:pt x="7606" y="663"/>
                    <a:pt x="7672" y="730"/>
                  </a:cubicBezTo>
                  <a:cubicBezTo>
                    <a:pt x="7272" y="1197"/>
                    <a:pt x="6905" y="1664"/>
                    <a:pt x="6505" y="2131"/>
                  </a:cubicBezTo>
                  <a:cubicBezTo>
                    <a:pt x="6505" y="1364"/>
                    <a:pt x="7038" y="997"/>
                    <a:pt x="7539" y="597"/>
                  </a:cubicBezTo>
                  <a:close/>
                  <a:moveTo>
                    <a:pt x="12993" y="883"/>
                  </a:moveTo>
                  <a:cubicBezTo>
                    <a:pt x="13046" y="883"/>
                    <a:pt x="13096" y="888"/>
                    <a:pt x="13143" y="897"/>
                  </a:cubicBezTo>
                  <a:cubicBezTo>
                    <a:pt x="12376" y="1531"/>
                    <a:pt x="11842" y="2398"/>
                    <a:pt x="10708" y="2431"/>
                  </a:cubicBezTo>
                  <a:cubicBezTo>
                    <a:pt x="11050" y="1715"/>
                    <a:pt x="12263" y="883"/>
                    <a:pt x="12993" y="883"/>
                  </a:cubicBezTo>
                  <a:close/>
                  <a:moveTo>
                    <a:pt x="10207" y="2898"/>
                  </a:moveTo>
                  <a:cubicBezTo>
                    <a:pt x="10674" y="3565"/>
                    <a:pt x="11108" y="4266"/>
                    <a:pt x="11575" y="4933"/>
                  </a:cubicBezTo>
                  <a:cubicBezTo>
                    <a:pt x="11508" y="4966"/>
                    <a:pt x="11442" y="5000"/>
                    <a:pt x="11375" y="5066"/>
                  </a:cubicBezTo>
                  <a:cubicBezTo>
                    <a:pt x="10941" y="4366"/>
                    <a:pt x="10508" y="3665"/>
                    <a:pt x="10074" y="2998"/>
                  </a:cubicBezTo>
                  <a:lnTo>
                    <a:pt x="10207" y="2898"/>
                  </a:lnTo>
                  <a:close/>
                  <a:moveTo>
                    <a:pt x="6305" y="3399"/>
                  </a:moveTo>
                  <a:lnTo>
                    <a:pt x="6305" y="3399"/>
                  </a:lnTo>
                  <a:cubicBezTo>
                    <a:pt x="7072" y="3799"/>
                    <a:pt x="7472" y="4399"/>
                    <a:pt x="7572" y="5333"/>
                  </a:cubicBezTo>
                  <a:cubicBezTo>
                    <a:pt x="6605" y="4966"/>
                    <a:pt x="6738" y="3999"/>
                    <a:pt x="6305" y="3399"/>
                  </a:cubicBezTo>
                  <a:close/>
                  <a:moveTo>
                    <a:pt x="7773" y="1"/>
                  </a:moveTo>
                  <a:cubicBezTo>
                    <a:pt x="7706" y="1"/>
                    <a:pt x="7626" y="31"/>
                    <a:pt x="7539" y="96"/>
                  </a:cubicBezTo>
                  <a:cubicBezTo>
                    <a:pt x="6872" y="630"/>
                    <a:pt x="6205" y="1130"/>
                    <a:pt x="6038" y="2031"/>
                  </a:cubicBezTo>
                  <a:cubicBezTo>
                    <a:pt x="6004" y="2331"/>
                    <a:pt x="6038" y="2598"/>
                    <a:pt x="6038" y="3032"/>
                  </a:cubicBezTo>
                  <a:lnTo>
                    <a:pt x="0" y="3032"/>
                  </a:lnTo>
                  <a:cubicBezTo>
                    <a:pt x="0" y="3098"/>
                    <a:pt x="0" y="3198"/>
                    <a:pt x="0" y="3265"/>
                  </a:cubicBezTo>
                  <a:lnTo>
                    <a:pt x="5604" y="3265"/>
                  </a:lnTo>
                  <a:cubicBezTo>
                    <a:pt x="5971" y="4032"/>
                    <a:pt x="6238" y="4666"/>
                    <a:pt x="6538" y="5267"/>
                  </a:cubicBezTo>
                  <a:cubicBezTo>
                    <a:pt x="6746" y="5605"/>
                    <a:pt x="7157" y="5821"/>
                    <a:pt x="7470" y="5821"/>
                  </a:cubicBezTo>
                  <a:cubicBezTo>
                    <a:pt x="7559" y="5821"/>
                    <a:pt x="7639" y="5804"/>
                    <a:pt x="7706" y="5767"/>
                  </a:cubicBezTo>
                  <a:cubicBezTo>
                    <a:pt x="8173" y="5467"/>
                    <a:pt x="8006" y="5033"/>
                    <a:pt x="7872" y="4699"/>
                  </a:cubicBezTo>
                  <a:cubicBezTo>
                    <a:pt x="7706" y="4232"/>
                    <a:pt x="7439" y="3799"/>
                    <a:pt x="7205" y="3332"/>
                  </a:cubicBezTo>
                  <a:lnTo>
                    <a:pt x="8206" y="3332"/>
                  </a:lnTo>
                  <a:cubicBezTo>
                    <a:pt x="9740" y="3332"/>
                    <a:pt x="9740" y="3365"/>
                    <a:pt x="10508" y="4699"/>
                  </a:cubicBezTo>
                  <a:cubicBezTo>
                    <a:pt x="10708" y="5000"/>
                    <a:pt x="10975" y="5267"/>
                    <a:pt x="11241" y="5467"/>
                  </a:cubicBezTo>
                  <a:cubicBezTo>
                    <a:pt x="11353" y="5556"/>
                    <a:pt x="11508" y="5556"/>
                    <a:pt x="11669" y="5556"/>
                  </a:cubicBezTo>
                  <a:cubicBezTo>
                    <a:pt x="11749" y="5556"/>
                    <a:pt x="11831" y="5556"/>
                    <a:pt x="11909" y="5567"/>
                  </a:cubicBezTo>
                  <a:cubicBezTo>
                    <a:pt x="11875" y="5333"/>
                    <a:pt x="11942" y="5100"/>
                    <a:pt x="11875" y="4900"/>
                  </a:cubicBezTo>
                  <a:cubicBezTo>
                    <a:pt x="11542" y="4299"/>
                    <a:pt x="11141" y="3699"/>
                    <a:pt x="10741" y="2998"/>
                  </a:cubicBezTo>
                  <a:cubicBezTo>
                    <a:pt x="11909" y="2932"/>
                    <a:pt x="12576" y="2098"/>
                    <a:pt x="13310" y="1397"/>
                  </a:cubicBezTo>
                  <a:cubicBezTo>
                    <a:pt x="13576" y="1197"/>
                    <a:pt x="13743" y="863"/>
                    <a:pt x="13510" y="630"/>
                  </a:cubicBezTo>
                  <a:cubicBezTo>
                    <a:pt x="13373" y="465"/>
                    <a:pt x="13077" y="346"/>
                    <a:pt x="12865" y="346"/>
                  </a:cubicBezTo>
                  <a:cubicBezTo>
                    <a:pt x="12820" y="346"/>
                    <a:pt x="12778" y="351"/>
                    <a:pt x="12743" y="363"/>
                  </a:cubicBezTo>
                  <a:cubicBezTo>
                    <a:pt x="11608" y="763"/>
                    <a:pt x="10574" y="1397"/>
                    <a:pt x="10041" y="2531"/>
                  </a:cubicBezTo>
                  <a:cubicBezTo>
                    <a:pt x="9874" y="2898"/>
                    <a:pt x="9674" y="2965"/>
                    <a:pt x="9373" y="2965"/>
                  </a:cubicBezTo>
                  <a:cubicBezTo>
                    <a:pt x="8540" y="2965"/>
                    <a:pt x="7706" y="2965"/>
                    <a:pt x="6872" y="2932"/>
                  </a:cubicBezTo>
                  <a:cubicBezTo>
                    <a:pt x="6738" y="2932"/>
                    <a:pt x="6605" y="2898"/>
                    <a:pt x="6471" y="2865"/>
                  </a:cubicBezTo>
                  <a:cubicBezTo>
                    <a:pt x="6938" y="2264"/>
                    <a:pt x="7372" y="1764"/>
                    <a:pt x="7706" y="1230"/>
                  </a:cubicBezTo>
                  <a:cubicBezTo>
                    <a:pt x="7872" y="997"/>
                    <a:pt x="7939" y="663"/>
                    <a:pt x="7972" y="330"/>
                  </a:cubicBezTo>
                  <a:cubicBezTo>
                    <a:pt x="7995" y="128"/>
                    <a:pt x="7912" y="1"/>
                    <a:pt x="7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6868770" y="4214319"/>
              <a:ext cx="955710" cy="226943"/>
            </a:xfrm>
            <a:custGeom>
              <a:avLst/>
              <a:gdLst/>
              <a:ahLst/>
              <a:cxnLst/>
              <a:rect l="l" t="t" r="r" b="b"/>
              <a:pathLst>
                <a:path w="19048" h="4504" extrusionOk="0">
                  <a:moveTo>
                    <a:pt x="601" y="634"/>
                  </a:moveTo>
                  <a:cubicBezTo>
                    <a:pt x="901" y="1001"/>
                    <a:pt x="1168" y="1335"/>
                    <a:pt x="1435" y="1702"/>
                  </a:cubicBezTo>
                  <a:cubicBezTo>
                    <a:pt x="1402" y="1735"/>
                    <a:pt x="1368" y="1768"/>
                    <a:pt x="1302" y="1835"/>
                  </a:cubicBezTo>
                  <a:cubicBezTo>
                    <a:pt x="1001" y="1468"/>
                    <a:pt x="735" y="1135"/>
                    <a:pt x="434" y="768"/>
                  </a:cubicBezTo>
                  <a:lnTo>
                    <a:pt x="601" y="634"/>
                  </a:lnTo>
                  <a:close/>
                  <a:moveTo>
                    <a:pt x="5471" y="2502"/>
                  </a:moveTo>
                  <a:cubicBezTo>
                    <a:pt x="5505" y="2536"/>
                    <a:pt x="5571" y="2569"/>
                    <a:pt x="5638" y="2602"/>
                  </a:cubicBezTo>
                  <a:cubicBezTo>
                    <a:pt x="5405" y="2969"/>
                    <a:pt x="5171" y="3336"/>
                    <a:pt x="4938" y="3703"/>
                  </a:cubicBezTo>
                  <a:cubicBezTo>
                    <a:pt x="4904" y="3670"/>
                    <a:pt x="4871" y="3636"/>
                    <a:pt x="4804" y="3603"/>
                  </a:cubicBezTo>
                  <a:cubicBezTo>
                    <a:pt x="4971" y="3203"/>
                    <a:pt x="5004" y="2702"/>
                    <a:pt x="5471" y="2502"/>
                  </a:cubicBezTo>
                  <a:close/>
                  <a:moveTo>
                    <a:pt x="1569" y="2836"/>
                  </a:moveTo>
                  <a:lnTo>
                    <a:pt x="1569" y="2836"/>
                  </a:lnTo>
                  <a:cubicBezTo>
                    <a:pt x="1402" y="3303"/>
                    <a:pt x="1402" y="3870"/>
                    <a:pt x="801" y="4237"/>
                  </a:cubicBezTo>
                  <a:cubicBezTo>
                    <a:pt x="701" y="3470"/>
                    <a:pt x="1102" y="3103"/>
                    <a:pt x="1569" y="2836"/>
                  </a:cubicBezTo>
                  <a:close/>
                  <a:moveTo>
                    <a:pt x="4104" y="0"/>
                  </a:moveTo>
                  <a:cubicBezTo>
                    <a:pt x="4070" y="234"/>
                    <a:pt x="3937" y="501"/>
                    <a:pt x="4004" y="701"/>
                  </a:cubicBezTo>
                  <a:cubicBezTo>
                    <a:pt x="4237" y="1168"/>
                    <a:pt x="4571" y="1602"/>
                    <a:pt x="4871" y="2069"/>
                  </a:cubicBezTo>
                  <a:cubicBezTo>
                    <a:pt x="4037" y="2069"/>
                    <a:pt x="3136" y="2069"/>
                    <a:pt x="2236" y="2035"/>
                  </a:cubicBezTo>
                  <a:cubicBezTo>
                    <a:pt x="2102" y="2035"/>
                    <a:pt x="1902" y="1835"/>
                    <a:pt x="1802" y="1702"/>
                  </a:cubicBezTo>
                  <a:cubicBezTo>
                    <a:pt x="1435" y="1235"/>
                    <a:pt x="1102" y="701"/>
                    <a:pt x="735" y="234"/>
                  </a:cubicBezTo>
                  <a:cubicBezTo>
                    <a:pt x="670" y="169"/>
                    <a:pt x="522" y="132"/>
                    <a:pt x="398" y="132"/>
                  </a:cubicBezTo>
                  <a:cubicBezTo>
                    <a:pt x="330" y="132"/>
                    <a:pt x="270" y="144"/>
                    <a:pt x="234" y="167"/>
                  </a:cubicBezTo>
                  <a:cubicBezTo>
                    <a:pt x="134" y="301"/>
                    <a:pt x="1" y="534"/>
                    <a:pt x="67" y="701"/>
                  </a:cubicBezTo>
                  <a:cubicBezTo>
                    <a:pt x="168" y="1034"/>
                    <a:pt x="334" y="1368"/>
                    <a:pt x="568" y="1635"/>
                  </a:cubicBezTo>
                  <a:cubicBezTo>
                    <a:pt x="801" y="1935"/>
                    <a:pt x="1102" y="2169"/>
                    <a:pt x="1302" y="2335"/>
                  </a:cubicBezTo>
                  <a:cubicBezTo>
                    <a:pt x="968" y="2869"/>
                    <a:pt x="635" y="3269"/>
                    <a:pt x="434" y="3736"/>
                  </a:cubicBezTo>
                  <a:cubicBezTo>
                    <a:pt x="334" y="3903"/>
                    <a:pt x="368" y="4303"/>
                    <a:pt x="501" y="4370"/>
                  </a:cubicBezTo>
                  <a:cubicBezTo>
                    <a:pt x="612" y="4459"/>
                    <a:pt x="798" y="4504"/>
                    <a:pt x="978" y="4504"/>
                  </a:cubicBezTo>
                  <a:cubicBezTo>
                    <a:pt x="1068" y="4504"/>
                    <a:pt x="1157" y="4492"/>
                    <a:pt x="1235" y="4470"/>
                  </a:cubicBezTo>
                  <a:cubicBezTo>
                    <a:pt x="1402" y="4404"/>
                    <a:pt x="1602" y="4203"/>
                    <a:pt x="1702" y="4003"/>
                  </a:cubicBezTo>
                  <a:cubicBezTo>
                    <a:pt x="1935" y="3536"/>
                    <a:pt x="2102" y="3036"/>
                    <a:pt x="2302" y="2536"/>
                  </a:cubicBezTo>
                  <a:lnTo>
                    <a:pt x="4771" y="2536"/>
                  </a:lnTo>
                  <a:cubicBezTo>
                    <a:pt x="4637" y="3003"/>
                    <a:pt x="4504" y="3436"/>
                    <a:pt x="4437" y="3903"/>
                  </a:cubicBezTo>
                  <a:cubicBezTo>
                    <a:pt x="4404" y="4037"/>
                    <a:pt x="4537" y="4270"/>
                    <a:pt x="4637" y="4337"/>
                  </a:cubicBezTo>
                  <a:cubicBezTo>
                    <a:pt x="4660" y="4343"/>
                    <a:pt x="4687" y="4345"/>
                    <a:pt x="4716" y="4345"/>
                  </a:cubicBezTo>
                  <a:cubicBezTo>
                    <a:pt x="4858" y="4345"/>
                    <a:pt x="5055" y="4281"/>
                    <a:pt x="5138" y="4170"/>
                  </a:cubicBezTo>
                  <a:cubicBezTo>
                    <a:pt x="5438" y="3836"/>
                    <a:pt x="5738" y="3470"/>
                    <a:pt x="5905" y="3036"/>
                  </a:cubicBezTo>
                  <a:cubicBezTo>
                    <a:pt x="6105" y="2569"/>
                    <a:pt x="6372" y="2502"/>
                    <a:pt x="6806" y="2502"/>
                  </a:cubicBezTo>
                  <a:lnTo>
                    <a:pt x="18414" y="2502"/>
                  </a:lnTo>
                  <a:cubicBezTo>
                    <a:pt x="18614" y="2502"/>
                    <a:pt x="18848" y="2369"/>
                    <a:pt x="19048" y="2269"/>
                  </a:cubicBezTo>
                  <a:cubicBezTo>
                    <a:pt x="18848" y="2202"/>
                    <a:pt x="18614" y="2069"/>
                    <a:pt x="18414" y="2069"/>
                  </a:cubicBezTo>
                  <a:lnTo>
                    <a:pt x="6472" y="2069"/>
                  </a:lnTo>
                  <a:cubicBezTo>
                    <a:pt x="5605" y="2069"/>
                    <a:pt x="5638" y="2069"/>
                    <a:pt x="5371" y="1268"/>
                  </a:cubicBezTo>
                  <a:cubicBezTo>
                    <a:pt x="5238" y="901"/>
                    <a:pt x="5004" y="501"/>
                    <a:pt x="4737" y="201"/>
                  </a:cubicBezTo>
                  <a:cubicBezTo>
                    <a:pt x="4637" y="67"/>
                    <a:pt x="4337" y="67"/>
                    <a:pt x="4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6298837" y="789528"/>
              <a:ext cx="84141" cy="77764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6076579" y="79111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6530620" y="781592"/>
              <a:ext cx="55565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6721127" y="792702"/>
              <a:ext cx="52390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5674927" y="776832"/>
              <a:ext cx="55564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5865434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5033554" y="78794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4811296" y="79111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5265337" y="780006"/>
              <a:ext cx="53977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5455844" y="792702"/>
              <a:ext cx="52389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4409643" y="776832"/>
              <a:ext cx="55565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4600150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6173420" y="429367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5951162" y="429684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6405203" y="4287322"/>
              <a:ext cx="55564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6595710" y="4298431"/>
              <a:ext cx="53977" cy="58720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5549509" y="4282561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5740016" y="4295257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4908136" y="4293670"/>
              <a:ext cx="84141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4685878" y="429684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5139920" y="4285735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9" name="Google Shape;1179;p39"/>
            <p:cNvSpPr/>
            <p:nvPr/>
          </p:nvSpPr>
          <p:spPr>
            <a:xfrm>
              <a:off x="5330426" y="4298431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4284227" y="4282561"/>
              <a:ext cx="55564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4474733" y="4293670"/>
              <a:ext cx="53977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339971" name="Google Shape;1182;p39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4" t="18671" r="2953" b="7001"/>
          <a:stretch>
            <a:fillRect/>
          </a:stretch>
        </p:blipFill>
        <p:spPr bwMode="auto">
          <a:xfrm>
            <a:off x="891951" y="1661014"/>
            <a:ext cx="3558116" cy="378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1864" y="12403"/>
            <a:ext cx="7840136" cy="6858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05307"/>
            <a:ext cx="4318831" cy="463873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9838" y="605307"/>
            <a:ext cx="3696985" cy="4622804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trách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20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970" name="Google Shape;1151;p39"/>
          <p:cNvGrpSpPr>
            <a:grpSpLocks/>
          </p:cNvGrpSpPr>
          <p:nvPr/>
        </p:nvGrpSpPr>
        <p:grpSpPr bwMode="auto">
          <a:xfrm>
            <a:off x="4406900" y="905934"/>
            <a:ext cx="6064251" cy="5046133"/>
            <a:chOff x="3304703" y="680023"/>
            <a:chExt cx="4548353" cy="3783458"/>
          </a:xfrm>
        </p:grpSpPr>
        <p:sp>
          <p:nvSpPr>
            <p:cNvPr id="1152" name="Google Shape;1152;p39"/>
            <p:cNvSpPr/>
            <p:nvPr/>
          </p:nvSpPr>
          <p:spPr>
            <a:xfrm>
              <a:off x="7802254" y="849835"/>
              <a:ext cx="50802" cy="3447010"/>
            </a:xfrm>
            <a:custGeom>
              <a:avLst/>
              <a:gdLst/>
              <a:ahLst/>
              <a:cxnLst/>
              <a:rect l="l" t="t" r="r" b="b"/>
              <a:pathLst>
                <a:path w="1001" h="68716" extrusionOk="0">
                  <a:moveTo>
                    <a:pt x="334" y="0"/>
                  </a:moveTo>
                  <a:cubicBezTo>
                    <a:pt x="234" y="600"/>
                    <a:pt x="200" y="1168"/>
                    <a:pt x="234" y="1768"/>
                  </a:cubicBezTo>
                  <a:cubicBezTo>
                    <a:pt x="334" y="3836"/>
                    <a:pt x="534" y="5904"/>
                    <a:pt x="567" y="8006"/>
                  </a:cubicBezTo>
                  <a:cubicBezTo>
                    <a:pt x="634" y="10441"/>
                    <a:pt x="567" y="12909"/>
                    <a:pt x="534" y="15378"/>
                  </a:cubicBezTo>
                  <a:cubicBezTo>
                    <a:pt x="434" y="21082"/>
                    <a:pt x="300" y="26752"/>
                    <a:pt x="234" y="32457"/>
                  </a:cubicBezTo>
                  <a:cubicBezTo>
                    <a:pt x="200" y="36293"/>
                    <a:pt x="234" y="40162"/>
                    <a:pt x="200" y="43998"/>
                  </a:cubicBezTo>
                  <a:cubicBezTo>
                    <a:pt x="167" y="49068"/>
                    <a:pt x="67" y="54139"/>
                    <a:pt x="33" y="59209"/>
                  </a:cubicBezTo>
                  <a:cubicBezTo>
                    <a:pt x="0" y="61177"/>
                    <a:pt x="0" y="63145"/>
                    <a:pt x="33" y="65113"/>
                  </a:cubicBezTo>
                  <a:cubicBezTo>
                    <a:pt x="33" y="66081"/>
                    <a:pt x="67" y="67048"/>
                    <a:pt x="100" y="68049"/>
                  </a:cubicBezTo>
                  <a:cubicBezTo>
                    <a:pt x="100" y="68282"/>
                    <a:pt x="267" y="68516"/>
                    <a:pt x="334" y="68716"/>
                  </a:cubicBezTo>
                  <a:lnTo>
                    <a:pt x="534" y="68716"/>
                  </a:lnTo>
                  <a:cubicBezTo>
                    <a:pt x="567" y="68416"/>
                    <a:pt x="667" y="68115"/>
                    <a:pt x="634" y="67849"/>
                  </a:cubicBezTo>
                  <a:cubicBezTo>
                    <a:pt x="600" y="65847"/>
                    <a:pt x="500" y="63846"/>
                    <a:pt x="500" y="61844"/>
                  </a:cubicBezTo>
                  <a:cubicBezTo>
                    <a:pt x="534" y="57808"/>
                    <a:pt x="634" y="53772"/>
                    <a:pt x="667" y="49736"/>
                  </a:cubicBezTo>
                  <a:cubicBezTo>
                    <a:pt x="701" y="45633"/>
                    <a:pt x="667" y="41496"/>
                    <a:pt x="701" y="37393"/>
                  </a:cubicBezTo>
                  <a:cubicBezTo>
                    <a:pt x="767" y="33157"/>
                    <a:pt x="901" y="28887"/>
                    <a:pt x="934" y="24651"/>
                  </a:cubicBezTo>
                  <a:cubicBezTo>
                    <a:pt x="1001" y="20815"/>
                    <a:pt x="1001" y="16979"/>
                    <a:pt x="1001" y="13143"/>
                  </a:cubicBezTo>
                  <a:cubicBezTo>
                    <a:pt x="1001" y="10708"/>
                    <a:pt x="967" y="8273"/>
                    <a:pt x="901" y="5838"/>
                  </a:cubicBezTo>
                  <a:cubicBezTo>
                    <a:pt x="834" y="4203"/>
                    <a:pt x="600" y="2569"/>
                    <a:pt x="434" y="934"/>
                  </a:cubicBezTo>
                  <a:cubicBezTo>
                    <a:pt x="400" y="600"/>
                    <a:pt x="367" y="30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3304703" y="826029"/>
              <a:ext cx="57152" cy="3510490"/>
            </a:xfrm>
            <a:custGeom>
              <a:avLst/>
              <a:gdLst/>
              <a:ahLst/>
              <a:cxnLst/>
              <a:rect l="l" t="t" r="r" b="b"/>
              <a:pathLst>
                <a:path w="1135" h="69984" extrusionOk="0">
                  <a:moveTo>
                    <a:pt x="567" y="0"/>
                  </a:moveTo>
                  <a:lnTo>
                    <a:pt x="567" y="267"/>
                  </a:lnTo>
                  <a:cubicBezTo>
                    <a:pt x="601" y="2135"/>
                    <a:pt x="500" y="4570"/>
                    <a:pt x="500" y="6438"/>
                  </a:cubicBezTo>
                  <a:cubicBezTo>
                    <a:pt x="434" y="11708"/>
                    <a:pt x="0" y="16945"/>
                    <a:pt x="100" y="22183"/>
                  </a:cubicBezTo>
                  <a:cubicBezTo>
                    <a:pt x="234" y="29354"/>
                    <a:pt x="67" y="36526"/>
                    <a:pt x="134" y="43698"/>
                  </a:cubicBezTo>
                  <a:cubicBezTo>
                    <a:pt x="134" y="48568"/>
                    <a:pt x="300" y="53472"/>
                    <a:pt x="400" y="58342"/>
                  </a:cubicBezTo>
                  <a:cubicBezTo>
                    <a:pt x="467" y="62111"/>
                    <a:pt x="567" y="65847"/>
                    <a:pt x="634" y="69583"/>
                  </a:cubicBezTo>
                  <a:cubicBezTo>
                    <a:pt x="667" y="69717"/>
                    <a:pt x="834" y="69850"/>
                    <a:pt x="901" y="69983"/>
                  </a:cubicBezTo>
                  <a:cubicBezTo>
                    <a:pt x="1001" y="69850"/>
                    <a:pt x="1134" y="69717"/>
                    <a:pt x="1134" y="69583"/>
                  </a:cubicBezTo>
                  <a:cubicBezTo>
                    <a:pt x="1134" y="67849"/>
                    <a:pt x="1101" y="66081"/>
                    <a:pt x="1068" y="64313"/>
                  </a:cubicBezTo>
                  <a:cubicBezTo>
                    <a:pt x="1034" y="62278"/>
                    <a:pt x="967" y="60276"/>
                    <a:pt x="934" y="58242"/>
                  </a:cubicBezTo>
                  <a:cubicBezTo>
                    <a:pt x="834" y="53305"/>
                    <a:pt x="734" y="48368"/>
                    <a:pt x="667" y="43398"/>
                  </a:cubicBezTo>
                  <a:cubicBezTo>
                    <a:pt x="634" y="40562"/>
                    <a:pt x="634" y="37727"/>
                    <a:pt x="634" y="34892"/>
                  </a:cubicBezTo>
                  <a:cubicBezTo>
                    <a:pt x="634" y="30622"/>
                    <a:pt x="634" y="26352"/>
                    <a:pt x="634" y="22082"/>
                  </a:cubicBezTo>
                  <a:cubicBezTo>
                    <a:pt x="634" y="19147"/>
                    <a:pt x="634" y="16212"/>
                    <a:pt x="701" y="13243"/>
                  </a:cubicBezTo>
                  <a:cubicBezTo>
                    <a:pt x="767" y="9840"/>
                    <a:pt x="1101" y="6471"/>
                    <a:pt x="867" y="3069"/>
                  </a:cubicBezTo>
                  <a:cubicBezTo>
                    <a:pt x="801" y="2235"/>
                    <a:pt x="767" y="834"/>
                    <a:pt x="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3328517" y="692719"/>
              <a:ext cx="914433" cy="265033"/>
            </a:xfrm>
            <a:custGeom>
              <a:avLst/>
              <a:gdLst/>
              <a:ahLst/>
              <a:cxnLst/>
              <a:rect l="l" t="t" r="r" b="b"/>
              <a:pathLst>
                <a:path w="18247" h="5256" extrusionOk="0">
                  <a:moveTo>
                    <a:pt x="13410" y="368"/>
                  </a:moveTo>
                  <a:lnTo>
                    <a:pt x="13410" y="368"/>
                  </a:lnTo>
                  <a:cubicBezTo>
                    <a:pt x="13009" y="1102"/>
                    <a:pt x="12376" y="1469"/>
                    <a:pt x="11742" y="1869"/>
                  </a:cubicBezTo>
                  <a:cubicBezTo>
                    <a:pt x="11875" y="1202"/>
                    <a:pt x="12743" y="401"/>
                    <a:pt x="13410" y="368"/>
                  </a:cubicBezTo>
                  <a:close/>
                  <a:moveTo>
                    <a:pt x="17592" y="563"/>
                  </a:moveTo>
                  <a:cubicBezTo>
                    <a:pt x="17610" y="563"/>
                    <a:pt x="17628" y="564"/>
                    <a:pt x="17646" y="568"/>
                  </a:cubicBezTo>
                  <a:cubicBezTo>
                    <a:pt x="17779" y="601"/>
                    <a:pt x="17813" y="735"/>
                    <a:pt x="17779" y="868"/>
                  </a:cubicBezTo>
                  <a:cubicBezTo>
                    <a:pt x="17746" y="1035"/>
                    <a:pt x="17613" y="1168"/>
                    <a:pt x="17479" y="1268"/>
                  </a:cubicBezTo>
                  <a:cubicBezTo>
                    <a:pt x="17346" y="1335"/>
                    <a:pt x="17212" y="1435"/>
                    <a:pt x="17079" y="1502"/>
                  </a:cubicBezTo>
                  <a:cubicBezTo>
                    <a:pt x="16728" y="1598"/>
                    <a:pt x="16407" y="1938"/>
                    <a:pt x="16001" y="1938"/>
                  </a:cubicBezTo>
                  <a:cubicBezTo>
                    <a:pt x="15982" y="1938"/>
                    <a:pt x="15964" y="1937"/>
                    <a:pt x="15945" y="1936"/>
                  </a:cubicBezTo>
                  <a:cubicBezTo>
                    <a:pt x="15978" y="1902"/>
                    <a:pt x="16012" y="1902"/>
                    <a:pt x="16012" y="1869"/>
                  </a:cubicBezTo>
                  <a:cubicBezTo>
                    <a:pt x="16045" y="1802"/>
                    <a:pt x="16078" y="1769"/>
                    <a:pt x="16112" y="1735"/>
                  </a:cubicBezTo>
                  <a:cubicBezTo>
                    <a:pt x="16312" y="1502"/>
                    <a:pt x="16545" y="1302"/>
                    <a:pt x="16745" y="1068"/>
                  </a:cubicBezTo>
                  <a:lnTo>
                    <a:pt x="16712" y="1068"/>
                  </a:lnTo>
                  <a:cubicBezTo>
                    <a:pt x="16845" y="935"/>
                    <a:pt x="17012" y="835"/>
                    <a:pt x="17179" y="735"/>
                  </a:cubicBezTo>
                  <a:cubicBezTo>
                    <a:pt x="17298" y="675"/>
                    <a:pt x="17444" y="563"/>
                    <a:pt x="17592" y="563"/>
                  </a:cubicBezTo>
                  <a:close/>
                  <a:moveTo>
                    <a:pt x="16012" y="2636"/>
                  </a:moveTo>
                  <a:lnTo>
                    <a:pt x="16012" y="2636"/>
                  </a:lnTo>
                  <a:cubicBezTo>
                    <a:pt x="16812" y="2903"/>
                    <a:pt x="17279" y="3503"/>
                    <a:pt x="17379" y="4237"/>
                  </a:cubicBezTo>
                  <a:cubicBezTo>
                    <a:pt x="16745" y="3970"/>
                    <a:pt x="16212" y="3370"/>
                    <a:pt x="16012" y="2636"/>
                  </a:cubicBezTo>
                  <a:close/>
                  <a:moveTo>
                    <a:pt x="11675" y="2569"/>
                  </a:moveTo>
                  <a:lnTo>
                    <a:pt x="11675" y="2569"/>
                  </a:lnTo>
                  <a:cubicBezTo>
                    <a:pt x="12542" y="2769"/>
                    <a:pt x="13176" y="3603"/>
                    <a:pt x="13176" y="4604"/>
                  </a:cubicBezTo>
                  <a:cubicBezTo>
                    <a:pt x="12642" y="3904"/>
                    <a:pt x="12175" y="3270"/>
                    <a:pt x="11675" y="2569"/>
                  </a:cubicBezTo>
                  <a:close/>
                  <a:moveTo>
                    <a:pt x="12843" y="1"/>
                  </a:moveTo>
                  <a:cubicBezTo>
                    <a:pt x="12743" y="1"/>
                    <a:pt x="12676" y="68"/>
                    <a:pt x="12609" y="101"/>
                  </a:cubicBezTo>
                  <a:cubicBezTo>
                    <a:pt x="11942" y="635"/>
                    <a:pt x="11375" y="1235"/>
                    <a:pt x="11175" y="2102"/>
                  </a:cubicBezTo>
                  <a:lnTo>
                    <a:pt x="11108" y="2102"/>
                  </a:lnTo>
                  <a:cubicBezTo>
                    <a:pt x="8406" y="2202"/>
                    <a:pt x="5704" y="2302"/>
                    <a:pt x="3002" y="2403"/>
                  </a:cubicBezTo>
                  <a:cubicBezTo>
                    <a:pt x="2635" y="2419"/>
                    <a:pt x="2268" y="2419"/>
                    <a:pt x="1901" y="2419"/>
                  </a:cubicBezTo>
                  <a:cubicBezTo>
                    <a:pt x="1535" y="2419"/>
                    <a:pt x="1168" y="2419"/>
                    <a:pt x="801" y="2436"/>
                  </a:cubicBezTo>
                  <a:cubicBezTo>
                    <a:pt x="534" y="2469"/>
                    <a:pt x="267" y="2569"/>
                    <a:pt x="0" y="2636"/>
                  </a:cubicBezTo>
                  <a:cubicBezTo>
                    <a:pt x="601" y="2703"/>
                    <a:pt x="1168" y="2703"/>
                    <a:pt x="1735" y="2703"/>
                  </a:cubicBezTo>
                  <a:cubicBezTo>
                    <a:pt x="3269" y="2669"/>
                    <a:pt x="4837" y="2669"/>
                    <a:pt x="6371" y="2669"/>
                  </a:cubicBezTo>
                  <a:cubicBezTo>
                    <a:pt x="7839" y="2636"/>
                    <a:pt x="9273" y="2536"/>
                    <a:pt x="10741" y="2503"/>
                  </a:cubicBezTo>
                  <a:cubicBezTo>
                    <a:pt x="10875" y="2503"/>
                    <a:pt x="11108" y="2603"/>
                    <a:pt x="11175" y="2703"/>
                  </a:cubicBezTo>
                  <a:cubicBezTo>
                    <a:pt x="11708" y="3403"/>
                    <a:pt x="12209" y="4137"/>
                    <a:pt x="12709" y="4838"/>
                  </a:cubicBezTo>
                  <a:cubicBezTo>
                    <a:pt x="12859" y="5037"/>
                    <a:pt x="13027" y="5255"/>
                    <a:pt x="13228" y="5255"/>
                  </a:cubicBezTo>
                  <a:cubicBezTo>
                    <a:pt x="13296" y="5255"/>
                    <a:pt x="13367" y="5230"/>
                    <a:pt x="13443" y="5171"/>
                  </a:cubicBezTo>
                  <a:cubicBezTo>
                    <a:pt x="13643" y="5038"/>
                    <a:pt x="13777" y="4604"/>
                    <a:pt x="13710" y="4371"/>
                  </a:cubicBezTo>
                  <a:cubicBezTo>
                    <a:pt x="13543" y="3737"/>
                    <a:pt x="13243" y="3136"/>
                    <a:pt x="12976" y="2503"/>
                  </a:cubicBezTo>
                  <a:lnTo>
                    <a:pt x="15378" y="2503"/>
                  </a:lnTo>
                  <a:cubicBezTo>
                    <a:pt x="15545" y="3270"/>
                    <a:pt x="15945" y="3870"/>
                    <a:pt x="16545" y="4337"/>
                  </a:cubicBezTo>
                  <a:cubicBezTo>
                    <a:pt x="16806" y="4546"/>
                    <a:pt x="17046" y="4897"/>
                    <a:pt x="17378" y="4897"/>
                  </a:cubicBezTo>
                  <a:cubicBezTo>
                    <a:pt x="17471" y="4897"/>
                    <a:pt x="17570" y="4870"/>
                    <a:pt x="17679" y="4804"/>
                  </a:cubicBezTo>
                  <a:cubicBezTo>
                    <a:pt x="18013" y="4671"/>
                    <a:pt x="17946" y="4037"/>
                    <a:pt x="17579" y="3437"/>
                  </a:cubicBezTo>
                  <a:cubicBezTo>
                    <a:pt x="17312" y="3003"/>
                    <a:pt x="16946" y="2669"/>
                    <a:pt x="16645" y="2302"/>
                  </a:cubicBezTo>
                  <a:cubicBezTo>
                    <a:pt x="16979" y="2069"/>
                    <a:pt x="17312" y="1869"/>
                    <a:pt x="17646" y="1635"/>
                  </a:cubicBezTo>
                  <a:cubicBezTo>
                    <a:pt x="17946" y="1435"/>
                    <a:pt x="18246" y="1135"/>
                    <a:pt x="18213" y="735"/>
                  </a:cubicBezTo>
                  <a:cubicBezTo>
                    <a:pt x="18184" y="380"/>
                    <a:pt x="17892" y="156"/>
                    <a:pt x="17548" y="156"/>
                  </a:cubicBezTo>
                  <a:cubicBezTo>
                    <a:pt x="17503" y="156"/>
                    <a:pt x="17458" y="160"/>
                    <a:pt x="17413" y="168"/>
                  </a:cubicBezTo>
                  <a:cubicBezTo>
                    <a:pt x="17046" y="268"/>
                    <a:pt x="16712" y="501"/>
                    <a:pt x="16445" y="735"/>
                  </a:cubicBezTo>
                  <a:cubicBezTo>
                    <a:pt x="16145" y="1002"/>
                    <a:pt x="15878" y="1302"/>
                    <a:pt x="15678" y="1635"/>
                  </a:cubicBezTo>
                  <a:cubicBezTo>
                    <a:pt x="15645" y="1702"/>
                    <a:pt x="15645" y="1735"/>
                    <a:pt x="15645" y="1769"/>
                  </a:cubicBezTo>
                  <a:cubicBezTo>
                    <a:pt x="15611" y="1769"/>
                    <a:pt x="15611" y="1802"/>
                    <a:pt x="15611" y="1802"/>
                  </a:cubicBezTo>
                  <a:cubicBezTo>
                    <a:pt x="15545" y="1902"/>
                    <a:pt x="15411" y="2002"/>
                    <a:pt x="15311" y="2002"/>
                  </a:cubicBezTo>
                  <a:cubicBezTo>
                    <a:pt x="14344" y="2036"/>
                    <a:pt x="13376" y="2036"/>
                    <a:pt x="12409" y="2036"/>
                  </a:cubicBezTo>
                  <a:cubicBezTo>
                    <a:pt x="12776" y="1669"/>
                    <a:pt x="13210" y="1368"/>
                    <a:pt x="13543" y="968"/>
                  </a:cubicBezTo>
                  <a:cubicBezTo>
                    <a:pt x="13710" y="768"/>
                    <a:pt x="13677" y="401"/>
                    <a:pt x="13777" y="101"/>
                  </a:cubicBezTo>
                  <a:cubicBezTo>
                    <a:pt x="13443" y="68"/>
                    <a:pt x="13143" y="34"/>
                    <a:pt x="12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6983074" y="680023"/>
              <a:ext cx="809654" cy="266620"/>
            </a:xfrm>
            <a:custGeom>
              <a:avLst/>
              <a:gdLst/>
              <a:ahLst/>
              <a:cxnLst/>
              <a:rect l="l" t="t" r="r" b="b"/>
              <a:pathLst>
                <a:path w="16145" h="5309" extrusionOk="0">
                  <a:moveTo>
                    <a:pt x="667" y="1168"/>
                  </a:moveTo>
                  <a:lnTo>
                    <a:pt x="1601" y="2569"/>
                  </a:lnTo>
                  <a:cubicBezTo>
                    <a:pt x="1568" y="2603"/>
                    <a:pt x="1534" y="2636"/>
                    <a:pt x="1468" y="2670"/>
                  </a:cubicBezTo>
                  <a:cubicBezTo>
                    <a:pt x="867" y="2403"/>
                    <a:pt x="600" y="1902"/>
                    <a:pt x="534" y="1269"/>
                  </a:cubicBezTo>
                  <a:cubicBezTo>
                    <a:pt x="567" y="1235"/>
                    <a:pt x="634" y="1202"/>
                    <a:pt x="667" y="1168"/>
                  </a:cubicBezTo>
                  <a:close/>
                  <a:moveTo>
                    <a:pt x="4170" y="601"/>
                  </a:moveTo>
                  <a:cubicBezTo>
                    <a:pt x="4870" y="902"/>
                    <a:pt x="5471" y="1936"/>
                    <a:pt x="5437" y="2670"/>
                  </a:cubicBezTo>
                  <a:cubicBezTo>
                    <a:pt x="4803" y="2036"/>
                    <a:pt x="4403" y="1402"/>
                    <a:pt x="4170" y="601"/>
                  </a:cubicBezTo>
                  <a:close/>
                  <a:moveTo>
                    <a:pt x="1835" y="3470"/>
                  </a:moveTo>
                  <a:lnTo>
                    <a:pt x="1835" y="3470"/>
                  </a:lnTo>
                  <a:cubicBezTo>
                    <a:pt x="1742" y="4182"/>
                    <a:pt x="1448" y="4578"/>
                    <a:pt x="979" y="4578"/>
                  </a:cubicBezTo>
                  <a:cubicBezTo>
                    <a:pt x="943" y="4578"/>
                    <a:pt x="906" y="4576"/>
                    <a:pt x="867" y="4571"/>
                  </a:cubicBezTo>
                  <a:cubicBezTo>
                    <a:pt x="1201" y="4204"/>
                    <a:pt x="1501" y="3837"/>
                    <a:pt x="1835" y="3470"/>
                  </a:cubicBezTo>
                  <a:close/>
                  <a:moveTo>
                    <a:pt x="5204" y="3737"/>
                  </a:moveTo>
                  <a:cubicBezTo>
                    <a:pt x="5270" y="3770"/>
                    <a:pt x="5304" y="3804"/>
                    <a:pt x="5371" y="3837"/>
                  </a:cubicBezTo>
                  <a:cubicBezTo>
                    <a:pt x="5170" y="4171"/>
                    <a:pt x="4970" y="4471"/>
                    <a:pt x="4737" y="4804"/>
                  </a:cubicBezTo>
                  <a:lnTo>
                    <a:pt x="4570" y="4704"/>
                  </a:lnTo>
                  <a:cubicBezTo>
                    <a:pt x="4770" y="4371"/>
                    <a:pt x="5004" y="4037"/>
                    <a:pt x="5204" y="3737"/>
                  </a:cubicBezTo>
                  <a:close/>
                  <a:moveTo>
                    <a:pt x="4103" y="1"/>
                  </a:moveTo>
                  <a:cubicBezTo>
                    <a:pt x="4029" y="1"/>
                    <a:pt x="3958" y="12"/>
                    <a:pt x="3903" y="34"/>
                  </a:cubicBezTo>
                  <a:cubicBezTo>
                    <a:pt x="3803" y="101"/>
                    <a:pt x="3703" y="435"/>
                    <a:pt x="3736" y="601"/>
                  </a:cubicBezTo>
                  <a:cubicBezTo>
                    <a:pt x="3903" y="1068"/>
                    <a:pt x="4103" y="1535"/>
                    <a:pt x="4336" y="2002"/>
                  </a:cubicBezTo>
                  <a:cubicBezTo>
                    <a:pt x="4437" y="2236"/>
                    <a:pt x="4603" y="2403"/>
                    <a:pt x="4737" y="2670"/>
                  </a:cubicBezTo>
                  <a:cubicBezTo>
                    <a:pt x="4225" y="2670"/>
                    <a:pt x="3729" y="2655"/>
                    <a:pt x="3237" y="2655"/>
                  </a:cubicBezTo>
                  <a:cubicBezTo>
                    <a:pt x="2991" y="2655"/>
                    <a:pt x="2746" y="2658"/>
                    <a:pt x="2502" y="2670"/>
                  </a:cubicBezTo>
                  <a:cubicBezTo>
                    <a:pt x="2335" y="2670"/>
                    <a:pt x="2135" y="2770"/>
                    <a:pt x="1868" y="2836"/>
                  </a:cubicBezTo>
                  <a:cubicBezTo>
                    <a:pt x="1935" y="2002"/>
                    <a:pt x="1468" y="1335"/>
                    <a:pt x="901" y="768"/>
                  </a:cubicBezTo>
                  <a:cubicBezTo>
                    <a:pt x="781" y="649"/>
                    <a:pt x="529" y="529"/>
                    <a:pt x="405" y="529"/>
                  </a:cubicBezTo>
                  <a:cubicBezTo>
                    <a:pt x="390" y="529"/>
                    <a:pt x="378" y="531"/>
                    <a:pt x="367" y="535"/>
                  </a:cubicBezTo>
                  <a:cubicBezTo>
                    <a:pt x="200" y="635"/>
                    <a:pt x="100" y="902"/>
                    <a:pt x="33" y="1102"/>
                  </a:cubicBezTo>
                  <a:cubicBezTo>
                    <a:pt x="0" y="1235"/>
                    <a:pt x="100" y="1435"/>
                    <a:pt x="133" y="1602"/>
                  </a:cubicBezTo>
                  <a:cubicBezTo>
                    <a:pt x="300" y="2336"/>
                    <a:pt x="767" y="2836"/>
                    <a:pt x="1434" y="3203"/>
                  </a:cubicBezTo>
                  <a:cubicBezTo>
                    <a:pt x="1134" y="3570"/>
                    <a:pt x="834" y="3870"/>
                    <a:pt x="600" y="4237"/>
                  </a:cubicBezTo>
                  <a:cubicBezTo>
                    <a:pt x="500" y="4437"/>
                    <a:pt x="467" y="4838"/>
                    <a:pt x="600" y="4938"/>
                  </a:cubicBezTo>
                  <a:cubicBezTo>
                    <a:pt x="692" y="5052"/>
                    <a:pt x="892" y="5103"/>
                    <a:pt x="1084" y="5103"/>
                  </a:cubicBezTo>
                  <a:cubicBezTo>
                    <a:pt x="1173" y="5103"/>
                    <a:pt x="1260" y="5092"/>
                    <a:pt x="1334" y="5071"/>
                  </a:cubicBezTo>
                  <a:cubicBezTo>
                    <a:pt x="1601" y="5005"/>
                    <a:pt x="1868" y="4771"/>
                    <a:pt x="2001" y="4538"/>
                  </a:cubicBezTo>
                  <a:cubicBezTo>
                    <a:pt x="2268" y="4104"/>
                    <a:pt x="2468" y="3604"/>
                    <a:pt x="2702" y="3137"/>
                  </a:cubicBezTo>
                  <a:lnTo>
                    <a:pt x="5204" y="3137"/>
                  </a:lnTo>
                  <a:cubicBezTo>
                    <a:pt x="4904" y="3470"/>
                    <a:pt x="4603" y="3770"/>
                    <a:pt x="4370" y="4104"/>
                  </a:cubicBezTo>
                  <a:cubicBezTo>
                    <a:pt x="4070" y="4571"/>
                    <a:pt x="4103" y="5105"/>
                    <a:pt x="4370" y="5238"/>
                  </a:cubicBezTo>
                  <a:cubicBezTo>
                    <a:pt x="4469" y="5288"/>
                    <a:pt x="4558" y="5309"/>
                    <a:pt x="4639" y="5309"/>
                  </a:cubicBezTo>
                  <a:cubicBezTo>
                    <a:pt x="4938" y="5309"/>
                    <a:pt x="5127" y="5022"/>
                    <a:pt x="5337" y="4838"/>
                  </a:cubicBezTo>
                  <a:cubicBezTo>
                    <a:pt x="5504" y="4704"/>
                    <a:pt x="5604" y="4538"/>
                    <a:pt x="5704" y="4337"/>
                  </a:cubicBezTo>
                  <a:cubicBezTo>
                    <a:pt x="5838" y="3937"/>
                    <a:pt x="5971" y="3537"/>
                    <a:pt x="6104" y="3137"/>
                  </a:cubicBezTo>
                  <a:cubicBezTo>
                    <a:pt x="6505" y="3137"/>
                    <a:pt x="6920" y="3122"/>
                    <a:pt x="7330" y="3122"/>
                  </a:cubicBezTo>
                  <a:cubicBezTo>
                    <a:pt x="7535" y="3122"/>
                    <a:pt x="7739" y="3125"/>
                    <a:pt x="7939" y="3137"/>
                  </a:cubicBezTo>
                  <a:cubicBezTo>
                    <a:pt x="10508" y="3170"/>
                    <a:pt x="13043" y="3237"/>
                    <a:pt x="15578" y="3270"/>
                  </a:cubicBezTo>
                  <a:cubicBezTo>
                    <a:pt x="15778" y="3270"/>
                    <a:pt x="15945" y="3070"/>
                    <a:pt x="16145" y="3003"/>
                  </a:cubicBezTo>
                  <a:cubicBezTo>
                    <a:pt x="15945" y="2936"/>
                    <a:pt x="15778" y="2836"/>
                    <a:pt x="15578" y="2836"/>
                  </a:cubicBezTo>
                  <a:cubicBezTo>
                    <a:pt x="14510" y="2836"/>
                    <a:pt x="13410" y="2870"/>
                    <a:pt x="12342" y="2870"/>
                  </a:cubicBezTo>
                  <a:cubicBezTo>
                    <a:pt x="10407" y="2836"/>
                    <a:pt x="8506" y="2736"/>
                    <a:pt x="6605" y="2703"/>
                  </a:cubicBezTo>
                  <a:cubicBezTo>
                    <a:pt x="6104" y="2703"/>
                    <a:pt x="5904" y="2569"/>
                    <a:pt x="5804" y="2069"/>
                  </a:cubicBezTo>
                  <a:cubicBezTo>
                    <a:pt x="5671" y="1235"/>
                    <a:pt x="5170" y="601"/>
                    <a:pt x="4503" y="134"/>
                  </a:cubicBezTo>
                  <a:cubicBezTo>
                    <a:pt x="4414" y="45"/>
                    <a:pt x="4251" y="1"/>
                    <a:pt x="4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3374556" y="4171469"/>
              <a:ext cx="690588" cy="292012"/>
            </a:xfrm>
            <a:custGeom>
              <a:avLst/>
              <a:gdLst/>
              <a:ahLst/>
              <a:cxnLst/>
              <a:rect l="l" t="t" r="r" b="b"/>
              <a:pathLst>
                <a:path w="13744" h="5821" extrusionOk="0">
                  <a:moveTo>
                    <a:pt x="7539" y="597"/>
                  </a:moveTo>
                  <a:cubicBezTo>
                    <a:pt x="7572" y="630"/>
                    <a:pt x="7606" y="663"/>
                    <a:pt x="7672" y="730"/>
                  </a:cubicBezTo>
                  <a:cubicBezTo>
                    <a:pt x="7272" y="1197"/>
                    <a:pt x="6905" y="1664"/>
                    <a:pt x="6505" y="2131"/>
                  </a:cubicBezTo>
                  <a:cubicBezTo>
                    <a:pt x="6505" y="1364"/>
                    <a:pt x="7038" y="997"/>
                    <a:pt x="7539" y="597"/>
                  </a:cubicBezTo>
                  <a:close/>
                  <a:moveTo>
                    <a:pt x="12993" y="883"/>
                  </a:moveTo>
                  <a:cubicBezTo>
                    <a:pt x="13046" y="883"/>
                    <a:pt x="13096" y="888"/>
                    <a:pt x="13143" y="897"/>
                  </a:cubicBezTo>
                  <a:cubicBezTo>
                    <a:pt x="12376" y="1531"/>
                    <a:pt x="11842" y="2398"/>
                    <a:pt x="10708" y="2431"/>
                  </a:cubicBezTo>
                  <a:cubicBezTo>
                    <a:pt x="11050" y="1715"/>
                    <a:pt x="12263" y="883"/>
                    <a:pt x="12993" y="883"/>
                  </a:cubicBezTo>
                  <a:close/>
                  <a:moveTo>
                    <a:pt x="10207" y="2898"/>
                  </a:moveTo>
                  <a:cubicBezTo>
                    <a:pt x="10674" y="3565"/>
                    <a:pt x="11108" y="4266"/>
                    <a:pt x="11575" y="4933"/>
                  </a:cubicBezTo>
                  <a:cubicBezTo>
                    <a:pt x="11508" y="4966"/>
                    <a:pt x="11442" y="5000"/>
                    <a:pt x="11375" y="5066"/>
                  </a:cubicBezTo>
                  <a:cubicBezTo>
                    <a:pt x="10941" y="4366"/>
                    <a:pt x="10508" y="3665"/>
                    <a:pt x="10074" y="2998"/>
                  </a:cubicBezTo>
                  <a:lnTo>
                    <a:pt x="10207" y="2898"/>
                  </a:lnTo>
                  <a:close/>
                  <a:moveTo>
                    <a:pt x="6305" y="3399"/>
                  </a:moveTo>
                  <a:lnTo>
                    <a:pt x="6305" y="3399"/>
                  </a:lnTo>
                  <a:cubicBezTo>
                    <a:pt x="7072" y="3799"/>
                    <a:pt x="7472" y="4399"/>
                    <a:pt x="7572" y="5333"/>
                  </a:cubicBezTo>
                  <a:cubicBezTo>
                    <a:pt x="6605" y="4966"/>
                    <a:pt x="6738" y="3999"/>
                    <a:pt x="6305" y="3399"/>
                  </a:cubicBezTo>
                  <a:close/>
                  <a:moveTo>
                    <a:pt x="7773" y="1"/>
                  </a:moveTo>
                  <a:cubicBezTo>
                    <a:pt x="7706" y="1"/>
                    <a:pt x="7626" y="31"/>
                    <a:pt x="7539" y="96"/>
                  </a:cubicBezTo>
                  <a:cubicBezTo>
                    <a:pt x="6872" y="630"/>
                    <a:pt x="6205" y="1130"/>
                    <a:pt x="6038" y="2031"/>
                  </a:cubicBezTo>
                  <a:cubicBezTo>
                    <a:pt x="6004" y="2331"/>
                    <a:pt x="6038" y="2598"/>
                    <a:pt x="6038" y="3032"/>
                  </a:cubicBezTo>
                  <a:lnTo>
                    <a:pt x="0" y="3032"/>
                  </a:lnTo>
                  <a:cubicBezTo>
                    <a:pt x="0" y="3098"/>
                    <a:pt x="0" y="3198"/>
                    <a:pt x="0" y="3265"/>
                  </a:cubicBezTo>
                  <a:lnTo>
                    <a:pt x="5604" y="3265"/>
                  </a:lnTo>
                  <a:cubicBezTo>
                    <a:pt x="5971" y="4032"/>
                    <a:pt x="6238" y="4666"/>
                    <a:pt x="6538" y="5267"/>
                  </a:cubicBezTo>
                  <a:cubicBezTo>
                    <a:pt x="6746" y="5605"/>
                    <a:pt x="7157" y="5821"/>
                    <a:pt x="7470" y="5821"/>
                  </a:cubicBezTo>
                  <a:cubicBezTo>
                    <a:pt x="7559" y="5821"/>
                    <a:pt x="7639" y="5804"/>
                    <a:pt x="7706" y="5767"/>
                  </a:cubicBezTo>
                  <a:cubicBezTo>
                    <a:pt x="8173" y="5467"/>
                    <a:pt x="8006" y="5033"/>
                    <a:pt x="7872" y="4699"/>
                  </a:cubicBezTo>
                  <a:cubicBezTo>
                    <a:pt x="7706" y="4232"/>
                    <a:pt x="7439" y="3799"/>
                    <a:pt x="7205" y="3332"/>
                  </a:cubicBezTo>
                  <a:lnTo>
                    <a:pt x="8206" y="3332"/>
                  </a:lnTo>
                  <a:cubicBezTo>
                    <a:pt x="9740" y="3332"/>
                    <a:pt x="9740" y="3365"/>
                    <a:pt x="10508" y="4699"/>
                  </a:cubicBezTo>
                  <a:cubicBezTo>
                    <a:pt x="10708" y="5000"/>
                    <a:pt x="10975" y="5267"/>
                    <a:pt x="11241" y="5467"/>
                  </a:cubicBezTo>
                  <a:cubicBezTo>
                    <a:pt x="11353" y="5556"/>
                    <a:pt x="11508" y="5556"/>
                    <a:pt x="11669" y="5556"/>
                  </a:cubicBezTo>
                  <a:cubicBezTo>
                    <a:pt x="11749" y="5556"/>
                    <a:pt x="11831" y="5556"/>
                    <a:pt x="11909" y="5567"/>
                  </a:cubicBezTo>
                  <a:cubicBezTo>
                    <a:pt x="11875" y="5333"/>
                    <a:pt x="11942" y="5100"/>
                    <a:pt x="11875" y="4900"/>
                  </a:cubicBezTo>
                  <a:cubicBezTo>
                    <a:pt x="11542" y="4299"/>
                    <a:pt x="11141" y="3699"/>
                    <a:pt x="10741" y="2998"/>
                  </a:cubicBezTo>
                  <a:cubicBezTo>
                    <a:pt x="11909" y="2932"/>
                    <a:pt x="12576" y="2098"/>
                    <a:pt x="13310" y="1397"/>
                  </a:cubicBezTo>
                  <a:cubicBezTo>
                    <a:pt x="13576" y="1197"/>
                    <a:pt x="13743" y="863"/>
                    <a:pt x="13510" y="630"/>
                  </a:cubicBezTo>
                  <a:cubicBezTo>
                    <a:pt x="13373" y="465"/>
                    <a:pt x="13077" y="346"/>
                    <a:pt x="12865" y="346"/>
                  </a:cubicBezTo>
                  <a:cubicBezTo>
                    <a:pt x="12820" y="346"/>
                    <a:pt x="12778" y="351"/>
                    <a:pt x="12743" y="363"/>
                  </a:cubicBezTo>
                  <a:cubicBezTo>
                    <a:pt x="11608" y="763"/>
                    <a:pt x="10574" y="1397"/>
                    <a:pt x="10041" y="2531"/>
                  </a:cubicBezTo>
                  <a:cubicBezTo>
                    <a:pt x="9874" y="2898"/>
                    <a:pt x="9674" y="2965"/>
                    <a:pt x="9373" y="2965"/>
                  </a:cubicBezTo>
                  <a:cubicBezTo>
                    <a:pt x="8540" y="2965"/>
                    <a:pt x="7706" y="2965"/>
                    <a:pt x="6872" y="2932"/>
                  </a:cubicBezTo>
                  <a:cubicBezTo>
                    <a:pt x="6738" y="2932"/>
                    <a:pt x="6605" y="2898"/>
                    <a:pt x="6471" y="2865"/>
                  </a:cubicBezTo>
                  <a:cubicBezTo>
                    <a:pt x="6938" y="2264"/>
                    <a:pt x="7372" y="1764"/>
                    <a:pt x="7706" y="1230"/>
                  </a:cubicBezTo>
                  <a:cubicBezTo>
                    <a:pt x="7872" y="997"/>
                    <a:pt x="7939" y="663"/>
                    <a:pt x="7972" y="330"/>
                  </a:cubicBezTo>
                  <a:cubicBezTo>
                    <a:pt x="7995" y="128"/>
                    <a:pt x="7912" y="1"/>
                    <a:pt x="7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6868770" y="4214319"/>
              <a:ext cx="955710" cy="226943"/>
            </a:xfrm>
            <a:custGeom>
              <a:avLst/>
              <a:gdLst/>
              <a:ahLst/>
              <a:cxnLst/>
              <a:rect l="l" t="t" r="r" b="b"/>
              <a:pathLst>
                <a:path w="19048" h="4504" extrusionOk="0">
                  <a:moveTo>
                    <a:pt x="601" y="634"/>
                  </a:moveTo>
                  <a:cubicBezTo>
                    <a:pt x="901" y="1001"/>
                    <a:pt x="1168" y="1335"/>
                    <a:pt x="1435" y="1702"/>
                  </a:cubicBezTo>
                  <a:cubicBezTo>
                    <a:pt x="1402" y="1735"/>
                    <a:pt x="1368" y="1768"/>
                    <a:pt x="1302" y="1835"/>
                  </a:cubicBezTo>
                  <a:cubicBezTo>
                    <a:pt x="1001" y="1468"/>
                    <a:pt x="735" y="1135"/>
                    <a:pt x="434" y="768"/>
                  </a:cubicBezTo>
                  <a:lnTo>
                    <a:pt x="601" y="634"/>
                  </a:lnTo>
                  <a:close/>
                  <a:moveTo>
                    <a:pt x="5471" y="2502"/>
                  </a:moveTo>
                  <a:cubicBezTo>
                    <a:pt x="5505" y="2536"/>
                    <a:pt x="5571" y="2569"/>
                    <a:pt x="5638" y="2602"/>
                  </a:cubicBezTo>
                  <a:cubicBezTo>
                    <a:pt x="5405" y="2969"/>
                    <a:pt x="5171" y="3336"/>
                    <a:pt x="4938" y="3703"/>
                  </a:cubicBezTo>
                  <a:cubicBezTo>
                    <a:pt x="4904" y="3670"/>
                    <a:pt x="4871" y="3636"/>
                    <a:pt x="4804" y="3603"/>
                  </a:cubicBezTo>
                  <a:cubicBezTo>
                    <a:pt x="4971" y="3203"/>
                    <a:pt x="5004" y="2702"/>
                    <a:pt x="5471" y="2502"/>
                  </a:cubicBezTo>
                  <a:close/>
                  <a:moveTo>
                    <a:pt x="1569" y="2836"/>
                  </a:moveTo>
                  <a:lnTo>
                    <a:pt x="1569" y="2836"/>
                  </a:lnTo>
                  <a:cubicBezTo>
                    <a:pt x="1402" y="3303"/>
                    <a:pt x="1402" y="3870"/>
                    <a:pt x="801" y="4237"/>
                  </a:cubicBezTo>
                  <a:cubicBezTo>
                    <a:pt x="701" y="3470"/>
                    <a:pt x="1102" y="3103"/>
                    <a:pt x="1569" y="2836"/>
                  </a:cubicBezTo>
                  <a:close/>
                  <a:moveTo>
                    <a:pt x="4104" y="0"/>
                  </a:moveTo>
                  <a:cubicBezTo>
                    <a:pt x="4070" y="234"/>
                    <a:pt x="3937" y="501"/>
                    <a:pt x="4004" y="701"/>
                  </a:cubicBezTo>
                  <a:cubicBezTo>
                    <a:pt x="4237" y="1168"/>
                    <a:pt x="4571" y="1602"/>
                    <a:pt x="4871" y="2069"/>
                  </a:cubicBezTo>
                  <a:cubicBezTo>
                    <a:pt x="4037" y="2069"/>
                    <a:pt x="3136" y="2069"/>
                    <a:pt x="2236" y="2035"/>
                  </a:cubicBezTo>
                  <a:cubicBezTo>
                    <a:pt x="2102" y="2035"/>
                    <a:pt x="1902" y="1835"/>
                    <a:pt x="1802" y="1702"/>
                  </a:cubicBezTo>
                  <a:cubicBezTo>
                    <a:pt x="1435" y="1235"/>
                    <a:pt x="1102" y="701"/>
                    <a:pt x="735" y="234"/>
                  </a:cubicBezTo>
                  <a:cubicBezTo>
                    <a:pt x="670" y="169"/>
                    <a:pt x="522" y="132"/>
                    <a:pt x="398" y="132"/>
                  </a:cubicBezTo>
                  <a:cubicBezTo>
                    <a:pt x="330" y="132"/>
                    <a:pt x="270" y="144"/>
                    <a:pt x="234" y="167"/>
                  </a:cubicBezTo>
                  <a:cubicBezTo>
                    <a:pt x="134" y="301"/>
                    <a:pt x="1" y="534"/>
                    <a:pt x="67" y="701"/>
                  </a:cubicBezTo>
                  <a:cubicBezTo>
                    <a:pt x="168" y="1034"/>
                    <a:pt x="334" y="1368"/>
                    <a:pt x="568" y="1635"/>
                  </a:cubicBezTo>
                  <a:cubicBezTo>
                    <a:pt x="801" y="1935"/>
                    <a:pt x="1102" y="2169"/>
                    <a:pt x="1302" y="2335"/>
                  </a:cubicBezTo>
                  <a:cubicBezTo>
                    <a:pt x="968" y="2869"/>
                    <a:pt x="635" y="3269"/>
                    <a:pt x="434" y="3736"/>
                  </a:cubicBezTo>
                  <a:cubicBezTo>
                    <a:pt x="334" y="3903"/>
                    <a:pt x="368" y="4303"/>
                    <a:pt x="501" y="4370"/>
                  </a:cubicBezTo>
                  <a:cubicBezTo>
                    <a:pt x="612" y="4459"/>
                    <a:pt x="798" y="4504"/>
                    <a:pt x="978" y="4504"/>
                  </a:cubicBezTo>
                  <a:cubicBezTo>
                    <a:pt x="1068" y="4504"/>
                    <a:pt x="1157" y="4492"/>
                    <a:pt x="1235" y="4470"/>
                  </a:cubicBezTo>
                  <a:cubicBezTo>
                    <a:pt x="1402" y="4404"/>
                    <a:pt x="1602" y="4203"/>
                    <a:pt x="1702" y="4003"/>
                  </a:cubicBezTo>
                  <a:cubicBezTo>
                    <a:pt x="1935" y="3536"/>
                    <a:pt x="2102" y="3036"/>
                    <a:pt x="2302" y="2536"/>
                  </a:cubicBezTo>
                  <a:lnTo>
                    <a:pt x="4771" y="2536"/>
                  </a:lnTo>
                  <a:cubicBezTo>
                    <a:pt x="4637" y="3003"/>
                    <a:pt x="4504" y="3436"/>
                    <a:pt x="4437" y="3903"/>
                  </a:cubicBezTo>
                  <a:cubicBezTo>
                    <a:pt x="4404" y="4037"/>
                    <a:pt x="4537" y="4270"/>
                    <a:pt x="4637" y="4337"/>
                  </a:cubicBezTo>
                  <a:cubicBezTo>
                    <a:pt x="4660" y="4343"/>
                    <a:pt x="4687" y="4345"/>
                    <a:pt x="4716" y="4345"/>
                  </a:cubicBezTo>
                  <a:cubicBezTo>
                    <a:pt x="4858" y="4345"/>
                    <a:pt x="5055" y="4281"/>
                    <a:pt x="5138" y="4170"/>
                  </a:cubicBezTo>
                  <a:cubicBezTo>
                    <a:pt x="5438" y="3836"/>
                    <a:pt x="5738" y="3470"/>
                    <a:pt x="5905" y="3036"/>
                  </a:cubicBezTo>
                  <a:cubicBezTo>
                    <a:pt x="6105" y="2569"/>
                    <a:pt x="6372" y="2502"/>
                    <a:pt x="6806" y="2502"/>
                  </a:cubicBezTo>
                  <a:lnTo>
                    <a:pt x="18414" y="2502"/>
                  </a:lnTo>
                  <a:cubicBezTo>
                    <a:pt x="18614" y="2502"/>
                    <a:pt x="18848" y="2369"/>
                    <a:pt x="19048" y="2269"/>
                  </a:cubicBezTo>
                  <a:cubicBezTo>
                    <a:pt x="18848" y="2202"/>
                    <a:pt x="18614" y="2069"/>
                    <a:pt x="18414" y="2069"/>
                  </a:cubicBezTo>
                  <a:lnTo>
                    <a:pt x="6472" y="2069"/>
                  </a:lnTo>
                  <a:cubicBezTo>
                    <a:pt x="5605" y="2069"/>
                    <a:pt x="5638" y="2069"/>
                    <a:pt x="5371" y="1268"/>
                  </a:cubicBezTo>
                  <a:cubicBezTo>
                    <a:pt x="5238" y="901"/>
                    <a:pt x="5004" y="501"/>
                    <a:pt x="4737" y="201"/>
                  </a:cubicBezTo>
                  <a:cubicBezTo>
                    <a:pt x="4637" y="67"/>
                    <a:pt x="4337" y="67"/>
                    <a:pt x="4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6298837" y="789528"/>
              <a:ext cx="84141" cy="77764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6076579" y="79111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6530620" y="781592"/>
              <a:ext cx="55565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6721127" y="792702"/>
              <a:ext cx="52390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5674927" y="776832"/>
              <a:ext cx="55564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5865434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5033554" y="78794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4811296" y="79111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5265337" y="780006"/>
              <a:ext cx="53977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5455844" y="792702"/>
              <a:ext cx="52389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4409643" y="776832"/>
              <a:ext cx="55565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4600150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6173420" y="429367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5951162" y="429684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6405203" y="4287322"/>
              <a:ext cx="55564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6595710" y="4298431"/>
              <a:ext cx="53977" cy="58720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5549509" y="4282561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5740016" y="4295257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4908136" y="4293670"/>
              <a:ext cx="84141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4685878" y="429684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5139920" y="4285735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9" name="Google Shape;1179;p39"/>
            <p:cNvSpPr/>
            <p:nvPr/>
          </p:nvSpPr>
          <p:spPr>
            <a:xfrm>
              <a:off x="5330426" y="4298431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4284227" y="4282561"/>
              <a:ext cx="55564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4474733" y="4293670"/>
              <a:ext cx="53977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339971" name="Google Shape;1182;p39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4" t="18671" r="2953" b="7001"/>
          <a:stretch>
            <a:fillRect/>
          </a:stretch>
        </p:blipFill>
        <p:spPr bwMode="auto">
          <a:xfrm>
            <a:off x="891951" y="1661014"/>
            <a:ext cx="3558116" cy="378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975" y="12403"/>
            <a:ext cx="11445025" cy="68585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96141" y="129608"/>
            <a:ext cx="7209367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ĐỀ 2. </a:t>
            </a:r>
            <a:r>
              <a:rPr lang="en-GB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GB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GB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GB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GB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GB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GB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GB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cha </a:t>
            </a:r>
            <a:r>
              <a:rPr lang="en-GB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GB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GB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GB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GB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GB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GB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GB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728800"/>
              </p:ext>
            </p:extLst>
          </p:nvPr>
        </p:nvGraphicFramePr>
        <p:xfrm>
          <a:off x="846026" y="1532359"/>
          <a:ext cx="11225966" cy="490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92656"/>
                <a:gridCol w="523331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nỗi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buồn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nuôi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cha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vẫn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muốn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chê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gập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ghềnh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chê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nghèo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suối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xuống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ghềnh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lo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cực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nhọc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da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Chẳng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mấy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đâu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</a:t>
                      </a:r>
                      <a:b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đục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kê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quê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hương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quê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hương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tục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da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218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970" name="Google Shape;1151;p39"/>
          <p:cNvGrpSpPr>
            <a:grpSpLocks/>
          </p:cNvGrpSpPr>
          <p:nvPr/>
        </p:nvGrpSpPr>
        <p:grpSpPr bwMode="auto">
          <a:xfrm>
            <a:off x="4406900" y="905934"/>
            <a:ext cx="6064251" cy="5046133"/>
            <a:chOff x="3304703" y="680023"/>
            <a:chExt cx="4548353" cy="3783458"/>
          </a:xfrm>
        </p:grpSpPr>
        <p:sp>
          <p:nvSpPr>
            <p:cNvPr id="1152" name="Google Shape;1152;p39"/>
            <p:cNvSpPr/>
            <p:nvPr/>
          </p:nvSpPr>
          <p:spPr>
            <a:xfrm>
              <a:off x="7802254" y="849835"/>
              <a:ext cx="50802" cy="3447010"/>
            </a:xfrm>
            <a:custGeom>
              <a:avLst/>
              <a:gdLst/>
              <a:ahLst/>
              <a:cxnLst/>
              <a:rect l="l" t="t" r="r" b="b"/>
              <a:pathLst>
                <a:path w="1001" h="68716" extrusionOk="0">
                  <a:moveTo>
                    <a:pt x="334" y="0"/>
                  </a:moveTo>
                  <a:cubicBezTo>
                    <a:pt x="234" y="600"/>
                    <a:pt x="200" y="1168"/>
                    <a:pt x="234" y="1768"/>
                  </a:cubicBezTo>
                  <a:cubicBezTo>
                    <a:pt x="334" y="3836"/>
                    <a:pt x="534" y="5904"/>
                    <a:pt x="567" y="8006"/>
                  </a:cubicBezTo>
                  <a:cubicBezTo>
                    <a:pt x="634" y="10441"/>
                    <a:pt x="567" y="12909"/>
                    <a:pt x="534" y="15378"/>
                  </a:cubicBezTo>
                  <a:cubicBezTo>
                    <a:pt x="434" y="21082"/>
                    <a:pt x="300" y="26752"/>
                    <a:pt x="234" y="32457"/>
                  </a:cubicBezTo>
                  <a:cubicBezTo>
                    <a:pt x="200" y="36293"/>
                    <a:pt x="234" y="40162"/>
                    <a:pt x="200" y="43998"/>
                  </a:cubicBezTo>
                  <a:cubicBezTo>
                    <a:pt x="167" y="49068"/>
                    <a:pt x="67" y="54139"/>
                    <a:pt x="33" y="59209"/>
                  </a:cubicBezTo>
                  <a:cubicBezTo>
                    <a:pt x="0" y="61177"/>
                    <a:pt x="0" y="63145"/>
                    <a:pt x="33" y="65113"/>
                  </a:cubicBezTo>
                  <a:cubicBezTo>
                    <a:pt x="33" y="66081"/>
                    <a:pt x="67" y="67048"/>
                    <a:pt x="100" y="68049"/>
                  </a:cubicBezTo>
                  <a:cubicBezTo>
                    <a:pt x="100" y="68282"/>
                    <a:pt x="267" y="68516"/>
                    <a:pt x="334" y="68716"/>
                  </a:cubicBezTo>
                  <a:lnTo>
                    <a:pt x="534" y="68716"/>
                  </a:lnTo>
                  <a:cubicBezTo>
                    <a:pt x="567" y="68416"/>
                    <a:pt x="667" y="68115"/>
                    <a:pt x="634" y="67849"/>
                  </a:cubicBezTo>
                  <a:cubicBezTo>
                    <a:pt x="600" y="65847"/>
                    <a:pt x="500" y="63846"/>
                    <a:pt x="500" y="61844"/>
                  </a:cubicBezTo>
                  <a:cubicBezTo>
                    <a:pt x="534" y="57808"/>
                    <a:pt x="634" y="53772"/>
                    <a:pt x="667" y="49736"/>
                  </a:cubicBezTo>
                  <a:cubicBezTo>
                    <a:pt x="701" y="45633"/>
                    <a:pt x="667" y="41496"/>
                    <a:pt x="701" y="37393"/>
                  </a:cubicBezTo>
                  <a:cubicBezTo>
                    <a:pt x="767" y="33157"/>
                    <a:pt x="901" y="28887"/>
                    <a:pt x="934" y="24651"/>
                  </a:cubicBezTo>
                  <a:cubicBezTo>
                    <a:pt x="1001" y="20815"/>
                    <a:pt x="1001" y="16979"/>
                    <a:pt x="1001" y="13143"/>
                  </a:cubicBezTo>
                  <a:cubicBezTo>
                    <a:pt x="1001" y="10708"/>
                    <a:pt x="967" y="8273"/>
                    <a:pt x="901" y="5838"/>
                  </a:cubicBezTo>
                  <a:cubicBezTo>
                    <a:pt x="834" y="4203"/>
                    <a:pt x="600" y="2569"/>
                    <a:pt x="434" y="934"/>
                  </a:cubicBezTo>
                  <a:cubicBezTo>
                    <a:pt x="400" y="600"/>
                    <a:pt x="367" y="30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3304703" y="826029"/>
              <a:ext cx="57152" cy="3510490"/>
            </a:xfrm>
            <a:custGeom>
              <a:avLst/>
              <a:gdLst/>
              <a:ahLst/>
              <a:cxnLst/>
              <a:rect l="l" t="t" r="r" b="b"/>
              <a:pathLst>
                <a:path w="1135" h="69984" extrusionOk="0">
                  <a:moveTo>
                    <a:pt x="567" y="0"/>
                  </a:moveTo>
                  <a:lnTo>
                    <a:pt x="567" y="267"/>
                  </a:lnTo>
                  <a:cubicBezTo>
                    <a:pt x="601" y="2135"/>
                    <a:pt x="500" y="4570"/>
                    <a:pt x="500" y="6438"/>
                  </a:cubicBezTo>
                  <a:cubicBezTo>
                    <a:pt x="434" y="11708"/>
                    <a:pt x="0" y="16945"/>
                    <a:pt x="100" y="22183"/>
                  </a:cubicBezTo>
                  <a:cubicBezTo>
                    <a:pt x="234" y="29354"/>
                    <a:pt x="67" y="36526"/>
                    <a:pt x="134" y="43698"/>
                  </a:cubicBezTo>
                  <a:cubicBezTo>
                    <a:pt x="134" y="48568"/>
                    <a:pt x="300" y="53472"/>
                    <a:pt x="400" y="58342"/>
                  </a:cubicBezTo>
                  <a:cubicBezTo>
                    <a:pt x="467" y="62111"/>
                    <a:pt x="567" y="65847"/>
                    <a:pt x="634" y="69583"/>
                  </a:cubicBezTo>
                  <a:cubicBezTo>
                    <a:pt x="667" y="69717"/>
                    <a:pt x="834" y="69850"/>
                    <a:pt x="901" y="69983"/>
                  </a:cubicBezTo>
                  <a:cubicBezTo>
                    <a:pt x="1001" y="69850"/>
                    <a:pt x="1134" y="69717"/>
                    <a:pt x="1134" y="69583"/>
                  </a:cubicBezTo>
                  <a:cubicBezTo>
                    <a:pt x="1134" y="67849"/>
                    <a:pt x="1101" y="66081"/>
                    <a:pt x="1068" y="64313"/>
                  </a:cubicBezTo>
                  <a:cubicBezTo>
                    <a:pt x="1034" y="62278"/>
                    <a:pt x="967" y="60276"/>
                    <a:pt x="934" y="58242"/>
                  </a:cubicBezTo>
                  <a:cubicBezTo>
                    <a:pt x="834" y="53305"/>
                    <a:pt x="734" y="48368"/>
                    <a:pt x="667" y="43398"/>
                  </a:cubicBezTo>
                  <a:cubicBezTo>
                    <a:pt x="634" y="40562"/>
                    <a:pt x="634" y="37727"/>
                    <a:pt x="634" y="34892"/>
                  </a:cubicBezTo>
                  <a:cubicBezTo>
                    <a:pt x="634" y="30622"/>
                    <a:pt x="634" y="26352"/>
                    <a:pt x="634" y="22082"/>
                  </a:cubicBezTo>
                  <a:cubicBezTo>
                    <a:pt x="634" y="19147"/>
                    <a:pt x="634" y="16212"/>
                    <a:pt x="701" y="13243"/>
                  </a:cubicBezTo>
                  <a:cubicBezTo>
                    <a:pt x="767" y="9840"/>
                    <a:pt x="1101" y="6471"/>
                    <a:pt x="867" y="3069"/>
                  </a:cubicBezTo>
                  <a:cubicBezTo>
                    <a:pt x="801" y="2235"/>
                    <a:pt x="767" y="834"/>
                    <a:pt x="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3328517" y="692719"/>
              <a:ext cx="914433" cy="265033"/>
            </a:xfrm>
            <a:custGeom>
              <a:avLst/>
              <a:gdLst/>
              <a:ahLst/>
              <a:cxnLst/>
              <a:rect l="l" t="t" r="r" b="b"/>
              <a:pathLst>
                <a:path w="18247" h="5256" extrusionOk="0">
                  <a:moveTo>
                    <a:pt x="13410" y="368"/>
                  </a:moveTo>
                  <a:lnTo>
                    <a:pt x="13410" y="368"/>
                  </a:lnTo>
                  <a:cubicBezTo>
                    <a:pt x="13009" y="1102"/>
                    <a:pt x="12376" y="1469"/>
                    <a:pt x="11742" y="1869"/>
                  </a:cubicBezTo>
                  <a:cubicBezTo>
                    <a:pt x="11875" y="1202"/>
                    <a:pt x="12743" y="401"/>
                    <a:pt x="13410" y="368"/>
                  </a:cubicBezTo>
                  <a:close/>
                  <a:moveTo>
                    <a:pt x="17592" y="563"/>
                  </a:moveTo>
                  <a:cubicBezTo>
                    <a:pt x="17610" y="563"/>
                    <a:pt x="17628" y="564"/>
                    <a:pt x="17646" y="568"/>
                  </a:cubicBezTo>
                  <a:cubicBezTo>
                    <a:pt x="17779" y="601"/>
                    <a:pt x="17813" y="735"/>
                    <a:pt x="17779" y="868"/>
                  </a:cubicBezTo>
                  <a:cubicBezTo>
                    <a:pt x="17746" y="1035"/>
                    <a:pt x="17613" y="1168"/>
                    <a:pt x="17479" y="1268"/>
                  </a:cubicBezTo>
                  <a:cubicBezTo>
                    <a:pt x="17346" y="1335"/>
                    <a:pt x="17212" y="1435"/>
                    <a:pt x="17079" y="1502"/>
                  </a:cubicBezTo>
                  <a:cubicBezTo>
                    <a:pt x="16728" y="1598"/>
                    <a:pt x="16407" y="1938"/>
                    <a:pt x="16001" y="1938"/>
                  </a:cubicBezTo>
                  <a:cubicBezTo>
                    <a:pt x="15982" y="1938"/>
                    <a:pt x="15964" y="1937"/>
                    <a:pt x="15945" y="1936"/>
                  </a:cubicBezTo>
                  <a:cubicBezTo>
                    <a:pt x="15978" y="1902"/>
                    <a:pt x="16012" y="1902"/>
                    <a:pt x="16012" y="1869"/>
                  </a:cubicBezTo>
                  <a:cubicBezTo>
                    <a:pt x="16045" y="1802"/>
                    <a:pt x="16078" y="1769"/>
                    <a:pt x="16112" y="1735"/>
                  </a:cubicBezTo>
                  <a:cubicBezTo>
                    <a:pt x="16312" y="1502"/>
                    <a:pt x="16545" y="1302"/>
                    <a:pt x="16745" y="1068"/>
                  </a:cubicBezTo>
                  <a:lnTo>
                    <a:pt x="16712" y="1068"/>
                  </a:lnTo>
                  <a:cubicBezTo>
                    <a:pt x="16845" y="935"/>
                    <a:pt x="17012" y="835"/>
                    <a:pt x="17179" y="735"/>
                  </a:cubicBezTo>
                  <a:cubicBezTo>
                    <a:pt x="17298" y="675"/>
                    <a:pt x="17444" y="563"/>
                    <a:pt x="17592" y="563"/>
                  </a:cubicBezTo>
                  <a:close/>
                  <a:moveTo>
                    <a:pt x="16012" y="2636"/>
                  </a:moveTo>
                  <a:lnTo>
                    <a:pt x="16012" y="2636"/>
                  </a:lnTo>
                  <a:cubicBezTo>
                    <a:pt x="16812" y="2903"/>
                    <a:pt x="17279" y="3503"/>
                    <a:pt x="17379" y="4237"/>
                  </a:cubicBezTo>
                  <a:cubicBezTo>
                    <a:pt x="16745" y="3970"/>
                    <a:pt x="16212" y="3370"/>
                    <a:pt x="16012" y="2636"/>
                  </a:cubicBezTo>
                  <a:close/>
                  <a:moveTo>
                    <a:pt x="11675" y="2569"/>
                  </a:moveTo>
                  <a:lnTo>
                    <a:pt x="11675" y="2569"/>
                  </a:lnTo>
                  <a:cubicBezTo>
                    <a:pt x="12542" y="2769"/>
                    <a:pt x="13176" y="3603"/>
                    <a:pt x="13176" y="4604"/>
                  </a:cubicBezTo>
                  <a:cubicBezTo>
                    <a:pt x="12642" y="3904"/>
                    <a:pt x="12175" y="3270"/>
                    <a:pt x="11675" y="2569"/>
                  </a:cubicBezTo>
                  <a:close/>
                  <a:moveTo>
                    <a:pt x="12843" y="1"/>
                  </a:moveTo>
                  <a:cubicBezTo>
                    <a:pt x="12743" y="1"/>
                    <a:pt x="12676" y="68"/>
                    <a:pt x="12609" y="101"/>
                  </a:cubicBezTo>
                  <a:cubicBezTo>
                    <a:pt x="11942" y="635"/>
                    <a:pt x="11375" y="1235"/>
                    <a:pt x="11175" y="2102"/>
                  </a:cubicBezTo>
                  <a:lnTo>
                    <a:pt x="11108" y="2102"/>
                  </a:lnTo>
                  <a:cubicBezTo>
                    <a:pt x="8406" y="2202"/>
                    <a:pt x="5704" y="2302"/>
                    <a:pt x="3002" y="2403"/>
                  </a:cubicBezTo>
                  <a:cubicBezTo>
                    <a:pt x="2635" y="2419"/>
                    <a:pt x="2268" y="2419"/>
                    <a:pt x="1901" y="2419"/>
                  </a:cubicBezTo>
                  <a:cubicBezTo>
                    <a:pt x="1535" y="2419"/>
                    <a:pt x="1168" y="2419"/>
                    <a:pt x="801" y="2436"/>
                  </a:cubicBezTo>
                  <a:cubicBezTo>
                    <a:pt x="534" y="2469"/>
                    <a:pt x="267" y="2569"/>
                    <a:pt x="0" y="2636"/>
                  </a:cubicBezTo>
                  <a:cubicBezTo>
                    <a:pt x="601" y="2703"/>
                    <a:pt x="1168" y="2703"/>
                    <a:pt x="1735" y="2703"/>
                  </a:cubicBezTo>
                  <a:cubicBezTo>
                    <a:pt x="3269" y="2669"/>
                    <a:pt x="4837" y="2669"/>
                    <a:pt x="6371" y="2669"/>
                  </a:cubicBezTo>
                  <a:cubicBezTo>
                    <a:pt x="7839" y="2636"/>
                    <a:pt x="9273" y="2536"/>
                    <a:pt x="10741" y="2503"/>
                  </a:cubicBezTo>
                  <a:cubicBezTo>
                    <a:pt x="10875" y="2503"/>
                    <a:pt x="11108" y="2603"/>
                    <a:pt x="11175" y="2703"/>
                  </a:cubicBezTo>
                  <a:cubicBezTo>
                    <a:pt x="11708" y="3403"/>
                    <a:pt x="12209" y="4137"/>
                    <a:pt x="12709" y="4838"/>
                  </a:cubicBezTo>
                  <a:cubicBezTo>
                    <a:pt x="12859" y="5037"/>
                    <a:pt x="13027" y="5255"/>
                    <a:pt x="13228" y="5255"/>
                  </a:cubicBezTo>
                  <a:cubicBezTo>
                    <a:pt x="13296" y="5255"/>
                    <a:pt x="13367" y="5230"/>
                    <a:pt x="13443" y="5171"/>
                  </a:cubicBezTo>
                  <a:cubicBezTo>
                    <a:pt x="13643" y="5038"/>
                    <a:pt x="13777" y="4604"/>
                    <a:pt x="13710" y="4371"/>
                  </a:cubicBezTo>
                  <a:cubicBezTo>
                    <a:pt x="13543" y="3737"/>
                    <a:pt x="13243" y="3136"/>
                    <a:pt x="12976" y="2503"/>
                  </a:cubicBezTo>
                  <a:lnTo>
                    <a:pt x="15378" y="2503"/>
                  </a:lnTo>
                  <a:cubicBezTo>
                    <a:pt x="15545" y="3270"/>
                    <a:pt x="15945" y="3870"/>
                    <a:pt x="16545" y="4337"/>
                  </a:cubicBezTo>
                  <a:cubicBezTo>
                    <a:pt x="16806" y="4546"/>
                    <a:pt x="17046" y="4897"/>
                    <a:pt x="17378" y="4897"/>
                  </a:cubicBezTo>
                  <a:cubicBezTo>
                    <a:pt x="17471" y="4897"/>
                    <a:pt x="17570" y="4870"/>
                    <a:pt x="17679" y="4804"/>
                  </a:cubicBezTo>
                  <a:cubicBezTo>
                    <a:pt x="18013" y="4671"/>
                    <a:pt x="17946" y="4037"/>
                    <a:pt x="17579" y="3437"/>
                  </a:cubicBezTo>
                  <a:cubicBezTo>
                    <a:pt x="17312" y="3003"/>
                    <a:pt x="16946" y="2669"/>
                    <a:pt x="16645" y="2302"/>
                  </a:cubicBezTo>
                  <a:cubicBezTo>
                    <a:pt x="16979" y="2069"/>
                    <a:pt x="17312" y="1869"/>
                    <a:pt x="17646" y="1635"/>
                  </a:cubicBezTo>
                  <a:cubicBezTo>
                    <a:pt x="17946" y="1435"/>
                    <a:pt x="18246" y="1135"/>
                    <a:pt x="18213" y="735"/>
                  </a:cubicBezTo>
                  <a:cubicBezTo>
                    <a:pt x="18184" y="380"/>
                    <a:pt x="17892" y="156"/>
                    <a:pt x="17548" y="156"/>
                  </a:cubicBezTo>
                  <a:cubicBezTo>
                    <a:pt x="17503" y="156"/>
                    <a:pt x="17458" y="160"/>
                    <a:pt x="17413" y="168"/>
                  </a:cubicBezTo>
                  <a:cubicBezTo>
                    <a:pt x="17046" y="268"/>
                    <a:pt x="16712" y="501"/>
                    <a:pt x="16445" y="735"/>
                  </a:cubicBezTo>
                  <a:cubicBezTo>
                    <a:pt x="16145" y="1002"/>
                    <a:pt x="15878" y="1302"/>
                    <a:pt x="15678" y="1635"/>
                  </a:cubicBezTo>
                  <a:cubicBezTo>
                    <a:pt x="15645" y="1702"/>
                    <a:pt x="15645" y="1735"/>
                    <a:pt x="15645" y="1769"/>
                  </a:cubicBezTo>
                  <a:cubicBezTo>
                    <a:pt x="15611" y="1769"/>
                    <a:pt x="15611" y="1802"/>
                    <a:pt x="15611" y="1802"/>
                  </a:cubicBezTo>
                  <a:cubicBezTo>
                    <a:pt x="15545" y="1902"/>
                    <a:pt x="15411" y="2002"/>
                    <a:pt x="15311" y="2002"/>
                  </a:cubicBezTo>
                  <a:cubicBezTo>
                    <a:pt x="14344" y="2036"/>
                    <a:pt x="13376" y="2036"/>
                    <a:pt x="12409" y="2036"/>
                  </a:cubicBezTo>
                  <a:cubicBezTo>
                    <a:pt x="12776" y="1669"/>
                    <a:pt x="13210" y="1368"/>
                    <a:pt x="13543" y="968"/>
                  </a:cubicBezTo>
                  <a:cubicBezTo>
                    <a:pt x="13710" y="768"/>
                    <a:pt x="13677" y="401"/>
                    <a:pt x="13777" y="101"/>
                  </a:cubicBezTo>
                  <a:cubicBezTo>
                    <a:pt x="13443" y="68"/>
                    <a:pt x="13143" y="34"/>
                    <a:pt x="12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6983074" y="680023"/>
              <a:ext cx="809654" cy="266620"/>
            </a:xfrm>
            <a:custGeom>
              <a:avLst/>
              <a:gdLst/>
              <a:ahLst/>
              <a:cxnLst/>
              <a:rect l="l" t="t" r="r" b="b"/>
              <a:pathLst>
                <a:path w="16145" h="5309" extrusionOk="0">
                  <a:moveTo>
                    <a:pt x="667" y="1168"/>
                  </a:moveTo>
                  <a:lnTo>
                    <a:pt x="1601" y="2569"/>
                  </a:lnTo>
                  <a:cubicBezTo>
                    <a:pt x="1568" y="2603"/>
                    <a:pt x="1534" y="2636"/>
                    <a:pt x="1468" y="2670"/>
                  </a:cubicBezTo>
                  <a:cubicBezTo>
                    <a:pt x="867" y="2403"/>
                    <a:pt x="600" y="1902"/>
                    <a:pt x="534" y="1269"/>
                  </a:cubicBezTo>
                  <a:cubicBezTo>
                    <a:pt x="567" y="1235"/>
                    <a:pt x="634" y="1202"/>
                    <a:pt x="667" y="1168"/>
                  </a:cubicBezTo>
                  <a:close/>
                  <a:moveTo>
                    <a:pt x="4170" y="601"/>
                  </a:moveTo>
                  <a:cubicBezTo>
                    <a:pt x="4870" y="902"/>
                    <a:pt x="5471" y="1936"/>
                    <a:pt x="5437" y="2670"/>
                  </a:cubicBezTo>
                  <a:cubicBezTo>
                    <a:pt x="4803" y="2036"/>
                    <a:pt x="4403" y="1402"/>
                    <a:pt x="4170" y="601"/>
                  </a:cubicBezTo>
                  <a:close/>
                  <a:moveTo>
                    <a:pt x="1835" y="3470"/>
                  </a:moveTo>
                  <a:lnTo>
                    <a:pt x="1835" y="3470"/>
                  </a:lnTo>
                  <a:cubicBezTo>
                    <a:pt x="1742" y="4182"/>
                    <a:pt x="1448" y="4578"/>
                    <a:pt x="979" y="4578"/>
                  </a:cubicBezTo>
                  <a:cubicBezTo>
                    <a:pt x="943" y="4578"/>
                    <a:pt x="906" y="4576"/>
                    <a:pt x="867" y="4571"/>
                  </a:cubicBezTo>
                  <a:cubicBezTo>
                    <a:pt x="1201" y="4204"/>
                    <a:pt x="1501" y="3837"/>
                    <a:pt x="1835" y="3470"/>
                  </a:cubicBezTo>
                  <a:close/>
                  <a:moveTo>
                    <a:pt x="5204" y="3737"/>
                  </a:moveTo>
                  <a:cubicBezTo>
                    <a:pt x="5270" y="3770"/>
                    <a:pt x="5304" y="3804"/>
                    <a:pt x="5371" y="3837"/>
                  </a:cubicBezTo>
                  <a:cubicBezTo>
                    <a:pt x="5170" y="4171"/>
                    <a:pt x="4970" y="4471"/>
                    <a:pt x="4737" y="4804"/>
                  </a:cubicBezTo>
                  <a:lnTo>
                    <a:pt x="4570" y="4704"/>
                  </a:lnTo>
                  <a:cubicBezTo>
                    <a:pt x="4770" y="4371"/>
                    <a:pt x="5004" y="4037"/>
                    <a:pt x="5204" y="3737"/>
                  </a:cubicBezTo>
                  <a:close/>
                  <a:moveTo>
                    <a:pt x="4103" y="1"/>
                  </a:moveTo>
                  <a:cubicBezTo>
                    <a:pt x="4029" y="1"/>
                    <a:pt x="3958" y="12"/>
                    <a:pt x="3903" y="34"/>
                  </a:cubicBezTo>
                  <a:cubicBezTo>
                    <a:pt x="3803" y="101"/>
                    <a:pt x="3703" y="435"/>
                    <a:pt x="3736" y="601"/>
                  </a:cubicBezTo>
                  <a:cubicBezTo>
                    <a:pt x="3903" y="1068"/>
                    <a:pt x="4103" y="1535"/>
                    <a:pt x="4336" y="2002"/>
                  </a:cubicBezTo>
                  <a:cubicBezTo>
                    <a:pt x="4437" y="2236"/>
                    <a:pt x="4603" y="2403"/>
                    <a:pt x="4737" y="2670"/>
                  </a:cubicBezTo>
                  <a:cubicBezTo>
                    <a:pt x="4225" y="2670"/>
                    <a:pt x="3729" y="2655"/>
                    <a:pt x="3237" y="2655"/>
                  </a:cubicBezTo>
                  <a:cubicBezTo>
                    <a:pt x="2991" y="2655"/>
                    <a:pt x="2746" y="2658"/>
                    <a:pt x="2502" y="2670"/>
                  </a:cubicBezTo>
                  <a:cubicBezTo>
                    <a:pt x="2335" y="2670"/>
                    <a:pt x="2135" y="2770"/>
                    <a:pt x="1868" y="2836"/>
                  </a:cubicBezTo>
                  <a:cubicBezTo>
                    <a:pt x="1935" y="2002"/>
                    <a:pt x="1468" y="1335"/>
                    <a:pt x="901" y="768"/>
                  </a:cubicBezTo>
                  <a:cubicBezTo>
                    <a:pt x="781" y="649"/>
                    <a:pt x="529" y="529"/>
                    <a:pt x="405" y="529"/>
                  </a:cubicBezTo>
                  <a:cubicBezTo>
                    <a:pt x="390" y="529"/>
                    <a:pt x="378" y="531"/>
                    <a:pt x="367" y="535"/>
                  </a:cubicBezTo>
                  <a:cubicBezTo>
                    <a:pt x="200" y="635"/>
                    <a:pt x="100" y="902"/>
                    <a:pt x="33" y="1102"/>
                  </a:cubicBezTo>
                  <a:cubicBezTo>
                    <a:pt x="0" y="1235"/>
                    <a:pt x="100" y="1435"/>
                    <a:pt x="133" y="1602"/>
                  </a:cubicBezTo>
                  <a:cubicBezTo>
                    <a:pt x="300" y="2336"/>
                    <a:pt x="767" y="2836"/>
                    <a:pt x="1434" y="3203"/>
                  </a:cubicBezTo>
                  <a:cubicBezTo>
                    <a:pt x="1134" y="3570"/>
                    <a:pt x="834" y="3870"/>
                    <a:pt x="600" y="4237"/>
                  </a:cubicBezTo>
                  <a:cubicBezTo>
                    <a:pt x="500" y="4437"/>
                    <a:pt x="467" y="4838"/>
                    <a:pt x="600" y="4938"/>
                  </a:cubicBezTo>
                  <a:cubicBezTo>
                    <a:pt x="692" y="5052"/>
                    <a:pt x="892" y="5103"/>
                    <a:pt x="1084" y="5103"/>
                  </a:cubicBezTo>
                  <a:cubicBezTo>
                    <a:pt x="1173" y="5103"/>
                    <a:pt x="1260" y="5092"/>
                    <a:pt x="1334" y="5071"/>
                  </a:cubicBezTo>
                  <a:cubicBezTo>
                    <a:pt x="1601" y="5005"/>
                    <a:pt x="1868" y="4771"/>
                    <a:pt x="2001" y="4538"/>
                  </a:cubicBezTo>
                  <a:cubicBezTo>
                    <a:pt x="2268" y="4104"/>
                    <a:pt x="2468" y="3604"/>
                    <a:pt x="2702" y="3137"/>
                  </a:cubicBezTo>
                  <a:lnTo>
                    <a:pt x="5204" y="3137"/>
                  </a:lnTo>
                  <a:cubicBezTo>
                    <a:pt x="4904" y="3470"/>
                    <a:pt x="4603" y="3770"/>
                    <a:pt x="4370" y="4104"/>
                  </a:cubicBezTo>
                  <a:cubicBezTo>
                    <a:pt x="4070" y="4571"/>
                    <a:pt x="4103" y="5105"/>
                    <a:pt x="4370" y="5238"/>
                  </a:cubicBezTo>
                  <a:cubicBezTo>
                    <a:pt x="4469" y="5288"/>
                    <a:pt x="4558" y="5309"/>
                    <a:pt x="4639" y="5309"/>
                  </a:cubicBezTo>
                  <a:cubicBezTo>
                    <a:pt x="4938" y="5309"/>
                    <a:pt x="5127" y="5022"/>
                    <a:pt x="5337" y="4838"/>
                  </a:cubicBezTo>
                  <a:cubicBezTo>
                    <a:pt x="5504" y="4704"/>
                    <a:pt x="5604" y="4538"/>
                    <a:pt x="5704" y="4337"/>
                  </a:cubicBezTo>
                  <a:cubicBezTo>
                    <a:pt x="5838" y="3937"/>
                    <a:pt x="5971" y="3537"/>
                    <a:pt x="6104" y="3137"/>
                  </a:cubicBezTo>
                  <a:cubicBezTo>
                    <a:pt x="6505" y="3137"/>
                    <a:pt x="6920" y="3122"/>
                    <a:pt x="7330" y="3122"/>
                  </a:cubicBezTo>
                  <a:cubicBezTo>
                    <a:pt x="7535" y="3122"/>
                    <a:pt x="7739" y="3125"/>
                    <a:pt x="7939" y="3137"/>
                  </a:cubicBezTo>
                  <a:cubicBezTo>
                    <a:pt x="10508" y="3170"/>
                    <a:pt x="13043" y="3237"/>
                    <a:pt x="15578" y="3270"/>
                  </a:cubicBezTo>
                  <a:cubicBezTo>
                    <a:pt x="15778" y="3270"/>
                    <a:pt x="15945" y="3070"/>
                    <a:pt x="16145" y="3003"/>
                  </a:cubicBezTo>
                  <a:cubicBezTo>
                    <a:pt x="15945" y="2936"/>
                    <a:pt x="15778" y="2836"/>
                    <a:pt x="15578" y="2836"/>
                  </a:cubicBezTo>
                  <a:cubicBezTo>
                    <a:pt x="14510" y="2836"/>
                    <a:pt x="13410" y="2870"/>
                    <a:pt x="12342" y="2870"/>
                  </a:cubicBezTo>
                  <a:cubicBezTo>
                    <a:pt x="10407" y="2836"/>
                    <a:pt x="8506" y="2736"/>
                    <a:pt x="6605" y="2703"/>
                  </a:cubicBezTo>
                  <a:cubicBezTo>
                    <a:pt x="6104" y="2703"/>
                    <a:pt x="5904" y="2569"/>
                    <a:pt x="5804" y="2069"/>
                  </a:cubicBezTo>
                  <a:cubicBezTo>
                    <a:pt x="5671" y="1235"/>
                    <a:pt x="5170" y="601"/>
                    <a:pt x="4503" y="134"/>
                  </a:cubicBezTo>
                  <a:cubicBezTo>
                    <a:pt x="4414" y="45"/>
                    <a:pt x="4251" y="1"/>
                    <a:pt x="4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3374556" y="4171469"/>
              <a:ext cx="690588" cy="292012"/>
            </a:xfrm>
            <a:custGeom>
              <a:avLst/>
              <a:gdLst/>
              <a:ahLst/>
              <a:cxnLst/>
              <a:rect l="l" t="t" r="r" b="b"/>
              <a:pathLst>
                <a:path w="13744" h="5821" extrusionOk="0">
                  <a:moveTo>
                    <a:pt x="7539" y="597"/>
                  </a:moveTo>
                  <a:cubicBezTo>
                    <a:pt x="7572" y="630"/>
                    <a:pt x="7606" y="663"/>
                    <a:pt x="7672" y="730"/>
                  </a:cubicBezTo>
                  <a:cubicBezTo>
                    <a:pt x="7272" y="1197"/>
                    <a:pt x="6905" y="1664"/>
                    <a:pt x="6505" y="2131"/>
                  </a:cubicBezTo>
                  <a:cubicBezTo>
                    <a:pt x="6505" y="1364"/>
                    <a:pt x="7038" y="997"/>
                    <a:pt x="7539" y="597"/>
                  </a:cubicBezTo>
                  <a:close/>
                  <a:moveTo>
                    <a:pt x="12993" y="883"/>
                  </a:moveTo>
                  <a:cubicBezTo>
                    <a:pt x="13046" y="883"/>
                    <a:pt x="13096" y="888"/>
                    <a:pt x="13143" y="897"/>
                  </a:cubicBezTo>
                  <a:cubicBezTo>
                    <a:pt x="12376" y="1531"/>
                    <a:pt x="11842" y="2398"/>
                    <a:pt x="10708" y="2431"/>
                  </a:cubicBezTo>
                  <a:cubicBezTo>
                    <a:pt x="11050" y="1715"/>
                    <a:pt x="12263" y="883"/>
                    <a:pt x="12993" y="883"/>
                  </a:cubicBezTo>
                  <a:close/>
                  <a:moveTo>
                    <a:pt x="10207" y="2898"/>
                  </a:moveTo>
                  <a:cubicBezTo>
                    <a:pt x="10674" y="3565"/>
                    <a:pt x="11108" y="4266"/>
                    <a:pt x="11575" y="4933"/>
                  </a:cubicBezTo>
                  <a:cubicBezTo>
                    <a:pt x="11508" y="4966"/>
                    <a:pt x="11442" y="5000"/>
                    <a:pt x="11375" y="5066"/>
                  </a:cubicBezTo>
                  <a:cubicBezTo>
                    <a:pt x="10941" y="4366"/>
                    <a:pt x="10508" y="3665"/>
                    <a:pt x="10074" y="2998"/>
                  </a:cubicBezTo>
                  <a:lnTo>
                    <a:pt x="10207" y="2898"/>
                  </a:lnTo>
                  <a:close/>
                  <a:moveTo>
                    <a:pt x="6305" y="3399"/>
                  </a:moveTo>
                  <a:lnTo>
                    <a:pt x="6305" y="3399"/>
                  </a:lnTo>
                  <a:cubicBezTo>
                    <a:pt x="7072" y="3799"/>
                    <a:pt x="7472" y="4399"/>
                    <a:pt x="7572" y="5333"/>
                  </a:cubicBezTo>
                  <a:cubicBezTo>
                    <a:pt x="6605" y="4966"/>
                    <a:pt x="6738" y="3999"/>
                    <a:pt x="6305" y="3399"/>
                  </a:cubicBezTo>
                  <a:close/>
                  <a:moveTo>
                    <a:pt x="7773" y="1"/>
                  </a:moveTo>
                  <a:cubicBezTo>
                    <a:pt x="7706" y="1"/>
                    <a:pt x="7626" y="31"/>
                    <a:pt x="7539" y="96"/>
                  </a:cubicBezTo>
                  <a:cubicBezTo>
                    <a:pt x="6872" y="630"/>
                    <a:pt x="6205" y="1130"/>
                    <a:pt x="6038" y="2031"/>
                  </a:cubicBezTo>
                  <a:cubicBezTo>
                    <a:pt x="6004" y="2331"/>
                    <a:pt x="6038" y="2598"/>
                    <a:pt x="6038" y="3032"/>
                  </a:cubicBezTo>
                  <a:lnTo>
                    <a:pt x="0" y="3032"/>
                  </a:lnTo>
                  <a:cubicBezTo>
                    <a:pt x="0" y="3098"/>
                    <a:pt x="0" y="3198"/>
                    <a:pt x="0" y="3265"/>
                  </a:cubicBezTo>
                  <a:lnTo>
                    <a:pt x="5604" y="3265"/>
                  </a:lnTo>
                  <a:cubicBezTo>
                    <a:pt x="5971" y="4032"/>
                    <a:pt x="6238" y="4666"/>
                    <a:pt x="6538" y="5267"/>
                  </a:cubicBezTo>
                  <a:cubicBezTo>
                    <a:pt x="6746" y="5605"/>
                    <a:pt x="7157" y="5821"/>
                    <a:pt x="7470" y="5821"/>
                  </a:cubicBezTo>
                  <a:cubicBezTo>
                    <a:pt x="7559" y="5821"/>
                    <a:pt x="7639" y="5804"/>
                    <a:pt x="7706" y="5767"/>
                  </a:cubicBezTo>
                  <a:cubicBezTo>
                    <a:pt x="8173" y="5467"/>
                    <a:pt x="8006" y="5033"/>
                    <a:pt x="7872" y="4699"/>
                  </a:cubicBezTo>
                  <a:cubicBezTo>
                    <a:pt x="7706" y="4232"/>
                    <a:pt x="7439" y="3799"/>
                    <a:pt x="7205" y="3332"/>
                  </a:cubicBezTo>
                  <a:lnTo>
                    <a:pt x="8206" y="3332"/>
                  </a:lnTo>
                  <a:cubicBezTo>
                    <a:pt x="9740" y="3332"/>
                    <a:pt x="9740" y="3365"/>
                    <a:pt x="10508" y="4699"/>
                  </a:cubicBezTo>
                  <a:cubicBezTo>
                    <a:pt x="10708" y="5000"/>
                    <a:pt x="10975" y="5267"/>
                    <a:pt x="11241" y="5467"/>
                  </a:cubicBezTo>
                  <a:cubicBezTo>
                    <a:pt x="11353" y="5556"/>
                    <a:pt x="11508" y="5556"/>
                    <a:pt x="11669" y="5556"/>
                  </a:cubicBezTo>
                  <a:cubicBezTo>
                    <a:pt x="11749" y="5556"/>
                    <a:pt x="11831" y="5556"/>
                    <a:pt x="11909" y="5567"/>
                  </a:cubicBezTo>
                  <a:cubicBezTo>
                    <a:pt x="11875" y="5333"/>
                    <a:pt x="11942" y="5100"/>
                    <a:pt x="11875" y="4900"/>
                  </a:cubicBezTo>
                  <a:cubicBezTo>
                    <a:pt x="11542" y="4299"/>
                    <a:pt x="11141" y="3699"/>
                    <a:pt x="10741" y="2998"/>
                  </a:cubicBezTo>
                  <a:cubicBezTo>
                    <a:pt x="11909" y="2932"/>
                    <a:pt x="12576" y="2098"/>
                    <a:pt x="13310" y="1397"/>
                  </a:cubicBezTo>
                  <a:cubicBezTo>
                    <a:pt x="13576" y="1197"/>
                    <a:pt x="13743" y="863"/>
                    <a:pt x="13510" y="630"/>
                  </a:cubicBezTo>
                  <a:cubicBezTo>
                    <a:pt x="13373" y="465"/>
                    <a:pt x="13077" y="346"/>
                    <a:pt x="12865" y="346"/>
                  </a:cubicBezTo>
                  <a:cubicBezTo>
                    <a:pt x="12820" y="346"/>
                    <a:pt x="12778" y="351"/>
                    <a:pt x="12743" y="363"/>
                  </a:cubicBezTo>
                  <a:cubicBezTo>
                    <a:pt x="11608" y="763"/>
                    <a:pt x="10574" y="1397"/>
                    <a:pt x="10041" y="2531"/>
                  </a:cubicBezTo>
                  <a:cubicBezTo>
                    <a:pt x="9874" y="2898"/>
                    <a:pt x="9674" y="2965"/>
                    <a:pt x="9373" y="2965"/>
                  </a:cubicBezTo>
                  <a:cubicBezTo>
                    <a:pt x="8540" y="2965"/>
                    <a:pt x="7706" y="2965"/>
                    <a:pt x="6872" y="2932"/>
                  </a:cubicBezTo>
                  <a:cubicBezTo>
                    <a:pt x="6738" y="2932"/>
                    <a:pt x="6605" y="2898"/>
                    <a:pt x="6471" y="2865"/>
                  </a:cubicBezTo>
                  <a:cubicBezTo>
                    <a:pt x="6938" y="2264"/>
                    <a:pt x="7372" y="1764"/>
                    <a:pt x="7706" y="1230"/>
                  </a:cubicBezTo>
                  <a:cubicBezTo>
                    <a:pt x="7872" y="997"/>
                    <a:pt x="7939" y="663"/>
                    <a:pt x="7972" y="330"/>
                  </a:cubicBezTo>
                  <a:cubicBezTo>
                    <a:pt x="7995" y="128"/>
                    <a:pt x="7912" y="1"/>
                    <a:pt x="7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6868770" y="4214319"/>
              <a:ext cx="955710" cy="226943"/>
            </a:xfrm>
            <a:custGeom>
              <a:avLst/>
              <a:gdLst/>
              <a:ahLst/>
              <a:cxnLst/>
              <a:rect l="l" t="t" r="r" b="b"/>
              <a:pathLst>
                <a:path w="19048" h="4504" extrusionOk="0">
                  <a:moveTo>
                    <a:pt x="601" y="634"/>
                  </a:moveTo>
                  <a:cubicBezTo>
                    <a:pt x="901" y="1001"/>
                    <a:pt x="1168" y="1335"/>
                    <a:pt x="1435" y="1702"/>
                  </a:cubicBezTo>
                  <a:cubicBezTo>
                    <a:pt x="1402" y="1735"/>
                    <a:pt x="1368" y="1768"/>
                    <a:pt x="1302" y="1835"/>
                  </a:cubicBezTo>
                  <a:cubicBezTo>
                    <a:pt x="1001" y="1468"/>
                    <a:pt x="735" y="1135"/>
                    <a:pt x="434" y="768"/>
                  </a:cubicBezTo>
                  <a:lnTo>
                    <a:pt x="601" y="634"/>
                  </a:lnTo>
                  <a:close/>
                  <a:moveTo>
                    <a:pt x="5471" y="2502"/>
                  </a:moveTo>
                  <a:cubicBezTo>
                    <a:pt x="5505" y="2536"/>
                    <a:pt x="5571" y="2569"/>
                    <a:pt x="5638" y="2602"/>
                  </a:cubicBezTo>
                  <a:cubicBezTo>
                    <a:pt x="5405" y="2969"/>
                    <a:pt x="5171" y="3336"/>
                    <a:pt x="4938" y="3703"/>
                  </a:cubicBezTo>
                  <a:cubicBezTo>
                    <a:pt x="4904" y="3670"/>
                    <a:pt x="4871" y="3636"/>
                    <a:pt x="4804" y="3603"/>
                  </a:cubicBezTo>
                  <a:cubicBezTo>
                    <a:pt x="4971" y="3203"/>
                    <a:pt x="5004" y="2702"/>
                    <a:pt x="5471" y="2502"/>
                  </a:cubicBezTo>
                  <a:close/>
                  <a:moveTo>
                    <a:pt x="1569" y="2836"/>
                  </a:moveTo>
                  <a:lnTo>
                    <a:pt x="1569" y="2836"/>
                  </a:lnTo>
                  <a:cubicBezTo>
                    <a:pt x="1402" y="3303"/>
                    <a:pt x="1402" y="3870"/>
                    <a:pt x="801" y="4237"/>
                  </a:cubicBezTo>
                  <a:cubicBezTo>
                    <a:pt x="701" y="3470"/>
                    <a:pt x="1102" y="3103"/>
                    <a:pt x="1569" y="2836"/>
                  </a:cubicBezTo>
                  <a:close/>
                  <a:moveTo>
                    <a:pt x="4104" y="0"/>
                  </a:moveTo>
                  <a:cubicBezTo>
                    <a:pt x="4070" y="234"/>
                    <a:pt x="3937" y="501"/>
                    <a:pt x="4004" y="701"/>
                  </a:cubicBezTo>
                  <a:cubicBezTo>
                    <a:pt x="4237" y="1168"/>
                    <a:pt x="4571" y="1602"/>
                    <a:pt x="4871" y="2069"/>
                  </a:cubicBezTo>
                  <a:cubicBezTo>
                    <a:pt x="4037" y="2069"/>
                    <a:pt x="3136" y="2069"/>
                    <a:pt x="2236" y="2035"/>
                  </a:cubicBezTo>
                  <a:cubicBezTo>
                    <a:pt x="2102" y="2035"/>
                    <a:pt x="1902" y="1835"/>
                    <a:pt x="1802" y="1702"/>
                  </a:cubicBezTo>
                  <a:cubicBezTo>
                    <a:pt x="1435" y="1235"/>
                    <a:pt x="1102" y="701"/>
                    <a:pt x="735" y="234"/>
                  </a:cubicBezTo>
                  <a:cubicBezTo>
                    <a:pt x="670" y="169"/>
                    <a:pt x="522" y="132"/>
                    <a:pt x="398" y="132"/>
                  </a:cubicBezTo>
                  <a:cubicBezTo>
                    <a:pt x="330" y="132"/>
                    <a:pt x="270" y="144"/>
                    <a:pt x="234" y="167"/>
                  </a:cubicBezTo>
                  <a:cubicBezTo>
                    <a:pt x="134" y="301"/>
                    <a:pt x="1" y="534"/>
                    <a:pt x="67" y="701"/>
                  </a:cubicBezTo>
                  <a:cubicBezTo>
                    <a:pt x="168" y="1034"/>
                    <a:pt x="334" y="1368"/>
                    <a:pt x="568" y="1635"/>
                  </a:cubicBezTo>
                  <a:cubicBezTo>
                    <a:pt x="801" y="1935"/>
                    <a:pt x="1102" y="2169"/>
                    <a:pt x="1302" y="2335"/>
                  </a:cubicBezTo>
                  <a:cubicBezTo>
                    <a:pt x="968" y="2869"/>
                    <a:pt x="635" y="3269"/>
                    <a:pt x="434" y="3736"/>
                  </a:cubicBezTo>
                  <a:cubicBezTo>
                    <a:pt x="334" y="3903"/>
                    <a:pt x="368" y="4303"/>
                    <a:pt x="501" y="4370"/>
                  </a:cubicBezTo>
                  <a:cubicBezTo>
                    <a:pt x="612" y="4459"/>
                    <a:pt x="798" y="4504"/>
                    <a:pt x="978" y="4504"/>
                  </a:cubicBezTo>
                  <a:cubicBezTo>
                    <a:pt x="1068" y="4504"/>
                    <a:pt x="1157" y="4492"/>
                    <a:pt x="1235" y="4470"/>
                  </a:cubicBezTo>
                  <a:cubicBezTo>
                    <a:pt x="1402" y="4404"/>
                    <a:pt x="1602" y="4203"/>
                    <a:pt x="1702" y="4003"/>
                  </a:cubicBezTo>
                  <a:cubicBezTo>
                    <a:pt x="1935" y="3536"/>
                    <a:pt x="2102" y="3036"/>
                    <a:pt x="2302" y="2536"/>
                  </a:cubicBezTo>
                  <a:lnTo>
                    <a:pt x="4771" y="2536"/>
                  </a:lnTo>
                  <a:cubicBezTo>
                    <a:pt x="4637" y="3003"/>
                    <a:pt x="4504" y="3436"/>
                    <a:pt x="4437" y="3903"/>
                  </a:cubicBezTo>
                  <a:cubicBezTo>
                    <a:pt x="4404" y="4037"/>
                    <a:pt x="4537" y="4270"/>
                    <a:pt x="4637" y="4337"/>
                  </a:cubicBezTo>
                  <a:cubicBezTo>
                    <a:pt x="4660" y="4343"/>
                    <a:pt x="4687" y="4345"/>
                    <a:pt x="4716" y="4345"/>
                  </a:cubicBezTo>
                  <a:cubicBezTo>
                    <a:pt x="4858" y="4345"/>
                    <a:pt x="5055" y="4281"/>
                    <a:pt x="5138" y="4170"/>
                  </a:cubicBezTo>
                  <a:cubicBezTo>
                    <a:pt x="5438" y="3836"/>
                    <a:pt x="5738" y="3470"/>
                    <a:pt x="5905" y="3036"/>
                  </a:cubicBezTo>
                  <a:cubicBezTo>
                    <a:pt x="6105" y="2569"/>
                    <a:pt x="6372" y="2502"/>
                    <a:pt x="6806" y="2502"/>
                  </a:cubicBezTo>
                  <a:lnTo>
                    <a:pt x="18414" y="2502"/>
                  </a:lnTo>
                  <a:cubicBezTo>
                    <a:pt x="18614" y="2502"/>
                    <a:pt x="18848" y="2369"/>
                    <a:pt x="19048" y="2269"/>
                  </a:cubicBezTo>
                  <a:cubicBezTo>
                    <a:pt x="18848" y="2202"/>
                    <a:pt x="18614" y="2069"/>
                    <a:pt x="18414" y="2069"/>
                  </a:cubicBezTo>
                  <a:lnTo>
                    <a:pt x="6472" y="2069"/>
                  </a:lnTo>
                  <a:cubicBezTo>
                    <a:pt x="5605" y="2069"/>
                    <a:pt x="5638" y="2069"/>
                    <a:pt x="5371" y="1268"/>
                  </a:cubicBezTo>
                  <a:cubicBezTo>
                    <a:pt x="5238" y="901"/>
                    <a:pt x="5004" y="501"/>
                    <a:pt x="4737" y="201"/>
                  </a:cubicBezTo>
                  <a:cubicBezTo>
                    <a:pt x="4637" y="67"/>
                    <a:pt x="4337" y="67"/>
                    <a:pt x="4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6298837" y="789528"/>
              <a:ext cx="84141" cy="77764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6076579" y="79111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6530620" y="781592"/>
              <a:ext cx="55565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6721127" y="792702"/>
              <a:ext cx="52390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5674927" y="776832"/>
              <a:ext cx="55564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5865434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5033554" y="78794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4811296" y="79111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5265337" y="780006"/>
              <a:ext cx="53977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5455844" y="792702"/>
              <a:ext cx="52389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4409643" y="776832"/>
              <a:ext cx="55565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4600150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6173420" y="429367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5951162" y="429684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6405203" y="4287322"/>
              <a:ext cx="55564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6595710" y="4298431"/>
              <a:ext cx="53977" cy="58720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5549509" y="4282561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5740016" y="4295257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4908136" y="4293670"/>
              <a:ext cx="84141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4685878" y="429684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5139920" y="4285735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9" name="Google Shape;1179;p39"/>
            <p:cNvSpPr/>
            <p:nvPr/>
          </p:nvSpPr>
          <p:spPr>
            <a:xfrm>
              <a:off x="5330426" y="4298431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4284227" y="4282561"/>
              <a:ext cx="55564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4474733" y="4293670"/>
              <a:ext cx="53977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339971" name="Google Shape;1182;p39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4" t="18671" r="2953" b="7001"/>
          <a:stretch>
            <a:fillRect/>
          </a:stretch>
        </p:blipFill>
        <p:spPr bwMode="auto">
          <a:xfrm>
            <a:off x="891951" y="1661014"/>
            <a:ext cx="3558116" cy="378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1864" y="12403"/>
            <a:ext cx="7840136" cy="6858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618193"/>
            <a:ext cx="2411870" cy="36258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2373553"/>
            <a:ext cx="2356834" cy="179126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2.1.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Nhắc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87732" y="303533"/>
            <a:ext cx="7238105" cy="6276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15000"/>
              </a:lnSpc>
              <a:spcAft>
                <a:spcPts val="0"/>
              </a:spcAft>
            </a:pP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Ở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khổ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giản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dị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gần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gũi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miền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núi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Y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cội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dưỡng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rằng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nôi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che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chở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nhắc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nhở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trân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89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970" name="Google Shape;1151;p39"/>
          <p:cNvGrpSpPr>
            <a:grpSpLocks/>
          </p:cNvGrpSpPr>
          <p:nvPr/>
        </p:nvGrpSpPr>
        <p:grpSpPr bwMode="auto">
          <a:xfrm>
            <a:off x="4406900" y="905934"/>
            <a:ext cx="6064251" cy="5046133"/>
            <a:chOff x="3304703" y="680023"/>
            <a:chExt cx="4548353" cy="3783458"/>
          </a:xfrm>
        </p:grpSpPr>
        <p:sp>
          <p:nvSpPr>
            <p:cNvPr id="1152" name="Google Shape;1152;p39"/>
            <p:cNvSpPr/>
            <p:nvPr/>
          </p:nvSpPr>
          <p:spPr>
            <a:xfrm>
              <a:off x="7802254" y="849835"/>
              <a:ext cx="50802" cy="3447010"/>
            </a:xfrm>
            <a:custGeom>
              <a:avLst/>
              <a:gdLst/>
              <a:ahLst/>
              <a:cxnLst/>
              <a:rect l="l" t="t" r="r" b="b"/>
              <a:pathLst>
                <a:path w="1001" h="68716" extrusionOk="0">
                  <a:moveTo>
                    <a:pt x="334" y="0"/>
                  </a:moveTo>
                  <a:cubicBezTo>
                    <a:pt x="234" y="600"/>
                    <a:pt x="200" y="1168"/>
                    <a:pt x="234" y="1768"/>
                  </a:cubicBezTo>
                  <a:cubicBezTo>
                    <a:pt x="334" y="3836"/>
                    <a:pt x="534" y="5904"/>
                    <a:pt x="567" y="8006"/>
                  </a:cubicBezTo>
                  <a:cubicBezTo>
                    <a:pt x="634" y="10441"/>
                    <a:pt x="567" y="12909"/>
                    <a:pt x="534" y="15378"/>
                  </a:cubicBezTo>
                  <a:cubicBezTo>
                    <a:pt x="434" y="21082"/>
                    <a:pt x="300" y="26752"/>
                    <a:pt x="234" y="32457"/>
                  </a:cubicBezTo>
                  <a:cubicBezTo>
                    <a:pt x="200" y="36293"/>
                    <a:pt x="234" y="40162"/>
                    <a:pt x="200" y="43998"/>
                  </a:cubicBezTo>
                  <a:cubicBezTo>
                    <a:pt x="167" y="49068"/>
                    <a:pt x="67" y="54139"/>
                    <a:pt x="33" y="59209"/>
                  </a:cubicBezTo>
                  <a:cubicBezTo>
                    <a:pt x="0" y="61177"/>
                    <a:pt x="0" y="63145"/>
                    <a:pt x="33" y="65113"/>
                  </a:cubicBezTo>
                  <a:cubicBezTo>
                    <a:pt x="33" y="66081"/>
                    <a:pt x="67" y="67048"/>
                    <a:pt x="100" y="68049"/>
                  </a:cubicBezTo>
                  <a:cubicBezTo>
                    <a:pt x="100" y="68282"/>
                    <a:pt x="267" y="68516"/>
                    <a:pt x="334" y="68716"/>
                  </a:cubicBezTo>
                  <a:lnTo>
                    <a:pt x="534" y="68716"/>
                  </a:lnTo>
                  <a:cubicBezTo>
                    <a:pt x="567" y="68416"/>
                    <a:pt x="667" y="68115"/>
                    <a:pt x="634" y="67849"/>
                  </a:cubicBezTo>
                  <a:cubicBezTo>
                    <a:pt x="600" y="65847"/>
                    <a:pt x="500" y="63846"/>
                    <a:pt x="500" y="61844"/>
                  </a:cubicBezTo>
                  <a:cubicBezTo>
                    <a:pt x="534" y="57808"/>
                    <a:pt x="634" y="53772"/>
                    <a:pt x="667" y="49736"/>
                  </a:cubicBezTo>
                  <a:cubicBezTo>
                    <a:pt x="701" y="45633"/>
                    <a:pt x="667" y="41496"/>
                    <a:pt x="701" y="37393"/>
                  </a:cubicBezTo>
                  <a:cubicBezTo>
                    <a:pt x="767" y="33157"/>
                    <a:pt x="901" y="28887"/>
                    <a:pt x="934" y="24651"/>
                  </a:cubicBezTo>
                  <a:cubicBezTo>
                    <a:pt x="1001" y="20815"/>
                    <a:pt x="1001" y="16979"/>
                    <a:pt x="1001" y="13143"/>
                  </a:cubicBezTo>
                  <a:cubicBezTo>
                    <a:pt x="1001" y="10708"/>
                    <a:pt x="967" y="8273"/>
                    <a:pt x="901" y="5838"/>
                  </a:cubicBezTo>
                  <a:cubicBezTo>
                    <a:pt x="834" y="4203"/>
                    <a:pt x="600" y="2569"/>
                    <a:pt x="434" y="934"/>
                  </a:cubicBezTo>
                  <a:cubicBezTo>
                    <a:pt x="400" y="600"/>
                    <a:pt x="367" y="30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3304703" y="826029"/>
              <a:ext cx="57152" cy="3510490"/>
            </a:xfrm>
            <a:custGeom>
              <a:avLst/>
              <a:gdLst/>
              <a:ahLst/>
              <a:cxnLst/>
              <a:rect l="l" t="t" r="r" b="b"/>
              <a:pathLst>
                <a:path w="1135" h="69984" extrusionOk="0">
                  <a:moveTo>
                    <a:pt x="567" y="0"/>
                  </a:moveTo>
                  <a:lnTo>
                    <a:pt x="567" y="267"/>
                  </a:lnTo>
                  <a:cubicBezTo>
                    <a:pt x="601" y="2135"/>
                    <a:pt x="500" y="4570"/>
                    <a:pt x="500" y="6438"/>
                  </a:cubicBezTo>
                  <a:cubicBezTo>
                    <a:pt x="434" y="11708"/>
                    <a:pt x="0" y="16945"/>
                    <a:pt x="100" y="22183"/>
                  </a:cubicBezTo>
                  <a:cubicBezTo>
                    <a:pt x="234" y="29354"/>
                    <a:pt x="67" y="36526"/>
                    <a:pt x="134" y="43698"/>
                  </a:cubicBezTo>
                  <a:cubicBezTo>
                    <a:pt x="134" y="48568"/>
                    <a:pt x="300" y="53472"/>
                    <a:pt x="400" y="58342"/>
                  </a:cubicBezTo>
                  <a:cubicBezTo>
                    <a:pt x="467" y="62111"/>
                    <a:pt x="567" y="65847"/>
                    <a:pt x="634" y="69583"/>
                  </a:cubicBezTo>
                  <a:cubicBezTo>
                    <a:pt x="667" y="69717"/>
                    <a:pt x="834" y="69850"/>
                    <a:pt x="901" y="69983"/>
                  </a:cubicBezTo>
                  <a:cubicBezTo>
                    <a:pt x="1001" y="69850"/>
                    <a:pt x="1134" y="69717"/>
                    <a:pt x="1134" y="69583"/>
                  </a:cubicBezTo>
                  <a:cubicBezTo>
                    <a:pt x="1134" y="67849"/>
                    <a:pt x="1101" y="66081"/>
                    <a:pt x="1068" y="64313"/>
                  </a:cubicBezTo>
                  <a:cubicBezTo>
                    <a:pt x="1034" y="62278"/>
                    <a:pt x="967" y="60276"/>
                    <a:pt x="934" y="58242"/>
                  </a:cubicBezTo>
                  <a:cubicBezTo>
                    <a:pt x="834" y="53305"/>
                    <a:pt x="734" y="48368"/>
                    <a:pt x="667" y="43398"/>
                  </a:cubicBezTo>
                  <a:cubicBezTo>
                    <a:pt x="634" y="40562"/>
                    <a:pt x="634" y="37727"/>
                    <a:pt x="634" y="34892"/>
                  </a:cubicBezTo>
                  <a:cubicBezTo>
                    <a:pt x="634" y="30622"/>
                    <a:pt x="634" y="26352"/>
                    <a:pt x="634" y="22082"/>
                  </a:cubicBezTo>
                  <a:cubicBezTo>
                    <a:pt x="634" y="19147"/>
                    <a:pt x="634" y="16212"/>
                    <a:pt x="701" y="13243"/>
                  </a:cubicBezTo>
                  <a:cubicBezTo>
                    <a:pt x="767" y="9840"/>
                    <a:pt x="1101" y="6471"/>
                    <a:pt x="867" y="3069"/>
                  </a:cubicBezTo>
                  <a:cubicBezTo>
                    <a:pt x="801" y="2235"/>
                    <a:pt x="767" y="834"/>
                    <a:pt x="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3328517" y="692719"/>
              <a:ext cx="914433" cy="265033"/>
            </a:xfrm>
            <a:custGeom>
              <a:avLst/>
              <a:gdLst/>
              <a:ahLst/>
              <a:cxnLst/>
              <a:rect l="l" t="t" r="r" b="b"/>
              <a:pathLst>
                <a:path w="18247" h="5256" extrusionOk="0">
                  <a:moveTo>
                    <a:pt x="13410" y="368"/>
                  </a:moveTo>
                  <a:lnTo>
                    <a:pt x="13410" y="368"/>
                  </a:lnTo>
                  <a:cubicBezTo>
                    <a:pt x="13009" y="1102"/>
                    <a:pt x="12376" y="1469"/>
                    <a:pt x="11742" y="1869"/>
                  </a:cubicBezTo>
                  <a:cubicBezTo>
                    <a:pt x="11875" y="1202"/>
                    <a:pt x="12743" y="401"/>
                    <a:pt x="13410" y="368"/>
                  </a:cubicBezTo>
                  <a:close/>
                  <a:moveTo>
                    <a:pt x="17592" y="563"/>
                  </a:moveTo>
                  <a:cubicBezTo>
                    <a:pt x="17610" y="563"/>
                    <a:pt x="17628" y="564"/>
                    <a:pt x="17646" y="568"/>
                  </a:cubicBezTo>
                  <a:cubicBezTo>
                    <a:pt x="17779" y="601"/>
                    <a:pt x="17813" y="735"/>
                    <a:pt x="17779" y="868"/>
                  </a:cubicBezTo>
                  <a:cubicBezTo>
                    <a:pt x="17746" y="1035"/>
                    <a:pt x="17613" y="1168"/>
                    <a:pt x="17479" y="1268"/>
                  </a:cubicBezTo>
                  <a:cubicBezTo>
                    <a:pt x="17346" y="1335"/>
                    <a:pt x="17212" y="1435"/>
                    <a:pt x="17079" y="1502"/>
                  </a:cubicBezTo>
                  <a:cubicBezTo>
                    <a:pt x="16728" y="1598"/>
                    <a:pt x="16407" y="1938"/>
                    <a:pt x="16001" y="1938"/>
                  </a:cubicBezTo>
                  <a:cubicBezTo>
                    <a:pt x="15982" y="1938"/>
                    <a:pt x="15964" y="1937"/>
                    <a:pt x="15945" y="1936"/>
                  </a:cubicBezTo>
                  <a:cubicBezTo>
                    <a:pt x="15978" y="1902"/>
                    <a:pt x="16012" y="1902"/>
                    <a:pt x="16012" y="1869"/>
                  </a:cubicBezTo>
                  <a:cubicBezTo>
                    <a:pt x="16045" y="1802"/>
                    <a:pt x="16078" y="1769"/>
                    <a:pt x="16112" y="1735"/>
                  </a:cubicBezTo>
                  <a:cubicBezTo>
                    <a:pt x="16312" y="1502"/>
                    <a:pt x="16545" y="1302"/>
                    <a:pt x="16745" y="1068"/>
                  </a:cubicBezTo>
                  <a:lnTo>
                    <a:pt x="16712" y="1068"/>
                  </a:lnTo>
                  <a:cubicBezTo>
                    <a:pt x="16845" y="935"/>
                    <a:pt x="17012" y="835"/>
                    <a:pt x="17179" y="735"/>
                  </a:cubicBezTo>
                  <a:cubicBezTo>
                    <a:pt x="17298" y="675"/>
                    <a:pt x="17444" y="563"/>
                    <a:pt x="17592" y="563"/>
                  </a:cubicBezTo>
                  <a:close/>
                  <a:moveTo>
                    <a:pt x="16012" y="2636"/>
                  </a:moveTo>
                  <a:lnTo>
                    <a:pt x="16012" y="2636"/>
                  </a:lnTo>
                  <a:cubicBezTo>
                    <a:pt x="16812" y="2903"/>
                    <a:pt x="17279" y="3503"/>
                    <a:pt x="17379" y="4237"/>
                  </a:cubicBezTo>
                  <a:cubicBezTo>
                    <a:pt x="16745" y="3970"/>
                    <a:pt x="16212" y="3370"/>
                    <a:pt x="16012" y="2636"/>
                  </a:cubicBezTo>
                  <a:close/>
                  <a:moveTo>
                    <a:pt x="11675" y="2569"/>
                  </a:moveTo>
                  <a:lnTo>
                    <a:pt x="11675" y="2569"/>
                  </a:lnTo>
                  <a:cubicBezTo>
                    <a:pt x="12542" y="2769"/>
                    <a:pt x="13176" y="3603"/>
                    <a:pt x="13176" y="4604"/>
                  </a:cubicBezTo>
                  <a:cubicBezTo>
                    <a:pt x="12642" y="3904"/>
                    <a:pt x="12175" y="3270"/>
                    <a:pt x="11675" y="2569"/>
                  </a:cubicBezTo>
                  <a:close/>
                  <a:moveTo>
                    <a:pt x="12843" y="1"/>
                  </a:moveTo>
                  <a:cubicBezTo>
                    <a:pt x="12743" y="1"/>
                    <a:pt x="12676" y="68"/>
                    <a:pt x="12609" y="101"/>
                  </a:cubicBezTo>
                  <a:cubicBezTo>
                    <a:pt x="11942" y="635"/>
                    <a:pt x="11375" y="1235"/>
                    <a:pt x="11175" y="2102"/>
                  </a:cubicBezTo>
                  <a:lnTo>
                    <a:pt x="11108" y="2102"/>
                  </a:lnTo>
                  <a:cubicBezTo>
                    <a:pt x="8406" y="2202"/>
                    <a:pt x="5704" y="2302"/>
                    <a:pt x="3002" y="2403"/>
                  </a:cubicBezTo>
                  <a:cubicBezTo>
                    <a:pt x="2635" y="2419"/>
                    <a:pt x="2268" y="2419"/>
                    <a:pt x="1901" y="2419"/>
                  </a:cubicBezTo>
                  <a:cubicBezTo>
                    <a:pt x="1535" y="2419"/>
                    <a:pt x="1168" y="2419"/>
                    <a:pt x="801" y="2436"/>
                  </a:cubicBezTo>
                  <a:cubicBezTo>
                    <a:pt x="534" y="2469"/>
                    <a:pt x="267" y="2569"/>
                    <a:pt x="0" y="2636"/>
                  </a:cubicBezTo>
                  <a:cubicBezTo>
                    <a:pt x="601" y="2703"/>
                    <a:pt x="1168" y="2703"/>
                    <a:pt x="1735" y="2703"/>
                  </a:cubicBezTo>
                  <a:cubicBezTo>
                    <a:pt x="3269" y="2669"/>
                    <a:pt x="4837" y="2669"/>
                    <a:pt x="6371" y="2669"/>
                  </a:cubicBezTo>
                  <a:cubicBezTo>
                    <a:pt x="7839" y="2636"/>
                    <a:pt x="9273" y="2536"/>
                    <a:pt x="10741" y="2503"/>
                  </a:cubicBezTo>
                  <a:cubicBezTo>
                    <a:pt x="10875" y="2503"/>
                    <a:pt x="11108" y="2603"/>
                    <a:pt x="11175" y="2703"/>
                  </a:cubicBezTo>
                  <a:cubicBezTo>
                    <a:pt x="11708" y="3403"/>
                    <a:pt x="12209" y="4137"/>
                    <a:pt x="12709" y="4838"/>
                  </a:cubicBezTo>
                  <a:cubicBezTo>
                    <a:pt x="12859" y="5037"/>
                    <a:pt x="13027" y="5255"/>
                    <a:pt x="13228" y="5255"/>
                  </a:cubicBezTo>
                  <a:cubicBezTo>
                    <a:pt x="13296" y="5255"/>
                    <a:pt x="13367" y="5230"/>
                    <a:pt x="13443" y="5171"/>
                  </a:cubicBezTo>
                  <a:cubicBezTo>
                    <a:pt x="13643" y="5038"/>
                    <a:pt x="13777" y="4604"/>
                    <a:pt x="13710" y="4371"/>
                  </a:cubicBezTo>
                  <a:cubicBezTo>
                    <a:pt x="13543" y="3737"/>
                    <a:pt x="13243" y="3136"/>
                    <a:pt x="12976" y="2503"/>
                  </a:cubicBezTo>
                  <a:lnTo>
                    <a:pt x="15378" y="2503"/>
                  </a:lnTo>
                  <a:cubicBezTo>
                    <a:pt x="15545" y="3270"/>
                    <a:pt x="15945" y="3870"/>
                    <a:pt x="16545" y="4337"/>
                  </a:cubicBezTo>
                  <a:cubicBezTo>
                    <a:pt x="16806" y="4546"/>
                    <a:pt x="17046" y="4897"/>
                    <a:pt x="17378" y="4897"/>
                  </a:cubicBezTo>
                  <a:cubicBezTo>
                    <a:pt x="17471" y="4897"/>
                    <a:pt x="17570" y="4870"/>
                    <a:pt x="17679" y="4804"/>
                  </a:cubicBezTo>
                  <a:cubicBezTo>
                    <a:pt x="18013" y="4671"/>
                    <a:pt x="17946" y="4037"/>
                    <a:pt x="17579" y="3437"/>
                  </a:cubicBezTo>
                  <a:cubicBezTo>
                    <a:pt x="17312" y="3003"/>
                    <a:pt x="16946" y="2669"/>
                    <a:pt x="16645" y="2302"/>
                  </a:cubicBezTo>
                  <a:cubicBezTo>
                    <a:pt x="16979" y="2069"/>
                    <a:pt x="17312" y="1869"/>
                    <a:pt x="17646" y="1635"/>
                  </a:cubicBezTo>
                  <a:cubicBezTo>
                    <a:pt x="17946" y="1435"/>
                    <a:pt x="18246" y="1135"/>
                    <a:pt x="18213" y="735"/>
                  </a:cubicBezTo>
                  <a:cubicBezTo>
                    <a:pt x="18184" y="380"/>
                    <a:pt x="17892" y="156"/>
                    <a:pt x="17548" y="156"/>
                  </a:cubicBezTo>
                  <a:cubicBezTo>
                    <a:pt x="17503" y="156"/>
                    <a:pt x="17458" y="160"/>
                    <a:pt x="17413" y="168"/>
                  </a:cubicBezTo>
                  <a:cubicBezTo>
                    <a:pt x="17046" y="268"/>
                    <a:pt x="16712" y="501"/>
                    <a:pt x="16445" y="735"/>
                  </a:cubicBezTo>
                  <a:cubicBezTo>
                    <a:pt x="16145" y="1002"/>
                    <a:pt x="15878" y="1302"/>
                    <a:pt x="15678" y="1635"/>
                  </a:cubicBezTo>
                  <a:cubicBezTo>
                    <a:pt x="15645" y="1702"/>
                    <a:pt x="15645" y="1735"/>
                    <a:pt x="15645" y="1769"/>
                  </a:cubicBezTo>
                  <a:cubicBezTo>
                    <a:pt x="15611" y="1769"/>
                    <a:pt x="15611" y="1802"/>
                    <a:pt x="15611" y="1802"/>
                  </a:cubicBezTo>
                  <a:cubicBezTo>
                    <a:pt x="15545" y="1902"/>
                    <a:pt x="15411" y="2002"/>
                    <a:pt x="15311" y="2002"/>
                  </a:cubicBezTo>
                  <a:cubicBezTo>
                    <a:pt x="14344" y="2036"/>
                    <a:pt x="13376" y="2036"/>
                    <a:pt x="12409" y="2036"/>
                  </a:cubicBezTo>
                  <a:cubicBezTo>
                    <a:pt x="12776" y="1669"/>
                    <a:pt x="13210" y="1368"/>
                    <a:pt x="13543" y="968"/>
                  </a:cubicBezTo>
                  <a:cubicBezTo>
                    <a:pt x="13710" y="768"/>
                    <a:pt x="13677" y="401"/>
                    <a:pt x="13777" y="101"/>
                  </a:cubicBezTo>
                  <a:cubicBezTo>
                    <a:pt x="13443" y="68"/>
                    <a:pt x="13143" y="34"/>
                    <a:pt x="12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6983074" y="680023"/>
              <a:ext cx="809654" cy="266620"/>
            </a:xfrm>
            <a:custGeom>
              <a:avLst/>
              <a:gdLst/>
              <a:ahLst/>
              <a:cxnLst/>
              <a:rect l="l" t="t" r="r" b="b"/>
              <a:pathLst>
                <a:path w="16145" h="5309" extrusionOk="0">
                  <a:moveTo>
                    <a:pt x="667" y="1168"/>
                  </a:moveTo>
                  <a:lnTo>
                    <a:pt x="1601" y="2569"/>
                  </a:lnTo>
                  <a:cubicBezTo>
                    <a:pt x="1568" y="2603"/>
                    <a:pt x="1534" y="2636"/>
                    <a:pt x="1468" y="2670"/>
                  </a:cubicBezTo>
                  <a:cubicBezTo>
                    <a:pt x="867" y="2403"/>
                    <a:pt x="600" y="1902"/>
                    <a:pt x="534" y="1269"/>
                  </a:cubicBezTo>
                  <a:cubicBezTo>
                    <a:pt x="567" y="1235"/>
                    <a:pt x="634" y="1202"/>
                    <a:pt x="667" y="1168"/>
                  </a:cubicBezTo>
                  <a:close/>
                  <a:moveTo>
                    <a:pt x="4170" y="601"/>
                  </a:moveTo>
                  <a:cubicBezTo>
                    <a:pt x="4870" y="902"/>
                    <a:pt x="5471" y="1936"/>
                    <a:pt x="5437" y="2670"/>
                  </a:cubicBezTo>
                  <a:cubicBezTo>
                    <a:pt x="4803" y="2036"/>
                    <a:pt x="4403" y="1402"/>
                    <a:pt x="4170" y="601"/>
                  </a:cubicBezTo>
                  <a:close/>
                  <a:moveTo>
                    <a:pt x="1835" y="3470"/>
                  </a:moveTo>
                  <a:lnTo>
                    <a:pt x="1835" y="3470"/>
                  </a:lnTo>
                  <a:cubicBezTo>
                    <a:pt x="1742" y="4182"/>
                    <a:pt x="1448" y="4578"/>
                    <a:pt x="979" y="4578"/>
                  </a:cubicBezTo>
                  <a:cubicBezTo>
                    <a:pt x="943" y="4578"/>
                    <a:pt x="906" y="4576"/>
                    <a:pt x="867" y="4571"/>
                  </a:cubicBezTo>
                  <a:cubicBezTo>
                    <a:pt x="1201" y="4204"/>
                    <a:pt x="1501" y="3837"/>
                    <a:pt x="1835" y="3470"/>
                  </a:cubicBezTo>
                  <a:close/>
                  <a:moveTo>
                    <a:pt x="5204" y="3737"/>
                  </a:moveTo>
                  <a:cubicBezTo>
                    <a:pt x="5270" y="3770"/>
                    <a:pt x="5304" y="3804"/>
                    <a:pt x="5371" y="3837"/>
                  </a:cubicBezTo>
                  <a:cubicBezTo>
                    <a:pt x="5170" y="4171"/>
                    <a:pt x="4970" y="4471"/>
                    <a:pt x="4737" y="4804"/>
                  </a:cubicBezTo>
                  <a:lnTo>
                    <a:pt x="4570" y="4704"/>
                  </a:lnTo>
                  <a:cubicBezTo>
                    <a:pt x="4770" y="4371"/>
                    <a:pt x="5004" y="4037"/>
                    <a:pt x="5204" y="3737"/>
                  </a:cubicBezTo>
                  <a:close/>
                  <a:moveTo>
                    <a:pt x="4103" y="1"/>
                  </a:moveTo>
                  <a:cubicBezTo>
                    <a:pt x="4029" y="1"/>
                    <a:pt x="3958" y="12"/>
                    <a:pt x="3903" y="34"/>
                  </a:cubicBezTo>
                  <a:cubicBezTo>
                    <a:pt x="3803" y="101"/>
                    <a:pt x="3703" y="435"/>
                    <a:pt x="3736" y="601"/>
                  </a:cubicBezTo>
                  <a:cubicBezTo>
                    <a:pt x="3903" y="1068"/>
                    <a:pt x="4103" y="1535"/>
                    <a:pt x="4336" y="2002"/>
                  </a:cubicBezTo>
                  <a:cubicBezTo>
                    <a:pt x="4437" y="2236"/>
                    <a:pt x="4603" y="2403"/>
                    <a:pt x="4737" y="2670"/>
                  </a:cubicBezTo>
                  <a:cubicBezTo>
                    <a:pt x="4225" y="2670"/>
                    <a:pt x="3729" y="2655"/>
                    <a:pt x="3237" y="2655"/>
                  </a:cubicBezTo>
                  <a:cubicBezTo>
                    <a:pt x="2991" y="2655"/>
                    <a:pt x="2746" y="2658"/>
                    <a:pt x="2502" y="2670"/>
                  </a:cubicBezTo>
                  <a:cubicBezTo>
                    <a:pt x="2335" y="2670"/>
                    <a:pt x="2135" y="2770"/>
                    <a:pt x="1868" y="2836"/>
                  </a:cubicBezTo>
                  <a:cubicBezTo>
                    <a:pt x="1935" y="2002"/>
                    <a:pt x="1468" y="1335"/>
                    <a:pt x="901" y="768"/>
                  </a:cubicBezTo>
                  <a:cubicBezTo>
                    <a:pt x="781" y="649"/>
                    <a:pt x="529" y="529"/>
                    <a:pt x="405" y="529"/>
                  </a:cubicBezTo>
                  <a:cubicBezTo>
                    <a:pt x="390" y="529"/>
                    <a:pt x="378" y="531"/>
                    <a:pt x="367" y="535"/>
                  </a:cubicBezTo>
                  <a:cubicBezTo>
                    <a:pt x="200" y="635"/>
                    <a:pt x="100" y="902"/>
                    <a:pt x="33" y="1102"/>
                  </a:cubicBezTo>
                  <a:cubicBezTo>
                    <a:pt x="0" y="1235"/>
                    <a:pt x="100" y="1435"/>
                    <a:pt x="133" y="1602"/>
                  </a:cubicBezTo>
                  <a:cubicBezTo>
                    <a:pt x="300" y="2336"/>
                    <a:pt x="767" y="2836"/>
                    <a:pt x="1434" y="3203"/>
                  </a:cubicBezTo>
                  <a:cubicBezTo>
                    <a:pt x="1134" y="3570"/>
                    <a:pt x="834" y="3870"/>
                    <a:pt x="600" y="4237"/>
                  </a:cubicBezTo>
                  <a:cubicBezTo>
                    <a:pt x="500" y="4437"/>
                    <a:pt x="467" y="4838"/>
                    <a:pt x="600" y="4938"/>
                  </a:cubicBezTo>
                  <a:cubicBezTo>
                    <a:pt x="692" y="5052"/>
                    <a:pt x="892" y="5103"/>
                    <a:pt x="1084" y="5103"/>
                  </a:cubicBezTo>
                  <a:cubicBezTo>
                    <a:pt x="1173" y="5103"/>
                    <a:pt x="1260" y="5092"/>
                    <a:pt x="1334" y="5071"/>
                  </a:cubicBezTo>
                  <a:cubicBezTo>
                    <a:pt x="1601" y="5005"/>
                    <a:pt x="1868" y="4771"/>
                    <a:pt x="2001" y="4538"/>
                  </a:cubicBezTo>
                  <a:cubicBezTo>
                    <a:pt x="2268" y="4104"/>
                    <a:pt x="2468" y="3604"/>
                    <a:pt x="2702" y="3137"/>
                  </a:cubicBezTo>
                  <a:lnTo>
                    <a:pt x="5204" y="3137"/>
                  </a:lnTo>
                  <a:cubicBezTo>
                    <a:pt x="4904" y="3470"/>
                    <a:pt x="4603" y="3770"/>
                    <a:pt x="4370" y="4104"/>
                  </a:cubicBezTo>
                  <a:cubicBezTo>
                    <a:pt x="4070" y="4571"/>
                    <a:pt x="4103" y="5105"/>
                    <a:pt x="4370" y="5238"/>
                  </a:cubicBezTo>
                  <a:cubicBezTo>
                    <a:pt x="4469" y="5288"/>
                    <a:pt x="4558" y="5309"/>
                    <a:pt x="4639" y="5309"/>
                  </a:cubicBezTo>
                  <a:cubicBezTo>
                    <a:pt x="4938" y="5309"/>
                    <a:pt x="5127" y="5022"/>
                    <a:pt x="5337" y="4838"/>
                  </a:cubicBezTo>
                  <a:cubicBezTo>
                    <a:pt x="5504" y="4704"/>
                    <a:pt x="5604" y="4538"/>
                    <a:pt x="5704" y="4337"/>
                  </a:cubicBezTo>
                  <a:cubicBezTo>
                    <a:pt x="5838" y="3937"/>
                    <a:pt x="5971" y="3537"/>
                    <a:pt x="6104" y="3137"/>
                  </a:cubicBezTo>
                  <a:cubicBezTo>
                    <a:pt x="6505" y="3137"/>
                    <a:pt x="6920" y="3122"/>
                    <a:pt x="7330" y="3122"/>
                  </a:cubicBezTo>
                  <a:cubicBezTo>
                    <a:pt x="7535" y="3122"/>
                    <a:pt x="7739" y="3125"/>
                    <a:pt x="7939" y="3137"/>
                  </a:cubicBezTo>
                  <a:cubicBezTo>
                    <a:pt x="10508" y="3170"/>
                    <a:pt x="13043" y="3237"/>
                    <a:pt x="15578" y="3270"/>
                  </a:cubicBezTo>
                  <a:cubicBezTo>
                    <a:pt x="15778" y="3270"/>
                    <a:pt x="15945" y="3070"/>
                    <a:pt x="16145" y="3003"/>
                  </a:cubicBezTo>
                  <a:cubicBezTo>
                    <a:pt x="15945" y="2936"/>
                    <a:pt x="15778" y="2836"/>
                    <a:pt x="15578" y="2836"/>
                  </a:cubicBezTo>
                  <a:cubicBezTo>
                    <a:pt x="14510" y="2836"/>
                    <a:pt x="13410" y="2870"/>
                    <a:pt x="12342" y="2870"/>
                  </a:cubicBezTo>
                  <a:cubicBezTo>
                    <a:pt x="10407" y="2836"/>
                    <a:pt x="8506" y="2736"/>
                    <a:pt x="6605" y="2703"/>
                  </a:cubicBezTo>
                  <a:cubicBezTo>
                    <a:pt x="6104" y="2703"/>
                    <a:pt x="5904" y="2569"/>
                    <a:pt x="5804" y="2069"/>
                  </a:cubicBezTo>
                  <a:cubicBezTo>
                    <a:pt x="5671" y="1235"/>
                    <a:pt x="5170" y="601"/>
                    <a:pt x="4503" y="134"/>
                  </a:cubicBezTo>
                  <a:cubicBezTo>
                    <a:pt x="4414" y="45"/>
                    <a:pt x="4251" y="1"/>
                    <a:pt x="4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3374556" y="4171469"/>
              <a:ext cx="690588" cy="292012"/>
            </a:xfrm>
            <a:custGeom>
              <a:avLst/>
              <a:gdLst/>
              <a:ahLst/>
              <a:cxnLst/>
              <a:rect l="l" t="t" r="r" b="b"/>
              <a:pathLst>
                <a:path w="13744" h="5821" extrusionOk="0">
                  <a:moveTo>
                    <a:pt x="7539" y="597"/>
                  </a:moveTo>
                  <a:cubicBezTo>
                    <a:pt x="7572" y="630"/>
                    <a:pt x="7606" y="663"/>
                    <a:pt x="7672" y="730"/>
                  </a:cubicBezTo>
                  <a:cubicBezTo>
                    <a:pt x="7272" y="1197"/>
                    <a:pt x="6905" y="1664"/>
                    <a:pt x="6505" y="2131"/>
                  </a:cubicBezTo>
                  <a:cubicBezTo>
                    <a:pt x="6505" y="1364"/>
                    <a:pt x="7038" y="997"/>
                    <a:pt x="7539" y="597"/>
                  </a:cubicBezTo>
                  <a:close/>
                  <a:moveTo>
                    <a:pt x="12993" y="883"/>
                  </a:moveTo>
                  <a:cubicBezTo>
                    <a:pt x="13046" y="883"/>
                    <a:pt x="13096" y="888"/>
                    <a:pt x="13143" y="897"/>
                  </a:cubicBezTo>
                  <a:cubicBezTo>
                    <a:pt x="12376" y="1531"/>
                    <a:pt x="11842" y="2398"/>
                    <a:pt x="10708" y="2431"/>
                  </a:cubicBezTo>
                  <a:cubicBezTo>
                    <a:pt x="11050" y="1715"/>
                    <a:pt x="12263" y="883"/>
                    <a:pt x="12993" y="883"/>
                  </a:cubicBezTo>
                  <a:close/>
                  <a:moveTo>
                    <a:pt x="10207" y="2898"/>
                  </a:moveTo>
                  <a:cubicBezTo>
                    <a:pt x="10674" y="3565"/>
                    <a:pt x="11108" y="4266"/>
                    <a:pt x="11575" y="4933"/>
                  </a:cubicBezTo>
                  <a:cubicBezTo>
                    <a:pt x="11508" y="4966"/>
                    <a:pt x="11442" y="5000"/>
                    <a:pt x="11375" y="5066"/>
                  </a:cubicBezTo>
                  <a:cubicBezTo>
                    <a:pt x="10941" y="4366"/>
                    <a:pt x="10508" y="3665"/>
                    <a:pt x="10074" y="2998"/>
                  </a:cubicBezTo>
                  <a:lnTo>
                    <a:pt x="10207" y="2898"/>
                  </a:lnTo>
                  <a:close/>
                  <a:moveTo>
                    <a:pt x="6305" y="3399"/>
                  </a:moveTo>
                  <a:lnTo>
                    <a:pt x="6305" y="3399"/>
                  </a:lnTo>
                  <a:cubicBezTo>
                    <a:pt x="7072" y="3799"/>
                    <a:pt x="7472" y="4399"/>
                    <a:pt x="7572" y="5333"/>
                  </a:cubicBezTo>
                  <a:cubicBezTo>
                    <a:pt x="6605" y="4966"/>
                    <a:pt x="6738" y="3999"/>
                    <a:pt x="6305" y="3399"/>
                  </a:cubicBezTo>
                  <a:close/>
                  <a:moveTo>
                    <a:pt x="7773" y="1"/>
                  </a:moveTo>
                  <a:cubicBezTo>
                    <a:pt x="7706" y="1"/>
                    <a:pt x="7626" y="31"/>
                    <a:pt x="7539" y="96"/>
                  </a:cubicBezTo>
                  <a:cubicBezTo>
                    <a:pt x="6872" y="630"/>
                    <a:pt x="6205" y="1130"/>
                    <a:pt x="6038" y="2031"/>
                  </a:cubicBezTo>
                  <a:cubicBezTo>
                    <a:pt x="6004" y="2331"/>
                    <a:pt x="6038" y="2598"/>
                    <a:pt x="6038" y="3032"/>
                  </a:cubicBezTo>
                  <a:lnTo>
                    <a:pt x="0" y="3032"/>
                  </a:lnTo>
                  <a:cubicBezTo>
                    <a:pt x="0" y="3098"/>
                    <a:pt x="0" y="3198"/>
                    <a:pt x="0" y="3265"/>
                  </a:cubicBezTo>
                  <a:lnTo>
                    <a:pt x="5604" y="3265"/>
                  </a:lnTo>
                  <a:cubicBezTo>
                    <a:pt x="5971" y="4032"/>
                    <a:pt x="6238" y="4666"/>
                    <a:pt x="6538" y="5267"/>
                  </a:cubicBezTo>
                  <a:cubicBezTo>
                    <a:pt x="6746" y="5605"/>
                    <a:pt x="7157" y="5821"/>
                    <a:pt x="7470" y="5821"/>
                  </a:cubicBezTo>
                  <a:cubicBezTo>
                    <a:pt x="7559" y="5821"/>
                    <a:pt x="7639" y="5804"/>
                    <a:pt x="7706" y="5767"/>
                  </a:cubicBezTo>
                  <a:cubicBezTo>
                    <a:pt x="8173" y="5467"/>
                    <a:pt x="8006" y="5033"/>
                    <a:pt x="7872" y="4699"/>
                  </a:cubicBezTo>
                  <a:cubicBezTo>
                    <a:pt x="7706" y="4232"/>
                    <a:pt x="7439" y="3799"/>
                    <a:pt x="7205" y="3332"/>
                  </a:cubicBezTo>
                  <a:lnTo>
                    <a:pt x="8206" y="3332"/>
                  </a:lnTo>
                  <a:cubicBezTo>
                    <a:pt x="9740" y="3332"/>
                    <a:pt x="9740" y="3365"/>
                    <a:pt x="10508" y="4699"/>
                  </a:cubicBezTo>
                  <a:cubicBezTo>
                    <a:pt x="10708" y="5000"/>
                    <a:pt x="10975" y="5267"/>
                    <a:pt x="11241" y="5467"/>
                  </a:cubicBezTo>
                  <a:cubicBezTo>
                    <a:pt x="11353" y="5556"/>
                    <a:pt x="11508" y="5556"/>
                    <a:pt x="11669" y="5556"/>
                  </a:cubicBezTo>
                  <a:cubicBezTo>
                    <a:pt x="11749" y="5556"/>
                    <a:pt x="11831" y="5556"/>
                    <a:pt x="11909" y="5567"/>
                  </a:cubicBezTo>
                  <a:cubicBezTo>
                    <a:pt x="11875" y="5333"/>
                    <a:pt x="11942" y="5100"/>
                    <a:pt x="11875" y="4900"/>
                  </a:cubicBezTo>
                  <a:cubicBezTo>
                    <a:pt x="11542" y="4299"/>
                    <a:pt x="11141" y="3699"/>
                    <a:pt x="10741" y="2998"/>
                  </a:cubicBezTo>
                  <a:cubicBezTo>
                    <a:pt x="11909" y="2932"/>
                    <a:pt x="12576" y="2098"/>
                    <a:pt x="13310" y="1397"/>
                  </a:cubicBezTo>
                  <a:cubicBezTo>
                    <a:pt x="13576" y="1197"/>
                    <a:pt x="13743" y="863"/>
                    <a:pt x="13510" y="630"/>
                  </a:cubicBezTo>
                  <a:cubicBezTo>
                    <a:pt x="13373" y="465"/>
                    <a:pt x="13077" y="346"/>
                    <a:pt x="12865" y="346"/>
                  </a:cubicBezTo>
                  <a:cubicBezTo>
                    <a:pt x="12820" y="346"/>
                    <a:pt x="12778" y="351"/>
                    <a:pt x="12743" y="363"/>
                  </a:cubicBezTo>
                  <a:cubicBezTo>
                    <a:pt x="11608" y="763"/>
                    <a:pt x="10574" y="1397"/>
                    <a:pt x="10041" y="2531"/>
                  </a:cubicBezTo>
                  <a:cubicBezTo>
                    <a:pt x="9874" y="2898"/>
                    <a:pt x="9674" y="2965"/>
                    <a:pt x="9373" y="2965"/>
                  </a:cubicBezTo>
                  <a:cubicBezTo>
                    <a:pt x="8540" y="2965"/>
                    <a:pt x="7706" y="2965"/>
                    <a:pt x="6872" y="2932"/>
                  </a:cubicBezTo>
                  <a:cubicBezTo>
                    <a:pt x="6738" y="2932"/>
                    <a:pt x="6605" y="2898"/>
                    <a:pt x="6471" y="2865"/>
                  </a:cubicBezTo>
                  <a:cubicBezTo>
                    <a:pt x="6938" y="2264"/>
                    <a:pt x="7372" y="1764"/>
                    <a:pt x="7706" y="1230"/>
                  </a:cubicBezTo>
                  <a:cubicBezTo>
                    <a:pt x="7872" y="997"/>
                    <a:pt x="7939" y="663"/>
                    <a:pt x="7972" y="330"/>
                  </a:cubicBezTo>
                  <a:cubicBezTo>
                    <a:pt x="7995" y="128"/>
                    <a:pt x="7912" y="1"/>
                    <a:pt x="7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6868770" y="4214319"/>
              <a:ext cx="955710" cy="226943"/>
            </a:xfrm>
            <a:custGeom>
              <a:avLst/>
              <a:gdLst/>
              <a:ahLst/>
              <a:cxnLst/>
              <a:rect l="l" t="t" r="r" b="b"/>
              <a:pathLst>
                <a:path w="19048" h="4504" extrusionOk="0">
                  <a:moveTo>
                    <a:pt x="601" y="634"/>
                  </a:moveTo>
                  <a:cubicBezTo>
                    <a:pt x="901" y="1001"/>
                    <a:pt x="1168" y="1335"/>
                    <a:pt x="1435" y="1702"/>
                  </a:cubicBezTo>
                  <a:cubicBezTo>
                    <a:pt x="1402" y="1735"/>
                    <a:pt x="1368" y="1768"/>
                    <a:pt x="1302" y="1835"/>
                  </a:cubicBezTo>
                  <a:cubicBezTo>
                    <a:pt x="1001" y="1468"/>
                    <a:pt x="735" y="1135"/>
                    <a:pt x="434" y="768"/>
                  </a:cubicBezTo>
                  <a:lnTo>
                    <a:pt x="601" y="634"/>
                  </a:lnTo>
                  <a:close/>
                  <a:moveTo>
                    <a:pt x="5471" y="2502"/>
                  </a:moveTo>
                  <a:cubicBezTo>
                    <a:pt x="5505" y="2536"/>
                    <a:pt x="5571" y="2569"/>
                    <a:pt x="5638" y="2602"/>
                  </a:cubicBezTo>
                  <a:cubicBezTo>
                    <a:pt x="5405" y="2969"/>
                    <a:pt x="5171" y="3336"/>
                    <a:pt x="4938" y="3703"/>
                  </a:cubicBezTo>
                  <a:cubicBezTo>
                    <a:pt x="4904" y="3670"/>
                    <a:pt x="4871" y="3636"/>
                    <a:pt x="4804" y="3603"/>
                  </a:cubicBezTo>
                  <a:cubicBezTo>
                    <a:pt x="4971" y="3203"/>
                    <a:pt x="5004" y="2702"/>
                    <a:pt x="5471" y="2502"/>
                  </a:cubicBezTo>
                  <a:close/>
                  <a:moveTo>
                    <a:pt x="1569" y="2836"/>
                  </a:moveTo>
                  <a:lnTo>
                    <a:pt x="1569" y="2836"/>
                  </a:lnTo>
                  <a:cubicBezTo>
                    <a:pt x="1402" y="3303"/>
                    <a:pt x="1402" y="3870"/>
                    <a:pt x="801" y="4237"/>
                  </a:cubicBezTo>
                  <a:cubicBezTo>
                    <a:pt x="701" y="3470"/>
                    <a:pt x="1102" y="3103"/>
                    <a:pt x="1569" y="2836"/>
                  </a:cubicBezTo>
                  <a:close/>
                  <a:moveTo>
                    <a:pt x="4104" y="0"/>
                  </a:moveTo>
                  <a:cubicBezTo>
                    <a:pt x="4070" y="234"/>
                    <a:pt x="3937" y="501"/>
                    <a:pt x="4004" y="701"/>
                  </a:cubicBezTo>
                  <a:cubicBezTo>
                    <a:pt x="4237" y="1168"/>
                    <a:pt x="4571" y="1602"/>
                    <a:pt x="4871" y="2069"/>
                  </a:cubicBezTo>
                  <a:cubicBezTo>
                    <a:pt x="4037" y="2069"/>
                    <a:pt x="3136" y="2069"/>
                    <a:pt x="2236" y="2035"/>
                  </a:cubicBezTo>
                  <a:cubicBezTo>
                    <a:pt x="2102" y="2035"/>
                    <a:pt x="1902" y="1835"/>
                    <a:pt x="1802" y="1702"/>
                  </a:cubicBezTo>
                  <a:cubicBezTo>
                    <a:pt x="1435" y="1235"/>
                    <a:pt x="1102" y="701"/>
                    <a:pt x="735" y="234"/>
                  </a:cubicBezTo>
                  <a:cubicBezTo>
                    <a:pt x="670" y="169"/>
                    <a:pt x="522" y="132"/>
                    <a:pt x="398" y="132"/>
                  </a:cubicBezTo>
                  <a:cubicBezTo>
                    <a:pt x="330" y="132"/>
                    <a:pt x="270" y="144"/>
                    <a:pt x="234" y="167"/>
                  </a:cubicBezTo>
                  <a:cubicBezTo>
                    <a:pt x="134" y="301"/>
                    <a:pt x="1" y="534"/>
                    <a:pt x="67" y="701"/>
                  </a:cubicBezTo>
                  <a:cubicBezTo>
                    <a:pt x="168" y="1034"/>
                    <a:pt x="334" y="1368"/>
                    <a:pt x="568" y="1635"/>
                  </a:cubicBezTo>
                  <a:cubicBezTo>
                    <a:pt x="801" y="1935"/>
                    <a:pt x="1102" y="2169"/>
                    <a:pt x="1302" y="2335"/>
                  </a:cubicBezTo>
                  <a:cubicBezTo>
                    <a:pt x="968" y="2869"/>
                    <a:pt x="635" y="3269"/>
                    <a:pt x="434" y="3736"/>
                  </a:cubicBezTo>
                  <a:cubicBezTo>
                    <a:pt x="334" y="3903"/>
                    <a:pt x="368" y="4303"/>
                    <a:pt x="501" y="4370"/>
                  </a:cubicBezTo>
                  <a:cubicBezTo>
                    <a:pt x="612" y="4459"/>
                    <a:pt x="798" y="4504"/>
                    <a:pt x="978" y="4504"/>
                  </a:cubicBezTo>
                  <a:cubicBezTo>
                    <a:pt x="1068" y="4504"/>
                    <a:pt x="1157" y="4492"/>
                    <a:pt x="1235" y="4470"/>
                  </a:cubicBezTo>
                  <a:cubicBezTo>
                    <a:pt x="1402" y="4404"/>
                    <a:pt x="1602" y="4203"/>
                    <a:pt x="1702" y="4003"/>
                  </a:cubicBezTo>
                  <a:cubicBezTo>
                    <a:pt x="1935" y="3536"/>
                    <a:pt x="2102" y="3036"/>
                    <a:pt x="2302" y="2536"/>
                  </a:cubicBezTo>
                  <a:lnTo>
                    <a:pt x="4771" y="2536"/>
                  </a:lnTo>
                  <a:cubicBezTo>
                    <a:pt x="4637" y="3003"/>
                    <a:pt x="4504" y="3436"/>
                    <a:pt x="4437" y="3903"/>
                  </a:cubicBezTo>
                  <a:cubicBezTo>
                    <a:pt x="4404" y="4037"/>
                    <a:pt x="4537" y="4270"/>
                    <a:pt x="4637" y="4337"/>
                  </a:cubicBezTo>
                  <a:cubicBezTo>
                    <a:pt x="4660" y="4343"/>
                    <a:pt x="4687" y="4345"/>
                    <a:pt x="4716" y="4345"/>
                  </a:cubicBezTo>
                  <a:cubicBezTo>
                    <a:pt x="4858" y="4345"/>
                    <a:pt x="5055" y="4281"/>
                    <a:pt x="5138" y="4170"/>
                  </a:cubicBezTo>
                  <a:cubicBezTo>
                    <a:pt x="5438" y="3836"/>
                    <a:pt x="5738" y="3470"/>
                    <a:pt x="5905" y="3036"/>
                  </a:cubicBezTo>
                  <a:cubicBezTo>
                    <a:pt x="6105" y="2569"/>
                    <a:pt x="6372" y="2502"/>
                    <a:pt x="6806" y="2502"/>
                  </a:cubicBezTo>
                  <a:lnTo>
                    <a:pt x="18414" y="2502"/>
                  </a:lnTo>
                  <a:cubicBezTo>
                    <a:pt x="18614" y="2502"/>
                    <a:pt x="18848" y="2369"/>
                    <a:pt x="19048" y="2269"/>
                  </a:cubicBezTo>
                  <a:cubicBezTo>
                    <a:pt x="18848" y="2202"/>
                    <a:pt x="18614" y="2069"/>
                    <a:pt x="18414" y="2069"/>
                  </a:cubicBezTo>
                  <a:lnTo>
                    <a:pt x="6472" y="2069"/>
                  </a:lnTo>
                  <a:cubicBezTo>
                    <a:pt x="5605" y="2069"/>
                    <a:pt x="5638" y="2069"/>
                    <a:pt x="5371" y="1268"/>
                  </a:cubicBezTo>
                  <a:cubicBezTo>
                    <a:pt x="5238" y="901"/>
                    <a:pt x="5004" y="501"/>
                    <a:pt x="4737" y="201"/>
                  </a:cubicBezTo>
                  <a:cubicBezTo>
                    <a:pt x="4637" y="67"/>
                    <a:pt x="4337" y="67"/>
                    <a:pt x="4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6298837" y="789528"/>
              <a:ext cx="84141" cy="77764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6076579" y="79111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6530620" y="781592"/>
              <a:ext cx="55565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6721127" y="792702"/>
              <a:ext cx="52390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5674927" y="776832"/>
              <a:ext cx="55564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5865434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5033554" y="78794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4811296" y="79111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5265337" y="780006"/>
              <a:ext cx="53977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5455844" y="792702"/>
              <a:ext cx="52389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4409643" y="776832"/>
              <a:ext cx="55565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4600150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6173420" y="429367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5951162" y="429684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6405203" y="4287322"/>
              <a:ext cx="55564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6595710" y="4298431"/>
              <a:ext cx="53977" cy="58720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5549509" y="4282561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5740016" y="4295257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4908136" y="4293670"/>
              <a:ext cx="84141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4685878" y="429684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5139920" y="4285735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9" name="Google Shape;1179;p39"/>
            <p:cNvSpPr/>
            <p:nvPr/>
          </p:nvSpPr>
          <p:spPr>
            <a:xfrm>
              <a:off x="5330426" y="4298431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4284227" y="4282561"/>
              <a:ext cx="55564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4474733" y="4293670"/>
              <a:ext cx="53977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339971" name="Google Shape;1182;p39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4" t="18671" r="2953" b="7001"/>
          <a:stretch>
            <a:fillRect/>
          </a:stretch>
        </p:blipFill>
        <p:spPr bwMode="auto">
          <a:xfrm>
            <a:off x="891951" y="1661014"/>
            <a:ext cx="3558116" cy="378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1864" y="12403"/>
            <a:ext cx="7840136" cy="6858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618193"/>
            <a:ext cx="2897746" cy="36258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342" y="1879428"/>
            <a:ext cx="2990850" cy="287848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2.1.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Nhắc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nhở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đẽ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7833" y="82073"/>
            <a:ext cx="7376792" cy="5503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ngọt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cha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lo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toan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giàu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mơ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ước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Giàu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ý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).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lo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toan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giàu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457200">
              <a:lnSpc>
                <a:spcPct val="115000"/>
              </a:lnSpc>
              <a:spcAft>
                <a:spcPts val="0"/>
              </a:spcAft>
            </a:pP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lắm</a:t>
            </a:r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con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ơi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457200">
              <a:lnSpc>
                <a:spcPct val="115000"/>
              </a:lnSpc>
              <a:spcAft>
                <a:spcPts val="0"/>
              </a:spcAft>
            </a:pP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Cao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nỗi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buồn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457200">
              <a:lnSpc>
                <a:spcPct val="115000"/>
              </a:lnSpc>
              <a:spcAft>
                <a:spcPts val="0"/>
              </a:spcAft>
            </a:pP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nuôi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77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970" name="Google Shape;1151;p39"/>
          <p:cNvGrpSpPr>
            <a:grpSpLocks/>
          </p:cNvGrpSpPr>
          <p:nvPr/>
        </p:nvGrpSpPr>
        <p:grpSpPr bwMode="auto">
          <a:xfrm>
            <a:off x="4406900" y="905934"/>
            <a:ext cx="6064251" cy="5046133"/>
            <a:chOff x="3304703" y="680023"/>
            <a:chExt cx="4548353" cy="3783458"/>
          </a:xfrm>
        </p:grpSpPr>
        <p:sp>
          <p:nvSpPr>
            <p:cNvPr id="1152" name="Google Shape;1152;p39"/>
            <p:cNvSpPr/>
            <p:nvPr/>
          </p:nvSpPr>
          <p:spPr>
            <a:xfrm>
              <a:off x="7802254" y="849835"/>
              <a:ext cx="50802" cy="3447010"/>
            </a:xfrm>
            <a:custGeom>
              <a:avLst/>
              <a:gdLst/>
              <a:ahLst/>
              <a:cxnLst/>
              <a:rect l="l" t="t" r="r" b="b"/>
              <a:pathLst>
                <a:path w="1001" h="68716" extrusionOk="0">
                  <a:moveTo>
                    <a:pt x="334" y="0"/>
                  </a:moveTo>
                  <a:cubicBezTo>
                    <a:pt x="234" y="600"/>
                    <a:pt x="200" y="1168"/>
                    <a:pt x="234" y="1768"/>
                  </a:cubicBezTo>
                  <a:cubicBezTo>
                    <a:pt x="334" y="3836"/>
                    <a:pt x="534" y="5904"/>
                    <a:pt x="567" y="8006"/>
                  </a:cubicBezTo>
                  <a:cubicBezTo>
                    <a:pt x="634" y="10441"/>
                    <a:pt x="567" y="12909"/>
                    <a:pt x="534" y="15378"/>
                  </a:cubicBezTo>
                  <a:cubicBezTo>
                    <a:pt x="434" y="21082"/>
                    <a:pt x="300" y="26752"/>
                    <a:pt x="234" y="32457"/>
                  </a:cubicBezTo>
                  <a:cubicBezTo>
                    <a:pt x="200" y="36293"/>
                    <a:pt x="234" y="40162"/>
                    <a:pt x="200" y="43998"/>
                  </a:cubicBezTo>
                  <a:cubicBezTo>
                    <a:pt x="167" y="49068"/>
                    <a:pt x="67" y="54139"/>
                    <a:pt x="33" y="59209"/>
                  </a:cubicBezTo>
                  <a:cubicBezTo>
                    <a:pt x="0" y="61177"/>
                    <a:pt x="0" y="63145"/>
                    <a:pt x="33" y="65113"/>
                  </a:cubicBezTo>
                  <a:cubicBezTo>
                    <a:pt x="33" y="66081"/>
                    <a:pt x="67" y="67048"/>
                    <a:pt x="100" y="68049"/>
                  </a:cubicBezTo>
                  <a:cubicBezTo>
                    <a:pt x="100" y="68282"/>
                    <a:pt x="267" y="68516"/>
                    <a:pt x="334" y="68716"/>
                  </a:cubicBezTo>
                  <a:lnTo>
                    <a:pt x="534" y="68716"/>
                  </a:lnTo>
                  <a:cubicBezTo>
                    <a:pt x="567" y="68416"/>
                    <a:pt x="667" y="68115"/>
                    <a:pt x="634" y="67849"/>
                  </a:cubicBezTo>
                  <a:cubicBezTo>
                    <a:pt x="600" y="65847"/>
                    <a:pt x="500" y="63846"/>
                    <a:pt x="500" y="61844"/>
                  </a:cubicBezTo>
                  <a:cubicBezTo>
                    <a:pt x="534" y="57808"/>
                    <a:pt x="634" y="53772"/>
                    <a:pt x="667" y="49736"/>
                  </a:cubicBezTo>
                  <a:cubicBezTo>
                    <a:pt x="701" y="45633"/>
                    <a:pt x="667" y="41496"/>
                    <a:pt x="701" y="37393"/>
                  </a:cubicBezTo>
                  <a:cubicBezTo>
                    <a:pt x="767" y="33157"/>
                    <a:pt x="901" y="28887"/>
                    <a:pt x="934" y="24651"/>
                  </a:cubicBezTo>
                  <a:cubicBezTo>
                    <a:pt x="1001" y="20815"/>
                    <a:pt x="1001" y="16979"/>
                    <a:pt x="1001" y="13143"/>
                  </a:cubicBezTo>
                  <a:cubicBezTo>
                    <a:pt x="1001" y="10708"/>
                    <a:pt x="967" y="8273"/>
                    <a:pt x="901" y="5838"/>
                  </a:cubicBezTo>
                  <a:cubicBezTo>
                    <a:pt x="834" y="4203"/>
                    <a:pt x="600" y="2569"/>
                    <a:pt x="434" y="934"/>
                  </a:cubicBezTo>
                  <a:cubicBezTo>
                    <a:pt x="400" y="600"/>
                    <a:pt x="367" y="30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3304703" y="826029"/>
              <a:ext cx="57152" cy="3510490"/>
            </a:xfrm>
            <a:custGeom>
              <a:avLst/>
              <a:gdLst/>
              <a:ahLst/>
              <a:cxnLst/>
              <a:rect l="l" t="t" r="r" b="b"/>
              <a:pathLst>
                <a:path w="1135" h="69984" extrusionOk="0">
                  <a:moveTo>
                    <a:pt x="567" y="0"/>
                  </a:moveTo>
                  <a:lnTo>
                    <a:pt x="567" y="267"/>
                  </a:lnTo>
                  <a:cubicBezTo>
                    <a:pt x="601" y="2135"/>
                    <a:pt x="500" y="4570"/>
                    <a:pt x="500" y="6438"/>
                  </a:cubicBezTo>
                  <a:cubicBezTo>
                    <a:pt x="434" y="11708"/>
                    <a:pt x="0" y="16945"/>
                    <a:pt x="100" y="22183"/>
                  </a:cubicBezTo>
                  <a:cubicBezTo>
                    <a:pt x="234" y="29354"/>
                    <a:pt x="67" y="36526"/>
                    <a:pt x="134" y="43698"/>
                  </a:cubicBezTo>
                  <a:cubicBezTo>
                    <a:pt x="134" y="48568"/>
                    <a:pt x="300" y="53472"/>
                    <a:pt x="400" y="58342"/>
                  </a:cubicBezTo>
                  <a:cubicBezTo>
                    <a:pt x="467" y="62111"/>
                    <a:pt x="567" y="65847"/>
                    <a:pt x="634" y="69583"/>
                  </a:cubicBezTo>
                  <a:cubicBezTo>
                    <a:pt x="667" y="69717"/>
                    <a:pt x="834" y="69850"/>
                    <a:pt x="901" y="69983"/>
                  </a:cubicBezTo>
                  <a:cubicBezTo>
                    <a:pt x="1001" y="69850"/>
                    <a:pt x="1134" y="69717"/>
                    <a:pt x="1134" y="69583"/>
                  </a:cubicBezTo>
                  <a:cubicBezTo>
                    <a:pt x="1134" y="67849"/>
                    <a:pt x="1101" y="66081"/>
                    <a:pt x="1068" y="64313"/>
                  </a:cubicBezTo>
                  <a:cubicBezTo>
                    <a:pt x="1034" y="62278"/>
                    <a:pt x="967" y="60276"/>
                    <a:pt x="934" y="58242"/>
                  </a:cubicBezTo>
                  <a:cubicBezTo>
                    <a:pt x="834" y="53305"/>
                    <a:pt x="734" y="48368"/>
                    <a:pt x="667" y="43398"/>
                  </a:cubicBezTo>
                  <a:cubicBezTo>
                    <a:pt x="634" y="40562"/>
                    <a:pt x="634" y="37727"/>
                    <a:pt x="634" y="34892"/>
                  </a:cubicBezTo>
                  <a:cubicBezTo>
                    <a:pt x="634" y="30622"/>
                    <a:pt x="634" y="26352"/>
                    <a:pt x="634" y="22082"/>
                  </a:cubicBezTo>
                  <a:cubicBezTo>
                    <a:pt x="634" y="19147"/>
                    <a:pt x="634" y="16212"/>
                    <a:pt x="701" y="13243"/>
                  </a:cubicBezTo>
                  <a:cubicBezTo>
                    <a:pt x="767" y="9840"/>
                    <a:pt x="1101" y="6471"/>
                    <a:pt x="867" y="3069"/>
                  </a:cubicBezTo>
                  <a:cubicBezTo>
                    <a:pt x="801" y="2235"/>
                    <a:pt x="767" y="834"/>
                    <a:pt x="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3328517" y="692719"/>
              <a:ext cx="914433" cy="265033"/>
            </a:xfrm>
            <a:custGeom>
              <a:avLst/>
              <a:gdLst/>
              <a:ahLst/>
              <a:cxnLst/>
              <a:rect l="l" t="t" r="r" b="b"/>
              <a:pathLst>
                <a:path w="18247" h="5256" extrusionOk="0">
                  <a:moveTo>
                    <a:pt x="13410" y="368"/>
                  </a:moveTo>
                  <a:lnTo>
                    <a:pt x="13410" y="368"/>
                  </a:lnTo>
                  <a:cubicBezTo>
                    <a:pt x="13009" y="1102"/>
                    <a:pt x="12376" y="1469"/>
                    <a:pt x="11742" y="1869"/>
                  </a:cubicBezTo>
                  <a:cubicBezTo>
                    <a:pt x="11875" y="1202"/>
                    <a:pt x="12743" y="401"/>
                    <a:pt x="13410" y="368"/>
                  </a:cubicBezTo>
                  <a:close/>
                  <a:moveTo>
                    <a:pt x="17592" y="563"/>
                  </a:moveTo>
                  <a:cubicBezTo>
                    <a:pt x="17610" y="563"/>
                    <a:pt x="17628" y="564"/>
                    <a:pt x="17646" y="568"/>
                  </a:cubicBezTo>
                  <a:cubicBezTo>
                    <a:pt x="17779" y="601"/>
                    <a:pt x="17813" y="735"/>
                    <a:pt x="17779" y="868"/>
                  </a:cubicBezTo>
                  <a:cubicBezTo>
                    <a:pt x="17746" y="1035"/>
                    <a:pt x="17613" y="1168"/>
                    <a:pt x="17479" y="1268"/>
                  </a:cubicBezTo>
                  <a:cubicBezTo>
                    <a:pt x="17346" y="1335"/>
                    <a:pt x="17212" y="1435"/>
                    <a:pt x="17079" y="1502"/>
                  </a:cubicBezTo>
                  <a:cubicBezTo>
                    <a:pt x="16728" y="1598"/>
                    <a:pt x="16407" y="1938"/>
                    <a:pt x="16001" y="1938"/>
                  </a:cubicBezTo>
                  <a:cubicBezTo>
                    <a:pt x="15982" y="1938"/>
                    <a:pt x="15964" y="1937"/>
                    <a:pt x="15945" y="1936"/>
                  </a:cubicBezTo>
                  <a:cubicBezTo>
                    <a:pt x="15978" y="1902"/>
                    <a:pt x="16012" y="1902"/>
                    <a:pt x="16012" y="1869"/>
                  </a:cubicBezTo>
                  <a:cubicBezTo>
                    <a:pt x="16045" y="1802"/>
                    <a:pt x="16078" y="1769"/>
                    <a:pt x="16112" y="1735"/>
                  </a:cubicBezTo>
                  <a:cubicBezTo>
                    <a:pt x="16312" y="1502"/>
                    <a:pt x="16545" y="1302"/>
                    <a:pt x="16745" y="1068"/>
                  </a:cubicBezTo>
                  <a:lnTo>
                    <a:pt x="16712" y="1068"/>
                  </a:lnTo>
                  <a:cubicBezTo>
                    <a:pt x="16845" y="935"/>
                    <a:pt x="17012" y="835"/>
                    <a:pt x="17179" y="735"/>
                  </a:cubicBezTo>
                  <a:cubicBezTo>
                    <a:pt x="17298" y="675"/>
                    <a:pt x="17444" y="563"/>
                    <a:pt x="17592" y="563"/>
                  </a:cubicBezTo>
                  <a:close/>
                  <a:moveTo>
                    <a:pt x="16012" y="2636"/>
                  </a:moveTo>
                  <a:lnTo>
                    <a:pt x="16012" y="2636"/>
                  </a:lnTo>
                  <a:cubicBezTo>
                    <a:pt x="16812" y="2903"/>
                    <a:pt x="17279" y="3503"/>
                    <a:pt x="17379" y="4237"/>
                  </a:cubicBezTo>
                  <a:cubicBezTo>
                    <a:pt x="16745" y="3970"/>
                    <a:pt x="16212" y="3370"/>
                    <a:pt x="16012" y="2636"/>
                  </a:cubicBezTo>
                  <a:close/>
                  <a:moveTo>
                    <a:pt x="11675" y="2569"/>
                  </a:moveTo>
                  <a:lnTo>
                    <a:pt x="11675" y="2569"/>
                  </a:lnTo>
                  <a:cubicBezTo>
                    <a:pt x="12542" y="2769"/>
                    <a:pt x="13176" y="3603"/>
                    <a:pt x="13176" y="4604"/>
                  </a:cubicBezTo>
                  <a:cubicBezTo>
                    <a:pt x="12642" y="3904"/>
                    <a:pt x="12175" y="3270"/>
                    <a:pt x="11675" y="2569"/>
                  </a:cubicBezTo>
                  <a:close/>
                  <a:moveTo>
                    <a:pt x="12843" y="1"/>
                  </a:moveTo>
                  <a:cubicBezTo>
                    <a:pt x="12743" y="1"/>
                    <a:pt x="12676" y="68"/>
                    <a:pt x="12609" y="101"/>
                  </a:cubicBezTo>
                  <a:cubicBezTo>
                    <a:pt x="11942" y="635"/>
                    <a:pt x="11375" y="1235"/>
                    <a:pt x="11175" y="2102"/>
                  </a:cubicBezTo>
                  <a:lnTo>
                    <a:pt x="11108" y="2102"/>
                  </a:lnTo>
                  <a:cubicBezTo>
                    <a:pt x="8406" y="2202"/>
                    <a:pt x="5704" y="2302"/>
                    <a:pt x="3002" y="2403"/>
                  </a:cubicBezTo>
                  <a:cubicBezTo>
                    <a:pt x="2635" y="2419"/>
                    <a:pt x="2268" y="2419"/>
                    <a:pt x="1901" y="2419"/>
                  </a:cubicBezTo>
                  <a:cubicBezTo>
                    <a:pt x="1535" y="2419"/>
                    <a:pt x="1168" y="2419"/>
                    <a:pt x="801" y="2436"/>
                  </a:cubicBezTo>
                  <a:cubicBezTo>
                    <a:pt x="534" y="2469"/>
                    <a:pt x="267" y="2569"/>
                    <a:pt x="0" y="2636"/>
                  </a:cubicBezTo>
                  <a:cubicBezTo>
                    <a:pt x="601" y="2703"/>
                    <a:pt x="1168" y="2703"/>
                    <a:pt x="1735" y="2703"/>
                  </a:cubicBezTo>
                  <a:cubicBezTo>
                    <a:pt x="3269" y="2669"/>
                    <a:pt x="4837" y="2669"/>
                    <a:pt x="6371" y="2669"/>
                  </a:cubicBezTo>
                  <a:cubicBezTo>
                    <a:pt x="7839" y="2636"/>
                    <a:pt x="9273" y="2536"/>
                    <a:pt x="10741" y="2503"/>
                  </a:cubicBezTo>
                  <a:cubicBezTo>
                    <a:pt x="10875" y="2503"/>
                    <a:pt x="11108" y="2603"/>
                    <a:pt x="11175" y="2703"/>
                  </a:cubicBezTo>
                  <a:cubicBezTo>
                    <a:pt x="11708" y="3403"/>
                    <a:pt x="12209" y="4137"/>
                    <a:pt x="12709" y="4838"/>
                  </a:cubicBezTo>
                  <a:cubicBezTo>
                    <a:pt x="12859" y="5037"/>
                    <a:pt x="13027" y="5255"/>
                    <a:pt x="13228" y="5255"/>
                  </a:cubicBezTo>
                  <a:cubicBezTo>
                    <a:pt x="13296" y="5255"/>
                    <a:pt x="13367" y="5230"/>
                    <a:pt x="13443" y="5171"/>
                  </a:cubicBezTo>
                  <a:cubicBezTo>
                    <a:pt x="13643" y="5038"/>
                    <a:pt x="13777" y="4604"/>
                    <a:pt x="13710" y="4371"/>
                  </a:cubicBezTo>
                  <a:cubicBezTo>
                    <a:pt x="13543" y="3737"/>
                    <a:pt x="13243" y="3136"/>
                    <a:pt x="12976" y="2503"/>
                  </a:cubicBezTo>
                  <a:lnTo>
                    <a:pt x="15378" y="2503"/>
                  </a:lnTo>
                  <a:cubicBezTo>
                    <a:pt x="15545" y="3270"/>
                    <a:pt x="15945" y="3870"/>
                    <a:pt x="16545" y="4337"/>
                  </a:cubicBezTo>
                  <a:cubicBezTo>
                    <a:pt x="16806" y="4546"/>
                    <a:pt x="17046" y="4897"/>
                    <a:pt x="17378" y="4897"/>
                  </a:cubicBezTo>
                  <a:cubicBezTo>
                    <a:pt x="17471" y="4897"/>
                    <a:pt x="17570" y="4870"/>
                    <a:pt x="17679" y="4804"/>
                  </a:cubicBezTo>
                  <a:cubicBezTo>
                    <a:pt x="18013" y="4671"/>
                    <a:pt x="17946" y="4037"/>
                    <a:pt x="17579" y="3437"/>
                  </a:cubicBezTo>
                  <a:cubicBezTo>
                    <a:pt x="17312" y="3003"/>
                    <a:pt x="16946" y="2669"/>
                    <a:pt x="16645" y="2302"/>
                  </a:cubicBezTo>
                  <a:cubicBezTo>
                    <a:pt x="16979" y="2069"/>
                    <a:pt x="17312" y="1869"/>
                    <a:pt x="17646" y="1635"/>
                  </a:cubicBezTo>
                  <a:cubicBezTo>
                    <a:pt x="17946" y="1435"/>
                    <a:pt x="18246" y="1135"/>
                    <a:pt x="18213" y="735"/>
                  </a:cubicBezTo>
                  <a:cubicBezTo>
                    <a:pt x="18184" y="380"/>
                    <a:pt x="17892" y="156"/>
                    <a:pt x="17548" y="156"/>
                  </a:cubicBezTo>
                  <a:cubicBezTo>
                    <a:pt x="17503" y="156"/>
                    <a:pt x="17458" y="160"/>
                    <a:pt x="17413" y="168"/>
                  </a:cubicBezTo>
                  <a:cubicBezTo>
                    <a:pt x="17046" y="268"/>
                    <a:pt x="16712" y="501"/>
                    <a:pt x="16445" y="735"/>
                  </a:cubicBezTo>
                  <a:cubicBezTo>
                    <a:pt x="16145" y="1002"/>
                    <a:pt x="15878" y="1302"/>
                    <a:pt x="15678" y="1635"/>
                  </a:cubicBezTo>
                  <a:cubicBezTo>
                    <a:pt x="15645" y="1702"/>
                    <a:pt x="15645" y="1735"/>
                    <a:pt x="15645" y="1769"/>
                  </a:cubicBezTo>
                  <a:cubicBezTo>
                    <a:pt x="15611" y="1769"/>
                    <a:pt x="15611" y="1802"/>
                    <a:pt x="15611" y="1802"/>
                  </a:cubicBezTo>
                  <a:cubicBezTo>
                    <a:pt x="15545" y="1902"/>
                    <a:pt x="15411" y="2002"/>
                    <a:pt x="15311" y="2002"/>
                  </a:cubicBezTo>
                  <a:cubicBezTo>
                    <a:pt x="14344" y="2036"/>
                    <a:pt x="13376" y="2036"/>
                    <a:pt x="12409" y="2036"/>
                  </a:cubicBezTo>
                  <a:cubicBezTo>
                    <a:pt x="12776" y="1669"/>
                    <a:pt x="13210" y="1368"/>
                    <a:pt x="13543" y="968"/>
                  </a:cubicBezTo>
                  <a:cubicBezTo>
                    <a:pt x="13710" y="768"/>
                    <a:pt x="13677" y="401"/>
                    <a:pt x="13777" y="101"/>
                  </a:cubicBezTo>
                  <a:cubicBezTo>
                    <a:pt x="13443" y="68"/>
                    <a:pt x="13143" y="34"/>
                    <a:pt x="12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6983074" y="680023"/>
              <a:ext cx="809654" cy="266620"/>
            </a:xfrm>
            <a:custGeom>
              <a:avLst/>
              <a:gdLst/>
              <a:ahLst/>
              <a:cxnLst/>
              <a:rect l="l" t="t" r="r" b="b"/>
              <a:pathLst>
                <a:path w="16145" h="5309" extrusionOk="0">
                  <a:moveTo>
                    <a:pt x="667" y="1168"/>
                  </a:moveTo>
                  <a:lnTo>
                    <a:pt x="1601" y="2569"/>
                  </a:lnTo>
                  <a:cubicBezTo>
                    <a:pt x="1568" y="2603"/>
                    <a:pt x="1534" y="2636"/>
                    <a:pt x="1468" y="2670"/>
                  </a:cubicBezTo>
                  <a:cubicBezTo>
                    <a:pt x="867" y="2403"/>
                    <a:pt x="600" y="1902"/>
                    <a:pt x="534" y="1269"/>
                  </a:cubicBezTo>
                  <a:cubicBezTo>
                    <a:pt x="567" y="1235"/>
                    <a:pt x="634" y="1202"/>
                    <a:pt x="667" y="1168"/>
                  </a:cubicBezTo>
                  <a:close/>
                  <a:moveTo>
                    <a:pt x="4170" y="601"/>
                  </a:moveTo>
                  <a:cubicBezTo>
                    <a:pt x="4870" y="902"/>
                    <a:pt x="5471" y="1936"/>
                    <a:pt x="5437" y="2670"/>
                  </a:cubicBezTo>
                  <a:cubicBezTo>
                    <a:pt x="4803" y="2036"/>
                    <a:pt x="4403" y="1402"/>
                    <a:pt x="4170" y="601"/>
                  </a:cubicBezTo>
                  <a:close/>
                  <a:moveTo>
                    <a:pt x="1835" y="3470"/>
                  </a:moveTo>
                  <a:lnTo>
                    <a:pt x="1835" y="3470"/>
                  </a:lnTo>
                  <a:cubicBezTo>
                    <a:pt x="1742" y="4182"/>
                    <a:pt x="1448" y="4578"/>
                    <a:pt x="979" y="4578"/>
                  </a:cubicBezTo>
                  <a:cubicBezTo>
                    <a:pt x="943" y="4578"/>
                    <a:pt x="906" y="4576"/>
                    <a:pt x="867" y="4571"/>
                  </a:cubicBezTo>
                  <a:cubicBezTo>
                    <a:pt x="1201" y="4204"/>
                    <a:pt x="1501" y="3837"/>
                    <a:pt x="1835" y="3470"/>
                  </a:cubicBezTo>
                  <a:close/>
                  <a:moveTo>
                    <a:pt x="5204" y="3737"/>
                  </a:moveTo>
                  <a:cubicBezTo>
                    <a:pt x="5270" y="3770"/>
                    <a:pt x="5304" y="3804"/>
                    <a:pt x="5371" y="3837"/>
                  </a:cubicBezTo>
                  <a:cubicBezTo>
                    <a:pt x="5170" y="4171"/>
                    <a:pt x="4970" y="4471"/>
                    <a:pt x="4737" y="4804"/>
                  </a:cubicBezTo>
                  <a:lnTo>
                    <a:pt x="4570" y="4704"/>
                  </a:lnTo>
                  <a:cubicBezTo>
                    <a:pt x="4770" y="4371"/>
                    <a:pt x="5004" y="4037"/>
                    <a:pt x="5204" y="3737"/>
                  </a:cubicBezTo>
                  <a:close/>
                  <a:moveTo>
                    <a:pt x="4103" y="1"/>
                  </a:moveTo>
                  <a:cubicBezTo>
                    <a:pt x="4029" y="1"/>
                    <a:pt x="3958" y="12"/>
                    <a:pt x="3903" y="34"/>
                  </a:cubicBezTo>
                  <a:cubicBezTo>
                    <a:pt x="3803" y="101"/>
                    <a:pt x="3703" y="435"/>
                    <a:pt x="3736" y="601"/>
                  </a:cubicBezTo>
                  <a:cubicBezTo>
                    <a:pt x="3903" y="1068"/>
                    <a:pt x="4103" y="1535"/>
                    <a:pt x="4336" y="2002"/>
                  </a:cubicBezTo>
                  <a:cubicBezTo>
                    <a:pt x="4437" y="2236"/>
                    <a:pt x="4603" y="2403"/>
                    <a:pt x="4737" y="2670"/>
                  </a:cubicBezTo>
                  <a:cubicBezTo>
                    <a:pt x="4225" y="2670"/>
                    <a:pt x="3729" y="2655"/>
                    <a:pt x="3237" y="2655"/>
                  </a:cubicBezTo>
                  <a:cubicBezTo>
                    <a:pt x="2991" y="2655"/>
                    <a:pt x="2746" y="2658"/>
                    <a:pt x="2502" y="2670"/>
                  </a:cubicBezTo>
                  <a:cubicBezTo>
                    <a:pt x="2335" y="2670"/>
                    <a:pt x="2135" y="2770"/>
                    <a:pt x="1868" y="2836"/>
                  </a:cubicBezTo>
                  <a:cubicBezTo>
                    <a:pt x="1935" y="2002"/>
                    <a:pt x="1468" y="1335"/>
                    <a:pt x="901" y="768"/>
                  </a:cubicBezTo>
                  <a:cubicBezTo>
                    <a:pt x="781" y="649"/>
                    <a:pt x="529" y="529"/>
                    <a:pt x="405" y="529"/>
                  </a:cubicBezTo>
                  <a:cubicBezTo>
                    <a:pt x="390" y="529"/>
                    <a:pt x="378" y="531"/>
                    <a:pt x="367" y="535"/>
                  </a:cubicBezTo>
                  <a:cubicBezTo>
                    <a:pt x="200" y="635"/>
                    <a:pt x="100" y="902"/>
                    <a:pt x="33" y="1102"/>
                  </a:cubicBezTo>
                  <a:cubicBezTo>
                    <a:pt x="0" y="1235"/>
                    <a:pt x="100" y="1435"/>
                    <a:pt x="133" y="1602"/>
                  </a:cubicBezTo>
                  <a:cubicBezTo>
                    <a:pt x="300" y="2336"/>
                    <a:pt x="767" y="2836"/>
                    <a:pt x="1434" y="3203"/>
                  </a:cubicBezTo>
                  <a:cubicBezTo>
                    <a:pt x="1134" y="3570"/>
                    <a:pt x="834" y="3870"/>
                    <a:pt x="600" y="4237"/>
                  </a:cubicBezTo>
                  <a:cubicBezTo>
                    <a:pt x="500" y="4437"/>
                    <a:pt x="467" y="4838"/>
                    <a:pt x="600" y="4938"/>
                  </a:cubicBezTo>
                  <a:cubicBezTo>
                    <a:pt x="692" y="5052"/>
                    <a:pt x="892" y="5103"/>
                    <a:pt x="1084" y="5103"/>
                  </a:cubicBezTo>
                  <a:cubicBezTo>
                    <a:pt x="1173" y="5103"/>
                    <a:pt x="1260" y="5092"/>
                    <a:pt x="1334" y="5071"/>
                  </a:cubicBezTo>
                  <a:cubicBezTo>
                    <a:pt x="1601" y="5005"/>
                    <a:pt x="1868" y="4771"/>
                    <a:pt x="2001" y="4538"/>
                  </a:cubicBezTo>
                  <a:cubicBezTo>
                    <a:pt x="2268" y="4104"/>
                    <a:pt x="2468" y="3604"/>
                    <a:pt x="2702" y="3137"/>
                  </a:cubicBezTo>
                  <a:lnTo>
                    <a:pt x="5204" y="3137"/>
                  </a:lnTo>
                  <a:cubicBezTo>
                    <a:pt x="4904" y="3470"/>
                    <a:pt x="4603" y="3770"/>
                    <a:pt x="4370" y="4104"/>
                  </a:cubicBezTo>
                  <a:cubicBezTo>
                    <a:pt x="4070" y="4571"/>
                    <a:pt x="4103" y="5105"/>
                    <a:pt x="4370" y="5238"/>
                  </a:cubicBezTo>
                  <a:cubicBezTo>
                    <a:pt x="4469" y="5288"/>
                    <a:pt x="4558" y="5309"/>
                    <a:pt x="4639" y="5309"/>
                  </a:cubicBezTo>
                  <a:cubicBezTo>
                    <a:pt x="4938" y="5309"/>
                    <a:pt x="5127" y="5022"/>
                    <a:pt x="5337" y="4838"/>
                  </a:cubicBezTo>
                  <a:cubicBezTo>
                    <a:pt x="5504" y="4704"/>
                    <a:pt x="5604" y="4538"/>
                    <a:pt x="5704" y="4337"/>
                  </a:cubicBezTo>
                  <a:cubicBezTo>
                    <a:pt x="5838" y="3937"/>
                    <a:pt x="5971" y="3537"/>
                    <a:pt x="6104" y="3137"/>
                  </a:cubicBezTo>
                  <a:cubicBezTo>
                    <a:pt x="6505" y="3137"/>
                    <a:pt x="6920" y="3122"/>
                    <a:pt x="7330" y="3122"/>
                  </a:cubicBezTo>
                  <a:cubicBezTo>
                    <a:pt x="7535" y="3122"/>
                    <a:pt x="7739" y="3125"/>
                    <a:pt x="7939" y="3137"/>
                  </a:cubicBezTo>
                  <a:cubicBezTo>
                    <a:pt x="10508" y="3170"/>
                    <a:pt x="13043" y="3237"/>
                    <a:pt x="15578" y="3270"/>
                  </a:cubicBezTo>
                  <a:cubicBezTo>
                    <a:pt x="15778" y="3270"/>
                    <a:pt x="15945" y="3070"/>
                    <a:pt x="16145" y="3003"/>
                  </a:cubicBezTo>
                  <a:cubicBezTo>
                    <a:pt x="15945" y="2936"/>
                    <a:pt x="15778" y="2836"/>
                    <a:pt x="15578" y="2836"/>
                  </a:cubicBezTo>
                  <a:cubicBezTo>
                    <a:pt x="14510" y="2836"/>
                    <a:pt x="13410" y="2870"/>
                    <a:pt x="12342" y="2870"/>
                  </a:cubicBezTo>
                  <a:cubicBezTo>
                    <a:pt x="10407" y="2836"/>
                    <a:pt x="8506" y="2736"/>
                    <a:pt x="6605" y="2703"/>
                  </a:cubicBezTo>
                  <a:cubicBezTo>
                    <a:pt x="6104" y="2703"/>
                    <a:pt x="5904" y="2569"/>
                    <a:pt x="5804" y="2069"/>
                  </a:cubicBezTo>
                  <a:cubicBezTo>
                    <a:pt x="5671" y="1235"/>
                    <a:pt x="5170" y="601"/>
                    <a:pt x="4503" y="134"/>
                  </a:cubicBezTo>
                  <a:cubicBezTo>
                    <a:pt x="4414" y="45"/>
                    <a:pt x="4251" y="1"/>
                    <a:pt x="4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3374556" y="4171469"/>
              <a:ext cx="690588" cy="292012"/>
            </a:xfrm>
            <a:custGeom>
              <a:avLst/>
              <a:gdLst/>
              <a:ahLst/>
              <a:cxnLst/>
              <a:rect l="l" t="t" r="r" b="b"/>
              <a:pathLst>
                <a:path w="13744" h="5821" extrusionOk="0">
                  <a:moveTo>
                    <a:pt x="7539" y="597"/>
                  </a:moveTo>
                  <a:cubicBezTo>
                    <a:pt x="7572" y="630"/>
                    <a:pt x="7606" y="663"/>
                    <a:pt x="7672" y="730"/>
                  </a:cubicBezTo>
                  <a:cubicBezTo>
                    <a:pt x="7272" y="1197"/>
                    <a:pt x="6905" y="1664"/>
                    <a:pt x="6505" y="2131"/>
                  </a:cubicBezTo>
                  <a:cubicBezTo>
                    <a:pt x="6505" y="1364"/>
                    <a:pt x="7038" y="997"/>
                    <a:pt x="7539" y="597"/>
                  </a:cubicBezTo>
                  <a:close/>
                  <a:moveTo>
                    <a:pt x="12993" y="883"/>
                  </a:moveTo>
                  <a:cubicBezTo>
                    <a:pt x="13046" y="883"/>
                    <a:pt x="13096" y="888"/>
                    <a:pt x="13143" y="897"/>
                  </a:cubicBezTo>
                  <a:cubicBezTo>
                    <a:pt x="12376" y="1531"/>
                    <a:pt x="11842" y="2398"/>
                    <a:pt x="10708" y="2431"/>
                  </a:cubicBezTo>
                  <a:cubicBezTo>
                    <a:pt x="11050" y="1715"/>
                    <a:pt x="12263" y="883"/>
                    <a:pt x="12993" y="883"/>
                  </a:cubicBezTo>
                  <a:close/>
                  <a:moveTo>
                    <a:pt x="10207" y="2898"/>
                  </a:moveTo>
                  <a:cubicBezTo>
                    <a:pt x="10674" y="3565"/>
                    <a:pt x="11108" y="4266"/>
                    <a:pt x="11575" y="4933"/>
                  </a:cubicBezTo>
                  <a:cubicBezTo>
                    <a:pt x="11508" y="4966"/>
                    <a:pt x="11442" y="5000"/>
                    <a:pt x="11375" y="5066"/>
                  </a:cubicBezTo>
                  <a:cubicBezTo>
                    <a:pt x="10941" y="4366"/>
                    <a:pt x="10508" y="3665"/>
                    <a:pt x="10074" y="2998"/>
                  </a:cubicBezTo>
                  <a:lnTo>
                    <a:pt x="10207" y="2898"/>
                  </a:lnTo>
                  <a:close/>
                  <a:moveTo>
                    <a:pt x="6305" y="3399"/>
                  </a:moveTo>
                  <a:lnTo>
                    <a:pt x="6305" y="3399"/>
                  </a:lnTo>
                  <a:cubicBezTo>
                    <a:pt x="7072" y="3799"/>
                    <a:pt x="7472" y="4399"/>
                    <a:pt x="7572" y="5333"/>
                  </a:cubicBezTo>
                  <a:cubicBezTo>
                    <a:pt x="6605" y="4966"/>
                    <a:pt x="6738" y="3999"/>
                    <a:pt x="6305" y="3399"/>
                  </a:cubicBezTo>
                  <a:close/>
                  <a:moveTo>
                    <a:pt x="7773" y="1"/>
                  </a:moveTo>
                  <a:cubicBezTo>
                    <a:pt x="7706" y="1"/>
                    <a:pt x="7626" y="31"/>
                    <a:pt x="7539" y="96"/>
                  </a:cubicBezTo>
                  <a:cubicBezTo>
                    <a:pt x="6872" y="630"/>
                    <a:pt x="6205" y="1130"/>
                    <a:pt x="6038" y="2031"/>
                  </a:cubicBezTo>
                  <a:cubicBezTo>
                    <a:pt x="6004" y="2331"/>
                    <a:pt x="6038" y="2598"/>
                    <a:pt x="6038" y="3032"/>
                  </a:cubicBezTo>
                  <a:lnTo>
                    <a:pt x="0" y="3032"/>
                  </a:lnTo>
                  <a:cubicBezTo>
                    <a:pt x="0" y="3098"/>
                    <a:pt x="0" y="3198"/>
                    <a:pt x="0" y="3265"/>
                  </a:cubicBezTo>
                  <a:lnTo>
                    <a:pt x="5604" y="3265"/>
                  </a:lnTo>
                  <a:cubicBezTo>
                    <a:pt x="5971" y="4032"/>
                    <a:pt x="6238" y="4666"/>
                    <a:pt x="6538" y="5267"/>
                  </a:cubicBezTo>
                  <a:cubicBezTo>
                    <a:pt x="6746" y="5605"/>
                    <a:pt x="7157" y="5821"/>
                    <a:pt x="7470" y="5821"/>
                  </a:cubicBezTo>
                  <a:cubicBezTo>
                    <a:pt x="7559" y="5821"/>
                    <a:pt x="7639" y="5804"/>
                    <a:pt x="7706" y="5767"/>
                  </a:cubicBezTo>
                  <a:cubicBezTo>
                    <a:pt x="8173" y="5467"/>
                    <a:pt x="8006" y="5033"/>
                    <a:pt x="7872" y="4699"/>
                  </a:cubicBezTo>
                  <a:cubicBezTo>
                    <a:pt x="7706" y="4232"/>
                    <a:pt x="7439" y="3799"/>
                    <a:pt x="7205" y="3332"/>
                  </a:cubicBezTo>
                  <a:lnTo>
                    <a:pt x="8206" y="3332"/>
                  </a:lnTo>
                  <a:cubicBezTo>
                    <a:pt x="9740" y="3332"/>
                    <a:pt x="9740" y="3365"/>
                    <a:pt x="10508" y="4699"/>
                  </a:cubicBezTo>
                  <a:cubicBezTo>
                    <a:pt x="10708" y="5000"/>
                    <a:pt x="10975" y="5267"/>
                    <a:pt x="11241" y="5467"/>
                  </a:cubicBezTo>
                  <a:cubicBezTo>
                    <a:pt x="11353" y="5556"/>
                    <a:pt x="11508" y="5556"/>
                    <a:pt x="11669" y="5556"/>
                  </a:cubicBezTo>
                  <a:cubicBezTo>
                    <a:pt x="11749" y="5556"/>
                    <a:pt x="11831" y="5556"/>
                    <a:pt x="11909" y="5567"/>
                  </a:cubicBezTo>
                  <a:cubicBezTo>
                    <a:pt x="11875" y="5333"/>
                    <a:pt x="11942" y="5100"/>
                    <a:pt x="11875" y="4900"/>
                  </a:cubicBezTo>
                  <a:cubicBezTo>
                    <a:pt x="11542" y="4299"/>
                    <a:pt x="11141" y="3699"/>
                    <a:pt x="10741" y="2998"/>
                  </a:cubicBezTo>
                  <a:cubicBezTo>
                    <a:pt x="11909" y="2932"/>
                    <a:pt x="12576" y="2098"/>
                    <a:pt x="13310" y="1397"/>
                  </a:cubicBezTo>
                  <a:cubicBezTo>
                    <a:pt x="13576" y="1197"/>
                    <a:pt x="13743" y="863"/>
                    <a:pt x="13510" y="630"/>
                  </a:cubicBezTo>
                  <a:cubicBezTo>
                    <a:pt x="13373" y="465"/>
                    <a:pt x="13077" y="346"/>
                    <a:pt x="12865" y="346"/>
                  </a:cubicBezTo>
                  <a:cubicBezTo>
                    <a:pt x="12820" y="346"/>
                    <a:pt x="12778" y="351"/>
                    <a:pt x="12743" y="363"/>
                  </a:cubicBezTo>
                  <a:cubicBezTo>
                    <a:pt x="11608" y="763"/>
                    <a:pt x="10574" y="1397"/>
                    <a:pt x="10041" y="2531"/>
                  </a:cubicBezTo>
                  <a:cubicBezTo>
                    <a:pt x="9874" y="2898"/>
                    <a:pt x="9674" y="2965"/>
                    <a:pt x="9373" y="2965"/>
                  </a:cubicBezTo>
                  <a:cubicBezTo>
                    <a:pt x="8540" y="2965"/>
                    <a:pt x="7706" y="2965"/>
                    <a:pt x="6872" y="2932"/>
                  </a:cubicBezTo>
                  <a:cubicBezTo>
                    <a:pt x="6738" y="2932"/>
                    <a:pt x="6605" y="2898"/>
                    <a:pt x="6471" y="2865"/>
                  </a:cubicBezTo>
                  <a:cubicBezTo>
                    <a:pt x="6938" y="2264"/>
                    <a:pt x="7372" y="1764"/>
                    <a:pt x="7706" y="1230"/>
                  </a:cubicBezTo>
                  <a:cubicBezTo>
                    <a:pt x="7872" y="997"/>
                    <a:pt x="7939" y="663"/>
                    <a:pt x="7972" y="330"/>
                  </a:cubicBezTo>
                  <a:cubicBezTo>
                    <a:pt x="7995" y="128"/>
                    <a:pt x="7912" y="1"/>
                    <a:pt x="7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6868770" y="4214319"/>
              <a:ext cx="955710" cy="226943"/>
            </a:xfrm>
            <a:custGeom>
              <a:avLst/>
              <a:gdLst/>
              <a:ahLst/>
              <a:cxnLst/>
              <a:rect l="l" t="t" r="r" b="b"/>
              <a:pathLst>
                <a:path w="19048" h="4504" extrusionOk="0">
                  <a:moveTo>
                    <a:pt x="601" y="634"/>
                  </a:moveTo>
                  <a:cubicBezTo>
                    <a:pt x="901" y="1001"/>
                    <a:pt x="1168" y="1335"/>
                    <a:pt x="1435" y="1702"/>
                  </a:cubicBezTo>
                  <a:cubicBezTo>
                    <a:pt x="1402" y="1735"/>
                    <a:pt x="1368" y="1768"/>
                    <a:pt x="1302" y="1835"/>
                  </a:cubicBezTo>
                  <a:cubicBezTo>
                    <a:pt x="1001" y="1468"/>
                    <a:pt x="735" y="1135"/>
                    <a:pt x="434" y="768"/>
                  </a:cubicBezTo>
                  <a:lnTo>
                    <a:pt x="601" y="634"/>
                  </a:lnTo>
                  <a:close/>
                  <a:moveTo>
                    <a:pt x="5471" y="2502"/>
                  </a:moveTo>
                  <a:cubicBezTo>
                    <a:pt x="5505" y="2536"/>
                    <a:pt x="5571" y="2569"/>
                    <a:pt x="5638" y="2602"/>
                  </a:cubicBezTo>
                  <a:cubicBezTo>
                    <a:pt x="5405" y="2969"/>
                    <a:pt x="5171" y="3336"/>
                    <a:pt x="4938" y="3703"/>
                  </a:cubicBezTo>
                  <a:cubicBezTo>
                    <a:pt x="4904" y="3670"/>
                    <a:pt x="4871" y="3636"/>
                    <a:pt x="4804" y="3603"/>
                  </a:cubicBezTo>
                  <a:cubicBezTo>
                    <a:pt x="4971" y="3203"/>
                    <a:pt x="5004" y="2702"/>
                    <a:pt x="5471" y="2502"/>
                  </a:cubicBezTo>
                  <a:close/>
                  <a:moveTo>
                    <a:pt x="1569" y="2836"/>
                  </a:moveTo>
                  <a:lnTo>
                    <a:pt x="1569" y="2836"/>
                  </a:lnTo>
                  <a:cubicBezTo>
                    <a:pt x="1402" y="3303"/>
                    <a:pt x="1402" y="3870"/>
                    <a:pt x="801" y="4237"/>
                  </a:cubicBezTo>
                  <a:cubicBezTo>
                    <a:pt x="701" y="3470"/>
                    <a:pt x="1102" y="3103"/>
                    <a:pt x="1569" y="2836"/>
                  </a:cubicBezTo>
                  <a:close/>
                  <a:moveTo>
                    <a:pt x="4104" y="0"/>
                  </a:moveTo>
                  <a:cubicBezTo>
                    <a:pt x="4070" y="234"/>
                    <a:pt x="3937" y="501"/>
                    <a:pt x="4004" y="701"/>
                  </a:cubicBezTo>
                  <a:cubicBezTo>
                    <a:pt x="4237" y="1168"/>
                    <a:pt x="4571" y="1602"/>
                    <a:pt x="4871" y="2069"/>
                  </a:cubicBezTo>
                  <a:cubicBezTo>
                    <a:pt x="4037" y="2069"/>
                    <a:pt x="3136" y="2069"/>
                    <a:pt x="2236" y="2035"/>
                  </a:cubicBezTo>
                  <a:cubicBezTo>
                    <a:pt x="2102" y="2035"/>
                    <a:pt x="1902" y="1835"/>
                    <a:pt x="1802" y="1702"/>
                  </a:cubicBezTo>
                  <a:cubicBezTo>
                    <a:pt x="1435" y="1235"/>
                    <a:pt x="1102" y="701"/>
                    <a:pt x="735" y="234"/>
                  </a:cubicBezTo>
                  <a:cubicBezTo>
                    <a:pt x="670" y="169"/>
                    <a:pt x="522" y="132"/>
                    <a:pt x="398" y="132"/>
                  </a:cubicBezTo>
                  <a:cubicBezTo>
                    <a:pt x="330" y="132"/>
                    <a:pt x="270" y="144"/>
                    <a:pt x="234" y="167"/>
                  </a:cubicBezTo>
                  <a:cubicBezTo>
                    <a:pt x="134" y="301"/>
                    <a:pt x="1" y="534"/>
                    <a:pt x="67" y="701"/>
                  </a:cubicBezTo>
                  <a:cubicBezTo>
                    <a:pt x="168" y="1034"/>
                    <a:pt x="334" y="1368"/>
                    <a:pt x="568" y="1635"/>
                  </a:cubicBezTo>
                  <a:cubicBezTo>
                    <a:pt x="801" y="1935"/>
                    <a:pt x="1102" y="2169"/>
                    <a:pt x="1302" y="2335"/>
                  </a:cubicBezTo>
                  <a:cubicBezTo>
                    <a:pt x="968" y="2869"/>
                    <a:pt x="635" y="3269"/>
                    <a:pt x="434" y="3736"/>
                  </a:cubicBezTo>
                  <a:cubicBezTo>
                    <a:pt x="334" y="3903"/>
                    <a:pt x="368" y="4303"/>
                    <a:pt x="501" y="4370"/>
                  </a:cubicBezTo>
                  <a:cubicBezTo>
                    <a:pt x="612" y="4459"/>
                    <a:pt x="798" y="4504"/>
                    <a:pt x="978" y="4504"/>
                  </a:cubicBezTo>
                  <a:cubicBezTo>
                    <a:pt x="1068" y="4504"/>
                    <a:pt x="1157" y="4492"/>
                    <a:pt x="1235" y="4470"/>
                  </a:cubicBezTo>
                  <a:cubicBezTo>
                    <a:pt x="1402" y="4404"/>
                    <a:pt x="1602" y="4203"/>
                    <a:pt x="1702" y="4003"/>
                  </a:cubicBezTo>
                  <a:cubicBezTo>
                    <a:pt x="1935" y="3536"/>
                    <a:pt x="2102" y="3036"/>
                    <a:pt x="2302" y="2536"/>
                  </a:cubicBezTo>
                  <a:lnTo>
                    <a:pt x="4771" y="2536"/>
                  </a:lnTo>
                  <a:cubicBezTo>
                    <a:pt x="4637" y="3003"/>
                    <a:pt x="4504" y="3436"/>
                    <a:pt x="4437" y="3903"/>
                  </a:cubicBezTo>
                  <a:cubicBezTo>
                    <a:pt x="4404" y="4037"/>
                    <a:pt x="4537" y="4270"/>
                    <a:pt x="4637" y="4337"/>
                  </a:cubicBezTo>
                  <a:cubicBezTo>
                    <a:pt x="4660" y="4343"/>
                    <a:pt x="4687" y="4345"/>
                    <a:pt x="4716" y="4345"/>
                  </a:cubicBezTo>
                  <a:cubicBezTo>
                    <a:pt x="4858" y="4345"/>
                    <a:pt x="5055" y="4281"/>
                    <a:pt x="5138" y="4170"/>
                  </a:cubicBezTo>
                  <a:cubicBezTo>
                    <a:pt x="5438" y="3836"/>
                    <a:pt x="5738" y="3470"/>
                    <a:pt x="5905" y="3036"/>
                  </a:cubicBezTo>
                  <a:cubicBezTo>
                    <a:pt x="6105" y="2569"/>
                    <a:pt x="6372" y="2502"/>
                    <a:pt x="6806" y="2502"/>
                  </a:cubicBezTo>
                  <a:lnTo>
                    <a:pt x="18414" y="2502"/>
                  </a:lnTo>
                  <a:cubicBezTo>
                    <a:pt x="18614" y="2502"/>
                    <a:pt x="18848" y="2369"/>
                    <a:pt x="19048" y="2269"/>
                  </a:cubicBezTo>
                  <a:cubicBezTo>
                    <a:pt x="18848" y="2202"/>
                    <a:pt x="18614" y="2069"/>
                    <a:pt x="18414" y="2069"/>
                  </a:cubicBezTo>
                  <a:lnTo>
                    <a:pt x="6472" y="2069"/>
                  </a:lnTo>
                  <a:cubicBezTo>
                    <a:pt x="5605" y="2069"/>
                    <a:pt x="5638" y="2069"/>
                    <a:pt x="5371" y="1268"/>
                  </a:cubicBezTo>
                  <a:cubicBezTo>
                    <a:pt x="5238" y="901"/>
                    <a:pt x="5004" y="501"/>
                    <a:pt x="4737" y="201"/>
                  </a:cubicBezTo>
                  <a:cubicBezTo>
                    <a:pt x="4637" y="67"/>
                    <a:pt x="4337" y="67"/>
                    <a:pt x="4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6298837" y="789528"/>
              <a:ext cx="84141" cy="77764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6076579" y="79111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6530620" y="781592"/>
              <a:ext cx="55565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6721127" y="792702"/>
              <a:ext cx="52390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5674927" y="776832"/>
              <a:ext cx="55564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5865434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5033554" y="78794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4811296" y="79111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5265337" y="780006"/>
              <a:ext cx="53977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5455844" y="792702"/>
              <a:ext cx="52389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4409643" y="776832"/>
              <a:ext cx="55565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4600150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6173420" y="429367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5951162" y="429684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6405203" y="4287322"/>
              <a:ext cx="55564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6595710" y="4298431"/>
              <a:ext cx="53977" cy="58720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5549509" y="4282561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5740016" y="4295257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4908136" y="4293670"/>
              <a:ext cx="84141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4685878" y="429684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5139920" y="4285735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9" name="Google Shape;1179;p39"/>
            <p:cNvSpPr/>
            <p:nvPr/>
          </p:nvSpPr>
          <p:spPr>
            <a:xfrm>
              <a:off x="5330426" y="4298431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4284227" y="4282561"/>
              <a:ext cx="55564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4474733" y="4293670"/>
              <a:ext cx="53977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339971" name="Google Shape;1182;p39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4" t="18671" r="2953" b="7001"/>
          <a:stretch>
            <a:fillRect/>
          </a:stretch>
        </p:blipFill>
        <p:spPr bwMode="auto">
          <a:xfrm>
            <a:off x="891951" y="1661014"/>
            <a:ext cx="3558116" cy="378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1864" y="12403"/>
            <a:ext cx="7840136" cy="6858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18193"/>
            <a:ext cx="4318831" cy="36258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05507" y="431706"/>
            <a:ext cx="7332849" cy="5998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lắm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”–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tấm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cha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lắm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”–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bởi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nỗi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cha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lộ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qua.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duy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miền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núi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Y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nỗi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buồn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conngười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254" y="1276351"/>
            <a:ext cx="4350678" cy="488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779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970" name="Google Shape;1151;p39"/>
          <p:cNvGrpSpPr>
            <a:grpSpLocks/>
          </p:cNvGrpSpPr>
          <p:nvPr/>
        </p:nvGrpSpPr>
        <p:grpSpPr bwMode="auto">
          <a:xfrm>
            <a:off x="4406900" y="905934"/>
            <a:ext cx="6064251" cy="5046133"/>
            <a:chOff x="3304703" y="680023"/>
            <a:chExt cx="4548353" cy="3783458"/>
          </a:xfrm>
        </p:grpSpPr>
        <p:sp>
          <p:nvSpPr>
            <p:cNvPr id="1152" name="Google Shape;1152;p39"/>
            <p:cNvSpPr/>
            <p:nvPr/>
          </p:nvSpPr>
          <p:spPr>
            <a:xfrm>
              <a:off x="7802254" y="849835"/>
              <a:ext cx="50802" cy="3447010"/>
            </a:xfrm>
            <a:custGeom>
              <a:avLst/>
              <a:gdLst/>
              <a:ahLst/>
              <a:cxnLst/>
              <a:rect l="l" t="t" r="r" b="b"/>
              <a:pathLst>
                <a:path w="1001" h="68716" extrusionOk="0">
                  <a:moveTo>
                    <a:pt x="334" y="0"/>
                  </a:moveTo>
                  <a:cubicBezTo>
                    <a:pt x="234" y="600"/>
                    <a:pt x="200" y="1168"/>
                    <a:pt x="234" y="1768"/>
                  </a:cubicBezTo>
                  <a:cubicBezTo>
                    <a:pt x="334" y="3836"/>
                    <a:pt x="534" y="5904"/>
                    <a:pt x="567" y="8006"/>
                  </a:cubicBezTo>
                  <a:cubicBezTo>
                    <a:pt x="634" y="10441"/>
                    <a:pt x="567" y="12909"/>
                    <a:pt x="534" y="15378"/>
                  </a:cubicBezTo>
                  <a:cubicBezTo>
                    <a:pt x="434" y="21082"/>
                    <a:pt x="300" y="26752"/>
                    <a:pt x="234" y="32457"/>
                  </a:cubicBezTo>
                  <a:cubicBezTo>
                    <a:pt x="200" y="36293"/>
                    <a:pt x="234" y="40162"/>
                    <a:pt x="200" y="43998"/>
                  </a:cubicBezTo>
                  <a:cubicBezTo>
                    <a:pt x="167" y="49068"/>
                    <a:pt x="67" y="54139"/>
                    <a:pt x="33" y="59209"/>
                  </a:cubicBezTo>
                  <a:cubicBezTo>
                    <a:pt x="0" y="61177"/>
                    <a:pt x="0" y="63145"/>
                    <a:pt x="33" y="65113"/>
                  </a:cubicBezTo>
                  <a:cubicBezTo>
                    <a:pt x="33" y="66081"/>
                    <a:pt x="67" y="67048"/>
                    <a:pt x="100" y="68049"/>
                  </a:cubicBezTo>
                  <a:cubicBezTo>
                    <a:pt x="100" y="68282"/>
                    <a:pt x="267" y="68516"/>
                    <a:pt x="334" y="68716"/>
                  </a:cubicBezTo>
                  <a:lnTo>
                    <a:pt x="534" y="68716"/>
                  </a:lnTo>
                  <a:cubicBezTo>
                    <a:pt x="567" y="68416"/>
                    <a:pt x="667" y="68115"/>
                    <a:pt x="634" y="67849"/>
                  </a:cubicBezTo>
                  <a:cubicBezTo>
                    <a:pt x="600" y="65847"/>
                    <a:pt x="500" y="63846"/>
                    <a:pt x="500" y="61844"/>
                  </a:cubicBezTo>
                  <a:cubicBezTo>
                    <a:pt x="534" y="57808"/>
                    <a:pt x="634" y="53772"/>
                    <a:pt x="667" y="49736"/>
                  </a:cubicBezTo>
                  <a:cubicBezTo>
                    <a:pt x="701" y="45633"/>
                    <a:pt x="667" y="41496"/>
                    <a:pt x="701" y="37393"/>
                  </a:cubicBezTo>
                  <a:cubicBezTo>
                    <a:pt x="767" y="33157"/>
                    <a:pt x="901" y="28887"/>
                    <a:pt x="934" y="24651"/>
                  </a:cubicBezTo>
                  <a:cubicBezTo>
                    <a:pt x="1001" y="20815"/>
                    <a:pt x="1001" y="16979"/>
                    <a:pt x="1001" y="13143"/>
                  </a:cubicBezTo>
                  <a:cubicBezTo>
                    <a:pt x="1001" y="10708"/>
                    <a:pt x="967" y="8273"/>
                    <a:pt x="901" y="5838"/>
                  </a:cubicBezTo>
                  <a:cubicBezTo>
                    <a:pt x="834" y="4203"/>
                    <a:pt x="600" y="2569"/>
                    <a:pt x="434" y="934"/>
                  </a:cubicBezTo>
                  <a:cubicBezTo>
                    <a:pt x="400" y="600"/>
                    <a:pt x="367" y="30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3304703" y="826029"/>
              <a:ext cx="57152" cy="3510490"/>
            </a:xfrm>
            <a:custGeom>
              <a:avLst/>
              <a:gdLst/>
              <a:ahLst/>
              <a:cxnLst/>
              <a:rect l="l" t="t" r="r" b="b"/>
              <a:pathLst>
                <a:path w="1135" h="69984" extrusionOk="0">
                  <a:moveTo>
                    <a:pt x="567" y="0"/>
                  </a:moveTo>
                  <a:lnTo>
                    <a:pt x="567" y="267"/>
                  </a:lnTo>
                  <a:cubicBezTo>
                    <a:pt x="601" y="2135"/>
                    <a:pt x="500" y="4570"/>
                    <a:pt x="500" y="6438"/>
                  </a:cubicBezTo>
                  <a:cubicBezTo>
                    <a:pt x="434" y="11708"/>
                    <a:pt x="0" y="16945"/>
                    <a:pt x="100" y="22183"/>
                  </a:cubicBezTo>
                  <a:cubicBezTo>
                    <a:pt x="234" y="29354"/>
                    <a:pt x="67" y="36526"/>
                    <a:pt x="134" y="43698"/>
                  </a:cubicBezTo>
                  <a:cubicBezTo>
                    <a:pt x="134" y="48568"/>
                    <a:pt x="300" y="53472"/>
                    <a:pt x="400" y="58342"/>
                  </a:cubicBezTo>
                  <a:cubicBezTo>
                    <a:pt x="467" y="62111"/>
                    <a:pt x="567" y="65847"/>
                    <a:pt x="634" y="69583"/>
                  </a:cubicBezTo>
                  <a:cubicBezTo>
                    <a:pt x="667" y="69717"/>
                    <a:pt x="834" y="69850"/>
                    <a:pt x="901" y="69983"/>
                  </a:cubicBezTo>
                  <a:cubicBezTo>
                    <a:pt x="1001" y="69850"/>
                    <a:pt x="1134" y="69717"/>
                    <a:pt x="1134" y="69583"/>
                  </a:cubicBezTo>
                  <a:cubicBezTo>
                    <a:pt x="1134" y="67849"/>
                    <a:pt x="1101" y="66081"/>
                    <a:pt x="1068" y="64313"/>
                  </a:cubicBezTo>
                  <a:cubicBezTo>
                    <a:pt x="1034" y="62278"/>
                    <a:pt x="967" y="60276"/>
                    <a:pt x="934" y="58242"/>
                  </a:cubicBezTo>
                  <a:cubicBezTo>
                    <a:pt x="834" y="53305"/>
                    <a:pt x="734" y="48368"/>
                    <a:pt x="667" y="43398"/>
                  </a:cubicBezTo>
                  <a:cubicBezTo>
                    <a:pt x="634" y="40562"/>
                    <a:pt x="634" y="37727"/>
                    <a:pt x="634" y="34892"/>
                  </a:cubicBezTo>
                  <a:cubicBezTo>
                    <a:pt x="634" y="30622"/>
                    <a:pt x="634" y="26352"/>
                    <a:pt x="634" y="22082"/>
                  </a:cubicBezTo>
                  <a:cubicBezTo>
                    <a:pt x="634" y="19147"/>
                    <a:pt x="634" y="16212"/>
                    <a:pt x="701" y="13243"/>
                  </a:cubicBezTo>
                  <a:cubicBezTo>
                    <a:pt x="767" y="9840"/>
                    <a:pt x="1101" y="6471"/>
                    <a:pt x="867" y="3069"/>
                  </a:cubicBezTo>
                  <a:cubicBezTo>
                    <a:pt x="801" y="2235"/>
                    <a:pt x="767" y="834"/>
                    <a:pt x="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3328517" y="692719"/>
              <a:ext cx="914433" cy="265033"/>
            </a:xfrm>
            <a:custGeom>
              <a:avLst/>
              <a:gdLst/>
              <a:ahLst/>
              <a:cxnLst/>
              <a:rect l="l" t="t" r="r" b="b"/>
              <a:pathLst>
                <a:path w="18247" h="5256" extrusionOk="0">
                  <a:moveTo>
                    <a:pt x="13410" y="368"/>
                  </a:moveTo>
                  <a:lnTo>
                    <a:pt x="13410" y="368"/>
                  </a:lnTo>
                  <a:cubicBezTo>
                    <a:pt x="13009" y="1102"/>
                    <a:pt x="12376" y="1469"/>
                    <a:pt x="11742" y="1869"/>
                  </a:cubicBezTo>
                  <a:cubicBezTo>
                    <a:pt x="11875" y="1202"/>
                    <a:pt x="12743" y="401"/>
                    <a:pt x="13410" y="368"/>
                  </a:cubicBezTo>
                  <a:close/>
                  <a:moveTo>
                    <a:pt x="17592" y="563"/>
                  </a:moveTo>
                  <a:cubicBezTo>
                    <a:pt x="17610" y="563"/>
                    <a:pt x="17628" y="564"/>
                    <a:pt x="17646" y="568"/>
                  </a:cubicBezTo>
                  <a:cubicBezTo>
                    <a:pt x="17779" y="601"/>
                    <a:pt x="17813" y="735"/>
                    <a:pt x="17779" y="868"/>
                  </a:cubicBezTo>
                  <a:cubicBezTo>
                    <a:pt x="17746" y="1035"/>
                    <a:pt x="17613" y="1168"/>
                    <a:pt x="17479" y="1268"/>
                  </a:cubicBezTo>
                  <a:cubicBezTo>
                    <a:pt x="17346" y="1335"/>
                    <a:pt x="17212" y="1435"/>
                    <a:pt x="17079" y="1502"/>
                  </a:cubicBezTo>
                  <a:cubicBezTo>
                    <a:pt x="16728" y="1598"/>
                    <a:pt x="16407" y="1938"/>
                    <a:pt x="16001" y="1938"/>
                  </a:cubicBezTo>
                  <a:cubicBezTo>
                    <a:pt x="15982" y="1938"/>
                    <a:pt x="15964" y="1937"/>
                    <a:pt x="15945" y="1936"/>
                  </a:cubicBezTo>
                  <a:cubicBezTo>
                    <a:pt x="15978" y="1902"/>
                    <a:pt x="16012" y="1902"/>
                    <a:pt x="16012" y="1869"/>
                  </a:cubicBezTo>
                  <a:cubicBezTo>
                    <a:pt x="16045" y="1802"/>
                    <a:pt x="16078" y="1769"/>
                    <a:pt x="16112" y="1735"/>
                  </a:cubicBezTo>
                  <a:cubicBezTo>
                    <a:pt x="16312" y="1502"/>
                    <a:pt x="16545" y="1302"/>
                    <a:pt x="16745" y="1068"/>
                  </a:cubicBezTo>
                  <a:lnTo>
                    <a:pt x="16712" y="1068"/>
                  </a:lnTo>
                  <a:cubicBezTo>
                    <a:pt x="16845" y="935"/>
                    <a:pt x="17012" y="835"/>
                    <a:pt x="17179" y="735"/>
                  </a:cubicBezTo>
                  <a:cubicBezTo>
                    <a:pt x="17298" y="675"/>
                    <a:pt x="17444" y="563"/>
                    <a:pt x="17592" y="563"/>
                  </a:cubicBezTo>
                  <a:close/>
                  <a:moveTo>
                    <a:pt x="16012" y="2636"/>
                  </a:moveTo>
                  <a:lnTo>
                    <a:pt x="16012" y="2636"/>
                  </a:lnTo>
                  <a:cubicBezTo>
                    <a:pt x="16812" y="2903"/>
                    <a:pt x="17279" y="3503"/>
                    <a:pt x="17379" y="4237"/>
                  </a:cubicBezTo>
                  <a:cubicBezTo>
                    <a:pt x="16745" y="3970"/>
                    <a:pt x="16212" y="3370"/>
                    <a:pt x="16012" y="2636"/>
                  </a:cubicBezTo>
                  <a:close/>
                  <a:moveTo>
                    <a:pt x="11675" y="2569"/>
                  </a:moveTo>
                  <a:lnTo>
                    <a:pt x="11675" y="2569"/>
                  </a:lnTo>
                  <a:cubicBezTo>
                    <a:pt x="12542" y="2769"/>
                    <a:pt x="13176" y="3603"/>
                    <a:pt x="13176" y="4604"/>
                  </a:cubicBezTo>
                  <a:cubicBezTo>
                    <a:pt x="12642" y="3904"/>
                    <a:pt x="12175" y="3270"/>
                    <a:pt x="11675" y="2569"/>
                  </a:cubicBezTo>
                  <a:close/>
                  <a:moveTo>
                    <a:pt x="12843" y="1"/>
                  </a:moveTo>
                  <a:cubicBezTo>
                    <a:pt x="12743" y="1"/>
                    <a:pt x="12676" y="68"/>
                    <a:pt x="12609" y="101"/>
                  </a:cubicBezTo>
                  <a:cubicBezTo>
                    <a:pt x="11942" y="635"/>
                    <a:pt x="11375" y="1235"/>
                    <a:pt x="11175" y="2102"/>
                  </a:cubicBezTo>
                  <a:lnTo>
                    <a:pt x="11108" y="2102"/>
                  </a:lnTo>
                  <a:cubicBezTo>
                    <a:pt x="8406" y="2202"/>
                    <a:pt x="5704" y="2302"/>
                    <a:pt x="3002" y="2403"/>
                  </a:cubicBezTo>
                  <a:cubicBezTo>
                    <a:pt x="2635" y="2419"/>
                    <a:pt x="2268" y="2419"/>
                    <a:pt x="1901" y="2419"/>
                  </a:cubicBezTo>
                  <a:cubicBezTo>
                    <a:pt x="1535" y="2419"/>
                    <a:pt x="1168" y="2419"/>
                    <a:pt x="801" y="2436"/>
                  </a:cubicBezTo>
                  <a:cubicBezTo>
                    <a:pt x="534" y="2469"/>
                    <a:pt x="267" y="2569"/>
                    <a:pt x="0" y="2636"/>
                  </a:cubicBezTo>
                  <a:cubicBezTo>
                    <a:pt x="601" y="2703"/>
                    <a:pt x="1168" y="2703"/>
                    <a:pt x="1735" y="2703"/>
                  </a:cubicBezTo>
                  <a:cubicBezTo>
                    <a:pt x="3269" y="2669"/>
                    <a:pt x="4837" y="2669"/>
                    <a:pt x="6371" y="2669"/>
                  </a:cubicBezTo>
                  <a:cubicBezTo>
                    <a:pt x="7839" y="2636"/>
                    <a:pt x="9273" y="2536"/>
                    <a:pt x="10741" y="2503"/>
                  </a:cubicBezTo>
                  <a:cubicBezTo>
                    <a:pt x="10875" y="2503"/>
                    <a:pt x="11108" y="2603"/>
                    <a:pt x="11175" y="2703"/>
                  </a:cubicBezTo>
                  <a:cubicBezTo>
                    <a:pt x="11708" y="3403"/>
                    <a:pt x="12209" y="4137"/>
                    <a:pt x="12709" y="4838"/>
                  </a:cubicBezTo>
                  <a:cubicBezTo>
                    <a:pt x="12859" y="5037"/>
                    <a:pt x="13027" y="5255"/>
                    <a:pt x="13228" y="5255"/>
                  </a:cubicBezTo>
                  <a:cubicBezTo>
                    <a:pt x="13296" y="5255"/>
                    <a:pt x="13367" y="5230"/>
                    <a:pt x="13443" y="5171"/>
                  </a:cubicBezTo>
                  <a:cubicBezTo>
                    <a:pt x="13643" y="5038"/>
                    <a:pt x="13777" y="4604"/>
                    <a:pt x="13710" y="4371"/>
                  </a:cubicBezTo>
                  <a:cubicBezTo>
                    <a:pt x="13543" y="3737"/>
                    <a:pt x="13243" y="3136"/>
                    <a:pt x="12976" y="2503"/>
                  </a:cubicBezTo>
                  <a:lnTo>
                    <a:pt x="15378" y="2503"/>
                  </a:lnTo>
                  <a:cubicBezTo>
                    <a:pt x="15545" y="3270"/>
                    <a:pt x="15945" y="3870"/>
                    <a:pt x="16545" y="4337"/>
                  </a:cubicBezTo>
                  <a:cubicBezTo>
                    <a:pt x="16806" y="4546"/>
                    <a:pt x="17046" y="4897"/>
                    <a:pt x="17378" y="4897"/>
                  </a:cubicBezTo>
                  <a:cubicBezTo>
                    <a:pt x="17471" y="4897"/>
                    <a:pt x="17570" y="4870"/>
                    <a:pt x="17679" y="4804"/>
                  </a:cubicBezTo>
                  <a:cubicBezTo>
                    <a:pt x="18013" y="4671"/>
                    <a:pt x="17946" y="4037"/>
                    <a:pt x="17579" y="3437"/>
                  </a:cubicBezTo>
                  <a:cubicBezTo>
                    <a:pt x="17312" y="3003"/>
                    <a:pt x="16946" y="2669"/>
                    <a:pt x="16645" y="2302"/>
                  </a:cubicBezTo>
                  <a:cubicBezTo>
                    <a:pt x="16979" y="2069"/>
                    <a:pt x="17312" y="1869"/>
                    <a:pt x="17646" y="1635"/>
                  </a:cubicBezTo>
                  <a:cubicBezTo>
                    <a:pt x="17946" y="1435"/>
                    <a:pt x="18246" y="1135"/>
                    <a:pt x="18213" y="735"/>
                  </a:cubicBezTo>
                  <a:cubicBezTo>
                    <a:pt x="18184" y="380"/>
                    <a:pt x="17892" y="156"/>
                    <a:pt x="17548" y="156"/>
                  </a:cubicBezTo>
                  <a:cubicBezTo>
                    <a:pt x="17503" y="156"/>
                    <a:pt x="17458" y="160"/>
                    <a:pt x="17413" y="168"/>
                  </a:cubicBezTo>
                  <a:cubicBezTo>
                    <a:pt x="17046" y="268"/>
                    <a:pt x="16712" y="501"/>
                    <a:pt x="16445" y="735"/>
                  </a:cubicBezTo>
                  <a:cubicBezTo>
                    <a:pt x="16145" y="1002"/>
                    <a:pt x="15878" y="1302"/>
                    <a:pt x="15678" y="1635"/>
                  </a:cubicBezTo>
                  <a:cubicBezTo>
                    <a:pt x="15645" y="1702"/>
                    <a:pt x="15645" y="1735"/>
                    <a:pt x="15645" y="1769"/>
                  </a:cubicBezTo>
                  <a:cubicBezTo>
                    <a:pt x="15611" y="1769"/>
                    <a:pt x="15611" y="1802"/>
                    <a:pt x="15611" y="1802"/>
                  </a:cubicBezTo>
                  <a:cubicBezTo>
                    <a:pt x="15545" y="1902"/>
                    <a:pt x="15411" y="2002"/>
                    <a:pt x="15311" y="2002"/>
                  </a:cubicBezTo>
                  <a:cubicBezTo>
                    <a:pt x="14344" y="2036"/>
                    <a:pt x="13376" y="2036"/>
                    <a:pt x="12409" y="2036"/>
                  </a:cubicBezTo>
                  <a:cubicBezTo>
                    <a:pt x="12776" y="1669"/>
                    <a:pt x="13210" y="1368"/>
                    <a:pt x="13543" y="968"/>
                  </a:cubicBezTo>
                  <a:cubicBezTo>
                    <a:pt x="13710" y="768"/>
                    <a:pt x="13677" y="401"/>
                    <a:pt x="13777" y="101"/>
                  </a:cubicBezTo>
                  <a:cubicBezTo>
                    <a:pt x="13443" y="68"/>
                    <a:pt x="13143" y="34"/>
                    <a:pt x="12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6983074" y="680023"/>
              <a:ext cx="809654" cy="266620"/>
            </a:xfrm>
            <a:custGeom>
              <a:avLst/>
              <a:gdLst/>
              <a:ahLst/>
              <a:cxnLst/>
              <a:rect l="l" t="t" r="r" b="b"/>
              <a:pathLst>
                <a:path w="16145" h="5309" extrusionOk="0">
                  <a:moveTo>
                    <a:pt x="667" y="1168"/>
                  </a:moveTo>
                  <a:lnTo>
                    <a:pt x="1601" y="2569"/>
                  </a:lnTo>
                  <a:cubicBezTo>
                    <a:pt x="1568" y="2603"/>
                    <a:pt x="1534" y="2636"/>
                    <a:pt x="1468" y="2670"/>
                  </a:cubicBezTo>
                  <a:cubicBezTo>
                    <a:pt x="867" y="2403"/>
                    <a:pt x="600" y="1902"/>
                    <a:pt x="534" y="1269"/>
                  </a:cubicBezTo>
                  <a:cubicBezTo>
                    <a:pt x="567" y="1235"/>
                    <a:pt x="634" y="1202"/>
                    <a:pt x="667" y="1168"/>
                  </a:cubicBezTo>
                  <a:close/>
                  <a:moveTo>
                    <a:pt x="4170" y="601"/>
                  </a:moveTo>
                  <a:cubicBezTo>
                    <a:pt x="4870" y="902"/>
                    <a:pt x="5471" y="1936"/>
                    <a:pt x="5437" y="2670"/>
                  </a:cubicBezTo>
                  <a:cubicBezTo>
                    <a:pt x="4803" y="2036"/>
                    <a:pt x="4403" y="1402"/>
                    <a:pt x="4170" y="601"/>
                  </a:cubicBezTo>
                  <a:close/>
                  <a:moveTo>
                    <a:pt x="1835" y="3470"/>
                  </a:moveTo>
                  <a:lnTo>
                    <a:pt x="1835" y="3470"/>
                  </a:lnTo>
                  <a:cubicBezTo>
                    <a:pt x="1742" y="4182"/>
                    <a:pt x="1448" y="4578"/>
                    <a:pt x="979" y="4578"/>
                  </a:cubicBezTo>
                  <a:cubicBezTo>
                    <a:pt x="943" y="4578"/>
                    <a:pt x="906" y="4576"/>
                    <a:pt x="867" y="4571"/>
                  </a:cubicBezTo>
                  <a:cubicBezTo>
                    <a:pt x="1201" y="4204"/>
                    <a:pt x="1501" y="3837"/>
                    <a:pt x="1835" y="3470"/>
                  </a:cubicBezTo>
                  <a:close/>
                  <a:moveTo>
                    <a:pt x="5204" y="3737"/>
                  </a:moveTo>
                  <a:cubicBezTo>
                    <a:pt x="5270" y="3770"/>
                    <a:pt x="5304" y="3804"/>
                    <a:pt x="5371" y="3837"/>
                  </a:cubicBezTo>
                  <a:cubicBezTo>
                    <a:pt x="5170" y="4171"/>
                    <a:pt x="4970" y="4471"/>
                    <a:pt x="4737" y="4804"/>
                  </a:cubicBezTo>
                  <a:lnTo>
                    <a:pt x="4570" y="4704"/>
                  </a:lnTo>
                  <a:cubicBezTo>
                    <a:pt x="4770" y="4371"/>
                    <a:pt x="5004" y="4037"/>
                    <a:pt x="5204" y="3737"/>
                  </a:cubicBezTo>
                  <a:close/>
                  <a:moveTo>
                    <a:pt x="4103" y="1"/>
                  </a:moveTo>
                  <a:cubicBezTo>
                    <a:pt x="4029" y="1"/>
                    <a:pt x="3958" y="12"/>
                    <a:pt x="3903" y="34"/>
                  </a:cubicBezTo>
                  <a:cubicBezTo>
                    <a:pt x="3803" y="101"/>
                    <a:pt x="3703" y="435"/>
                    <a:pt x="3736" y="601"/>
                  </a:cubicBezTo>
                  <a:cubicBezTo>
                    <a:pt x="3903" y="1068"/>
                    <a:pt x="4103" y="1535"/>
                    <a:pt x="4336" y="2002"/>
                  </a:cubicBezTo>
                  <a:cubicBezTo>
                    <a:pt x="4437" y="2236"/>
                    <a:pt x="4603" y="2403"/>
                    <a:pt x="4737" y="2670"/>
                  </a:cubicBezTo>
                  <a:cubicBezTo>
                    <a:pt x="4225" y="2670"/>
                    <a:pt x="3729" y="2655"/>
                    <a:pt x="3237" y="2655"/>
                  </a:cubicBezTo>
                  <a:cubicBezTo>
                    <a:pt x="2991" y="2655"/>
                    <a:pt x="2746" y="2658"/>
                    <a:pt x="2502" y="2670"/>
                  </a:cubicBezTo>
                  <a:cubicBezTo>
                    <a:pt x="2335" y="2670"/>
                    <a:pt x="2135" y="2770"/>
                    <a:pt x="1868" y="2836"/>
                  </a:cubicBezTo>
                  <a:cubicBezTo>
                    <a:pt x="1935" y="2002"/>
                    <a:pt x="1468" y="1335"/>
                    <a:pt x="901" y="768"/>
                  </a:cubicBezTo>
                  <a:cubicBezTo>
                    <a:pt x="781" y="649"/>
                    <a:pt x="529" y="529"/>
                    <a:pt x="405" y="529"/>
                  </a:cubicBezTo>
                  <a:cubicBezTo>
                    <a:pt x="390" y="529"/>
                    <a:pt x="378" y="531"/>
                    <a:pt x="367" y="535"/>
                  </a:cubicBezTo>
                  <a:cubicBezTo>
                    <a:pt x="200" y="635"/>
                    <a:pt x="100" y="902"/>
                    <a:pt x="33" y="1102"/>
                  </a:cubicBezTo>
                  <a:cubicBezTo>
                    <a:pt x="0" y="1235"/>
                    <a:pt x="100" y="1435"/>
                    <a:pt x="133" y="1602"/>
                  </a:cubicBezTo>
                  <a:cubicBezTo>
                    <a:pt x="300" y="2336"/>
                    <a:pt x="767" y="2836"/>
                    <a:pt x="1434" y="3203"/>
                  </a:cubicBezTo>
                  <a:cubicBezTo>
                    <a:pt x="1134" y="3570"/>
                    <a:pt x="834" y="3870"/>
                    <a:pt x="600" y="4237"/>
                  </a:cubicBezTo>
                  <a:cubicBezTo>
                    <a:pt x="500" y="4437"/>
                    <a:pt x="467" y="4838"/>
                    <a:pt x="600" y="4938"/>
                  </a:cubicBezTo>
                  <a:cubicBezTo>
                    <a:pt x="692" y="5052"/>
                    <a:pt x="892" y="5103"/>
                    <a:pt x="1084" y="5103"/>
                  </a:cubicBezTo>
                  <a:cubicBezTo>
                    <a:pt x="1173" y="5103"/>
                    <a:pt x="1260" y="5092"/>
                    <a:pt x="1334" y="5071"/>
                  </a:cubicBezTo>
                  <a:cubicBezTo>
                    <a:pt x="1601" y="5005"/>
                    <a:pt x="1868" y="4771"/>
                    <a:pt x="2001" y="4538"/>
                  </a:cubicBezTo>
                  <a:cubicBezTo>
                    <a:pt x="2268" y="4104"/>
                    <a:pt x="2468" y="3604"/>
                    <a:pt x="2702" y="3137"/>
                  </a:cubicBezTo>
                  <a:lnTo>
                    <a:pt x="5204" y="3137"/>
                  </a:lnTo>
                  <a:cubicBezTo>
                    <a:pt x="4904" y="3470"/>
                    <a:pt x="4603" y="3770"/>
                    <a:pt x="4370" y="4104"/>
                  </a:cubicBezTo>
                  <a:cubicBezTo>
                    <a:pt x="4070" y="4571"/>
                    <a:pt x="4103" y="5105"/>
                    <a:pt x="4370" y="5238"/>
                  </a:cubicBezTo>
                  <a:cubicBezTo>
                    <a:pt x="4469" y="5288"/>
                    <a:pt x="4558" y="5309"/>
                    <a:pt x="4639" y="5309"/>
                  </a:cubicBezTo>
                  <a:cubicBezTo>
                    <a:pt x="4938" y="5309"/>
                    <a:pt x="5127" y="5022"/>
                    <a:pt x="5337" y="4838"/>
                  </a:cubicBezTo>
                  <a:cubicBezTo>
                    <a:pt x="5504" y="4704"/>
                    <a:pt x="5604" y="4538"/>
                    <a:pt x="5704" y="4337"/>
                  </a:cubicBezTo>
                  <a:cubicBezTo>
                    <a:pt x="5838" y="3937"/>
                    <a:pt x="5971" y="3537"/>
                    <a:pt x="6104" y="3137"/>
                  </a:cubicBezTo>
                  <a:cubicBezTo>
                    <a:pt x="6505" y="3137"/>
                    <a:pt x="6920" y="3122"/>
                    <a:pt x="7330" y="3122"/>
                  </a:cubicBezTo>
                  <a:cubicBezTo>
                    <a:pt x="7535" y="3122"/>
                    <a:pt x="7739" y="3125"/>
                    <a:pt x="7939" y="3137"/>
                  </a:cubicBezTo>
                  <a:cubicBezTo>
                    <a:pt x="10508" y="3170"/>
                    <a:pt x="13043" y="3237"/>
                    <a:pt x="15578" y="3270"/>
                  </a:cubicBezTo>
                  <a:cubicBezTo>
                    <a:pt x="15778" y="3270"/>
                    <a:pt x="15945" y="3070"/>
                    <a:pt x="16145" y="3003"/>
                  </a:cubicBezTo>
                  <a:cubicBezTo>
                    <a:pt x="15945" y="2936"/>
                    <a:pt x="15778" y="2836"/>
                    <a:pt x="15578" y="2836"/>
                  </a:cubicBezTo>
                  <a:cubicBezTo>
                    <a:pt x="14510" y="2836"/>
                    <a:pt x="13410" y="2870"/>
                    <a:pt x="12342" y="2870"/>
                  </a:cubicBezTo>
                  <a:cubicBezTo>
                    <a:pt x="10407" y="2836"/>
                    <a:pt x="8506" y="2736"/>
                    <a:pt x="6605" y="2703"/>
                  </a:cubicBezTo>
                  <a:cubicBezTo>
                    <a:pt x="6104" y="2703"/>
                    <a:pt x="5904" y="2569"/>
                    <a:pt x="5804" y="2069"/>
                  </a:cubicBezTo>
                  <a:cubicBezTo>
                    <a:pt x="5671" y="1235"/>
                    <a:pt x="5170" y="601"/>
                    <a:pt x="4503" y="134"/>
                  </a:cubicBezTo>
                  <a:cubicBezTo>
                    <a:pt x="4414" y="45"/>
                    <a:pt x="4251" y="1"/>
                    <a:pt x="4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3374556" y="4171469"/>
              <a:ext cx="690588" cy="292012"/>
            </a:xfrm>
            <a:custGeom>
              <a:avLst/>
              <a:gdLst/>
              <a:ahLst/>
              <a:cxnLst/>
              <a:rect l="l" t="t" r="r" b="b"/>
              <a:pathLst>
                <a:path w="13744" h="5821" extrusionOk="0">
                  <a:moveTo>
                    <a:pt x="7539" y="597"/>
                  </a:moveTo>
                  <a:cubicBezTo>
                    <a:pt x="7572" y="630"/>
                    <a:pt x="7606" y="663"/>
                    <a:pt x="7672" y="730"/>
                  </a:cubicBezTo>
                  <a:cubicBezTo>
                    <a:pt x="7272" y="1197"/>
                    <a:pt x="6905" y="1664"/>
                    <a:pt x="6505" y="2131"/>
                  </a:cubicBezTo>
                  <a:cubicBezTo>
                    <a:pt x="6505" y="1364"/>
                    <a:pt x="7038" y="997"/>
                    <a:pt x="7539" y="597"/>
                  </a:cubicBezTo>
                  <a:close/>
                  <a:moveTo>
                    <a:pt x="12993" y="883"/>
                  </a:moveTo>
                  <a:cubicBezTo>
                    <a:pt x="13046" y="883"/>
                    <a:pt x="13096" y="888"/>
                    <a:pt x="13143" y="897"/>
                  </a:cubicBezTo>
                  <a:cubicBezTo>
                    <a:pt x="12376" y="1531"/>
                    <a:pt x="11842" y="2398"/>
                    <a:pt x="10708" y="2431"/>
                  </a:cubicBezTo>
                  <a:cubicBezTo>
                    <a:pt x="11050" y="1715"/>
                    <a:pt x="12263" y="883"/>
                    <a:pt x="12993" y="883"/>
                  </a:cubicBezTo>
                  <a:close/>
                  <a:moveTo>
                    <a:pt x="10207" y="2898"/>
                  </a:moveTo>
                  <a:cubicBezTo>
                    <a:pt x="10674" y="3565"/>
                    <a:pt x="11108" y="4266"/>
                    <a:pt x="11575" y="4933"/>
                  </a:cubicBezTo>
                  <a:cubicBezTo>
                    <a:pt x="11508" y="4966"/>
                    <a:pt x="11442" y="5000"/>
                    <a:pt x="11375" y="5066"/>
                  </a:cubicBezTo>
                  <a:cubicBezTo>
                    <a:pt x="10941" y="4366"/>
                    <a:pt x="10508" y="3665"/>
                    <a:pt x="10074" y="2998"/>
                  </a:cubicBezTo>
                  <a:lnTo>
                    <a:pt x="10207" y="2898"/>
                  </a:lnTo>
                  <a:close/>
                  <a:moveTo>
                    <a:pt x="6305" y="3399"/>
                  </a:moveTo>
                  <a:lnTo>
                    <a:pt x="6305" y="3399"/>
                  </a:lnTo>
                  <a:cubicBezTo>
                    <a:pt x="7072" y="3799"/>
                    <a:pt x="7472" y="4399"/>
                    <a:pt x="7572" y="5333"/>
                  </a:cubicBezTo>
                  <a:cubicBezTo>
                    <a:pt x="6605" y="4966"/>
                    <a:pt x="6738" y="3999"/>
                    <a:pt x="6305" y="3399"/>
                  </a:cubicBezTo>
                  <a:close/>
                  <a:moveTo>
                    <a:pt x="7773" y="1"/>
                  </a:moveTo>
                  <a:cubicBezTo>
                    <a:pt x="7706" y="1"/>
                    <a:pt x="7626" y="31"/>
                    <a:pt x="7539" y="96"/>
                  </a:cubicBezTo>
                  <a:cubicBezTo>
                    <a:pt x="6872" y="630"/>
                    <a:pt x="6205" y="1130"/>
                    <a:pt x="6038" y="2031"/>
                  </a:cubicBezTo>
                  <a:cubicBezTo>
                    <a:pt x="6004" y="2331"/>
                    <a:pt x="6038" y="2598"/>
                    <a:pt x="6038" y="3032"/>
                  </a:cubicBezTo>
                  <a:lnTo>
                    <a:pt x="0" y="3032"/>
                  </a:lnTo>
                  <a:cubicBezTo>
                    <a:pt x="0" y="3098"/>
                    <a:pt x="0" y="3198"/>
                    <a:pt x="0" y="3265"/>
                  </a:cubicBezTo>
                  <a:lnTo>
                    <a:pt x="5604" y="3265"/>
                  </a:lnTo>
                  <a:cubicBezTo>
                    <a:pt x="5971" y="4032"/>
                    <a:pt x="6238" y="4666"/>
                    <a:pt x="6538" y="5267"/>
                  </a:cubicBezTo>
                  <a:cubicBezTo>
                    <a:pt x="6746" y="5605"/>
                    <a:pt x="7157" y="5821"/>
                    <a:pt x="7470" y="5821"/>
                  </a:cubicBezTo>
                  <a:cubicBezTo>
                    <a:pt x="7559" y="5821"/>
                    <a:pt x="7639" y="5804"/>
                    <a:pt x="7706" y="5767"/>
                  </a:cubicBezTo>
                  <a:cubicBezTo>
                    <a:pt x="8173" y="5467"/>
                    <a:pt x="8006" y="5033"/>
                    <a:pt x="7872" y="4699"/>
                  </a:cubicBezTo>
                  <a:cubicBezTo>
                    <a:pt x="7706" y="4232"/>
                    <a:pt x="7439" y="3799"/>
                    <a:pt x="7205" y="3332"/>
                  </a:cubicBezTo>
                  <a:lnTo>
                    <a:pt x="8206" y="3332"/>
                  </a:lnTo>
                  <a:cubicBezTo>
                    <a:pt x="9740" y="3332"/>
                    <a:pt x="9740" y="3365"/>
                    <a:pt x="10508" y="4699"/>
                  </a:cubicBezTo>
                  <a:cubicBezTo>
                    <a:pt x="10708" y="5000"/>
                    <a:pt x="10975" y="5267"/>
                    <a:pt x="11241" y="5467"/>
                  </a:cubicBezTo>
                  <a:cubicBezTo>
                    <a:pt x="11353" y="5556"/>
                    <a:pt x="11508" y="5556"/>
                    <a:pt x="11669" y="5556"/>
                  </a:cubicBezTo>
                  <a:cubicBezTo>
                    <a:pt x="11749" y="5556"/>
                    <a:pt x="11831" y="5556"/>
                    <a:pt x="11909" y="5567"/>
                  </a:cubicBezTo>
                  <a:cubicBezTo>
                    <a:pt x="11875" y="5333"/>
                    <a:pt x="11942" y="5100"/>
                    <a:pt x="11875" y="4900"/>
                  </a:cubicBezTo>
                  <a:cubicBezTo>
                    <a:pt x="11542" y="4299"/>
                    <a:pt x="11141" y="3699"/>
                    <a:pt x="10741" y="2998"/>
                  </a:cubicBezTo>
                  <a:cubicBezTo>
                    <a:pt x="11909" y="2932"/>
                    <a:pt x="12576" y="2098"/>
                    <a:pt x="13310" y="1397"/>
                  </a:cubicBezTo>
                  <a:cubicBezTo>
                    <a:pt x="13576" y="1197"/>
                    <a:pt x="13743" y="863"/>
                    <a:pt x="13510" y="630"/>
                  </a:cubicBezTo>
                  <a:cubicBezTo>
                    <a:pt x="13373" y="465"/>
                    <a:pt x="13077" y="346"/>
                    <a:pt x="12865" y="346"/>
                  </a:cubicBezTo>
                  <a:cubicBezTo>
                    <a:pt x="12820" y="346"/>
                    <a:pt x="12778" y="351"/>
                    <a:pt x="12743" y="363"/>
                  </a:cubicBezTo>
                  <a:cubicBezTo>
                    <a:pt x="11608" y="763"/>
                    <a:pt x="10574" y="1397"/>
                    <a:pt x="10041" y="2531"/>
                  </a:cubicBezTo>
                  <a:cubicBezTo>
                    <a:pt x="9874" y="2898"/>
                    <a:pt x="9674" y="2965"/>
                    <a:pt x="9373" y="2965"/>
                  </a:cubicBezTo>
                  <a:cubicBezTo>
                    <a:pt x="8540" y="2965"/>
                    <a:pt x="7706" y="2965"/>
                    <a:pt x="6872" y="2932"/>
                  </a:cubicBezTo>
                  <a:cubicBezTo>
                    <a:pt x="6738" y="2932"/>
                    <a:pt x="6605" y="2898"/>
                    <a:pt x="6471" y="2865"/>
                  </a:cubicBezTo>
                  <a:cubicBezTo>
                    <a:pt x="6938" y="2264"/>
                    <a:pt x="7372" y="1764"/>
                    <a:pt x="7706" y="1230"/>
                  </a:cubicBezTo>
                  <a:cubicBezTo>
                    <a:pt x="7872" y="997"/>
                    <a:pt x="7939" y="663"/>
                    <a:pt x="7972" y="330"/>
                  </a:cubicBezTo>
                  <a:cubicBezTo>
                    <a:pt x="7995" y="128"/>
                    <a:pt x="7912" y="1"/>
                    <a:pt x="7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6868770" y="4214319"/>
              <a:ext cx="955710" cy="226943"/>
            </a:xfrm>
            <a:custGeom>
              <a:avLst/>
              <a:gdLst/>
              <a:ahLst/>
              <a:cxnLst/>
              <a:rect l="l" t="t" r="r" b="b"/>
              <a:pathLst>
                <a:path w="19048" h="4504" extrusionOk="0">
                  <a:moveTo>
                    <a:pt x="601" y="634"/>
                  </a:moveTo>
                  <a:cubicBezTo>
                    <a:pt x="901" y="1001"/>
                    <a:pt x="1168" y="1335"/>
                    <a:pt x="1435" y="1702"/>
                  </a:cubicBezTo>
                  <a:cubicBezTo>
                    <a:pt x="1402" y="1735"/>
                    <a:pt x="1368" y="1768"/>
                    <a:pt x="1302" y="1835"/>
                  </a:cubicBezTo>
                  <a:cubicBezTo>
                    <a:pt x="1001" y="1468"/>
                    <a:pt x="735" y="1135"/>
                    <a:pt x="434" y="768"/>
                  </a:cubicBezTo>
                  <a:lnTo>
                    <a:pt x="601" y="634"/>
                  </a:lnTo>
                  <a:close/>
                  <a:moveTo>
                    <a:pt x="5471" y="2502"/>
                  </a:moveTo>
                  <a:cubicBezTo>
                    <a:pt x="5505" y="2536"/>
                    <a:pt x="5571" y="2569"/>
                    <a:pt x="5638" y="2602"/>
                  </a:cubicBezTo>
                  <a:cubicBezTo>
                    <a:pt x="5405" y="2969"/>
                    <a:pt x="5171" y="3336"/>
                    <a:pt x="4938" y="3703"/>
                  </a:cubicBezTo>
                  <a:cubicBezTo>
                    <a:pt x="4904" y="3670"/>
                    <a:pt x="4871" y="3636"/>
                    <a:pt x="4804" y="3603"/>
                  </a:cubicBezTo>
                  <a:cubicBezTo>
                    <a:pt x="4971" y="3203"/>
                    <a:pt x="5004" y="2702"/>
                    <a:pt x="5471" y="2502"/>
                  </a:cubicBezTo>
                  <a:close/>
                  <a:moveTo>
                    <a:pt x="1569" y="2836"/>
                  </a:moveTo>
                  <a:lnTo>
                    <a:pt x="1569" y="2836"/>
                  </a:lnTo>
                  <a:cubicBezTo>
                    <a:pt x="1402" y="3303"/>
                    <a:pt x="1402" y="3870"/>
                    <a:pt x="801" y="4237"/>
                  </a:cubicBezTo>
                  <a:cubicBezTo>
                    <a:pt x="701" y="3470"/>
                    <a:pt x="1102" y="3103"/>
                    <a:pt x="1569" y="2836"/>
                  </a:cubicBezTo>
                  <a:close/>
                  <a:moveTo>
                    <a:pt x="4104" y="0"/>
                  </a:moveTo>
                  <a:cubicBezTo>
                    <a:pt x="4070" y="234"/>
                    <a:pt x="3937" y="501"/>
                    <a:pt x="4004" y="701"/>
                  </a:cubicBezTo>
                  <a:cubicBezTo>
                    <a:pt x="4237" y="1168"/>
                    <a:pt x="4571" y="1602"/>
                    <a:pt x="4871" y="2069"/>
                  </a:cubicBezTo>
                  <a:cubicBezTo>
                    <a:pt x="4037" y="2069"/>
                    <a:pt x="3136" y="2069"/>
                    <a:pt x="2236" y="2035"/>
                  </a:cubicBezTo>
                  <a:cubicBezTo>
                    <a:pt x="2102" y="2035"/>
                    <a:pt x="1902" y="1835"/>
                    <a:pt x="1802" y="1702"/>
                  </a:cubicBezTo>
                  <a:cubicBezTo>
                    <a:pt x="1435" y="1235"/>
                    <a:pt x="1102" y="701"/>
                    <a:pt x="735" y="234"/>
                  </a:cubicBezTo>
                  <a:cubicBezTo>
                    <a:pt x="670" y="169"/>
                    <a:pt x="522" y="132"/>
                    <a:pt x="398" y="132"/>
                  </a:cubicBezTo>
                  <a:cubicBezTo>
                    <a:pt x="330" y="132"/>
                    <a:pt x="270" y="144"/>
                    <a:pt x="234" y="167"/>
                  </a:cubicBezTo>
                  <a:cubicBezTo>
                    <a:pt x="134" y="301"/>
                    <a:pt x="1" y="534"/>
                    <a:pt x="67" y="701"/>
                  </a:cubicBezTo>
                  <a:cubicBezTo>
                    <a:pt x="168" y="1034"/>
                    <a:pt x="334" y="1368"/>
                    <a:pt x="568" y="1635"/>
                  </a:cubicBezTo>
                  <a:cubicBezTo>
                    <a:pt x="801" y="1935"/>
                    <a:pt x="1102" y="2169"/>
                    <a:pt x="1302" y="2335"/>
                  </a:cubicBezTo>
                  <a:cubicBezTo>
                    <a:pt x="968" y="2869"/>
                    <a:pt x="635" y="3269"/>
                    <a:pt x="434" y="3736"/>
                  </a:cubicBezTo>
                  <a:cubicBezTo>
                    <a:pt x="334" y="3903"/>
                    <a:pt x="368" y="4303"/>
                    <a:pt x="501" y="4370"/>
                  </a:cubicBezTo>
                  <a:cubicBezTo>
                    <a:pt x="612" y="4459"/>
                    <a:pt x="798" y="4504"/>
                    <a:pt x="978" y="4504"/>
                  </a:cubicBezTo>
                  <a:cubicBezTo>
                    <a:pt x="1068" y="4504"/>
                    <a:pt x="1157" y="4492"/>
                    <a:pt x="1235" y="4470"/>
                  </a:cubicBezTo>
                  <a:cubicBezTo>
                    <a:pt x="1402" y="4404"/>
                    <a:pt x="1602" y="4203"/>
                    <a:pt x="1702" y="4003"/>
                  </a:cubicBezTo>
                  <a:cubicBezTo>
                    <a:pt x="1935" y="3536"/>
                    <a:pt x="2102" y="3036"/>
                    <a:pt x="2302" y="2536"/>
                  </a:cubicBezTo>
                  <a:lnTo>
                    <a:pt x="4771" y="2536"/>
                  </a:lnTo>
                  <a:cubicBezTo>
                    <a:pt x="4637" y="3003"/>
                    <a:pt x="4504" y="3436"/>
                    <a:pt x="4437" y="3903"/>
                  </a:cubicBezTo>
                  <a:cubicBezTo>
                    <a:pt x="4404" y="4037"/>
                    <a:pt x="4537" y="4270"/>
                    <a:pt x="4637" y="4337"/>
                  </a:cubicBezTo>
                  <a:cubicBezTo>
                    <a:pt x="4660" y="4343"/>
                    <a:pt x="4687" y="4345"/>
                    <a:pt x="4716" y="4345"/>
                  </a:cubicBezTo>
                  <a:cubicBezTo>
                    <a:pt x="4858" y="4345"/>
                    <a:pt x="5055" y="4281"/>
                    <a:pt x="5138" y="4170"/>
                  </a:cubicBezTo>
                  <a:cubicBezTo>
                    <a:pt x="5438" y="3836"/>
                    <a:pt x="5738" y="3470"/>
                    <a:pt x="5905" y="3036"/>
                  </a:cubicBezTo>
                  <a:cubicBezTo>
                    <a:pt x="6105" y="2569"/>
                    <a:pt x="6372" y="2502"/>
                    <a:pt x="6806" y="2502"/>
                  </a:cubicBezTo>
                  <a:lnTo>
                    <a:pt x="18414" y="2502"/>
                  </a:lnTo>
                  <a:cubicBezTo>
                    <a:pt x="18614" y="2502"/>
                    <a:pt x="18848" y="2369"/>
                    <a:pt x="19048" y="2269"/>
                  </a:cubicBezTo>
                  <a:cubicBezTo>
                    <a:pt x="18848" y="2202"/>
                    <a:pt x="18614" y="2069"/>
                    <a:pt x="18414" y="2069"/>
                  </a:cubicBezTo>
                  <a:lnTo>
                    <a:pt x="6472" y="2069"/>
                  </a:lnTo>
                  <a:cubicBezTo>
                    <a:pt x="5605" y="2069"/>
                    <a:pt x="5638" y="2069"/>
                    <a:pt x="5371" y="1268"/>
                  </a:cubicBezTo>
                  <a:cubicBezTo>
                    <a:pt x="5238" y="901"/>
                    <a:pt x="5004" y="501"/>
                    <a:pt x="4737" y="201"/>
                  </a:cubicBezTo>
                  <a:cubicBezTo>
                    <a:pt x="4637" y="67"/>
                    <a:pt x="4337" y="67"/>
                    <a:pt x="4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6298837" y="789528"/>
              <a:ext cx="84141" cy="77764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6076579" y="79111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6530620" y="781592"/>
              <a:ext cx="55565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6721127" y="792702"/>
              <a:ext cx="52390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5674927" y="776832"/>
              <a:ext cx="55564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5865434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5033554" y="78794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4811296" y="79111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5265337" y="780006"/>
              <a:ext cx="53977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5455844" y="792702"/>
              <a:ext cx="52389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4409643" y="776832"/>
              <a:ext cx="55565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4600150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6173420" y="429367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5951162" y="429684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6405203" y="4287322"/>
              <a:ext cx="55564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6595710" y="4298431"/>
              <a:ext cx="53977" cy="58720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5549509" y="4282561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5740016" y="4295257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4908136" y="4293670"/>
              <a:ext cx="84141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4685878" y="429684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5139920" y="4285735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9" name="Google Shape;1179;p39"/>
            <p:cNvSpPr/>
            <p:nvPr/>
          </p:nvSpPr>
          <p:spPr>
            <a:xfrm>
              <a:off x="5330426" y="4298431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4284227" y="4282561"/>
              <a:ext cx="55564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4474733" y="4293670"/>
              <a:ext cx="53977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339971" name="Google Shape;1182;p39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4" t="18671" r="2953" b="7001"/>
          <a:stretch>
            <a:fillRect/>
          </a:stretch>
        </p:blipFill>
        <p:spPr bwMode="auto">
          <a:xfrm>
            <a:off x="891951" y="1661014"/>
            <a:ext cx="3558116" cy="378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1864" y="12403"/>
            <a:ext cx="7840136" cy="6858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18193"/>
            <a:ext cx="2631015" cy="36258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240" y="2309159"/>
            <a:ext cx="2596776" cy="1745863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Mở</a:t>
            </a:r>
            <a:r>
              <a:rPr lang="fr-FR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fr-FR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fr-FR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Giới</a:t>
            </a:r>
            <a:r>
              <a:rPr lang="fr-FR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thiệu</a:t>
            </a:r>
            <a:r>
              <a:rPr lang="fr-FR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vấn</a:t>
            </a:r>
            <a:r>
              <a:rPr lang="fr-FR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fr-FR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nghị</a:t>
            </a:r>
            <a:r>
              <a:rPr lang="fr-FR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fr-FR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11386" y="431706"/>
            <a:ext cx="7321091" cy="5998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  </a:t>
            </a:r>
            <a:r>
              <a:rPr lang="fr-FR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đình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-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ấm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áp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thiêng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liêng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trái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tim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nó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trở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nguồn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hứng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bất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tận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ca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Nam. Ta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từng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bắt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gặp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thiêng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liêng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ấy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“Con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cò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”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Chế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Lan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Viên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Chiếc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lược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ngà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”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Nguyễn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Quang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Sáng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con”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Y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lần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nữa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cái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thiêng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liêng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ấm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áp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đình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cụ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là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phụ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ấy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Y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nhắn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nhủ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rất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biệt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là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qua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khổ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47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970" name="Google Shape;1151;p39"/>
          <p:cNvGrpSpPr>
            <a:grpSpLocks/>
          </p:cNvGrpSpPr>
          <p:nvPr/>
        </p:nvGrpSpPr>
        <p:grpSpPr bwMode="auto">
          <a:xfrm>
            <a:off x="4406900" y="905934"/>
            <a:ext cx="6064251" cy="5046133"/>
            <a:chOff x="3304703" y="680023"/>
            <a:chExt cx="4548353" cy="3783458"/>
          </a:xfrm>
        </p:grpSpPr>
        <p:sp>
          <p:nvSpPr>
            <p:cNvPr id="1152" name="Google Shape;1152;p39"/>
            <p:cNvSpPr/>
            <p:nvPr/>
          </p:nvSpPr>
          <p:spPr>
            <a:xfrm>
              <a:off x="7802254" y="849835"/>
              <a:ext cx="50802" cy="3447010"/>
            </a:xfrm>
            <a:custGeom>
              <a:avLst/>
              <a:gdLst/>
              <a:ahLst/>
              <a:cxnLst/>
              <a:rect l="l" t="t" r="r" b="b"/>
              <a:pathLst>
                <a:path w="1001" h="68716" extrusionOk="0">
                  <a:moveTo>
                    <a:pt x="334" y="0"/>
                  </a:moveTo>
                  <a:cubicBezTo>
                    <a:pt x="234" y="600"/>
                    <a:pt x="200" y="1168"/>
                    <a:pt x="234" y="1768"/>
                  </a:cubicBezTo>
                  <a:cubicBezTo>
                    <a:pt x="334" y="3836"/>
                    <a:pt x="534" y="5904"/>
                    <a:pt x="567" y="8006"/>
                  </a:cubicBezTo>
                  <a:cubicBezTo>
                    <a:pt x="634" y="10441"/>
                    <a:pt x="567" y="12909"/>
                    <a:pt x="534" y="15378"/>
                  </a:cubicBezTo>
                  <a:cubicBezTo>
                    <a:pt x="434" y="21082"/>
                    <a:pt x="300" y="26752"/>
                    <a:pt x="234" y="32457"/>
                  </a:cubicBezTo>
                  <a:cubicBezTo>
                    <a:pt x="200" y="36293"/>
                    <a:pt x="234" y="40162"/>
                    <a:pt x="200" y="43998"/>
                  </a:cubicBezTo>
                  <a:cubicBezTo>
                    <a:pt x="167" y="49068"/>
                    <a:pt x="67" y="54139"/>
                    <a:pt x="33" y="59209"/>
                  </a:cubicBezTo>
                  <a:cubicBezTo>
                    <a:pt x="0" y="61177"/>
                    <a:pt x="0" y="63145"/>
                    <a:pt x="33" y="65113"/>
                  </a:cubicBezTo>
                  <a:cubicBezTo>
                    <a:pt x="33" y="66081"/>
                    <a:pt x="67" y="67048"/>
                    <a:pt x="100" y="68049"/>
                  </a:cubicBezTo>
                  <a:cubicBezTo>
                    <a:pt x="100" y="68282"/>
                    <a:pt x="267" y="68516"/>
                    <a:pt x="334" y="68716"/>
                  </a:cubicBezTo>
                  <a:lnTo>
                    <a:pt x="534" y="68716"/>
                  </a:lnTo>
                  <a:cubicBezTo>
                    <a:pt x="567" y="68416"/>
                    <a:pt x="667" y="68115"/>
                    <a:pt x="634" y="67849"/>
                  </a:cubicBezTo>
                  <a:cubicBezTo>
                    <a:pt x="600" y="65847"/>
                    <a:pt x="500" y="63846"/>
                    <a:pt x="500" y="61844"/>
                  </a:cubicBezTo>
                  <a:cubicBezTo>
                    <a:pt x="534" y="57808"/>
                    <a:pt x="634" y="53772"/>
                    <a:pt x="667" y="49736"/>
                  </a:cubicBezTo>
                  <a:cubicBezTo>
                    <a:pt x="701" y="45633"/>
                    <a:pt x="667" y="41496"/>
                    <a:pt x="701" y="37393"/>
                  </a:cubicBezTo>
                  <a:cubicBezTo>
                    <a:pt x="767" y="33157"/>
                    <a:pt x="901" y="28887"/>
                    <a:pt x="934" y="24651"/>
                  </a:cubicBezTo>
                  <a:cubicBezTo>
                    <a:pt x="1001" y="20815"/>
                    <a:pt x="1001" y="16979"/>
                    <a:pt x="1001" y="13143"/>
                  </a:cubicBezTo>
                  <a:cubicBezTo>
                    <a:pt x="1001" y="10708"/>
                    <a:pt x="967" y="8273"/>
                    <a:pt x="901" y="5838"/>
                  </a:cubicBezTo>
                  <a:cubicBezTo>
                    <a:pt x="834" y="4203"/>
                    <a:pt x="600" y="2569"/>
                    <a:pt x="434" y="934"/>
                  </a:cubicBezTo>
                  <a:cubicBezTo>
                    <a:pt x="400" y="600"/>
                    <a:pt x="367" y="30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3304703" y="826029"/>
              <a:ext cx="57152" cy="3510490"/>
            </a:xfrm>
            <a:custGeom>
              <a:avLst/>
              <a:gdLst/>
              <a:ahLst/>
              <a:cxnLst/>
              <a:rect l="l" t="t" r="r" b="b"/>
              <a:pathLst>
                <a:path w="1135" h="69984" extrusionOk="0">
                  <a:moveTo>
                    <a:pt x="567" y="0"/>
                  </a:moveTo>
                  <a:lnTo>
                    <a:pt x="567" y="267"/>
                  </a:lnTo>
                  <a:cubicBezTo>
                    <a:pt x="601" y="2135"/>
                    <a:pt x="500" y="4570"/>
                    <a:pt x="500" y="6438"/>
                  </a:cubicBezTo>
                  <a:cubicBezTo>
                    <a:pt x="434" y="11708"/>
                    <a:pt x="0" y="16945"/>
                    <a:pt x="100" y="22183"/>
                  </a:cubicBezTo>
                  <a:cubicBezTo>
                    <a:pt x="234" y="29354"/>
                    <a:pt x="67" y="36526"/>
                    <a:pt x="134" y="43698"/>
                  </a:cubicBezTo>
                  <a:cubicBezTo>
                    <a:pt x="134" y="48568"/>
                    <a:pt x="300" y="53472"/>
                    <a:pt x="400" y="58342"/>
                  </a:cubicBezTo>
                  <a:cubicBezTo>
                    <a:pt x="467" y="62111"/>
                    <a:pt x="567" y="65847"/>
                    <a:pt x="634" y="69583"/>
                  </a:cubicBezTo>
                  <a:cubicBezTo>
                    <a:pt x="667" y="69717"/>
                    <a:pt x="834" y="69850"/>
                    <a:pt x="901" y="69983"/>
                  </a:cubicBezTo>
                  <a:cubicBezTo>
                    <a:pt x="1001" y="69850"/>
                    <a:pt x="1134" y="69717"/>
                    <a:pt x="1134" y="69583"/>
                  </a:cubicBezTo>
                  <a:cubicBezTo>
                    <a:pt x="1134" y="67849"/>
                    <a:pt x="1101" y="66081"/>
                    <a:pt x="1068" y="64313"/>
                  </a:cubicBezTo>
                  <a:cubicBezTo>
                    <a:pt x="1034" y="62278"/>
                    <a:pt x="967" y="60276"/>
                    <a:pt x="934" y="58242"/>
                  </a:cubicBezTo>
                  <a:cubicBezTo>
                    <a:pt x="834" y="53305"/>
                    <a:pt x="734" y="48368"/>
                    <a:pt x="667" y="43398"/>
                  </a:cubicBezTo>
                  <a:cubicBezTo>
                    <a:pt x="634" y="40562"/>
                    <a:pt x="634" y="37727"/>
                    <a:pt x="634" y="34892"/>
                  </a:cubicBezTo>
                  <a:cubicBezTo>
                    <a:pt x="634" y="30622"/>
                    <a:pt x="634" y="26352"/>
                    <a:pt x="634" y="22082"/>
                  </a:cubicBezTo>
                  <a:cubicBezTo>
                    <a:pt x="634" y="19147"/>
                    <a:pt x="634" y="16212"/>
                    <a:pt x="701" y="13243"/>
                  </a:cubicBezTo>
                  <a:cubicBezTo>
                    <a:pt x="767" y="9840"/>
                    <a:pt x="1101" y="6471"/>
                    <a:pt x="867" y="3069"/>
                  </a:cubicBezTo>
                  <a:cubicBezTo>
                    <a:pt x="801" y="2235"/>
                    <a:pt x="767" y="834"/>
                    <a:pt x="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3328517" y="692719"/>
              <a:ext cx="914433" cy="265033"/>
            </a:xfrm>
            <a:custGeom>
              <a:avLst/>
              <a:gdLst/>
              <a:ahLst/>
              <a:cxnLst/>
              <a:rect l="l" t="t" r="r" b="b"/>
              <a:pathLst>
                <a:path w="18247" h="5256" extrusionOk="0">
                  <a:moveTo>
                    <a:pt x="13410" y="368"/>
                  </a:moveTo>
                  <a:lnTo>
                    <a:pt x="13410" y="368"/>
                  </a:lnTo>
                  <a:cubicBezTo>
                    <a:pt x="13009" y="1102"/>
                    <a:pt x="12376" y="1469"/>
                    <a:pt x="11742" y="1869"/>
                  </a:cubicBezTo>
                  <a:cubicBezTo>
                    <a:pt x="11875" y="1202"/>
                    <a:pt x="12743" y="401"/>
                    <a:pt x="13410" y="368"/>
                  </a:cubicBezTo>
                  <a:close/>
                  <a:moveTo>
                    <a:pt x="17592" y="563"/>
                  </a:moveTo>
                  <a:cubicBezTo>
                    <a:pt x="17610" y="563"/>
                    <a:pt x="17628" y="564"/>
                    <a:pt x="17646" y="568"/>
                  </a:cubicBezTo>
                  <a:cubicBezTo>
                    <a:pt x="17779" y="601"/>
                    <a:pt x="17813" y="735"/>
                    <a:pt x="17779" y="868"/>
                  </a:cubicBezTo>
                  <a:cubicBezTo>
                    <a:pt x="17746" y="1035"/>
                    <a:pt x="17613" y="1168"/>
                    <a:pt x="17479" y="1268"/>
                  </a:cubicBezTo>
                  <a:cubicBezTo>
                    <a:pt x="17346" y="1335"/>
                    <a:pt x="17212" y="1435"/>
                    <a:pt x="17079" y="1502"/>
                  </a:cubicBezTo>
                  <a:cubicBezTo>
                    <a:pt x="16728" y="1598"/>
                    <a:pt x="16407" y="1938"/>
                    <a:pt x="16001" y="1938"/>
                  </a:cubicBezTo>
                  <a:cubicBezTo>
                    <a:pt x="15982" y="1938"/>
                    <a:pt x="15964" y="1937"/>
                    <a:pt x="15945" y="1936"/>
                  </a:cubicBezTo>
                  <a:cubicBezTo>
                    <a:pt x="15978" y="1902"/>
                    <a:pt x="16012" y="1902"/>
                    <a:pt x="16012" y="1869"/>
                  </a:cubicBezTo>
                  <a:cubicBezTo>
                    <a:pt x="16045" y="1802"/>
                    <a:pt x="16078" y="1769"/>
                    <a:pt x="16112" y="1735"/>
                  </a:cubicBezTo>
                  <a:cubicBezTo>
                    <a:pt x="16312" y="1502"/>
                    <a:pt x="16545" y="1302"/>
                    <a:pt x="16745" y="1068"/>
                  </a:cubicBezTo>
                  <a:lnTo>
                    <a:pt x="16712" y="1068"/>
                  </a:lnTo>
                  <a:cubicBezTo>
                    <a:pt x="16845" y="935"/>
                    <a:pt x="17012" y="835"/>
                    <a:pt x="17179" y="735"/>
                  </a:cubicBezTo>
                  <a:cubicBezTo>
                    <a:pt x="17298" y="675"/>
                    <a:pt x="17444" y="563"/>
                    <a:pt x="17592" y="563"/>
                  </a:cubicBezTo>
                  <a:close/>
                  <a:moveTo>
                    <a:pt x="16012" y="2636"/>
                  </a:moveTo>
                  <a:lnTo>
                    <a:pt x="16012" y="2636"/>
                  </a:lnTo>
                  <a:cubicBezTo>
                    <a:pt x="16812" y="2903"/>
                    <a:pt x="17279" y="3503"/>
                    <a:pt x="17379" y="4237"/>
                  </a:cubicBezTo>
                  <a:cubicBezTo>
                    <a:pt x="16745" y="3970"/>
                    <a:pt x="16212" y="3370"/>
                    <a:pt x="16012" y="2636"/>
                  </a:cubicBezTo>
                  <a:close/>
                  <a:moveTo>
                    <a:pt x="11675" y="2569"/>
                  </a:moveTo>
                  <a:lnTo>
                    <a:pt x="11675" y="2569"/>
                  </a:lnTo>
                  <a:cubicBezTo>
                    <a:pt x="12542" y="2769"/>
                    <a:pt x="13176" y="3603"/>
                    <a:pt x="13176" y="4604"/>
                  </a:cubicBezTo>
                  <a:cubicBezTo>
                    <a:pt x="12642" y="3904"/>
                    <a:pt x="12175" y="3270"/>
                    <a:pt x="11675" y="2569"/>
                  </a:cubicBezTo>
                  <a:close/>
                  <a:moveTo>
                    <a:pt x="12843" y="1"/>
                  </a:moveTo>
                  <a:cubicBezTo>
                    <a:pt x="12743" y="1"/>
                    <a:pt x="12676" y="68"/>
                    <a:pt x="12609" y="101"/>
                  </a:cubicBezTo>
                  <a:cubicBezTo>
                    <a:pt x="11942" y="635"/>
                    <a:pt x="11375" y="1235"/>
                    <a:pt x="11175" y="2102"/>
                  </a:cubicBezTo>
                  <a:lnTo>
                    <a:pt x="11108" y="2102"/>
                  </a:lnTo>
                  <a:cubicBezTo>
                    <a:pt x="8406" y="2202"/>
                    <a:pt x="5704" y="2302"/>
                    <a:pt x="3002" y="2403"/>
                  </a:cubicBezTo>
                  <a:cubicBezTo>
                    <a:pt x="2635" y="2419"/>
                    <a:pt x="2268" y="2419"/>
                    <a:pt x="1901" y="2419"/>
                  </a:cubicBezTo>
                  <a:cubicBezTo>
                    <a:pt x="1535" y="2419"/>
                    <a:pt x="1168" y="2419"/>
                    <a:pt x="801" y="2436"/>
                  </a:cubicBezTo>
                  <a:cubicBezTo>
                    <a:pt x="534" y="2469"/>
                    <a:pt x="267" y="2569"/>
                    <a:pt x="0" y="2636"/>
                  </a:cubicBezTo>
                  <a:cubicBezTo>
                    <a:pt x="601" y="2703"/>
                    <a:pt x="1168" y="2703"/>
                    <a:pt x="1735" y="2703"/>
                  </a:cubicBezTo>
                  <a:cubicBezTo>
                    <a:pt x="3269" y="2669"/>
                    <a:pt x="4837" y="2669"/>
                    <a:pt x="6371" y="2669"/>
                  </a:cubicBezTo>
                  <a:cubicBezTo>
                    <a:pt x="7839" y="2636"/>
                    <a:pt x="9273" y="2536"/>
                    <a:pt x="10741" y="2503"/>
                  </a:cubicBezTo>
                  <a:cubicBezTo>
                    <a:pt x="10875" y="2503"/>
                    <a:pt x="11108" y="2603"/>
                    <a:pt x="11175" y="2703"/>
                  </a:cubicBezTo>
                  <a:cubicBezTo>
                    <a:pt x="11708" y="3403"/>
                    <a:pt x="12209" y="4137"/>
                    <a:pt x="12709" y="4838"/>
                  </a:cubicBezTo>
                  <a:cubicBezTo>
                    <a:pt x="12859" y="5037"/>
                    <a:pt x="13027" y="5255"/>
                    <a:pt x="13228" y="5255"/>
                  </a:cubicBezTo>
                  <a:cubicBezTo>
                    <a:pt x="13296" y="5255"/>
                    <a:pt x="13367" y="5230"/>
                    <a:pt x="13443" y="5171"/>
                  </a:cubicBezTo>
                  <a:cubicBezTo>
                    <a:pt x="13643" y="5038"/>
                    <a:pt x="13777" y="4604"/>
                    <a:pt x="13710" y="4371"/>
                  </a:cubicBezTo>
                  <a:cubicBezTo>
                    <a:pt x="13543" y="3737"/>
                    <a:pt x="13243" y="3136"/>
                    <a:pt x="12976" y="2503"/>
                  </a:cubicBezTo>
                  <a:lnTo>
                    <a:pt x="15378" y="2503"/>
                  </a:lnTo>
                  <a:cubicBezTo>
                    <a:pt x="15545" y="3270"/>
                    <a:pt x="15945" y="3870"/>
                    <a:pt x="16545" y="4337"/>
                  </a:cubicBezTo>
                  <a:cubicBezTo>
                    <a:pt x="16806" y="4546"/>
                    <a:pt x="17046" y="4897"/>
                    <a:pt x="17378" y="4897"/>
                  </a:cubicBezTo>
                  <a:cubicBezTo>
                    <a:pt x="17471" y="4897"/>
                    <a:pt x="17570" y="4870"/>
                    <a:pt x="17679" y="4804"/>
                  </a:cubicBezTo>
                  <a:cubicBezTo>
                    <a:pt x="18013" y="4671"/>
                    <a:pt x="17946" y="4037"/>
                    <a:pt x="17579" y="3437"/>
                  </a:cubicBezTo>
                  <a:cubicBezTo>
                    <a:pt x="17312" y="3003"/>
                    <a:pt x="16946" y="2669"/>
                    <a:pt x="16645" y="2302"/>
                  </a:cubicBezTo>
                  <a:cubicBezTo>
                    <a:pt x="16979" y="2069"/>
                    <a:pt x="17312" y="1869"/>
                    <a:pt x="17646" y="1635"/>
                  </a:cubicBezTo>
                  <a:cubicBezTo>
                    <a:pt x="17946" y="1435"/>
                    <a:pt x="18246" y="1135"/>
                    <a:pt x="18213" y="735"/>
                  </a:cubicBezTo>
                  <a:cubicBezTo>
                    <a:pt x="18184" y="380"/>
                    <a:pt x="17892" y="156"/>
                    <a:pt x="17548" y="156"/>
                  </a:cubicBezTo>
                  <a:cubicBezTo>
                    <a:pt x="17503" y="156"/>
                    <a:pt x="17458" y="160"/>
                    <a:pt x="17413" y="168"/>
                  </a:cubicBezTo>
                  <a:cubicBezTo>
                    <a:pt x="17046" y="268"/>
                    <a:pt x="16712" y="501"/>
                    <a:pt x="16445" y="735"/>
                  </a:cubicBezTo>
                  <a:cubicBezTo>
                    <a:pt x="16145" y="1002"/>
                    <a:pt x="15878" y="1302"/>
                    <a:pt x="15678" y="1635"/>
                  </a:cubicBezTo>
                  <a:cubicBezTo>
                    <a:pt x="15645" y="1702"/>
                    <a:pt x="15645" y="1735"/>
                    <a:pt x="15645" y="1769"/>
                  </a:cubicBezTo>
                  <a:cubicBezTo>
                    <a:pt x="15611" y="1769"/>
                    <a:pt x="15611" y="1802"/>
                    <a:pt x="15611" y="1802"/>
                  </a:cubicBezTo>
                  <a:cubicBezTo>
                    <a:pt x="15545" y="1902"/>
                    <a:pt x="15411" y="2002"/>
                    <a:pt x="15311" y="2002"/>
                  </a:cubicBezTo>
                  <a:cubicBezTo>
                    <a:pt x="14344" y="2036"/>
                    <a:pt x="13376" y="2036"/>
                    <a:pt x="12409" y="2036"/>
                  </a:cubicBezTo>
                  <a:cubicBezTo>
                    <a:pt x="12776" y="1669"/>
                    <a:pt x="13210" y="1368"/>
                    <a:pt x="13543" y="968"/>
                  </a:cubicBezTo>
                  <a:cubicBezTo>
                    <a:pt x="13710" y="768"/>
                    <a:pt x="13677" y="401"/>
                    <a:pt x="13777" y="101"/>
                  </a:cubicBezTo>
                  <a:cubicBezTo>
                    <a:pt x="13443" y="68"/>
                    <a:pt x="13143" y="34"/>
                    <a:pt x="12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6983074" y="680023"/>
              <a:ext cx="809654" cy="266620"/>
            </a:xfrm>
            <a:custGeom>
              <a:avLst/>
              <a:gdLst/>
              <a:ahLst/>
              <a:cxnLst/>
              <a:rect l="l" t="t" r="r" b="b"/>
              <a:pathLst>
                <a:path w="16145" h="5309" extrusionOk="0">
                  <a:moveTo>
                    <a:pt x="667" y="1168"/>
                  </a:moveTo>
                  <a:lnTo>
                    <a:pt x="1601" y="2569"/>
                  </a:lnTo>
                  <a:cubicBezTo>
                    <a:pt x="1568" y="2603"/>
                    <a:pt x="1534" y="2636"/>
                    <a:pt x="1468" y="2670"/>
                  </a:cubicBezTo>
                  <a:cubicBezTo>
                    <a:pt x="867" y="2403"/>
                    <a:pt x="600" y="1902"/>
                    <a:pt x="534" y="1269"/>
                  </a:cubicBezTo>
                  <a:cubicBezTo>
                    <a:pt x="567" y="1235"/>
                    <a:pt x="634" y="1202"/>
                    <a:pt x="667" y="1168"/>
                  </a:cubicBezTo>
                  <a:close/>
                  <a:moveTo>
                    <a:pt x="4170" y="601"/>
                  </a:moveTo>
                  <a:cubicBezTo>
                    <a:pt x="4870" y="902"/>
                    <a:pt x="5471" y="1936"/>
                    <a:pt x="5437" y="2670"/>
                  </a:cubicBezTo>
                  <a:cubicBezTo>
                    <a:pt x="4803" y="2036"/>
                    <a:pt x="4403" y="1402"/>
                    <a:pt x="4170" y="601"/>
                  </a:cubicBezTo>
                  <a:close/>
                  <a:moveTo>
                    <a:pt x="1835" y="3470"/>
                  </a:moveTo>
                  <a:lnTo>
                    <a:pt x="1835" y="3470"/>
                  </a:lnTo>
                  <a:cubicBezTo>
                    <a:pt x="1742" y="4182"/>
                    <a:pt x="1448" y="4578"/>
                    <a:pt x="979" y="4578"/>
                  </a:cubicBezTo>
                  <a:cubicBezTo>
                    <a:pt x="943" y="4578"/>
                    <a:pt x="906" y="4576"/>
                    <a:pt x="867" y="4571"/>
                  </a:cubicBezTo>
                  <a:cubicBezTo>
                    <a:pt x="1201" y="4204"/>
                    <a:pt x="1501" y="3837"/>
                    <a:pt x="1835" y="3470"/>
                  </a:cubicBezTo>
                  <a:close/>
                  <a:moveTo>
                    <a:pt x="5204" y="3737"/>
                  </a:moveTo>
                  <a:cubicBezTo>
                    <a:pt x="5270" y="3770"/>
                    <a:pt x="5304" y="3804"/>
                    <a:pt x="5371" y="3837"/>
                  </a:cubicBezTo>
                  <a:cubicBezTo>
                    <a:pt x="5170" y="4171"/>
                    <a:pt x="4970" y="4471"/>
                    <a:pt x="4737" y="4804"/>
                  </a:cubicBezTo>
                  <a:lnTo>
                    <a:pt x="4570" y="4704"/>
                  </a:lnTo>
                  <a:cubicBezTo>
                    <a:pt x="4770" y="4371"/>
                    <a:pt x="5004" y="4037"/>
                    <a:pt x="5204" y="3737"/>
                  </a:cubicBezTo>
                  <a:close/>
                  <a:moveTo>
                    <a:pt x="4103" y="1"/>
                  </a:moveTo>
                  <a:cubicBezTo>
                    <a:pt x="4029" y="1"/>
                    <a:pt x="3958" y="12"/>
                    <a:pt x="3903" y="34"/>
                  </a:cubicBezTo>
                  <a:cubicBezTo>
                    <a:pt x="3803" y="101"/>
                    <a:pt x="3703" y="435"/>
                    <a:pt x="3736" y="601"/>
                  </a:cubicBezTo>
                  <a:cubicBezTo>
                    <a:pt x="3903" y="1068"/>
                    <a:pt x="4103" y="1535"/>
                    <a:pt x="4336" y="2002"/>
                  </a:cubicBezTo>
                  <a:cubicBezTo>
                    <a:pt x="4437" y="2236"/>
                    <a:pt x="4603" y="2403"/>
                    <a:pt x="4737" y="2670"/>
                  </a:cubicBezTo>
                  <a:cubicBezTo>
                    <a:pt x="4225" y="2670"/>
                    <a:pt x="3729" y="2655"/>
                    <a:pt x="3237" y="2655"/>
                  </a:cubicBezTo>
                  <a:cubicBezTo>
                    <a:pt x="2991" y="2655"/>
                    <a:pt x="2746" y="2658"/>
                    <a:pt x="2502" y="2670"/>
                  </a:cubicBezTo>
                  <a:cubicBezTo>
                    <a:pt x="2335" y="2670"/>
                    <a:pt x="2135" y="2770"/>
                    <a:pt x="1868" y="2836"/>
                  </a:cubicBezTo>
                  <a:cubicBezTo>
                    <a:pt x="1935" y="2002"/>
                    <a:pt x="1468" y="1335"/>
                    <a:pt x="901" y="768"/>
                  </a:cubicBezTo>
                  <a:cubicBezTo>
                    <a:pt x="781" y="649"/>
                    <a:pt x="529" y="529"/>
                    <a:pt x="405" y="529"/>
                  </a:cubicBezTo>
                  <a:cubicBezTo>
                    <a:pt x="390" y="529"/>
                    <a:pt x="378" y="531"/>
                    <a:pt x="367" y="535"/>
                  </a:cubicBezTo>
                  <a:cubicBezTo>
                    <a:pt x="200" y="635"/>
                    <a:pt x="100" y="902"/>
                    <a:pt x="33" y="1102"/>
                  </a:cubicBezTo>
                  <a:cubicBezTo>
                    <a:pt x="0" y="1235"/>
                    <a:pt x="100" y="1435"/>
                    <a:pt x="133" y="1602"/>
                  </a:cubicBezTo>
                  <a:cubicBezTo>
                    <a:pt x="300" y="2336"/>
                    <a:pt x="767" y="2836"/>
                    <a:pt x="1434" y="3203"/>
                  </a:cubicBezTo>
                  <a:cubicBezTo>
                    <a:pt x="1134" y="3570"/>
                    <a:pt x="834" y="3870"/>
                    <a:pt x="600" y="4237"/>
                  </a:cubicBezTo>
                  <a:cubicBezTo>
                    <a:pt x="500" y="4437"/>
                    <a:pt x="467" y="4838"/>
                    <a:pt x="600" y="4938"/>
                  </a:cubicBezTo>
                  <a:cubicBezTo>
                    <a:pt x="692" y="5052"/>
                    <a:pt x="892" y="5103"/>
                    <a:pt x="1084" y="5103"/>
                  </a:cubicBezTo>
                  <a:cubicBezTo>
                    <a:pt x="1173" y="5103"/>
                    <a:pt x="1260" y="5092"/>
                    <a:pt x="1334" y="5071"/>
                  </a:cubicBezTo>
                  <a:cubicBezTo>
                    <a:pt x="1601" y="5005"/>
                    <a:pt x="1868" y="4771"/>
                    <a:pt x="2001" y="4538"/>
                  </a:cubicBezTo>
                  <a:cubicBezTo>
                    <a:pt x="2268" y="4104"/>
                    <a:pt x="2468" y="3604"/>
                    <a:pt x="2702" y="3137"/>
                  </a:cubicBezTo>
                  <a:lnTo>
                    <a:pt x="5204" y="3137"/>
                  </a:lnTo>
                  <a:cubicBezTo>
                    <a:pt x="4904" y="3470"/>
                    <a:pt x="4603" y="3770"/>
                    <a:pt x="4370" y="4104"/>
                  </a:cubicBezTo>
                  <a:cubicBezTo>
                    <a:pt x="4070" y="4571"/>
                    <a:pt x="4103" y="5105"/>
                    <a:pt x="4370" y="5238"/>
                  </a:cubicBezTo>
                  <a:cubicBezTo>
                    <a:pt x="4469" y="5288"/>
                    <a:pt x="4558" y="5309"/>
                    <a:pt x="4639" y="5309"/>
                  </a:cubicBezTo>
                  <a:cubicBezTo>
                    <a:pt x="4938" y="5309"/>
                    <a:pt x="5127" y="5022"/>
                    <a:pt x="5337" y="4838"/>
                  </a:cubicBezTo>
                  <a:cubicBezTo>
                    <a:pt x="5504" y="4704"/>
                    <a:pt x="5604" y="4538"/>
                    <a:pt x="5704" y="4337"/>
                  </a:cubicBezTo>
                  <a:cubicBezTo>
                    <a:pt x="5838" y="3937"/>
                    <a:pt x="5971" y="3537"/>
                    <a:pt x="6104" y="3137"/>
                  </a:cubicBezTo>
                  <a:cubicBezTo>
                    <a:pt x="6505" y="3137"/>
                    <a:pt x="6920" y="3122"/>
                    <a:pt x="7330" y="3122"/>
                  </a:cubicBezTo>
                  <a:cubicBezTo>
                    <a:pt x="7535" y="3122"/>
                    <a:pt x="7739" y="3125"/>
                    <a:pt x="7939" y="3137"/>
                  </a:cubicBezTo>
                  <a:cubicBezTo>
                    <a:pt x="10508" y="3170"/>
                    <a:pt x="13043" y="3237"/>
                    <a:pt x="15578" y="3270"/>
                  </a:cubicBezTo>
                  <a:cubicBezTo>
                    <a:pt x="15778" y="3270"/>
                    <a:pt x="15945" y="3070"/>
                    <a:pt x="16145" y="3003"/>
                  </a:cubicBezTo>
                  <a:cubicBezTo>
                    <a:pt x="15945" y="2936"/>
                    <a:pt x="15778" y="2836"/>
                    <a:pt x="15578" y="2836"/>
                  </a:cubicBezTo>
                  <a:cubicBezTo>
                    <a:pt x="14510" y="2836"/>
                    <a:pt x="13410" y="2870"/>
                    <a:pt x="12342" y="2870"/>
                  </a:cubicBezTo>
                  <a:cubicBezTo>
                    <a:pt x="10407" y="2836"/>
                    <a:pt x="8506" y="2736"/>
                    <a:pt x="6605" y="2703"/>
                  </a:cubicBezTo>
                  <a:cubicBezTo>
                    <a:pt x="6104" y="2703"/>
                    <a:pt x="5904" y="2569"/>
                    <a:pt x="5804" y="2069"/>
                  </a:cubicBezTo>
                  <a:cubicBezTo>
                    <a:pt x="5671" y="1235"/>
                    <a:pt x="5170" y="601"/>
                    <a:pt x="4503" y="134"/>
                  </a:cubicBezTo>
                  <a:cubicBezTo>
                    <a:pt x="4414" y="45"/>
                    <a:pt x="4251" y="1"/>
                    <a:pt x="4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3374556" y="4171469"/>
              <a:ext cx="690588" cy="292012"/>
            </a:xfrm>
            <a:custGeom>
              <a:avLst/>
              <a:gdLst/>
              <a:ahLst/>
              <a:cxnLst/>
              <a:rect l="l" t="t" r="r" b="b"/>
              <a:pathLst>
                <a:path w="13744" h="5821" extrusionOk="0">
                  <a:moveTo>
                    <a:pt x="7539" y="597"/>
                  </a:moveTo>
                  <a:cubicBezTo>
                    <a:pt x="7572" y="630"/>
                    <a:pt x="7606" y="663"/>
                    <a:pt x="7672" y="730"/>
                  </a:cubicBezTo>
                  <a:cubicBezTo>
                    <a:pt x="7272" y="1197"/>
                    <a:pt x="6905" y="1664"/>
                    <a:pt x="6505" y="2131"/>
                  </a:cubicBezTo>
                  <a:cubicBezTo>
                    <a:pt x="6505" y="1364"/>
                    <a:pt x="7038" y="997"/>
                    <a:pt x="7539" y="597"/>
                  </a:cubicBezTo>
                  <a:close/>
                  <a:moveTo>
                    <a:pt x="12993" y="883"/>
                  </a:moveTo>
                  <a:cubicBezTo>
                    <a:pt x="13046" y="883"/>
                    <a:pt x="13096" y="888"/>
                    <a:pt x="13143" y="897"/>
                  </a:cubicBezTo>
                  <a:cubicBezTo>
                    <a:pt x="12376" y="1531"/>
                    <a:pt x="11842" y="2398"/>
                    <a:pt x="10708" y="2431"/>
                  </a:cubicBezTo>
                  <a:cubicBezTo>
                    <a:pt x="11050" y="1715"/>
                    <a:pt x="12263" y="883"/>
                    <a:pt x="12993" y="883"/>
                  </a:cubicBezTo>
                  <a:close/>
                  <a:moveTo>
                    <a:pt x="10207" y="2898"/>
                  </a:moveTo>
                  <a:cubicBezTo>
                    <a:pt x="10674" y="3565"/>
                    <a:pt x="11108" y="4266"/>
                    <a:pt x="11575" y="4933"/>
                  </a:cubicBezTo>
                  <a:cubicBezTo>
                    <a:pt x="11508" y="4966"/>
                    <a:pt x="11442" y="5000"/>
                    <a:pt x="11375" y="5066"/>
                  </a:cubicBezTo>
                  <a:cubicBezTo>
                    <a:pt x="10941" y="4366"/>
                    <a:pt x="10508" y="3665"/>
                    <a:pt x="10074" y="2998"/>
                  </a:cubicBezTo>
                  <a:lnTo>
                    <a:pt x="10207" y="2898"/>
                  </a:lnTo>
                  <a:close/>
                  <a:moveTo>
                    <a:pt x="6305" y="3399"/>
                  </a:moveTo>
                  <a:lnTo>
                    <a:pt x="6305" y="3399"/>
                  </a:lnTo>
                  <a:cubicBezTo>
                    <a:pt x="7072" y="3799"/>
                    <a:pt x="7472" y="4399"/>
                    <a:pt x="7572" y="5333"/>
                  </a:cubicBezTo>
                  <a:cubicBezTo>
                    <a:pt x="6605" y="4966"/>
                    <a:pt x="6738" y="3999"/>
                    <a:pt x="6305" y="3399"/>
                  </a:cubicBezTo>
                  <a:close/>
                  <a:moveTo>
                    <a:pt x="7773" y="1"/>
                  </a:moveTo>
                  <a:cubicBezTo>
                    <a:pt x="7706" y="1"/>
                    <a:pt x="7626" y="31"/>
                    <a:pt x="7539" y="96"/>
                  </a:cubicBezTo>
                  <a:cubicBezTo>
                    <a:pt x="6872" y="630"/>
                    <a:pt x="6205" y="1130"/>
                    <a:pt x="6038" y="2031"/>
                  </a:cubicBezTo>
                  <a:cubicBezTo>
                    <a:pt x="6004" y="2331"/>
                    <a:pt x="6038" y="2598"/>
                    <a:pt x="6038" y="3032"/>
                  </a:cubicBezTo>
                  <a:lnTo>
                    <a:pt x="0" y="3032"/>
                  </a:lnTo>
                  <a:cubicBezTo>
                    <a:pt x="0" y="3098"/>
                    <a:pt x="0" y="3198"/>
                    <a:pt x="0" y="3265"/>
                  </a:cubicBezTo>
                  <a:lnTo>
                    <a:pt x="5604" y="3265"/>
                  </a:lnTo>
                  <a:cubicBezTo>
                    <a:pt x="5971" y="4032"/>
                    <a:pt x="6238" y="4666"/>
                    <a:pt x="6538" y="5267"/>
                  </a:cubicBezTo>
                  <a:cubicBezTo>
                    <a:pt x="6746" y="5605"/>
                    <a:pt x="7157" y="5821"/>
                    <a:pt x="7470" y="5821"/>
                  </a:cubicBezTo>
                  <a:cubicBezTo>
                    <a:pt x="7559" y="5821"/>
                    <a:pt x="7639" y="5804"/>
                    <a:pt x="7706" y="5767"/>
                  </a:cubicBezTo>
                  <a:cubicBezTo>
                    <a:pt x="8173" y="5467"/>
                    <a:pt x="8006" y="5033"/>
                    <a:pt x="7872" y="4699"/>
                  </a:cubicBezTo>
                  <a:cubicBezTo>
                    <a:pt x="7706" y="4232"/>
                    <a:pt x="7439" y="3799"/>
                    <a:pt x="7205" y="3332"/>
                  </a:cubicBezTo>
                  <a:lnTo>
                    <a:pt x="8206" y="3332"/>
                  </a:lnTo>
                  <a:cubicBezTo>
                    <a:pt x="9740" y="3332"/>
                    <a:pt x="9740" y="3365"/>
                    <a:pt x="10508" y="4699"/>
                  </a:cubicBezTo>
                  <a:cubicBezTo>
                    <a:pt x="10708" y="5000"/>
                    <a:pt x="10975" y="5267"/>
                    <a:pt x="11241" y="5467"/>
                  </a:cubicBezTo>
                  <a:cubicBezTo>
                    <a:pt x="11353" y="5556"/>
                    <a:pt x="11508" y="5556"/>
                    <a:pt x="11669" y="5556"/>
                  </a:cubicBezTo>
                  <a:cubicBezTo>
                    <a:pt x="11749" y="5556"/>
                    <a:pt x="11831" y="5556"/>
                    <a:pt x="11909" y="5567"/>
                  </a:cubicBezTo>
                  <a:cubicBezTo>
                    <a:pt x="11875" y="5333"/>
                    <a:pt x="11942" y="5100"/>
                    <a:pt x="11875" y="4900"/>
                  </a:cubicBezTo>
                  <a:cubicBezTo>
                    <a:pt x="11542" y="4299"/>
                    <a:pt x="11141" y="3699"/>
                    <a:pt x="10741" y="2998"/>
                  </a:cubicBezTo>
                  <a:cubicBezTo>
                    <a:pt x="11909" y="2932"/>
                    <a:pt x="12576" y="2098"/>
                    <a:pt x="13310" y="1397"/>
                  </a:cubicBezTo>
                  <a:cubicBezTo>
                    <a:pt x="13576" y="1197"/>
                    <a:pt x="13743" y="863"/>
                    <a:pt x="13510" y="630"/>
                  </a:cubicBezTo>
                  <a:cubicBezTo>
                    <a:pt x="13373" y="465"/>
                    <a:pt x="13077" y="346"/>
                    <a:pt x="12865" y="346"/>
                  </a:cubicBezTo>
                  <a:cubicBezTo>
                    <a:pt x="12820" y="346"/>
                    <a:pt x="12778" y="351"/>
                    <a:pt x="12743" y="363"/>
                  </a:cubicBezTo>
                  <a:cubicBezTo>
                    <a:pt x="11608" y="763"/>
                    <a:pt x="10574" y="1397"/>
                    <a:pt x="10041" y="2531"/>
                  </a:cubicBezTo>
                  <a:cubicBezTo>
                    <a:pt x="9874" y="2898"/>
                    <a:pt x="9674" y="2965"/>
                    <a:pt x="9373" y="2965"/>
                  </a:cubicBezTo>
                  <a:cubicBezTo>
                    <a:pt x="8540" y="2965"/>
                    <a:pt x="7706" y="2965"/>
                    <a:pt x="6872" y="2932"/>
                  </a:cubicBezTo>
                  <a:cubicBezTo>
                    <a:pt x="6738" y="2932"/>
                    <a:pt x="6605" y="2898"/>
                    <a:pt x="6471" y="2865"/>
                  </a:cubicBezTo>
                  <a:cubicBezTo>
                    <a:pt x="6938" y="2264"/>
                    <a:pt x="7372" y="1764"/>
                    <a:pt x="7706" y="1230"/>
                  </a:cubicBezTo>
                  <a:cubicBezTo>
                    <a:pt x="7872" y="997"/>
                    <a:pt x="7939" y="663"/>
                    <a:pt x="7972" y="330"/>
                  </a:cubicBezTo>
                  <a:cubicBezTo>
                    <a:pt x="7995" y="128"/>
                    <a:pt x="7912" y="1"/>
                    <a:pt x="7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6868770" y="4214319"/>
              <a:ext cx="955710" cy="226943"/>
            </a:xfrm>
            <a:custGeom>
              <a:avLst/>
              <a:gdLst/>
              <a:ahLst/>
              <a:cxnLst/>
              <a:rect l="l" t="t" r="r" b="b"/>
              <a:pathLst>
                <a:path w="19048" h="4504" extrusionOk="0">
                  <a:moveTo>
                    <a:pt x="601" y="634"/>
                  </a:moveTo>
                  <a:cubicBezTo>
                    <a:pt x="901" y="1001"/>
                    <a:pt x="1168" y="1335"/>
                    <a:pt x="1435" y="1702"/>
                  </a:cubicBezTo>
                  <a:cubicBezTo>
                    <a:pt x="1402" y="1735"/>
                    <a:pt x="1368" y="1768"/>
                    <a:pt x="1302" y="1835"/>
                  </a:cubicBezTo>
                  <a:cubicBezTo>
                    <a:pt x="1001" y="1468"/>
                    <a:pt x="735" y="1135"/>
                    <a:pt x="434" y="768"/>
                  </a:cubicBezTo>
                  <a:lnTo>
                    <a:pt x="601" y="634"/>
                  </a:lnTo>
                  <a:close/>
                  <a:moveTo>
                    <a:pt x="5471" y="2502"/>
                  </a:moveTo>
                  <a:cubicBezTo>
                    <a:pt x="5505" y="2536"/>
                    <a:pt x="5571" y="2569"/>
                    <a:pt x="5638" y="2602"/>
                  </a:cubicBezTo>
                  <a:cubicBezTo>
                    <a:pt x="5405" y="2969"/>
                    <a:pt x="5171" y="3336"/>
                    <a:pt x="4938" y="3703"/>
                  </a:cubicBezTo>
                  <a:cubicBezTo>
                    <a:pt x="4904" y="3670"/>
                    <a:pt x="4871" y="3636"/>
                    <a:pt x="4804" y="3603"/>
                  </a:cubicBezTo>
                  <a:cubicBezTo>
                    <a:pt x="4971" y="3203"/>
                    <a:pt x="5004" y="2702"/>
                    <a:pt x="5471" y="2502"/>
                  </a:cubicBezTo>
                  <a:close/>
                  <a:moveTo>
                    <a:pt x="1569" y="2836"/>
                  </a:moveTo>
                  <a:lnTo>
                    <a:pt x="1569" y="2836"/>
                  </a:lnTo>
                  <a:cubicBezTo>
                    <a:pt x="1402" y="3303"/>
                    <a:pt x="1402" y="3870"/>
                    <a:pt x="801" y="4237"/>
                  </a:cubicBezTo>
                  <a:cubicBezTo>
                    <a:pt x="701" y="3470"/>
                    <a:pt x="1102" y="3103"/>
                    <a:pt x="1569" y="2836"/>
                  </a:cubicBezTo>
                  <a:close/>
                  <a:moveTo>
                    <a:pt x="4104" y="0"/>
                  </a:moveTo>
                  <a:cubicBezTo>
                    <a:pt x="4070" y="234"/>
                    <a:pt x="3937" y="501"/>
                    <a:pt x="4004" y="701"/>
                  </a:cubicBezTo>
                  <a:cubicBezTo>
                    <a:pt x="4237" y="1168"/>
                    <a:pt x="4571" y="1602"/>
                    <a:pt x="4871" y="2069"/>
                  </a:cubicBezTo>
                  <a:cubicBezTo>
                    <a:pt x="4037" y="2069"/>
                    <a:pt x="3136" y="2069"/>
                    <a:pt x="2236" y="2035"/>
                  </a:cubicBezTo>
                  <a:cubicBezTo>
                    <a:pt x="2102" y="2035"/>
                    <a:pt x="1902" y="1835"/>
                    <a:pt x="1802" y="1702"/>
                  </a:cubicBezTo>
                  <a:cubicBezTo>
                    <a:pt x="1435" y="1235"/>
                    <a:pt x="1102" y="701"/>
                    <a:pt x="735" y="234"/>
                  </a:cubicBezTo>
                  <a:cubicBezTo>
                    <a:pt x="670" y="169"/>
                    <a:pt x="522" y="132"/>
                    <a:pt x="398" y="132"/>
                  </a:cubicBezTo>
                  <a:cubicBezTo>
                    <a:pt x="330" y="132"/>
                    <a:pt x="270" y="144"/>
                    <a:pt x="234" y="167"/>
                  </a:cubicBezTo>
                  <a:cubicBezTo>
                    <a:pt x="134" y="301"/>
                    <a:pt x="1" y="534"/>
                    <a:pt x="67" y="701"/>
                  </a:cubicBezTo>
                  <a:cubicBezTo>
                    <a:pt x="168" y="1034"/>
                    <a:pt x="334" y="1368"/>
                    <a:pt x="568" y="1635"/>
                  </a:cubicBezTo>
                  <a:cubicBezTo>
                    <a:pt x="801" y="1935"/>
                    <a:pt x="1102" y="2169"/>
                    <a:pt x="1302" y="2335"/>
                  </a:cubicBezTo>
                  <a:cubicBezTo>
                    <a:pt x="968" y="2869"/>
                    <a:pt x="635" y="3269"/>
                    <a:pt x="434" y="3736"/>
                  </a:cubicBezTo>
                  <a:cubicBezTo>
                    <a:pt x="334" y="3903"/>
                    <a:pt x="368" y="4303"/>
                    <a:pt x="501" y="4370"/>
                  </a:cubicBezTo>
                  <a:cubicBezTo>
                    <a:pt x="612" y="4459"/>
                    <a:pt x="798" y="4504"/>
                    <a:pt x="978" y="4504"/>
                  </a:cubicBezTo>
                  <a:cubicBezTo>
                    <a:pt x="1068" y="4504"/>
                    <a:pt x="1157" y="4492"/>
                    <a:pt x="1235" y="4470"/>
                  </a:cubicBezTo>
                  <a:cubicBezTo>
                    <a:pt x="1402" y="4404"/>
                    <a:pt x="1602" y="4203"/>
                    <a:pt x="1702" y="4003"/>
                  </a:cubicBezTo>
                  <a:cubicBezTo>
                    <a:pt x="1935" y="3536"/>
                    <a:pt x="2102" y="3036"/>
                    <a:pt x="2302" y="2536"/>
                  </a:cubicBezTo>
                  <a:lnTo>
                    <a:pt x="4771" y="2536"/>
                  </a:lnTo>
                  <a:cubicBezTo>
                    <a:pt x="4637" y="3003"/>
                    <a:pt x="4504" y="3436"/>
                    <a:pt x="4437" y="3903"/>
                  </a:cubicBezTo>
                  <a:cubicBezTo>
                    <a:pt x="4404" y="4037"/>
                    <a:pt x="4537" y="4270"/>
                    <a:pt x="4637" y="4337"/>
                  </a:cubicBezTo>
                  <a:cubicBezTo>
                    <a:pt x="4660" y="4343"/>
                    <a:pt x="4687" y="4345"/>
                    <a:pt x="4716" y="4345"/>
                  </a:cubicBezTo>
                  <a:cubicBezTo>
                    <a:pt x="4858" y="4345"/>
                    <a:pt x="5055" y="4281"/>
                    <a:pt x="5138" y="4170"/>
                  </a:cubicBezTo>
                  <a:cubicBezTo>
                    <a:pt x="5438" y="3836"/>
                    <a:pt x="5738" y="3470"/>
                    <a:pt x="5905" y="3036"/>
                  </a:cubicBezTo>
                  <a:cubicBezTo>
                    <a:pt x="6105" y="2569"/>
                    <a:pt x="6372" y="2502"/>
                    <a:pt x="6806" y="2502"/>
                  </a:cubicBezTo>
                  <a:lnTo>
                    <a:pt x="18414" y="2502"/>
                  </a:lnTo>
                  <a:cubicBezTo>
                    <a:pt x="18614" y="2502"/>
                    <a:pt x="18848" y="2369"/>
                    <a:pt x="19048" y="2269"/>
                  </a:cubicBezTo>
                  <a:cubicBezTo>
                    <a:pt x="18848" y="2202"/>
                    <a:pt x="18614" y="2069"/>
                    <a:pt x="18414" y="2069"/>
                  </a:cubicBezTo>
                  <a:lnTo>
                    <a:pt x="6472" y="2069"/>
                  </a:lnTo>
                  <a:cubicBezTo>
                    <a:pt x="5605" y="2069"/>
                    <a:pt x="5638" y="2069"/>
                    <a:pt x="5371" y="1268"/>
                  </a:cubicBezTo>
                  <a:cubicBezTo>
                    <a:pt x="5238" y="901"/>
                    <a:pt x="5004" y="501"/>
                    <a:pt x="4737" y="201"/>
                  </a:cubicBezTo>
                  <a:cubicBezTo>
                    <a:pt x="4637" y="67"/>
                    <a:pt x="4337" y="67"/>
                    <a:pt x="4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6298837" y="789528"/>
              <a:ext cx="84141" cy="77764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6076579" y="79111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6530620" y="781592"/>
              <a:ext cx="55565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6721127" y="792702"/>
              <a:ext cx="52390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5674927" y="776832"/>
              <a:ext cx="55564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5865434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5033554" y="78794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4811296" y="79111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5265337" y="780006"/>
              <a:ext cx="53977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5455844" y="792702"/>
              <a:ext cx="52389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4409643" y="776832"/>
              <a:ext cx="55565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4600150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6173420" y="429367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5951162" y="429684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6405203" y="4287322"/>
              <a:ext cx="55564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6595710" y="4298431"/>
              <a:ext cx="53977" cy="58720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5549509" y="4282561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5740016" y="4295257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4908136" y="4293670"/>
              <a:ext cx="84141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4685878" y="429684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5139920" y="4285735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9" name="Google Shape;1179;p39"/>
            <p:cNvSpPr/>
            <p:nvPr/>
          </p:nvSpPr>
          <p:spPr>
            <a:xfrm>
              <a:off x="5330426" y="4298431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4284227" y="4282561"/>
              <a:ext cx="55564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4474733" y="4293670"/>
              <a:ext cx="53977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339971" name="Google Shape;1182;p39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4" t="18671" r="2953" b="7001"/>
          <a:stretch>
            <a:fillRect/>
          </a:stretch>
        </p:blipFill>
        <p:spPr bwMode="auto">
          <a:xfrm>
            <a:off x="891951" y="1661014"/>
            <a:ext cx="3558116" cy="378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1864" y="12403"/>
            <a:ext cx="7840136" cy="6858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18193"/>
            <a:ext cx="4318831" cy="36258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04529" y="982514"/>
            <a:ext cx="7204061" cy="5143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”, “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tăng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khăn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thử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thách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càng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càng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mẽ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=&gt;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nỗi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buồn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bộn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thiếu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thốn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song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vượt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tất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bởi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luôn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lai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45813" y="1417951"/>
            <a:ext cx="4464643" cy="49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89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970" name="Google Shape;1151;p39"/>
          <p:cNvGrpSpPr>
            <a:grpSpLocks/>
          </p:cNvGrpSpPr>
          <p:nvPr/>
        </p:nvGrpSpPr>
        <p:grpSpPr bwMode="auto">
          <a:xfrm>
            <a:off x="4406900" y="905934"/>
            <a:ext cx="6064251" cy="5046133"/>
            <a:chOff x="3304703" y="680023"/>
            <a:chExt cx="4548353" cy="3783458"/>
          </a:xfrm>
        </p:grpSpPr>
        <p:sp>
          <p:nvSpPr>
            <p:cNvPr id="1152" name="Google Shape;1152;p39"/>
            <p:cNvSpPr/>
            <p:nvPr/>
          </p:nvSpPr>
          <p:spPr>
            <a:xfrm>
              <a:off x="7802254" y="849835"/>
              <a:ext cx="50802" cy="3447010"/>
            </a:xfrm>
            <a:custGeom>
              <a:avLst/>
              <a:gdLst/>
              <a:ahLst/>
              <a:cxnLst/>
              <a:rect l="l" t="t" r="r" b="b"/>
              <a:pathLst>
                <a:path w="1001" h="68716" extrusionOk="0">
                  <a:moveTo>
                    <a:pt x="334" y="0"/>
                  </a:moveTo>
                  <a:cubicBezTo>
                    <a:pt x="234" y="600"/>
                    <a:pt x="200" y="1168"/>
                    <a:pt x="234" y="1768"/>
                  </a:cubicBezTo>
                  <a:cubicBezTo>
                    <a:pt x="334" y="3836"/>
                    <a:pt x="534" y="5904"/>
                    <a:pt x="567" y="8006"/>
                  </a:cubicBezTo>
                  <a:cubicBezTo>
                    <a:pt x="634" y="10441"/>
                    <a:pt x="567" y="12909"/>
                    <a:pt x="534" y="15378"/>
                  </a:cubicBezTo>
                  <a:cubicBezTo>
                    <a:pt x="434" y="21082"/>
                    <a:pt x="300" y="26752"/>
                    <a:pt x="234" y="32457"/>
                  </a:cubicBezTo>
                  <a:cubicBezTo>
                    <a:pt x="200" y="36293"/>
                    <a:pt x="234" y="40162"/>
                    <a:pt x="200" y="43998"/>
                  </a:cubicBezTo>
                  <a:cubicBezTo>
                    <a:pt x="167" y="49068"/>
                    <a:pt x="67" y="54139"/>
                    <a:pt x="33" y="59209"/>
                  </a:cubicBezTo>
                  <a:cubicBezTo>
                    <a:pt x="0" y="61177"/>
                    <a:pt x="0" y="63145"/>
                    <a:pt x="33" y="65113"/>
                  </a:cubicBezTo>
                  <a:cubicBezTo>
                    <a:pt x="33" y="66081"/>
                    <a:pt x="67" y="67048"/>
                    <a:pt x="100" y="68049"/>
                  </a:cubicBezTo>
                  <a:cubicBezTo>
                    <a:pt x="100" y="68282"/>
                    <a:pt x="267" y="68516"/>
                    <a:pt x="334" y="68716"/>
                  </a:cubicBezTo>
                  <a:lnTo>
                    <a:pt x="534" y="68716"/>
                  </a:lnTo>
                  <a:cubicBezTo>
                    <a:pt x="567" y="68416"/>
                    <a:pt x="667" y="68115"/>
                    <a:pt x="634" y="67849"/>
                  </a:cubicBezTo>
                  <a:cubicBezTo>
                    <a:pt x="600" y="65847"/>
                    <a:pt x="500" y="63846"/>
                    <a:pt x="500" y="61844"/>
                  </a:cubicBezTo>
                  <a:cubicBezTo>
                    <a:pt x="534" y="57808"/>
                    <a:pt x="634" y="53772"/>
                    <a:pt x="667" y="49736"/>
                  </a:cubicBezTo>
                  <a:cubicBezTo>
                    <a:pt x="701" y="45633"/>
                    <a:pt x="667" y="41496"/>
                    <a:pt x="701" y="37393"/>
                  </a:cubicBezTo>
                  <a:cubicBezTo>
                    <a:pt x="767" y="33157"/>
                    <a:pt x="901" y="28887"/>
                    <a:pt x="934" y="24651"/>
                  </a:cubicBezTo>
                  <a:cubicBezTo>
                    <a:pt x="1001" y="20815"/>
                    <a:pt x="1001" y="16979"/>
                    <a:pt x="1001" y="13143"/>
                  </a:cubicBezTo>
                  <a:cubicBezTo>
                    <a:pt x="1001" y="10708"/>
                    <a:pt x="967" y="8273"/>
                    <a:pt x="901" y="5838"/>
                  </a:cubicBezTo>
                  <a:cubicBezTo>
                    <a:pt x="834" y="4203"/>
                    <a:pt x="600" y="2569"/>
                    <a:pt x="434" y="934"/>
                  </a:cubicBezTo>
                  <a:cubicBezTo>
                    <a:pt x="400" y="600"/>
                    <a:pt x="367" y="30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3304703" y="826029"/>
              <a:ext cx="57152" cy="3510490"/>
            </a:xfrm>
            <a:custGeom>
              <a:avLst/>
              <a:gdLst/>
              <a:ahLst/>
              <a:cxnLst/>
              <a:rect l="l" t="t" r="r" b="b"/>
              <a:pathLst>
                <a:path w="1135" h="69984" extrusionOk="0">
                  <a:moveTo>
                    <a:pt x="567" y="0"/>
                  </a:moveTo>
                  <a:lnTo>
                    <a:pt x="567" y="267"/>
                  </a:lnTo>
                  <a:cubicBezTo>
                    <a:pt x="601" y="2135"/>
                    <a:pt x="500" y="4570"/>
                    <a:pt x="500" y="6438"/>
                  </a:cubicBezTo>
                  <a:cubicBezTo>
                    <a:pt x="434" y="11708"/>
                    <a:pt x="0" y="16945"/>
                    <a:pt x="100" y="22183"/>
                  </a:cubicBezTo>
                  <a:cubicBezTo>
                    <a:pt x="234" y="29354"/>
                    <a:pt x="67" y="36526"/>
                    <a:pt x="134" y="43698"/>
                  </a:cubicBezTo>
                  <a:cubicBezTo>
                    <a:pt x="134" y="48568"/>
                    <a:pt x="300" y="53472"/>
                    <a:pt x="400" y="58342"/>
                  </a:cubicBezTo>
                  <a:cubicBezTo>
                    <a:pt x="467" y="62111"/>
                    <a:pt x="567" y="65847"/>
                    <a:pt x="634" y="69583"/>
                  </a:cubicBezTo>
                  <a:cubicBezTo>
                    <a:pt x="667" y="69717"/>
                    <a:pt x="834" y="69850"/>
                    <a:pt x="901" y="69983"/>
                  </a:cubicBezTo>
                  <a:cubicBezTo>
                    <a:pt x="1001" y="69850"/>
                    <a:pt x="1134" y="69717"/>
                    <a:pt x="1134" y="69583"/>
                  </a:cubicBezTo>
                  <a:cubicBezTo>
                    <a:pt x="1134" y="67849"/>
                    <a:pt x="1101" y="66081"/>
                    <a:pt x="1068" y="64313"/>
                  </a:cubicBezTo>
                  <a:cubicBezTo>
                    <a:pt x="1034" y="62278"/>
                    <a:pt x="967" y="60276"/>
                    <a:pt x="934" y="58242"/>
                  </a:cubicBezTo>
                  <a:cubicBezTo>
                    <a:pt x="834" y="53305"/>
                    <a:pt x="734" y="48368"/>
                    <a:pt x="667" y="43398"/>
                  </a:cubicBezTo>
                  <a:cubicBezTo>
                    <a:pt x="634" y="40562"/>
                    <a:pt x="634" y="37727"/>
                    <a:pt x="634" y="34892"/>
                  </a:cubicBezTo>
                  <a:cubicBezTo>
                    <a:pt x="634" y="30622"/>
                    <a:pt x="634" y="26352"/>
                    <a:pt x="634" y="22082"/>
                  </a:cubicBezTo>
                  <a:cubicBezTo>
                    <a:pt x="634" y="19147"/>
                    <a:pt x="634" y="16212"/>
                    <a:pt x="701" y="13243"/>
                  </a:cubicBezTo>
                  <a:cubicBezTo>
                    <a:pt x="767" y="9840"/>
                    <a:pt x="1101" y="6471"/>
                    <a:pt x="867" y="3069"/>
                  </a:cubicBezTo>
                  <a:cubicBezTo>
                    <a:pt x="801" y="2235"/>
                    <a:pt x="767" y="834"/>
                    <a:pt x="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3328517" y="692719"/>
              <a:ext cx="914433" cy="265033"/>
            </a:xfrm>
            <a:custGeom>
              <a:avLst/>
              <a:gdLst/>
              <a:ahLst/>
              <a:cxnLst/>
              <a:rect l="l" t="t" r="r" b="b"/>
              <a:pathLst>
                <a:path w="18247" h="5256" extrusionOk="0">
                  <a:moveTo>
                    <a:pt x="13410" y="368"/>
                  </a:moveTo>
                  <a:lnTo>
                    <a:pt x="13410" y="368"/>
                  </a:lnTo>
                  <a:cubicBezTo>
                    <a:pt x="13009" y="1102"/>
                    <a:pt x="12376" y="1469"/>
                    <a:pt x="11742" y="1869"/>
                  </a:cubicBezTo>
                  <a:cubicBezTo>
                    <a:pt x="11875" y="1202"/>
                    <a:pt x="12743" y="401"/>
                    <a:pt x="13410" y="368"/>
                  </a:cubicBezTo>
                  <a:close/>
                  <a:moveTo>
                    <a:pt x="17592" y="563"/>
                  </a:moveTo>
                  <a:cubicBezTo>
                    <a:pt x="17610" y="563"/>
                    <a:pt x="17628" y="564"/>
                    <a:pt x="17646" y="568"/>
                  </a:cubicBezTo>
                  <a:cubicBezTo>
                    <a:pt x="17779" y="601"/>
                    <a:pt x="17813" y="735"/>
                    <a:pt x="17779" y="868"/>
                  </a:cubicBezTo>
                  <a:cubicBezTo>
                    <a:pt x="17746" y="1035"/>
                    <a:pt x="17613" y="1168"/>
                    <a:pt x="17479" y="1268"/>
                  </a:cubicBezTo>
                  <a:cubicBezTo>
                    <a:pt x="17346" y="1335"/>
                    <a:pt x="17212" y="1435"/>
                    <a:pt x="17079" y="1502"/>
                  </a:cubicBezTo>
                  <a:cubicBezTo>
                    <a:pt x="16728" y="1598"/>
                    <a:pt x="16407" y="1938"/>
                    <a:pt x="16001" y="1938"/>
                  </a:cubicBezTo>
                  <a:cubicBezTo>
                    <a:pt x="15982" y="1938"/>
                    <a:pt x="15964" y="1937"/>
                    <a:pt x="15945" y="1936"/>
                  </a:cubicBezTo>
                  <a:cubicBezTo>
                    <a:pt x="15978" y="1902"/>
                    <a:pt x="16012" y="1902"/>
                    <a:pt x="16012" y="1869"/>
                  </a:cubicBezTo>
                  <a:cubicBezTo>
                    <a:pt x="16045" y="1802"/>
                    <a:pt x="16078" y="1769"/>
                    <a:pt x="16112" y="1735"/>
                  </a:cubicBezTo>
                  <a:cubicBezTo>
                    <a:pt x="16312" y="1502"/>
                    <a:pt x="16545" y="1302"/>
                    <a:pt x="16745" y="1068"/>
                  </a:cubicBezTo>
                  <a:lnTo>
                    <a:pt x="16712" y="1068"/>
                  </a:lnTo>
                  <a:cubicBezTo>
                    <a:pt x="16845" y="935"/>
                    <a:pt x="17012" y="835"/>
                    <a:pt x="17179" y="735"/>
                  </a:cubicBezTo>
                  <a:cubicBezTo>
                    <a:pt x="17298" y="675"/>
                    <a:pt x="17444" y="563"/>
                    <a:pt x="17592" y="563"/>
                  </a:cubicBezTo>
                  <a:close/>
                  <a:moveTo>
                    <a:pt x="16012" y="2636"/>
                  </a:moveTo>
                  <a:lnTo>
                    <a:pt x="16012" y="2636"/>
                  </a:lnTo>
                  <a:cubicBezTo>
                    <a:pt x="16812" y="2903"/>
                    <a:pt x="17279" y="3503"/>
                    <a:pt x="17379" y="4237"/>
                  </a:cubicBezTo>
                  <a:cubicBezTo>
                    <a:pt x="16745" y="3970"/>
                    <a:pt x="16212" y="3370"/>
                    <a:pt x="16012" y="2636"/>
                  </a:cubicBezTo>
                  <a:close/>
                  <a:moveTo>
                    <a:pt x="11675" y="2569"/>
                  </a:moveTo>
                  <a:lnTo>
                    <a:pt x="11675" y="2569"/>
                  </a:lnTo>
                  <a:cubicBezTo>
                    <a:pt x="12542" y="2769"/>
                    <a:pt x="13176" y="3603"/>
                    <a:pt x="13176" y="4604"/>
                  </a:cubicBezTo>
                  <a:cubicBezTo>
                    <a:pt x="12642" y="3904"/>
                    <a:pt x="12175" y="3270"/>
                    <a:pt x="11675" y="2569"/>
                  </a:cubicBezTo>
                  <a:close/>
                  <a:moveTo>
                    <a:pt x="12843" y="1"/>
                  </a:moveTo>
                  <a:cubicBezTo>
                    <a:pt x="12743" y="1"/>
                    <a:pt x="12676" y="68"/>
                    <a:pt x="12609" y="101"/>
                  </a:cubicBezTo>
                  <a:cubicBezTo>
                    <a:pt x="11942" y="635"/>
                    <a:pt x="11375" y="1235"/>
                    <a:pt x="11175" y="2102"/>
                  </a:cubicBezTo>
                  <a:lnTo>
                    <a:pt x="11108" y="2102"/>
                  </a:lnTo>
                  <a:cubicBezTo>
                    <a:pt x="8406" y="2202"/>
                    <a:pt x="5704" y="2302"/>
                    <a:pt x="3002" y="2403"/>
                  </a:cubicBezTo>
                  <a:cubicBezTo>
                    <a:pt x="2635" y="2419"/>
                    <a:pt x="2268" y="2419"/>
                    <a:pt x="1901" y="2419"/>
                  </a:cubicBezTo>
                  <a:cubicBezTo>
                    <a:pt x="1535" y="2419"/>
                    <a:pt x="1168" y="2419"/>
                    <a:pt x="801" y="2436"/>
                  </a:cubicBezTo>
                  <a:cubicBezTo>
                    <a:pt x="534" y="2469"/>
                    <a:pt x="267" y="2569"/>
                    <a:pt x="0" y="2636"/>
                  </a:cubicBezTo>
                  <a:cubicBezTo>
                    <a:pt x="601" y="2703"/>
                    <a:pt x="1168" y="2703"/>
                    <a:pt x="1735" y="2703"/>
                  </a:cubicBezTo>
                  <a:cubicBezTo>
                    <a:pt x="3269" y="2669"/>
                    <a:pt x="4837" y="2669"/>
                    <a:pt x="6371" y="2669"/>
                  </a:cubicBezTo>
                  <a:cubicBezTo>
                    <a:pt x="7839" y="2636"/>
                    <a:pt x="9273" y="2536"/>
                    <a:pt x="10741" y="2503"/>
                  </a:cubicBezTo>
                  <a:cubicBezTo>
                    <a:pt x="10875" y="2503"/>
                    <a:pt x="11108" y="2603"/>
                    <a:pt x="11175" y="2703"/>
                  </a:cubicBezTo>
                  <a:cubicBezTo>
                    <a:pt x="11708" y="3403"/>
                    <a:pt x="12209" y="4137"/>
                    <a:pt x="12709" y="4838"/>
                  </a:cubicBezTo>
                  <a:cubicBezTo>
                    <a:pt x="12859" y="5037"/>
                    <a:pt x="13027" y="5255"/>
                    <a:pt x="13228" y="5255"/>
                  </a:cubicBezTo>
                  <a:cubicBezTo>
                    <a:pt x="13296" y="5255"/>
                    <a:pt x="13367" y="5230"/>
                    <a:pt x="13443" y="5171"/>
                  </a:cubicBezTo>
                  <a:cubicBezTo>
                    <a:pt x="13643" y="5038"/>
                    <a:pt x="13777" y="4604"/>
                    <a:pt x="13710" y="4371"/>
                  </a:cubicBezTo>
                  <a:cubicBezTo>
                    <a:pt x="13543" y="3737"/>
                    <a:pt x="13243" y="3136"/>
                    <a:pt x="12976" y="2503"/>
                  </a:cubicBezTo>
                  <a:lnTo>
                    <a:pt x="15378" y="2503"/>
                  </a:lnTo>
                  <a:cubicBezTo>
                    <a:pt x="15545" y="3270"/>
                    <a:pt x="15945" y="3870"/>
                    <a:pt x="16545" y="4337"/>
                  </a:cubicBezTo>
                  <a:cubicBezTo>
                    <a:pt x="16806" y="4546"/>
                    <a:pt x="17046" y="4897"/>
                    <a:pt x="17378" y="4897"/>
                  </a:cubicBezTo>
                  <a:cubicBezTo>
                    <a:pt x="17471" y="4897"/>
                    <a:pt x="17570" y="4870"/>
                    <a:pt x="17679" y="4804"/>
                  </a:cubicBezTo>
                  <a:cubicBezTo>
                    <a:pt x="18013" y="4671"/>
                    <a:pt x="17946" y="4037"/>
                    <a:pt x="17579" y="3437"/>
                  </a:cubicBezTo>
                  <a:cubicBezTo>
                    <a:pt x="17312" y="3003"/>
                    <a:pt x="16946" y="2669"/>
                    <a:pt x="16645" y="2302"/>
                  </a:cubicBezTo>
                  <a:cubicBezTo>
                    <a:pt x="16979" y="2069"/>
                    <a:pt x="17312" y="1869"/>
                    <a:pt x="17646" y="1635"/>
                  </a:cubicBezTo>
                  <a:cubicBezTo>
                    <a:pt x="17946" y="1435"/>
                    <a:pt x="18246" y="1135"/>
                    <a:pt x="18213" y="735"/>
                  </a:cubicBezTo>
                  <a:cubicBezTo>
                    <a:pt x="18184" y="380"/>
                    <a:pt x="17892" y="156"/>
                    <a:pt x="17548" y="156"/>
                  </a:cubicBezTo>
                  <a:cubicBezTo>
                    <a:pt x="17503" y="156"/>
                    <a:pt x="17458" y="160"/>
                    <a:pt x="17413" y="168"/>
                  </a:cubicBezTo>
                  <a:cubicBezTo>
                    <a:pt x="17046" y="268"/>
                    <a:pt x="16712" y="501"/>
                    <a:pt x="16445" y="735"/>
                  </a:cubicBezTo>
                  <a:cubicBezTo>
                    <a:pt x="16145" y="1002"/>
                    <a:pt x="15878" y="1302"/>
                    <a:pt x="15678" y="1635"/>
                  </a:cubicBezTo>
                  <a:cubicBezTo>
                    <a:pt x="15645" y="1702"/>
                    <a:pt x="15645" y="1735"/>
                    <a:pt x="15645" y="1769"/>
                  </a:cubicBezTo>
                  <a:cubicBezTo>
                    <a:pt x="15611" y="1769"/>
                    <a:pt x="15611" y="1802"/>
                    <a:pt x="15611" y="1802"/>
                  </a:cubicBezTo>
                  <a:cubicBezTo>
                    <a:pt x="15545" y="1902"/>
                    <a:pt x="15411" y="2002"/>
                    <a:pt x="15311" y="2002"/>
                  </a:cubicBezTo>
                  <a:cubicBezTo>
                    <a:pt x="14344" y="2036"/>
                    <a:pt x="13376" y="2036"/>
                    <a:pt x="12409" y="2036"/>
                  </a:cubicBezTo>
                  <a:cubicBezTo>
                    <a:pt x="12776" y="1669"/>
                    <a:pt x="13210" y="1368"/>
                    <a:pt x="13543" y="968"/>
                  </a:cubicBezTo>
                  <a:cubicBezTo>
                    <a:pt x="13710" y="768"/>
                    <a:pt x="13677" y="401"/>
                    <a:pt x="13777" y="101"/>
                  </a:cubicBezTo>
                  <a:cubicBezTo>
                    <a:pt x="13443" y="68"/>
                    <a:pt x="13143" y="34"/>
                    <a:pt x="12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6983074" y="680023"/>
              <a:ext cx="809654" cy="266620"/>
            </a:xfrm>
            <a:custGeom>
              <a:avLst/>
              <a:gdLst/>
              <a:ahLst/>
              <a:cxnLst/>
              <a:rect l="l" t="t" r="r" b="b"/>
              <a:pathLst>
                <a:path w="16145" h="5309" extrusionOk="0">
                  <a:moveTo>
                    <a:pt x="667" y="1168"/>
                  </a:moveTo>
                  <a:lnTo>
                    <a:pt x="1601" y="2569"/>
                  </a:lnTo>
                  <a:cubicBezTo>
                    <a:pt x="1568" y="2603"/>
                    <a:pt x="1534" y="2636"/>
                    <a:pt x="1468" y="2670"/>
                  </a:cubicBezTo>
                  <a:cubicBezTo>
                    <a:pt x="867" y="2403"/>
                    <a:pt x="600" y="1902"/>
                    <a:pt x="534" y="1269"/>
                  </a:cubicBezTo>
                  <a:cubicBezTo>
                    <a:pt x="567" y="1235"/>
                    <a:pt x="634" y="1202"/>
                    <a:pt x="667" y="1168"/>
                  </a:cubicBezTo>
                  <a:close/>
                  <a:moveTo>
                    <a:pt x="4170" y="601"/>
                  </a:moveTo>
                  <a:cubicBezTo>
                    <a:pt x="4870" y="902"/>
                    <a:pt x="5471" y="1936"/>
                    <a:pt x="5437" y="2670"/>
                  </a:cubicBezTo>
                  <a:cubicBezTo>
                    <a:pt x="4803" y="2036"/>
                    <a:pt x="4403" y="1402"/>
                    <a:pt x="4170" y="601"/>
                  </a:cubicBezTo>
                  <a:close/>
                  <a:moveTo>
                    <a:pt x="1835" y="3470"/>
                  </a:moveTo>
                  <a:lnTo>
                    <a:pt x="1835" y="3470"/>
                  </a:lnTo>
                  <a:cubicBezTo>
                    <a:pt x="1742" y="4182"/>
                    <a:pt x="1448" y="4578"/>
                    <a:pt x="979" y="4578"/>
                  </a:cubicBezTo>
                  <a:cubicBezTo>
                    <a:pt x="943" y="4578"/>
                    <a:pt x="906" y="4576"/>
                    <a:pt x="867" y="4571"/>
                  </a:cubicBezTo>
                  <a:cubicBezTo>
                    <a:pt x="1201" y="4204"/>
                    <a:pt x="1501" y="3837"/>
                    <a:pt x="1835" y="3470"/>
                  </a:cubicBezTo>
                  <a:close/>
                  <a:moveTo>
                    <a:pt x="5204" y="3737"/>
                  </a:moveTo>
                  <a:cubicBezTo>
                    <a:pt x="5270" y="3770"/>
                    <a:pt x="5304" y="3804"/>
                    <a:pt x="5371" y="3837"/>
                  </a:cubicBezTo>
                  <a:cubicBezTo>
                    <a:pt x="5170" y="4171"/>
                    <a:pt x="4970" y="4471"/>
                    <a:pt x="4737" y="4804"/>
                  </a:cubicBezTo>
                  <a:lnTo>
                    <a:pt x="4570" y="4704"/>
                  </a:lnTo>
                  <a:cubicBezTo>
                    <a:pt x="4770" y="4371"/>
                    <a:pt x="5004" y="4037"/>
                    <a:pt x="5204" y="3737"/>
                  </a:cubicBezTo>
                  <a:close/>
                  <a:moveTo>
                    <a:pt x="4103" y="1"/>
                  </a:moveTo>
                  <a:cubicBezTo>
                    <a:pt x="4029" y="1"/>
                    <a:pt x="3958" y="12"/>
                    <a:pt x="3903" y="34"/>
                  </a:cubicBezTo>
                  <a:cubicBezTo>
                    <a:pt x="3803" y="101"/>
                    <a:pt x="3703" y="435"/>
                    <a:pt x="3736" y="601"/>
                  </a:cubicBezTo>
                  <a:cubicBezTo>
                    <a:pt x="3903" y="1068"/>
                    <a:pt x="4103" y="1535"/>
                    <a:pt x="4336" y="2002"/>
                  </a:cubicBezTo>
                  <a:cubicBezTo>
                    <a:pt x="4437" y="2236"/>
                    <a:pt x="4603" y="2403"/>
                    <a:pt x="4737" y="2670"/>
                  </a:cubicBezTo>
                  <a:cubicBezTo>
                    <a:pt x="4225" y="2670"/>
                    <a:pt x="3729" y="2655"/>
                    <a:pt x="3237" y="2655"/>
                  </a:cubicBezTo>
                  <a:cubicBezTo>
                    <a:pt x="2991" y="2655"/>
                    <a:pt x="2746" y="2658"/>
                    <a:pt x="2502" y="2670"/>
                  </a:cubicBezTo>
                  <a:cubicBezTo>
                    <a:pt x="2335" y="2670"/>
                    <a:pt x="2135" y="2770"/>
                    <a:pt x="1868" y="2836"/>
                  </a:cubicBezTo>
                  <a:cubicBezTo>
                    <a:pt x="1935" y="2002"/>
                    <a:pt x="1468" y="1335"/>
                    <a:pt x="901" y="768"/>
                  </a:cubicBezTo>
                  <a:cubicBezTo>
                    <a:pt x="781" y="649"/>
                    <a:pt x="529" y="529"/>
                    <a:pt x="405" y="529"/>
                  </a:cubicBezTo>
                  <a:cubicBezTo>
                    <a:pt x="390" y="529"/>
                    <a:pt x="378" y="531"/>
                    <a:pt x="367" y="535"/>
                  </a:cubicBezTo>
                  <a:cubicBezTo>
                    <a:pt x="200" y="635"/>
                    <a:pt x="100" y="902"/>
                    <a:pt x="33" y="1102"/>
                  </a:cubicBezTo>
                  <a:cubicBezTo>
                    <a:pt x="0" y="1235"/>
                    <a:pt x="100" y="1435"/>
                    <a:pt x="133" y="1602"/>
                  </a:cubicBezTo>
                  <a:cubicBezTo>
                    <a:pt x="300" y="2336"/>
                    <a:pt x="767" y="2836"/>
                    <a:pt x="1434" y="3203"/>
                  </a:cubicBezTo>
                  <a:cubicBezTo>
                    <a:pt x="1134" y="3570"/>
                    <a:pt x="834" y="3870"/>
                    <a:pt x="600" y="4237"/>
                  </a:cubicBezTo>
                  <a:cubicBezTo>
                    <a:pt x="500" y="4437"/>
                    <a:pt x="467" y="4838"/>
                    <a:pt x="600" y="4938"/>
                  </a:cubicBezTo>
                  <a:cubicBezTo>
                    <a:pt x="692" y="5052"/>
                    <a:pt x="892" y="5103"/>
                    <a:pt x="1084" y="5103"/>
                  </a:cubicBezTo>
                  <a:cubicBezTo>
                    <a:pt x="1173" y="5103"/>
                    <a:pt x="1260" y="5092"/>
                    <a:pt x="1334" y="5071"/>
                  </a:cubicBezTo>
                  <a:cubicBezTo>
                    <a:pt x="1601" y="5005"/>
                    <a:pt x="1868" y="4771"/>
                    <a:pt x="2001" y="4538"/>
                  </a:cubicBezTo>
                  <a:cubicBezTo>
                    <a:pt x="2268" y="4104"/>
                    <a:pt x="2468" y="3604"/>
                    <a:pt x="2702" y="3137"/>
                  </a:cubicBezTo>
                  <a:lnTo>
                    <a:pt x="5204" y="3137"/>
                  </a:lnTo>
                  <a:cubicBezTo>
                    <a:pt x="4904" y="3470"/>
                    <a:pt x="4603" y="3770"/>
                    <a:pt x="4370" y="4104"/>
                  </a:cubicBezTo>
                  <a:cubicBezTo>
                    <a:pt x="4070" y="4571"/>
                    <a:pt x="4103" y="5105"/>
                    <a:pt x="4370" y="5238"/>
                  </a:cubicBezTo>
                  <a:cubicBezTo>
                    <a:pt x="4469" y="5288"/>
                    <a:pt x="4558" y="5309"/>
                    <a:pt x="4639" y="5309"/>
                  </a:cubicBezTo>
                  <a:cubicBezTo>
                    <a:pt x="4938" y="5309"/>
                    <a:pt x="5127" y="5022"/>
                    <a:pt x="5337" y="4838"/>
                  </a:cubicBezTo>
                  <a:cubicBezTo>
                    <a:pt x="5504" y="4704"/>
                    <a:pt x="5604" y="4538"/>
                    <a:pt x="5704" y="4337"/>
                  </a:cubicBezTo>
                  <a:cubicBezTo>
                    <a:pt x="5838" y="3937"/>
                    <a:pt x="5971" y="3537"/>
                    <a:pt x="6104" y="3137"/>
                  </a:cubicBezTo>
                  <a:cubicBezTo>
                    <a:pt x="6505" y="3137"/>
                    <a:pt x="6920" y="3122"/>
                    <a:pt x="7330" y="3122"/>
                  </a:cubicBezTo>
                  <a:cubicBezTo>
                    <a:pt x="7535" y="3122"/>
                    <a:pt x="7739" y="3125"/>
                    <a:pt x="7939" y="3137"/>
                  </a:cubicBezTo>
                  <a:cubicBezTo>
                    <a:pt x="10508" y="3170"/>
                    <a:pt x="13043" y="3237"/>
                    <a:pt x="15578" y="3270"/>
                  </a:cubicBezTo>
                  <a:cubicBezTo>
                    <a:pt x="15778" y="3270"/>
                    <a:pt x="15945" y="3070"/>
                    <a:pt x="16145" y="3003"/>
                  </a:cubicBezTo>
                  <a:cubicBezTo>
                    <a:pt x="15945" y="2936"/>
                    <a:pt x="15778" y="2836"/>
                    <a:pt x="15578" y="2836"/>
                  </a:cubicBezTo>
                  <a:cubicBezTo>
                    <a:pt x="14510" y="2836"/>
                    <a:pt x="13410" y="2870"/>
                    <a:pt x="12342" y="2870"/>
                  </a:cubicBezTo>
                  <a:cubicBezTo>
                    <a:pt x="10407" y="2836"/>
                    <a:pt x="8506" y="2736"/>
                    <a:pt x="6605" y="2703"/>
                  </a:cubicBezTo>
                  <a:cubicBezTo>
                    <a:pt x="6104" y="2703"/>
                    <a:pt x="5904" y="2569"/>
                    <a:pt x="5804" y="2069"/>
                  </a:cubicBezTo>
                  <a:cubicBezTo>
                    <a:pt x="5671" y="1235"/>
                    <a:pt x="5170" y="601"/>
                    <a:pt x="4503" y="134"/>
                  </a:cubicBezTo>
                  <a:cubicBezTo>
                    <a:pt x="4414" y="45"/>
                    <a:pt x="4251" y="1"/>
                    <a:pt x="4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3374556" y="4171469"/>
              <a:ext cx="690588" cy="292012"/>
            </a:xfrm>
            <a:custGeom>
              <a:avLst/>
              <a:gdLst/>
              <a:ahLst/>
              <a:cxnLst/>
              <a:rect l="l" t="t" r="r" b="b"/>
              <a:pathLst>
                <a:path w="13744" h="5821" extrusionOk="0">
                  <a:moveTo>
                    <a:pt x="7539" y="597"/>
                  </a:moveTo>
                  <a:cubicBezTo>
                    <a:pt x="7572" y="630"/>
                    <a:pt x="7606" y="663"/>
                    <a:pt x="7672" y="730"/>
                  </a:cubicBezTo>
                  <a:cubicBezTo>
                    <a:pt x="7272" y="1197"/>
                    <a:pt x="6905" y="1664"/>
                    <a:pt x="6505" y="2131"/>
                  </a:cubicBezTo>
                  <a:cubicBezTo>
                    <a:pt x="6505" y="1364"/>
                    <a:pt x="7038" y="997"/>
                    <a:pt x="7539" y="597"/>
                  </a:cubicBezTo>
                  <a:close/>
                  <a:moveTo>
                    <a:pt x="12993" y="883"/>
                  </a:moveTo>
                  <a:cubicBezTo>
                    <a:pt x="13046" y="883"/>
                    <a:pt x="13096" y="888"/>
                    <a:pt x="13143" y="897"/>
                  </a:cubicBezTo>
                  <a:cubicBezTo>
                    <a:pt x="12376" y="1531"/>
                    <a:pt x="11842" y="2398"/>
                    <a:pt x="10708" y="2431"/>
                  </a:cubicBezTo>
                  <a:cubicBezTo>
                    <a:pt x="11050" y="1715"/>
                    <a:pt x="12263" y="883"/>
                    <a:pt x="12993" y="883"/>
                  </a:cubicBezTo>
                  <a:close/>
                  <a:moveTo>
                    <a:pt x="10207" y="2898"/>
                  </a:moveTo>
                  <a:cubicBezTo>
                    <a:pt x="10674" y="3565"/>
                    <a:pt x="11108" y="4266"/>
                    <a:pt x="11575" y="4933"/>
                  </a:cubicBezTo>
                  <a:cubicBezTo>
                    <a:pt x="11508" y="4966"/>
                    <a:pt x="11442" y="5000"/>
                    <a:pt x="11375" y="5066"/>
                  </a:cubicBezTo>
                  <a:cubicBezTo>
                    <a:pt x="10941" y="4366"/>
                    <a:pt x="10508" y="3665"/>
                    <a:pt x="10074" y="2998"/>
                  </a:cubicBezTo>
                  <a:lnTo>
                    <a:pt x="10207" y="2898"/>
                  </a:lnTo>
                  <a:close/>
                  <a:moveTo>
                    <a:pt x="6305" y="3399"/>
                  </a:moveTo>
                  <a:lnTo>
                    <a:pt x="6305" y="3399"/>
                  </a:lnTo>
                  <a:cubicBezTo>
                    <a:pt x="7072" y="3799"/>
                    <a:pt x="7472" y="4399"/>
                    <a:pt x="7572" y="5333"/>
                  </a:cubicBezTo>
                  <a:cubicBezTo>
                    <a:pt x="6605" y="4966"/>
                    <a:pt x="6738" y="3999"/>
                    <a:pt x="6305" y="3399"/>
                  </a:cubicBezTo>
                  <a:close/>
                  <a:moveTo>
                    <a:pt x="7773" y="1"/>
                  </a:moveTo>
                  <a:cubicBezTo>
                    <a:pt x="7706" y="1"/>
                    <a:pt x="7626" y="31"/>
                    <a:pt x="7539" y="96"/>
                  </a:cubicBezTo>
                  <a:cubicBezTo>
                    <a:pt x="6872" y="630"/>
                    <a:pt x="6205" y="1130"/>
                    <a:pt x="6038" y="2031"/>
                  </a:cubicBezTo>
                  <a:cubicBezTo>
                    <a:pt x="6004" y="2331"/>
                    <a:pt x="6038" y="2598"/>
                    <a:pt x="6038" y="3032"/>
                  </a:cubicBezTo>
                  <a:lnTo>
                    <a:pt x="0" y="3032"/>
                  </a:lnTo>
                  <a:cubicBezTo>
                    <a:pt x="0" y="3098"/>
                    <a:pt x="0" y="3198"/>
                    <a:pt x="0" y="3265"/>
                  </a:cubicBezTo>
                  <a:lnTo>
                    <a:pt x="5604" y="3265"/>
                  </a:lnTo>
                  <a:cubicBezTo>
                    <a:pt x="5971" y="4032"/>
                    <a:pt x="6238" y="4666"/>
                    <a:pt x="6538" y="5267"/>
                  </a:cubicBezTo>
                  <a:cubicBezTo>
                    <a:pt x="6746" y="5605"/>
                    <a:pt x="7157" y="5821"/>
                    <a:pt x="7470" y="5821"/>
                  </a:cubicBezTo>
                  <a:cubicBezTo>
                    <a:pt x="7559" y="5821"/>
                    <a:pt x="7639" y="5804"/>
                    <a:pt x="7706" y="5767"/>
                  </a:cubicBezTo>
                  <a:cubicBezTo>
                    <a:pt x="8173" y="5467"/>
                    <a:pt x="8006" y="5033"/>
                    <a:pt x="7872" y="4699"/>
                  </a:cubicBezTo>
                  <a:cubicBezTo>
                    <a:pt x="7706" y="4232"/>
                    <a:pt x="7439" y="3799"/>
                    <a:pt x="7205" y="3332"/>
                  </a:cubicBezTo>
                  <a:lnTo>
                    <a:pt x="8206" y="3332"/>
                  </a:lnTo>
                  <a:cubicBezTo>
                    <a:pt x="9740" y="3332"/>
                    <a:pt x="9740" y="3365"/>
                    <a:pt x="10508" y="4699"/>
                  </a:cubicBezTo>
                  <a:cubicBezTo>
                    <a:pt x="10708" y="5000"/>
                    <a:pt x="10975" y="5267"/>
                    <a:pt x="11241" y="5467"/>
                  </a:cubicBezTo>
                  <a:cubicBezTo>
                    <a:pt x="11353" y="5556"/>
                    <a:pt x="11508" y="5556"/>
                    <a:pt x="11669" y="5556"/>
                  </a:cubicBezTo>
                  <a:cubicBezTo>
                    <a:pt x="11749" y="5556"/>
                    <a:pt x="11831" y="5556"/>
                    <a:pt x="11909" y="5567"/>
                  </a:cubicBezTo>
                  <a:cubicBezTo>
                    <a:pt x="11875" y="5333"/>
                    <a:pt x="11942" y="5100"/>
                    <a:pt x="11875" y="4900"/>
                  </a:cubicBezTo>
                  <a:cubicBezTo>
                    <a:pt x="11542" y="4299"/>
                    <a:pt x="11141" y="3699"/>
                    <a:pt x="10741" y="2998"/>
                  </a:cubicBezTo>
                  <a:cubicBezTo>
                    <a:pt x="11909" y="2932"/>
                    <a:pt x="12576" y="2098"/>
                    <a:pt x="13310" y="1397"/>
                  </a:cubicBezTo>
                  <a:cubicBezTo>
                    <a:pt x="13576" y="1197"/>
                    <a:pt x="13743" y="863"/>
                    <a:pt x="13510" y="630"/>
                  </a:cubicBezTo>
                  <a:cubicBezTo>
                    <a:pt x="13373" y="465"/>
                    <a:pt x="13077" y="346"/>
                    <a:pt x="12865" y="346"/>
                  </a:cubicBezTo>
                  <a:cubicBezTo>
                    <a:pt x="12820" y="346"/>
                    <a:pt x="12778" y="351"/>
                    <a:pt x="12743" y="363"/>
                  </a:cubicBezTo>
                  <a:cubicBezTo>
                    <a:pt x="11608" y="763"/>
                    <a:pt x="10574" y="1397"/>
                    <a:pt x="10041" y="2531"/>
                  </a:cubicBezTo>
                  <a:cubicBezTo>
                    <a:pt x="9874" y="2898"/>
                    <a:pt x="9674" y="2965"/>
                    <a:pt x="9373" y="2965"/>
                  </a:cubicBezTo>
                  <a:cubicBezTo>
                    <a:pt x="8540" y="2965"/>
                    <a:pt x="7706" y="2965"/>
                    <a:pt x="6872" y="2932"/>
                  </a:cubicBezTo>
                  <a:cubicBezTo>
                    <a:pt x="6738" y="2932"/>
                    <a:pt x="6605" y="2898"/>
                    <a:pt x="6471" y="2865"/>
                  </a:cubicBezTo>
                  <a:cubicBezTo>
                    <a:pt x="6938" y="2264"/>
                    <a:pt x="7372" y="1764"/>
                    <a:pt x="7706" y="1230"/>
                  </a:cubicBezTo>
                  <a:cubicBezTo>
                    <a:pt x="7872" y="997"/>
                    <a:pt x="7939" y="663"/>
                    <a:pt x="7972" y="330"/>
                  </a:cubicBezTo>
                  <a:cubicBezTo>
                    <a:pt x="7995" y="128"/>
                    <a:pt x="7912" y="1"/>
                    <a:pt x="7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6868770" y="4214319"/>
              <a:ext cx="955710" cy="226943"/>
            </a:xfrm>
            <a:custGeom>
              <a:avLst/>
              <a:gdLst/>
              <a:ahLst/>
              <a:cxnLst/>
              <a:rect l="l" t="t" r="r" b="b"/>
              <a:pathLst>
                <a:path w="19048" h="4504" extrusionOk="0">
                  <a:moveTo>
                    <a:pt x="601" y="634"/>
                  </a:moveTo>
                  <a:cubicBezTo>
                    <a:pt x="901" y="1001"/>
                    <a:pt x="1168" y="1335"/>
                    <a:pt x="1435" y="1702"/>
                  </a:cubicBezTo>
                  <a:cubicBezTo>
                    <a:pt x="1402" y="1735"/>
                    <a:pt x="1368" y="1768"/>
                    <a:pt x="1302" y="1835"/>
                  </a:cubicBezTo>
                  <a:cubicBezTo>
                    <a:pt x="1001" y="1468"/>
                    <a:pt x="735" y="1135"/>
                    <a:pt x="434" y="768"/>
                  </a:cubicBezTo>
                  <a:lnTo>
                    <a:pt x="601" y="634"/>
                  </a:lnTo>
                  <a:close/>
                  <a:moveTo>
                    <a:pt x="5471" y="2502"/>
                  </a:moveTo>
                  <a:cubicBezTo>
                    <a:pt x="5505" y="2536"/>
                    <a:pt x="5571" y="2569"/>
                    <a:pt x="5638" y="2602"/>
                  </a:cubicBezTo>
                  <a:cubicBezTo>
                    <a:pt x="5405" y="2969"/>
                    <a:pt x="5171" y="3336"/>
                    <a:pt x="4938" y="3703"/>
                  </a:cubicBezTo>
                  <a:cubicBezTo>
                    <a:pt x="4904" y="3670"/>
                    <a:pt x="4871" y="3636"/>
                    <a:pt x="4804" y="3603"/>
                  </a:cubicBezTo>
                  <a:cubicBezTo>
                    <a:pt x="4971" y="3203"/>
                    <a:pt x="5004" y="2702"/>
                    <a:pt x="5471" y="2502"/>
                  </a:cubicBezTo>
                  <a:close/>
                  <a:moveTo>
                    <a:pt x="1569" y="2836"/>
                  </a:moveTo>
                  <a:lnTo>
                    <a:pt x="1569" y="2836"/>
                  </a:lnTo>
                  <a:cubicBezTo>
                    <a:pt x="1402" y="3303"/>
                    <a:pt x="1402" y="3870"/>
                    <a:pt x="801" y="4237"/>
                  </a:cubicBezTo>
                  <a:cubicBezTo>
                    <a:pt x="701" y="3470"/>
                    <a:pt x="1102" y="3103"/>
                    <a:pt x="1569" y="2836"/>
                  </a:cubicBezTo>
                  <a:close/>
                  <a:moveTo>
                    <a:pt x="4104" y="0"/>
                  </a:moveTo>
                  <a:cubicBezTo>
                    <a:pt x="4070" y="234"/>
                    <a:pt x="3937" y="501"/>
                    <a:pt x="4004" y="701"/>
                  </a:cubicBezTo>
                  <a:cubicBezTo>
                    <a:pt x="4237" y="1168"/>
                    <a:pt x="4571" y="1602"/>
                    <a:pt x="4871" y="2069"/>
                  </a:cubicBezTo>
                  <a:cubicBezTo>
                    <a:pt x="4037" y="2069"/>
                    <a:pt x="3136" y="2069"/>
                    <a:pt x="2236" y="2035"/>
                  </a:cubicBezTo>
                  <a:cubicBezTo>
                    <a:pt x="2102" y="2035"/>
                    <a:pt x="1902" y="1835"/>
                    <a:pt x="1802" y="1702"/>
                  </a:cubicBezTo>
                  <a:cubicBezTo>
                    <a:pt x="1435" y="1235"/>
                    <a:pt x="1102" y="701"/>
                    <a:pt x="735" y="234"/>
                  </a:cubicBezTo>
                  <a:cubicBezTo>
                    <a:pt x="670" y="169"/>
                    <a:pt x="522" y="132"/>
                    <a:pt x="398" y="132"/>
                  </a:cubicBezTo>
                  <a:cubicBezTo>
                    <a:pt x="330" y="132"/>
                    <a:pt x="270" y="144"/>
                    <a:pt x="234" y="167"/>
                  </a:cubicBezTo>
                  <a:cubicBezTo>
                    <a:pt x="134" y="301"/>
                    <a:pt x="1" y="534"/>
                    <a:pt x="67" y="701"/>
                  </a:cubicBezTo>
                  <a:cubicBezTo>
                    <a:pt x="168" y="1034"/>
                    <a:pt x="334" y="1368"/>
                    <a:pt x="568" y="1635"/>
                  </a:cubicBezTo>
                  <a:cubicBezTo>
                    <a:pt x="801" y="1935"/>
                    <a:pt x="1102" y="2169"/>
                    <a:pt x="1302" y="2335"/>
                  </a:cubicBezTo>
                  <a:cubicBezTo>
                    <a:pt x="968" y="2869"/>
                    <a:pt x="635" y="3269"/>
                    <a:pt x="434" y="3736"/>
                  </a:cubicBezTo>
                  <a:cubicBezTo>
                    <a:pt x="334" y="3903"/>
                    <a:pt x="368" y="4303"/>
                    <a:pt x="501" y="4370"/>
                  </a:cubicBezTo>
                  <a:cubicBezTo>
                    <a:pt x="612" y="4459"/>
                    <a:pt x="798" y="4504"/>
                    <a:pt x="978" y="4504"/>
                  </a:cubicBezTo>
                  <a:cubicBezTo>
                    <a:pt x="1068" y="4504"/>
                    <a:pt x="1157" y="4492"/>
                    <a:pt x="1235" y="4470"/>
                  </a:cubicBezTo>
                  <a:cubicBezTo>
                    <a:pt x="1402" y="4404"/>
                    <a:pt x="1602" y="4203"/>
                    <a:pt x="1702" y="4003"/>
                  </a:cubicBezTo>
                  <a:cubicBezTo>
                    <a:pt x="1935" y="3536"/>
                    <a:pt x="2102" y="3036"/>
                    <a:pt x="2302" y="2536"/>
                  </a:cubicBezTo>
                  <a:lnTo>
                    <a:pt x="4771" y="2536"/>
                  </a:lnTo>
                  <a:cubicBezTo>
                    <a:pt x="4637" y="3003"/>
                    <a:pt x="4504" y="3436"/>
                    <a:pt x="4437" y="3903"/>
                  </a:cubicBezTo>
                  <a:cubicBezTo>
                    <a:pt x="4404" y="4037"/>
                    <a:pt x="4537" y="4270"/>
                    <a:pt x="4637" y="4337"/>
                  </a:cubicBezTo>
                  <a:cubicBezTo>
                    <a:pt x="4660" y="4343"/>
                    <a:pt x="4687" y="4345"/>
                    <a:pt x="4716" y="4345"/>
                  </a:cubicBezTo>
                  <a:cubicBezTo>
                    <a:pt x="4858" y="4345"/>
                    <a:pt x="5055" y="4281"/>
                    <a:pt x="5138" y="4170"/>
                  </a:cubicBezTo>
                  <a:cubicBezTo>
                    <a:pt x="5438" y="3836"/>
                    <a:pt x="5738" y="3470"/>
                    <a:pt x="5905" y="3036"/>
                  </a:cubicBezTo>
                  <a:cubicBezTo>
                    <a:pt x="6105" y="2569"/>
                    <a:pt x="6372" y="2502"/>
                    <a:pt x="6806" y="2502"/>
                  </a:cubicBezTo>
                  <a:lnTo>
                    <a:pt x="18414" y="2502"/>
                  </a:lnTo>
                  <a:cubicBezTo>
                    <a:pt x="18614" y="2502"/>
                    <a:pt x="18848" y="2369"/>
                    <a:pt x="19048" y="2269"/>
                  </a:cubicBezTo>
                  <a:cubicBezTo>
                    <a:pt x="18848" y="2202"/>
                    <a:pt x="18614" y="2069"/>
                    <a:pt x="18414" y="2069"/>
                  </a:cubicBezTo>
                  <a:lnTo>
                    <a:pt x="6472" y="2069"/>
                  </a:lnTo>
                  <a:cubicBezTo>
                    <a:pt x="5605" y="2069"/>
                    <a:pt x="5638" y="2069"/>
                    <a:pt x="5371" y="1268"/>
                  </a:cubicBezTo>
                  <a:cubicBezTo>
                    <a:pt x="5238" y="901"/>
                    <a:pt x="5004" y="501"/>
                    <a:pt x="4737" y="201"/>
                  </a:cubicBezTo>
                  <a:cubicBezTo>
                    <a:pt x="4637" y="67"/>
                    <a:pt x="4337" y="67"/>
                    <a:pt x="4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6298837" y="789528"/>
              <a:ext cx="84141" cy="77764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6076579" y="79111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6530620" y="781592"/>
              <a:ext cx="55565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6721127" y="792702"/>
              <a:ext cx="52390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5674927" y="776832"/>
              <a:ext cx="55564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5865434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5033554" y="78794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4811296" y="79111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5265337" y="780006"/>
              <a:ext cx="53977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5455844" y="792702"/>
              <a:ext cx="52389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4409643" y="776832"/>
              <a:ext cx="55565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4600150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6173420" y="429367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5951162" y="429684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6405203" y="4287322"/>
              <a:ext cx="55564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6595710" y="4298431"/>
              <a:ext cx="53977" cy="58720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5549509" y="4282561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5740016" y="4295257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4908136" y="4293670"/>
              <a:ext cx="84141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4685878" y="429684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5139920" y="4285735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9" name="Google Shape;1179;p39"/>
            <p:cNvSpPr/>
            <p:nvPr/>
          </p:nvSpPr>
          <p:spPr>
            <a:xfrm>
              <a:off x="5330426" y="4298431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4284227" y="4282561"/>
              <a:ext cx="55564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4474733" y="4293670"/>
              <a:ext cx="53977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339971" name="Google Shape;1182;p39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4" t="18671" r="2953" b="7001"/>
          <a:stretch>
            <a:fillRect/>
          </a:stretch>
        </p:blipFill>
        <p:spPr bwMode="auto">
          <a:xfrm>
            <a:off x="891951" y="1661014"/>
            <a:ext cx="3558116" cy="378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1864" y="12403"/>
            <a:ext cx="7840136" cy="6858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18193"/>
            <a:ext cx="3348507" cy="36258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89302" y="368740"/>
            <a:ext cx="742599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dù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nghèo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khổ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nan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vẫn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thủy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gắn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bó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cội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457200">
              <a:spcAft>
                <a:spcPts val="0"/>
              </a:spcAft>
            </a:pP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chê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gập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gềnh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457200">
              <a:spcAft>
                <a:spcPts val="0"/>
              </a:spcAft>
            </a:pP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....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lo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nhọc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liệt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hỉnh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ẩn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gập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gềnh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”,“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nghèo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--&gt;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nghèo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xuống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ghềnh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”, ý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nỗi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lam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lũ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--&gt;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trắc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ấn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trắc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nan,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nghèo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433" y="1907623"/>
            <a:ext cx="2856610" cy="304698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hỉnh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endParaRPr lang="en-US" sz="32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092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970" name="Google Shape;1151;p39"/>
          <p:cNvGrpSpPr>
            <a:grpSpLocks/>
          </p:cNvGrpSpPr>
          <p:nvPr/>
        </p:nvGrpSpPr>
        <p:grpSpPr bwMode="auto">
          <a:xfrm>
            <a:off x="4406900" y="905934"/>
            <a:ext cx="6064251" cy="5046133"/>
            <a:chOff x="3304703" y="680023"/>
            <a:chExt cx="4548353" cy="3783458"/>
          </a:xfrm>
        </p:grpSpPr>
        <p:sp>
          <p:nvSpPr>
            <p:cNvPr id="1152" name="Google Shape;1152;p39"/>
            <p:cNvSpPr/>
            <p:nvPr/>
          </p:nvSpPr>
          <p:spPr>
            <a:xfrm>
              <a:off x="7802254" y="849835"/>
              <a:ext cx="50802" cy="3447010"/>
            </a:xfrm>
            <a:custGeom>
              <a:avLst/>
              <a:gdLst/>
              <a:ahLst/>
              <a:cxnLst/>
              <a:rect l="l" t="t" r="r" b="b"/>
              <a:pathLst>
                <a:path w="1001" h="68716" extrusionOk="0">
                  <a:moveTo>
                    <a:pt x="334" y="0"/>
                  </a:moveTo>
                  <a:cubicBezTo>
                    <a:pt x="234" y="600"/>
                    <a:pt x="200" y="1168"/>
                    <a:pt x="234" y="1768"/>
                  </a:cubicBezTo>
                  <a:cubicBezTo>
                    <a:pt x="334" y="3836"/>
                    <a:pt x="534" y="5904"/>
                    <a:pt x="567" y="8006"/>
                  </a:cubicBezTo>
                  <a:cubicBezTo>
                    <a:pt x="634" y="10441"/>
                    <a:pt x="567" y="12909"/>
                    <a:pt x="534" y="15378"/>
                  </a:cubicBezTo>
                  <a:cubicBezTo>
                    <a:pt x="434" y="21082"/>
                    <a:pt x="300" y="26752"/>
                    <a:pt x="234" y="32457"/>
                  </a:cubicBezTo>
                  <a:cubicBezTo>
                    <a:pt x="200" y="36293"/>
                    <a:pt x="234" y="40162"/>
                    <a:pt x="200" y="43998"/>
                  </a:cubicBezTo>
                  <a:cubicBezTo>
                    <a:pt x="167" y="49068"/>
                    <a:pt x="67" y="54139"/>
                    <a:pt x="33" y="59209"/>
                  </a:cubicBezTo>
                  <a:cubicBezTo>
                    <a:pt x="0" y="61177"/>
                    <a:pt x="0" y="63145"/>
                    <a:pt x="33" y="65113"/>
                  </a:cubicBezTo>
                  <a:cubicBezTo>
                    <a:pt x="33" y="66081"/>
                    <a:pt x="67" y="67048"/>
                    <a:pt x="100" y="68049"/>
                  </a:cubicBezTo>
                  <a:cubicBezTo>
                    <a:pt x="100" y="68282"/>
                    <a:pt x="267" y="68516"/>
                    <a:pt x="334" y="68716"/>
                  </a:cubicBezTo>
                  <a:lnTo>
                    <a:pt x="534" y="68716"/>
                  </a:lnTo>
                  <a:cubicBezTo>
                    <a:pt x="567" y="68416"/>
                    <a:pt x="667" y="68115"/>
                    <a:pt x="634" y="67849"/>
                  </a:cubicBezTo>
                  <a:cubicBezTo>
                    <a:pt x="600" y="65847"/>
                    <a:pt x="500" y="63846"/>
                    <a:pt x="500" y="61844"/>
                  </a:cubicBezTo>
                  <a:cubicBezTo>
                    <a:pt x="534" y="57808"/>
                    <a:pt x="634" y="53772"/>
                    <a:pt x="667" y="49736"/>
                  </a:cubicBezTo>
                  <a:cubicBezTo>
                    <a:pt x="701" y="45633"/>
                    <a:pt x="667" y="41496"/>
                    <a:pt x="701" y="37393"/>
                  </a:cubicBezTo>
                  <a:cubicBezTo>
                    <a:pt x="767" y="33157"/>
                    <a:pt x="901" y="28887"/>
                    <a:pt x="934" y="24651"/>
                  </a:cubicBezTo>
                  <a:cubicBezTo>
                    <a:pt x="1001" y="20815"/>
                    <a:pt x="1001" y="16979"/>
                    <a:pt x="1001" y="13143"/>
                  </a:cubicBezTo>
                  <a:cubicBezTo>
                    <a:pt x="1001" y="10708"/>
                    <a:pt x="967" y="8273"/>
                    <a:pt x="901" y="5838"/>
                  </a:cubicBezTo>
                  <a:cubicBezTo>
                    <a:pt x="834" y="4203"/>
                    <a:pt x="600" y="2569"/>
                    <a:pt x="434" y="934"/>
                  </a:cubicBezTo>
                  <a:cubicBezTo>
                    <a:pt x="400" y="600"/>
                    <a:pt x="367" y="30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3304703" y="826029"/>
              <a:ext cx="57152" cy="3510490"/>
            </a:xfrm>
            <a:custGeom>
              <a:avLst/>
              <a:gdLst/>
              <a:ahLst/>
              <a:cxnLst/>
              <a:rect l="l" t="t" r="r" b="b"/>
              <a:pathLst>
                <a:path w="1135" h="69984" extrusionOk="0">
                  <a:moveTo>
                    <a:pt x="567" y="0"/>
                  </a:moveTo>
                  <a:lnTo>
                    <a:pt x="567" y="267"/>
                  </a:lnTo>
                  <a:cubicBezTo>
                    <a:pt x="601" y="2135"/>
                    <a:pt x="500" y="4570"/>
                    <a:pt x="500" y="6438"/>
                  </a:cubicBezTo>
                  <a:cubicBezTo>
                    <a:pt x="434" y="11708"/>
                    <a:pt x="0" y="16945"/>
                    <a:pt x="100" y="22183"/>
                  </a:cubicBezTo>
                  <a:cubicBezTo>
                    <a:pt x="234" y="29354"/>
                    <a:pt x="67" y="36526"/>
                    <a:pt x="134" y="43698"/>
                  </a:cubicBezTo>
                  <a:cubicBezTo>
                    <a:pt x="134" y="48568"/>
                    <a:pt x="300" y="53472"/>
                    <a:pt x="400" y="58342"/>
                  </a:cubicBezTo>
                  <a:cubicBezTo>
                    <a:pt x="467" y="62111"/>
                    <a:pt x="567" y="65847"/>
                    <a:pt x="634" y="69583"/>
                  </a:cubicBezTo>
                  <a:cubicBezTo>
                    <a:pt x="667" y="69717"/>
                    <a:pt x="834" y="69850"/>
                    <a:pt x="901" y="69983"/>
                  </a:cubicBezTo>
                  <a:cubicBezTo>
                    <a:pt x="1001" y="69850"/>
                    <a:pt x="1134" y="69717"/>
                    <a:pt x="1134" y="69583"/>
                  </a:cubicBezTo>
                  <a:cubicBezTo>
                    <a:pt x="1134" y="67849"/>
                    <a:pt x="1101" y="66081"/>
                    <a:pt x="1068" y="64313"/>
                  </a:cubicBezTo>
                  <a:cubicBezTo>
                    <a:pt x="1034" y="62278"/>
                    <a:pt x="967" y="60276"/>
                    <a:pt x="934" y="58242"/>
                  </a:cubicBezTo>
                  <a:cubicBezTo>
                    <a:pt x="834" y="53305"/>
                    <a:pt x="734" y="48368"/>
                    <a:pt x="667" y="43398"/>
                  </a:cubicBezTo>
                  <a:cubicBezTo>
                    <a:pt x="634" y="40562"/>
                    <a:pt x="634" y="37727"/>
                    <a:pt x="634" y="34892"/>
                  </a:cubicBezTo>
                  <a:cubicBezTo>
                    <a:pt x="634" y="30622"/>
                    <a:pt x="634" y="26352"/>
                    <a:pt x="634" y="22082"/>
                  </a:cubicBezTo>
                  <a:cubicBezTo>
                    <a:pt x="634" y="19147"/>
                    <a:pt x="634" y="16212"/>
                    <a:pt x="701" y="13243"/>
                  </a:cubicBezTo>
                  <a:cubicBezTo>
                    <a:pt x="767" y="9840"/>
                    <a:pt x="1101" y="6471"/>
                    <a:pt x="867" y="3069"/>
                  </a:cubicBezTo>
                  <a:cubicBezTo>
                    <a:pt x="801" y="2235"/>
                    <a:pt x="767" y="834"/>
                    <a:pt x="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3328517" y="692719"/>
              <a:ext cx="914433" cy="265033"/>
            </a:xfrm>
            <a:custGeom>
              <a:avLst/>
              <a:gdLst/>
              <a:ahLst/>
              <a:cxnLst/>
              <a:rect l="l" t="t" r="r" b="b"/>
              <a:pathLst>
                <a:path w="18247" h="5256" extrusionOk="0">
                  <a:moveTo>
                    <a:pt x="13410" y="368"/>
                  </a:moveTo>
                  <a:lnTo>
                    <a:pt x="13410" y="368"/>
                  </a:lnTo>
                  <a:cubicBezTo>
                    <a:pt x="13009" y="1102"/>
                    <a:pt x="12376" y="1469"/>
                    <a:pt x="11742" y="1869"/>
                  </a:cubicBezTo>
                  <a:cubicBezTo>
                    <a:pt x="11875" y="1202"/>
                    <a:pt x="12743" y="401"/>
                    <a:pt x="13410" y="368"/>
                  </a:cubicBezTo>
                  <a:close/>
                  <a:moveTo>
                    <a:pt x="17592" y="563"/>
                  </a:moveTo>
                  <a:cubicBezTo>
                    <a:pt x="17610" y="563"/>
                    <a:pt x="17628" y="564"/>
                    <a:pt x="17646" y="568"/>
                  </a:cubicBezTo>
                  <a:cubicBezTo>
                    <a:pt x="17779" y="601"/>
                    <a:pt x="17813" y="735"/>
                    <a:pt x="17779" y="868"/>
                  </a:cubicBezTo>
                  <a:cubicBezTo>
                    <a:pt x="17746" y="1035"/>
                    <a:pt x="17613" y="1168"/>
                    <a:pt x="17479" y="1268"/>
                  </a:cubicBezTo>
                  <a:cubicBezTo>
                    <a:pt x="17346" y="1335"/>
                    <a:pt x="17212" y="1435"/>
                    <a:pt x="17079" y="1502"/>
                  </a:cubicBezTo>
                  <a:cubicBezTo>
                    <a:pt x="16728" y="1598"/>
                    <a:pt x="16407" y="1938"/>
                    <a:pt x="16001" y="1938"/>
                  </a:cubicBezTo>
                  <a:cubicBezTo>
                    <a:pt x="15982" y="1938"/>
                    <a:pt x="15964" y="1937"/>
                    <a:pt x="15945" y="1936"/>
                  </a:cubicBezTo>
                  <a:cubicBezTo>
                    <a:pt x="15978" y="1902"/>
                    <a:pt x="16012" y="1902"/>
                    <a:pt x="16012" y="1869"/>
                  </a:cubicBezTo>
                  <a:cubicBezTo>
                    <a:pt x="16045" y="1802"/>
                    <a:pt x="16078" y="1769"/>
                    <a:pt x="16112" y="1735"/>
                  </a:cubicBezTo>
                  <a:cubicBezTo>
                    <a:pt x="16312" y="1502"/>
                    <a:pt x="16545" y="1302"/>
                    <a:pt x="16745" y="1068"/>
                  </a:cubicBezTo>
                  <a:lnTo>
                    <a:pt x="16712" y="1068"/>
                  </a:lnTo>
                  <a:cubicBezTo>
                    <a:pt x="16845" y="935"/>
                    <a:pt x="17012" y="835"/>
                    <a:pt x="17179" y="735"/>
                  </a:cubicBezTo>
                  <a:cubicBezTo>
                    <a:pt x="17298" y="675"/>
                    <a:pt x="17444" y="563"/>
                    <a:pt x="17592" y="563"/>
                  </a:cubicBezTo>
                  <a:close/>
                  <a:moveTo>
                    <a:pt x="16012" y="2636"/>
                  </a:moveTo>
                  <a:lnTo>
                    <a:pt x="16012" y="2636"/>
                  </a:lnTo>
                  <a:cubicBezTo>
                    <a:pt x="16812" y="2903"/>
                    <a:pt x="17279" y="3503"/>
                    <a:pt x="17379" y="4237"/>
                  </a:cubicBezTo>
                  <a:cubicBezTo>
                    <a:pt x="16745" y="3970"/>
                    <a:pt x="16212" y="3370"/>
                    <a:pt x="16012" y="2636"/>
                  </a:cubicBezTo>
                  <a:close/>
                  <a:moveTo>
                    <a:pt x="11675" y="2569"/>
                  </a:moveTo>
                  <a:lnTo>
                    <a:pt x="11675" y="2569"/>
                  </a:lnTo>
                  <a:cubicBezTo>
                    <a:pt x="12542" y="2769"/>
                    <a:pt x="13176" y="3603"/>
                    <a:pt x="13176" y="4604"/>
                  </a:cubicBezTo>
                  <a:cubicBezTo>
                    <a:pt x="12642" y="3904"/>
                    <a:pt x="12175" y="3270"/>
                    <a:pt x="11675" y="2569"/>
                  </a:cubicBezTo>
                  <a:close/>
                  <a:moveTo>
                    <a:pt x="12843" y="1"/>
                  </a:moveTo>
                  <a:cubicBezTo>
                    <a:pt x="12743" y="1"/>
                    <a:pt x="12676" y="68"/>
                    <a:pt x="12609" y="101"/>
                  </a:cubicBezTo>
                  <a:cubicBezTo>
                    <a:pt x="11942" y="635"/>
                    <a:pt x="11375" y="1235"/>
                    <a:pt x="11175" y="2102"/>
                  </a:cubicBezTo>
                  <a:lnTo>
                    <a:pt x="11108" y="2102"/>
                  </a:lnTo>
                  <a:cubicBezTo>
                    <a:pt x="8406" y="2202"/>
                    <a:pt x="5704" y="2302"/>
                    <a:pt x="3002" y="2403"/>
                  </a:cubicBezTo>
                  <a:cubicBezTo>
                    <a:pt x="2635" y="2419"/>
                    <a:pt x="2268" y="2419"/>
                    <a:pt x="1901" y="2419"/>
                  </a:cubicBezTo>
                  <a:cubicBezTo>
                    <a:pt x="1535" y="2419"/>
                    <a:pt x="1168" y="2419"/>
                    <a:pt x="801" y="2436"/>
                  </a:cubicBezTo>
                  <a:cubicBezTo>
                    <a:pt x="534" y="2469"/>
                    <a:pt x="267" y="2569"/>
                    <a:pt x="0" y="2636"/>
                  </a:cubicBezTo>
                  <a:cubicBezTo>
                    <a:pt x="601" y="2703"/>
                    <a:pt x="1168" y="2703"/>
                    <a:pt x="1735" y="2703"/>
                  </a:cubicBezTo>
                  <a:cubicBezTo>
                    <a:pt x="3269" y="2669"/>
                    <a:pt x="4837" y="2669"/>
                    <a:pt x="6371" y="2669"/>
                  </a:cubicBezTo>
                  <a:cubicBezTo>
                    <a:pt x="7839" y="2636"/>
                    <a:pt x="9273" y="2536"/>
                    <a:pt x="10741" y="2503"/>
                  </a:cubicBezTo>
                  <a:cubicBezTo>
                    <a:pt x="10875" y="2503"/>
                    <a:pt x="11108" y="2603"/>
                    <a:pt x="11175" y="2703"/>
                  </a:cubicBezTo>
                  <a:cubicBezTo>
                    <a:pt x="11708" y="3403"/>
                    <a:pt x="12209" y="4137"/>
                    <a:pt x="12709" y="4838"/>
                  </a:cubicBezTo>
                  <a:cubicBezTo>
                    <a:pt x="12859" y="5037"/>
                    <a:pt x="13027" y="5255"/>
                    <a:pt x="13228" y="5255"/>
                  </a:cubicBezTo>
                  <a:cubicBezTo>
                    <a:pt x="13296" y="5255"/>
                    <a:pt x="13367" y="5230"/>
                    <a:pt x="13443" y="5171"/>
                  </a:cubicBezTo>
                  <a:cubicBezTo>
                    <a:pt x="13643" y="5038"/>
                    <a:pt x="13777" y="4604"/>
                    <a:pt x="13710" y="4371"/>
                  </a:cubicBezTo>
                  <a:cubicBezTo>
                    <a:pt x="13543" y="3737"/>
                    <a:pt x="13243" y="3136"/>
                    <a:pt x="12976" y="2503"/>
                  </a:cubicBezTo>
                  <a:lnTo>
                    <a:pt x="15378" y="2503"/>
                  </a:lnTo>
                  <a:cubicBezTo>
                    <a:pt x="15545" y="3270"/>
                    <a:pt x="15945" y="3870"/>
                    <a:pt x="16545" y="4337"/>
                  </a:cubicBezTo>
                  <a:cubicBezTo>
                    <a:pt x="16806" y="4546"/>
                    <a:pt x="17046" y="4897"/>
                    <a:pt x="17378" y="4897"/>
                  </a:cubicBezTo>
                  <a:cubicBezTo>
                    <a:pt x="17471" y="4897"/>
                    <a:pt x="17570" y="4870"/>
                    <a:pt x="17679" y="4804"/>
                  </a:cubicBezTo>
                  <a:cubicBezTo>
                    <a:pt x="18013" y="4671"/>
                    <a:pt x="17946" y="4037"/>
                    <a:pt x="17579" y="3437"/>
                  </a:cubicBezTo>
                  <a:cubicBezTo>
                    <a:pt x="17312" y="3003"/>
                    <a:pt x="16946" y="2669"/>
                    <a:pt x="16645" y="2302"/>
                  </a:cubicBezTo>
                  <a:cubicBezTo>
                    <a:pt x="16979" y="2069"/>
                    <a:pt x="17312" y="1869"/>
                    <a:pt x="17646" y="1635"/>
                  </a:cubicBezTo>
                  <a:cubicBezTo>
                    <a:pt x="17946" y="1435"/>
                    <a:pt x="18246" y="1135"/>
                    <a:pt x="18213" y="735"/>
                  </a:cubicBezTo>
                  <a:cubicBezTo>
                    <a:pt x="18184" y="380"/>
                    <a:pt x="17892" y="156"/>
                    <a:pt x="17548" y="156"/>
                  </a:cubicBezTo>
                  <a:cubicBezTo>
                    <a:pt x="17503" y="156"/>
                    <a:pt x="17458" y="160"/>
                    <a:pt x="17413" y="168"/>
                  </a:cubicBezTo>
                  <a:cubicBezTo>
                    <a:pt x="17046" y="268"/>
                    <a:pt x="16712" y="501"/>
                    <a:pt x="16445" y="735"/>
                  </a:cubicBezTo>
                  <a:cubicBezTo>
                    <a:pt x="16145" y="1002"/>
                    <a:pt x="15878" y="1302"/>
                    <a:pt x="15678" y="1635"/>
                  </a:cubicBezTo>
                  <a:cubicBezTo>
                    <a:pt x="15645" y="1702"/>
                    <a:pt x="15645" y="1735"/>
                    <a:pt x="15645" y="1769"/>
                  </a:cubicBezTo>
                  <a:cubicBezTo>
                    <a:pt x="15611" y="1769"/>
                    <a:pt x="15611" y="1802"/>
                    <a:pt x="15611" y="1802"/>
                  </a:cubicBezTo>
                  <a:cubicBezTo>
                    <a:pt x="15545" y="1902"/>
                    <a:pt x="15411" y="2002"/>
                    <a:pt x="15311" y="2002"/>
                  </a:cubicBezTo>
                  <a:cubicBezTo>
                    <a:pt x="14344" y="2036"/>
                    <a:pt x="13376" y="2036"/>
                    <a:pt x="12409" y="2036"/>
                  </a:cubicBezTo>
                  <a:cubicBezTo>
                    <a:pt x="12776" y="1669"/>
                    <a:pt x="13210" y="1368"/>
                    <a:pt x="13543" y="968"/>
                  </a:cubicBezTo>
                  <a:cubicBezTo>
                    <a:pt x="13710" y="768"/>
                    <a:pt x="13677" y="401"/>
                    <a:pt x="13777" y="101"/>
                  </a:cubicBezTo>
                  <a:cubicBezTo>
                    <a:pt x="13443" y="68"/>
                    <a:pt x="13143" y="34"/>
                    <a:pt x="12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6983074" y="680023"/>
              <a:ext cx="809654" cy="266620"/>
            </a:xfrm>
            <a:custGeom>
              <a:avLst/>
              <a:gdLst/>
              <a:ahLst/>
              <a:cxnLst/>
              <a:rect l="l" t="t" r="r" b="b"/>
              <a:pathLst>
                <a:path w="16145" h="5309" extrusionOk="0">
                  <a:moveTo>
                    <a:pt x="667" y="1168"/>
                  </a:moveTo>
                  <a:lnTo>
                    <a:pt x="1601" y="2569"/>
                  </a:lnTo>
                  <a:cubicBezTo>
                    <a:pt x="1568" y="2603"/>
                    <a:pt x="1534" y="2636"/>
                    <a:pt x="1468" y="2670"/>
                  </a:cubicBezTo>
                  <a:cubicBezTo>
                    <a:pt x="867" y="2403"/>
                    <a:pt x="600" y="1902"/>
                    <a:pt x="534" y="1269"/>
                  </a:cubicBezTo>
                  <a:cubicBezTo>
                    <a:pt x="567" y="1235"/>
                    <a:pt x="634" y="1202"/>
                    <a:pt x="667" y="1168"/>
                  </a:cubicBezTo>
                  <a:close/>
                  <a:moveTo>
                    <a:pt x="4170" y="601"/>
                  </a:moveTo>
                  <a:cubicBezTo>
                    <a:pt x="4870" y="902"/>
                    <a:pt x="5471" y="1936"/>
                    <a:pt x="5437" y="2670"/>
                  </a:cubicBezTo>
                  <a:cubicBezTo>
                    <a:pt x="4803" y="2036"/>
                    <a:pt x="4403" y="1402"/>
                    <a:pt x="4170" y="601"/>
                  </a:cubicBezTo>
                  <a:close/>
                  <a:moveTo>
                    <a:pt x="1835" y="3470"/>
                  </a:moveTo>
                  <a:lnTo>
                    <a:pt x="1835" y="3470"/>
                  </a:lnTo>
                  <a:cubicBezTo>
                    <a:pt x="1742" y="4182"/>
                    <a:pt x="1448" y="4578"/>
                    <a:pt x="979" y="4578"/>
                  </a:cubicBezTo>
                  <a:cubicBezTo>
                    <a:pt x="943" y="4578"/>
                    <a:pt x="906" y="4576"/>
                    <a:pt x="867" y="4571"/>
                  </a:cubicBezTo>
                  <a:cubicBezTo>
                    <a:pt x="1201" y="4204"/>
                    <a:pt x="1501" y="3837"/>
                    <a:pt x="1835" y="3470"/>
                  </a:cubicBezTo>
                  <a:close/>
                  <a:moveTo>
                    <a:pt x="5204" y="3737"/>
                  </a:moveTo>
                  <a:cubicBezTo>
                    <a:pt x="5270" y="3770"/>
                    <a:pt x="5304" y="3804"/>
                    <a:pt x="5371" y="3837"/>
                  </a:cubicBezTo>
                  <a:cubicBezTo>
                    <a:pt x="5170" y="4171"/>
                    <a:pt x="4970" y="4471"/>
                    <a:pt x="4737" y="4804"/>
                  </a:cubicBezTo>
                  <a:lnTo>
                    <a:pt x="4570" y="4704"/>
                  </a:lnTo>
                  <a:cubicBezTo>
                    <a:pt x="4770" y="4371"/>
                    <a:pt x="5004" y="4037"/>
                    <a:pt x="5204" y="3737"/>
                  </a:cubicBezTo>
                  <a:close/>
                  <a:moveTo>
                    <a:pt x="4103" y="1"/>
                  </a:moveTo>
                  <a:cubicBezTo>
                    <a:pt x="4029" y="1"/>
                    <a:pt x="3958" y="12"/>
                    <a:pt x="3903" y="34"/>
                  </a:cubicBezTo>
                  <a:cubicBezTo>
                    <a:pt x="3803" y="101"/>
                    <a:pt x="3703" y="435"/>
                    <a:pt x="3736" y="601"/>
                  </a:cubicBezTo>
                  <a:cubicBezTo>
                    <a:pt x="3903" y="1068"/>
                    <a:pt x="4103" y="1535"/>
                    <a:pt x="4336" y="2002"/>
                  </a:cubicBezTo>
                  <a:cubicBezTo>
                    <a:pt x="4437" y="2236"/>
                    <a:pt x="4603" y="2403"/>
                    <a:pt x="4737" y="2670"/>
                  </a:cubicBezTo>
                  <a:cubicBezTo>
                    <a:pt x="4225" y="2670"/>
                    <a:pt x="3729" y="2655"/>
                    <a:pt x="3237" y="2655"/>
                  </a:cubicBezTo>
                  <a:cubicBezTo>
                    <a:pt x="2991" y="2655"/>
                    <a:pt x="2746" y="2658"/>
                    <a:pt x="2502" y="2670"/>
                  </a:cubicBezTo>
                  <a:cubicBezTo>
                    <a:pt x="2335" y="2670"/>
                    <a:pt x="2135" y="2770"/>
                    <a:pt x="1868" y="2836"/>
                  </a:cubicBezTo>
                  <a:cubicBezTo>
                    <a:pt x="1935" y="2002"/>
                    <a:pt x="1468" y="1335"/>
                    <a:pt x="901" y="768"/>
                  </a:cubicBezTo>
                  <a:cubicBezTo>
                    <a:pt x="781" y="649"/>
                    <a:pt x="529" y="529"/>
                    <a:pt x="405" y="529"/>
                  </a:cubicBezTo>
                  <a:cubicBezTo>
                    <a:pt x="390" y="529"/>
                    <a:pt x="378" y="531"/>
                    <a:pt x="367" y="535"/>
                  </a:cubicBezTo>
                  <a:cubicBezTo>
                    <a:pt x="200" y="635"/>
                    <a:pt x="100" y="902"/>
                    <a:pt x="33" y="1102"/>
                  </a:cubicBezTo>
                  <a:cubicBezTo>
                    <a:pt x="0" y="1235"/>
                    <a:pt x="100" y="1435"/>
                    <a:pt x="133" y="1602"/>
                  </a:cubicBezTo>
                  <a:cubicBezTo>
                    <a:pt x="300" y="2336"/>
                    <a:pt x="767" y="2836"/>
                    <a:pt x="1434" y="3203"/>
                  </a:cubicBezTo>
                  <a:cubicBezTo>
                    <a:pt x="1134" y="3570"/>
                    <a:pt x="834" y="3870"/>
                    <a:pt x="600" y="4237"/>
                  </a:cubicBezTo>
                  <a:cubicBezTo>
                    <a:pt x="500" y="4437"/>
                    <a:pt x="467" y="4838"/>
                    <a:pt x="600" y="4938"/>
                  </a:cubicBezTo>
                  <a:cubicBezTo>
                    <a:pt x="692" y="5052"/>
                    <a:pt x="892" y="5103"/>
                    <a:pt x="1084" y="5103"/>
                  </a:cubicBezTo>
                  <a:cubicBezTo>
                    <a:pt x="1173" y="5103"/>
                    <a:pt x="1260" y="5092"/>
                    <a:pt x="1334" y="5071"/>
                  </a:cubicBezTo>
                  <a:cubicBezTo>
                    <a:pt x="1601" y="5005"/>
                    <a:pt x="1868" y="4771"/>
                    <a:pt x="2001" y="4538"/>
                  </a:cubicBezTo>
                  <a:cubicBezTo>
                    <a:pt x="2268" y="4104"/>
                    <a:pt x="2468" y="3604"/>
                    <a:pt x="2702" y="3137"/>
                  </a:cubicBezTo>
                  <a:lnTo>
                    <a:pt x="5204" y="3137"/>
                  </a:lnTo>
                  <a:cubicBezTo>
                    <a:pt x="4904" y="3470"/>
                    <a:pt x="4603" y="3770"/>
                    <a:pt x="4370" y="4104"/>
                  </a:cubicBezTo>
                  <a:cubicBezTo>
                    <a:pt x="4070" y="4571"/>
                    <a:pt x="4103" y="5105"/>
                    <a:pt x="4370" y="5238"/>
                  </a:cubicBezTo>
                  <a:cubicBezTo>
                    <a:pt x="4469" y="5288"/>
                    <a:pt x="4558" y="5309"/>
                    <a:pt x="4639" y="5309"/>
                  </a:cubicBezTo>
                  <a:cubicBezTo>
                    <a:pt x="4938" y="5309"/>
                    <a:pt x="5127" y="5022"/>
                    <a:pt x="5337" y="4838"/>
                  </a:cubicBezTo>
                  <a:cubicBezTo>
                    <a:pt x="5504" y="4704"/>
                    <a:pt x="5604" y="4538"/>
                    <a:pt x="5704" y="4337"/>
                  </a:cubicBezTo>
                  <a:cubicBezTo>
                    <a:pt x="5838" y="3937"/>
                    <a:pt x="5971" y="3537"/>
                    <a:pt x="6104" y="3137"/>
                  </a:cubicBezTo>
                  <a:cubicBezTo>
                    <a:pt x="6505" y="3137"/>
                    <a:pt x="6920" y="3122"/>
                    <a:pt x="7330" y="3122"/>
                  </a:cubicBezTo>
                  <a:cubicBezTo>
                    <a:pt x="7535" y="3122"/>
                    <a:pt x="7739" y="3125"/>
                    <a:pt x="7939" y="3137"/>
                  </a:cubicBezTo>
                  <a:cubicBezTo>
                    <a:pt x="10508" y="3170"/>
                    <a:pt x="13043" y="3237"/>
                    <a:pt x="15578" y="3270"/>
                  </a:cubicBezTo>
                  <a:cubicBezTo>
                    <a:pt x="15778" y="3270"/>
                    <a:pt x="15945" y="3070"/>
                    <a:pt x="16145" y="3003"/>
                  </a:cubicBezTo>
                  <a:cubicBezTo>
                    <a:pt x="15945" y="2936"/>
                    <a:pt x="15778" y="2836"/>
                    <a:pt x="15578" y="2836"/>
                  </a:cubicBezTo>
                  <a:cubicBezTo>
                    <a:pt x="14510" y="2836"/>
                    <a:pt x="13410" y="2870"/>
                    <a:pt x="12342" y="2870"/>
                  </a:cubicBezTo>
                  <a:cubicBezTo>
                    <a:pt x="10407" y="2836"/>
                    <a:pt x="8506" y="2736"/>
                    <a:pt x="6605" y="2703"/>
                  </a:cubicBezTo>
                  <a:cubicBezTo>
                    <a:pt x="6104" y="2703"/>
                    <a:pt x="5904" y="2569"/>
                    <a:pt x="5804" y="2069"/>
                  </a:cubicBezTo>
                  <a:cubicBezTo>
                    <a:pt x="5671" y="1235"/>
                    <a:pt x="5170" y="601"/>
                    <a:pt x="4503" y="134"/>
                  </a:cubicBezTo>
                  <a:cubicBezTo>
                    <a:pt x="4414" y="45"/>
                    <a:pt x="4251" y="1"/>
                    <a:pt x="4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3374556" y="4171469"/>
              <a:ext cx="690588" cy="292012"/>
            </a:xfrm>
            <a:custGeom>
              <a:avLst/>
              <a:gdLst/>
              <a:ahLst/>
              <a:cxnLst/>
              <a:rect l="l" t="t" r="r" b="b"/>
              <a:pathLst>
                <a:path w="13744" h="5821" extrusionOk="0">
                  <a:moveTo>
                    <a:pt x="7539" y="597"/>
                  </a:moveTo>
                  <a:cubicBezTo>
                    <a:pt x="7572" y="630"/>
                    <a:pt x="7606" y="663"/>
                    <a:pt x="7672" y="730"/>
                  </a:cubicBezTo>
                  <a:cubicBezTo>
                    <a:pt x="7272" y="1197"/>
                    <a:pt x="6905" y="1664"/>
                    <a:pt x="6505" y="2131"/>
                  </a:cubicBezTo>
                  <a:cubicBezTo>
                    <a:pt x="6505" y="1364"/>
                    <a:pt x="7038" y="997"/>
                    <a:pt x="7539" y="597"/>
                  </a:cubicBezTo>
                  <a:close/>
                  <a:moveTo>
                    <a:pt x="12993" y="883"/>
                  </a:moveTo>
                  <a:cubicBezTo>
                    <a:pt x="13046" y="883"/>
                    <a:pt x="13096" y="888"/>
                    <a:pt x="13143" y="897"/>
                  </a:cubicBezTo>
                  <a:cubicBezTo>
                    <a:pt x="12376" y="1531"/>
                    <a:pt x="11842" y="2398"/>
                    <a:pt x="10708" y="2431"/>
                  </a:cubicBezTo>
                  <a:cubicBezTo>
                    <a:pt x="11050" y="1715"/>
                    <a:pt x="12263" y="883"/>
                    <a:pt x="12993" y="883"/>
                  </a:cubicBezTo>
                  <a:close/>
                  <a:moveTo>
                    <a:pt x="10207" y="2898"/>
                  </a:moveTo>
                  <a:cubicBezTo>
                    <a:pt x="10674" y="3565"/>
                    <a:pt x="11108" y="4266"/>
                    <a:pt x="11575" y="4933"/>
                  </a:cubicBezTo>
                  <a:cubicBezTo>
                    <a:pt x="11508" y="4966"/>
                    <a:pt x="11442" y="5000"/>
                    <a:pt x="11375" y="5066"/>
                  </a:cubicBezTo>
                  <a:cubicBezTo>
                    <a:pt x="10941" y="4366"/>
                    <a:pt x="10508" y="3665"/>
                    <a:pt x="10074" y="2998"/>
                  </a:cubicBezTo>
                  <a:lnTo>
                    <a:pt x="10207" y="2898"/>
                  </a:lnTo>
                  <a:close/>
                  <a:moveTo>
                    <a:pt x="6305" y="3399"/>
                  </a:moveTo>
                  <a:lnTo>
                    <a:pt x="6305" y="3399"/>
                  </a:lnTo>
                  <a:cubicBezTo>
                    <a:pt x="7072" y="3799"/>
                    <a:pt x="7472" y="4399"/>
                    <a:pt x="7572" y="5333"/>
                  </a:cubicBezTo>
                  <a:cubicBezTo>
                    <a:pt x="6605" y="4966"/>
                    <a:pt x="6738" y="3999"/>
                    <a:pt x="6305" y="3399"/>
                  </a:cubicBezTo>
                  <a:close/>
                  <a:moveTo>
                    <a:pt x="7773" y="1"/>
                  </a:moveTo>
                  <a:cubicBezTo>
                    <a:pt x="7706" y="1"/>
                    <a:pt x="7626" y="31"/>
                    <a:pt x="7539" y="96"/>
                  </a:cubicBezTo>
                  <a:cubicBezTo>
                    <a:pt x="6872" y="630"/>
                    <a:pt x="6205" y="1130"/>
                    <a:pt x="6038" y="2031"/>
                  </a:cubicBezTo>
                  <a:cubicBezTo>
                    <a:pt x="6004" y="2331"/>
                    <a:pt x="6038" y="2598"/>
                    <a:pt x="6038" y="3032"/>
                  </a:cubicBezTo>
                  <a:lnTo>
                    <a:pt x="0" y="3032"/>
                  </a:lnTo>
                  <a:cubicBezTo>
                    <a:pt x="0" y="3098"/>
                    <a:pt x="0" y="3198"/>
                    <a:pt x="0" y="3265"/>
                  </a:cubicBezTo>
                  <a:lnTo>
                    <a:pt x="5604" y="3265"/>
                  </a:lnTo>
                  <a:cubicBezTo>
                    <a:pt x="5971" y="4032"/>
                    <a:pt x="6238" y="4666"/>
                    <a:pt x="6538" y="5267"/>
                  </a:cubicBezTo>
                  <a:cubicBezTo>
                    <a:pt x="6746" y="5605"/>
                    <a:pt x="7157" y="5821"/>
                    <a:pt x="7470" y="5821"/>
                  </a:cubicBezTo>
                  <a:cubicBezTo>
                    <a:pt x="7559" y="5821"/>
                    <a:pt x="7639" y="5804"/>
                    <a:pt x="7706" y="5767"/>
                  </a:cubicBezTo>
                  <a:cubicBezTo>
                    <a:pt x="8173" y="5467"/>
                    <a:pt x="8006" y="5033"/>
                    <a:pt x="7872" y="4699"/>
                  </a:cubicBezTo>
                  <a:cubicBezTo>
                    <a:pt x="7706" y="4232"/>
                    <a:pt x="7439" y="3799"/>
                    <a:pt x="7205" y="3332"/>
                  </a:cubicBezTo>
                  <a:lnTo>
                    <a:pt x="8206" y="3332"/>
                  </a:lnTo>
                  <a:cubicBezTo>
                    <a:pt x="9740" y="3332"/>
                    <a:pt x="9740" y="3365"/>
                    <a:pt x="10508" y="4699"/>
                  </a:cubicBezTo>
                  <a:cubicBezTo>
                    <a:pt x="10708" y="5000"/>
                    <a:pt x="10975" y="5267"/>
                    <a:pt x="11241" y="5467"/>
                  </a:cubicBezTo>
                  <a:cubicBezTo>
                    <a:pt x="11353" y="5556"/>
                    <a:pt x="11508" y="5556"/>
                    <a:pt x="11669" y="5556"/>
                  </a:cubicBezTo>
                  <a:cubicBezTo>
                    <a:pt x="11749" y="5556"/>
                    <a:pt x="11831" y="5556"/>
                    <a:pt x="11909" y="5567"/>
                  </a:cubicBezTo>
                  <a:cubicBezTo>
                    <a:pt x="11875" y="5333"/>
                    <a:pt x="11942" y="5100"/>
                    <a:pt x="11875" y="4900"/>
                  </a:cubicBezTo>
                  <a:cubicBezTo>
                    <a:pt x="11542" y="4299"/>
                    <a:pt x="11141" y="3699"/>
                    <a:pt x="10741" y="2998"/>
                  </a:cubicBezTo>
                  <a:cubicBezTo>
                    <a:pt x="11909" y="2932"/>
                    <a:pt x="12576" y="2098"/>
                    <a:pt x="13310" y="1397"/>
                  </a:cubicBezTo>
                  <a:cubicBezTo>
                    <a:pt x="13576" y="1197"/>
                    <a:pt x="13743" y="863"/>
                    <a:pt x="13510" y="630"/>
                  </a:cubicBezTo>
                  <a:cubicBezTo>
                    <a:pt x="13373" y="465"/>
                    <a:pt x="13077" y="346"/>
                    <a:pt x="12865" y="346"/>
                  </a:cubicBezTo>
                  <a:cubicBezTo>
                    <a:pt x="12820" y="346"/>
                    <a:pt x="12778" y="351"/>
                    <a:pt x="12743" y="363"/>
                  </a:cubicBezTo>
                  <a:cubicBezTo>
                    <a:pt x="11608" y="763"/>
                    <a:pt x="10574" y="1397"/>
                    <a:pt x="10041" y="2531"/>
                  </a:cubicBezTo>
                  <a:cubicBezTo>
                    <a:pt x="9874" y="2898"/>
                    <a:pt x="9674" y="2965"/>
                    <a:pt x="9373" y="2965"/>
                  </a:cubicBezTo>
                  <a:cubicBezTo>
                    <a:pt x="8540" y="2965"/>
                    <a:pt x="7706" y="2965"/>
                    <a:pt x="6872" y="2932"/>
                  </a:cubicBezTo>
                  <a:cubicBezTo>
                    <a:pt x="6738" y="2932"/>
                    <a:pt x="6605" y="2898"/>
                    <a:pt x="6471" y="2865"/>
                  </a:cubicBezTo>
                  <a:cubicBezTo>
                    <a:pt x="6938" y="2264"/>
                    <a:pt x="7372" y="1764"/>
                    <a:pt x="7706" y="1230"/>
                  </a:cubicBezTo>
                  <a:cubicBezTo>
                    <a:pt x="7872" y="997"/>
                    <a:pt x="7939" y="663"/>
                    <a:pt x="7972" y="330"/>
                  </a:cubicBezTo>
                  <a:cubicBezTo>
                    <a:pt x="7995" y="128"/>
                    <a:pt x="7912" y="1"/>
                    <a:pt x="7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6868770" y="4214319"/>
              <a:ext cx="955710" cy="226943"/>
            </a:xfrm>
            <a:custGeom>
              <a:avLst/>
              <a:gdLst/>
              <a:ahLst/>
              <a:cxnLst/>
              <a:rect l="l" t="t" r="r" b="b"/>
              <a:pathLst>
                <a:path w="19048" h="4504" extrusionOk="0">
                  <a:moveTo>
                    <a:pt x="601" y="634"/>
                  </a:moveTo>
                  <a:cubicBezTo>
                    <a:pt x="901" y="1001"/>
                    <a:pt x="1168" y="1335"/>
                    <a:pt x="1435" y="1702"/>
                  </a:cubicBezTo>
                  <a:cubicBezTo>
                    <a:pt x="1402" y="1735"/>
                    <a:pt x="1368" y="1768"/>
                    <a:pt x="1302" y="1835"/>
                  </a:cubicBezTo>
                  <a:cubicBezTo>
                    <a:pt x="1001" y="1468"/>
                    <a:pt x="735" y="1135"/>
                    <a:pt x="434" y="768"/>
                  </a:cubicBezTo>
                  <a:lnTo>
                    <a:pt x="601" y="634"/>
                  </a:lnTo>
                  <a:close/>
                  <a:moveTo>
                    <a:pt x="5471" y="2502"/>
                  </a:moveTo>
                  <a:cubicBezTo>
                    <a:pt x="5505" y="2536"/>
                    <a:pt x="5571" y="2569"/>
                    <a:pt x="5638" y="2602"/>
                  </a:cubicBezTo>
                  <a:cubicBezTo>
                    <a:pt x="5405" y="2969"/>
                    <a:pt x="5171" y="3336"/>
                    <a:pt x="4938" y="3703"/>
                  </a:cubicBezTo>
                  <a:cubicBezTo>
                    <a:pt x="4904" y="3670"/>
                    <a:pt x="4871" y="3636"/>
                    <a:pt x="4804" y="3603"/>
                  </a:cubicBezTo>
                  <a:cubicBezTo>
                    <a:pt x="4971" y="3203"/>
                    <a:pt x="5004" y="2702"/>
                    <a:pt x="5471" y="2502"/>
                  </a:cubicBezTo>
                  <a:close/>
                  <a:moveTo>
                    <a:pt x="1569" y="2836"/>
                  </a:moveTo>
                  <a:lnTo>
                    <a:pt x="1569" y="2836"/>
                  </a:lnTo>
                  <a:cubicBezTo>
                    <a:pt x="1402" y="3303"/>
                    <a:pt x="1402" y="3870"/>
                    <a:pt x="801" y="4237"/>
                  </a:cubicBezTo>
                  <a:cubicBezTo>
                    <a:pt x="701" y="3470"/>
                    <a:pt x="1102" y="3103"/>
                    <a:pt x="1569" y="2836"/>
                  </a:cubicBezTo>
                  <a:close/>
                  <a:moveTo>
                    <a:pt x="4104" y="0"/>
                  </a:moveTo>
                  <a:cubicBezTo>
                    <a:pt x="4070" y="234"/>
                    <a:pt x="3937" y="501"/>
                    <a:pt x="4004" y="701"/>
                  </a:cubicBezTo>
                  <a:cubicBezTo>
                    <a:pt x="4237" y="1168"/>
                    <a:pt x="4571" y="1602"/>
                    <a:pt x="4871" y="2069"/>
                  </a:cubicBezTo>
                  <a:cubicBezTo>
                    <a:pt x="4037" y="2069"/>
                    <a:pt x="3136" y="2069"/>
                    <a:pt x="2236" y="2035"/>
                  </a:cubicBezTo>
                  <a:cubicBezTo>
                    <a:pt x="2102" y="2035"/>
                    <a:pt x="1902" y="1835"/>
                    <a:pt x="1802" y="1702"/>
                  </a:cubicBezTo>
                  <a:cubicBezTo>
                    <a:pt x="1435" y="1235"/>
                    <a:pt x="1102" y="701"/>
                    <a:pt x="735" y="234"/>
                  </a:cubicBezTo>
                  <a:cubicBezTo>
                    <a:pt x="670" y="169"/>
                    <a:pt x="522" y="132"/>
                    <a:pt x="398" y="132"/>
                  </a:cubicBezTo>
                  <a:cubicBezTo>
                    <a:pt x="330" y="132"/>
                    <a:pt x="270" y="144"/>
                    <a:pt x="234" y="167"/>
                  </a:cubicBezTo>
                  <a:cubicBezTo>
                    <a:pt x="134" y="301"/>
                    <a:pt x="1" y="534"/>
                    <a:pt x="67" y="701"/>
                  </a:cubicBezTo>
                  <a:cubicBezTo>
                    <a:pt x="168" y="1034"/>
                    <a:pt x="334" y="1368"/>
                    <a:pt x="568" y="1635"/>
                  </a:cubicBezTo>
                  <a:cubicBezTo>
                    <a:pt x="801" y="1935"/>
                    <a:pt x="1102" y="2169"/>
                    <a:pt x="1302" y="2335"/>
                  </a:cubicBezTo>
                  <a:cubicBezTo>
                    <a:pt x="968" y="2869"/>
                    <a:pt x="635" y="3269"/>
                    <a:pt x="434" y="3736"/>
                  </a:cubicBezTo>
                  <a:cubicBezTo>
                    <a:pt x="334" y="3903"/>
                    <a:pt x="368" y="4303"/>
                    <a:pt x="501" y="4370"/>
                  </a:cubicBezTo>
                  <a:cubicBezTo>
                    <a:pt x="612" y="4459"/>
                    <a:pt x="798" y="4504"/>
                    <a:pt x="978" y="4504"/>
                  </a:cubicBezTo>
                  <a:cubicBezTo>
                    <a:pt x="1068" y="4504"/>
                    <a:pt x="1157" y="4492"/>
                    <a:pt x="1235" y="4470"/>
                  </a:cubicBezTo>
                  <a:cubicBezTo>
                    <a:pt x="1402" y="4404"/>
                    <a:pt x="1602" y="4203"/>
                    <a:pt x="1702" y="4003"/>
                  </a:cubicBezTo>
                  <a:cubicBezTo>
                    <a:pt x="1935" y="3536"/>
                    <a:pt x="2102" y="3036"/>
                    <a:pt x="2302" y="2536"/>
                  </a:cubicBezTo>
                  <a:lnTo>
                    <a:pt x="4771" y="2536"/>
                  </a:lnTo>
                  <a:cubicBezTo>
                    <a:pt x="4637" y="3003"/>
                    <a:pt x="4504" y="3436"/>
                    <a:pt x="4437" y="3903"/>
                  </a:cubicBezTo>
                  <a:cubicBezTo>
                    <a:pt x="4404" y="4037"/>
                    <a:pt x="4537" y="4270"/>
                    <a:pt x="4637" y="4337"/>
                  </a:cubicBezTo>
                  <a:cubicBezTo>
                    <a:pt x="4660" y="4343"/>
                    <a:pt x="4687" y="4345"/>
                    <a:pt x="4716" y="4345"/>
                  </a:cubicBezTo>
                  <a:cubicBezTo>
                    <a:pt x="4858" y="4345"/>
                    <a:pt x="5055" y="4281"/>
                    <a:pt x="5138" y="4170"/>
                  </a:cubicBezTo>
                  <a:cubicBezTo>
                    <a:pt x="5438" y="3836"/>
                    <a:pt x="5738" y="3470"/>
                    <a:pt x="5905" y="3036"/>
                  </a:cubicBezTo>
                  <a:cubicBezTo>
                    <a:pt x="6105" y="2569"/>
                    <a:pt x="6372" y="2502"/>
                    <a:pt x="6806" y="2502"/>
                  </a:cubicBezTo>
                  <a:lnTo>
                    <a:pt x="18414" y="2502"/>
                  </a:lnTo>
                  <a:cubicBezTo>
                    <a:pt x="18614" y="2502"/>
                    <a:pt x="18848" y="2369"/>
                    <a:pt x="19048" y="2269"/>
                  </a:cubicBezTo>
                  <a:cubicBezTo>
                    <a:pt x="18848" y="2202"/>
                    <a:pt x="18614" y="2069"/>
                    <a:pt x="18414" y="2069"/>
                  </a:cubicBezTo>
                  <a:lnTo>
                    <a:pt x="6472" y="2069"/>
                  </a:lnTo>
                  <a:cubicBezTo>
                    <a:pt x="5605" y="2069"/>
                    <a:pt x="5638" y="2069"/>
                    <a:pt x="5371" y="1268"/>
                  </a:cubicBezTo>
                  <a:cubicBezTo>
                    <a:pt x="5238" y="901"/>
                    <a:pt x="5004" y="501"/>
                    <a:pt x="4737" y="201"/>
                  </a:cubicBezTo>
                  <a:cubicBezTo>
                    <a:pt x="4637" y="67"/>
                    <a:pt x="4337" y="67"/>
                    <a:pt x="4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6298837" y="789528"/>
              <a:ext cx="84141" cy="77764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6076579" y="79111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6530620" y="781592"/>
              <a:ext cx="55565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6721127" y="792702"/>
              <a:ext cx="52390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5674927" y="776832"/>
              <a:ext cx="55564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5865434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5033554" y="78794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4811296" y="79111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5265337" y="780006"/>
              <a:ext cx="53977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5455844" y="792702"/>
              <a:ext cx="52389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4409643" y="776832"/>
              <a:ext cx="55565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4600150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6173420" y="429367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5951162" y="429684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6405203" y="4287322"/>
              <a:ext cx="55564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6595710" y="4298431"/>
              <a:ext cx="53977" cy="58720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5549509" y="4282561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5740016" y="4295257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4908136" y="4293670"/>
              <a:ext cx="84141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4685878" y="429684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5139920" y="4285735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9" name="Google Shape;1179;p39"/>
            <p:cNvSpPr/>
            <p:nvPr/>
          </p:nvSpPr>
          <p:spPr>
            <a:xfrm>
              <a:off x="5330426" y="4298431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4284227" y="4282561"/>
              <a:ext cx="55564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4474733" y="4293670"/>
              <a:ext cx="53977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339971" name="Google Shape;1182;p39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4" t="18671" r="2953" b="7001"/>
          <a:stretch>
            <a:fillRect/>
          </a:stretch>
        </p:blipFill>
        <p:spPr bwMode="auto">
          <a:xfrm>
            <a:off x="891951" y="1661014"/>
            <a:ext cx="3558116" cy="378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1864" y="12403"/>
            <a:ext cx="7840136" cy="6858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18193"/>
            <a:ext cx="4318831" cy="36258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98237" y="430295"/>
            <a:ext cx="721694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”, “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chê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cấu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trúc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xứng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nhấn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nghèo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thiếu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thốn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thiếu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quyết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chấp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thủy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gắn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dẫu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nghèo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vất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chăng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nhọc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nhằn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đầy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vất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khổ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đau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luyện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vượt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tất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1951" y="734719"/>
            <a:ext cx="4554107" cy="509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91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970" name="Google Shape;1151;p39"/>
          <p:cNvGrpSpPr>
            <a:grpSpLocks/>
          </p:cNvGrpSpPr>
          <p:nvPr/>
        </p:nvGrpSpPr>
        <p:grpSpPr bwMode="auto">
          <a:xfrm>
            <a:off x="4406900" y="905934"/>
            <a:ext cx="6064251" cy="5046133"/>
            <a:chOff x="3304703" y="680023"/>
            <a:chExt cx="4548353" cy="3783458"/>
          </a:xfrm>
        </p:grpSpPr>
        <p:sp>
          <p:nvSpPr>
            <p:cNvPr id="1152" name="Google Shape;1152;p39"/>
            <p:cNvSpPr/>
            <p:nvPr/>
          </p:nvSpPr>
          <p:spPr>
            <a:xfrm>
              <a:off x="7802254" y="849835"/>
              <a:ext cx="50802" cy="3447010"/>
            </a:xfrm>
            <a:custGeom>
              <a:avLst/>
              <a:gdLst/>
              <a:ahLst/>
              <a:cxnLst/>
              <a:rect l="l" t="t" r="r" b="b"/>
              <a:pathLst>
                <a:path w="1001" h="68716" extrusionOk="0">
                  <a:moveTo>
                    <a:pt x="334" y="0"/>
                  </a:moveTo>
                  <a:cubicBezTo>
                    <a:pt x="234" y="600"/>
                    <a:pt x="200" y="1168"/>
                    <a:pt x="234" y="1768"/>
                  </a:cubicBezTo>
                  <a:cubicBezTo>
                    <a:pt x="334" y="3836"/>
                    <a:pt x="534" y="5904"/>
                    <a:pt x="567" y="8006"/>
                  </a:cubicBezTo>
                  <a:cubicBezTo>
                    <a:pt x="634" y="10441"/>
                    <a:pt x="567" y="12909"/>
                    <a:pt x="534" y="15378"/>
                  </a:cubicBezTo>
                  <a:cubicBezTo>
                    <a:pt x="434" y="21082"/>
                    <a:pt x="300" y="26752"/>
                    <a:pt x="234" y="32457"/>
                  </a:cubicBezTo>
                  <a:cubicBezTo>
                    <a:pt x="200" y="36293"/>
                    <a:pt x="234" y="40162"/>
                    <a:pt x="200" y="43998"/>
                  </a:cubicBezTo>
                  <a:cubicBezTo>
                    <a:pt x="167" y="49068"/>
                    <a:pt x="67" y="54139"/>
                    <a:pt x="33" y="59209"/>
                  </a:cubicBezTo>
                  <a:cubicBezTo>
                    <a:pt x="0" y="61177"/>
                    <a:pt x="0" y="63145"/>
                    <a:pt x="33" y="65113"/>
                  </a:cubicBezTo>
                  <a:cubicBezTo>
                    <a:pt x="33" y="66081"/>
                    <a:pt x="67" y="67048"/>
                    <a:pt x="100" y="68049"/>
                  </a:cubicBezTo>
                  <a:cubicBezTo>
                    <a:pt x="100" y="68282"/>
                    <a:pt x="267" y="68516"/>
                    <a:pt x="334" y="68716"/>
                  </a:cubicBezTo>
                  <a:lnTo>
                    <a:pt x="534" y="68716"/>
                  </a:lnTo>
                  <a:cubicBezTo>
                    <a:pt x="567" y="68416"/>
                    <a:pt x="667" y="68115"/>
                    <a:pt x="634" y="67849"/>
                  </a:cubicBezTo>
                  <a:cubicBezTo>
                    <a:pt x="600" y="65847"/>
                    <a:pt x="500" y="63846"/>
                    <a:pt x="500" y="61844"/>
                  </a:cubicBezTo>
                  <a:cubicBezTo>
                    <a:pt x="534" y="57808"/>
                    <a:pt x="634" y="53772"/>
                    <a:pt x="667" y="49736"/>
                  </a:cubicBezTo>
                  <a:cubicBezTo>
                    <a:pt x="701" y="45633"/>
                    <a:pt x="667" y="41496"/>
                    <a:pt x="701" y="37393"/>
                  </a:cubicBezTo>
                  <a:cubicBezTo>
                    <a:pt x="767" y="33157"/>
                    <a:pt x="901" y="28887"/>
                    <a:pt x="934" y="24651"/>
                  </a:cubicBezTo>
                  <a:cubicBezTo>
                    <a:pt x="1001" y="20815"/>
                    <a:pt x="1001" y="16979"/>
                    <a:pt x="1001" y="13143"/>
                  </a:cubicBezTo>
                  <a:cubicBezTo>
                    <a:pt x="1001" y="10708"/>
                    <a:pt x="967" y="8273"/>
                    <a:pt x="901" y="5838"/>
                  </a:cubicBezTo>
                  <a:cubicBezTo>
                    <a:pt x="834" y="4203"/>
                    <a:pt x="600" y="2569"/>
                    <a:pt x="434" y="934"/>
                  </a:cubicBezTo>
                  <a:cubicBezTo>
                    <a:pt x="400" y="600"/>
                    <a:pt x="367" y="30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3304703" y="826029"/>
              <a:ext cx="57152" cy="3510490"/>
            </a:xfrm>
            <a:custGeom>
              <a:avLst/>
              <a:gdLst/>
              <a:ahLst/>
              <a:cxnLst/>
              <a:rect l="l" t="t" r="r" b="b"/>
              <a:pathLst>
                <a:path w="1135" h="69984" extrusionOk="0">
                  <a:moveTo>
                    <a:pt x="567" y="0"/>
                  </a:moveTo>
                  <a:lnTo>
                    <a:pt x="567" y="267"/>
                  </a:lnTo>
                  <a:cubicBezTo>
                    <a:pt x="601" y="2135"/>
                    <a:pt x="500" y="4570"/>
                    <a:pt x="500" y="6438"/>
                  </a:cubicBezTo>
                  <a:cubicBezTo>
                    <a:pt x="434" y="11708"/>
                    <a:pt x="0" y="16945"/>
                    <a:pt x="100" y="22183"/>
                  </a:cubicBezTo>
                  <a:cubicBezTo>
                    <a:pt x="234" y="29354"/>
                    <a:pt x="67" y="36526"/>
                    <a:pt x="134" y="43698"/>
                  </a:cubicBezTo>
                  <a:cubicBezTo>
                    <a:pt x="134" y="48568"/>
                    <a:pt x="300" y="53472"/>
                    <a:pt x="400" y="58342"/>
                  </a:cubicBezTo>
                  <a:cubicBezTo>
                    <a:pt x="467" y="62111"/>
                    <a:pt x="567" y="65847"/>
                    <a:pt x="634" y="69583"/>
                  </a:cubicBezTo>
                  <a:cubicBezTo>
                    <a:pt x="667" y="69717"/>
                    <a:pt x="834" y="69850"/>
                    <a:pt x="901" y="69983"/>
                  </a:cubicBezTo>
                  <a:cubicBezTo>
                    <a:pt x="1001" y="69850"/>
                    <a:pt x="1134" y="69717"/>
                    <a:pt x="1134" y="69583"/>
                  </a:cubicBezTo>
                  <a:cubicBezTo>
                    <a:pt x="1134" y="67849"/>
                    <a:pt x="1101" y="66081"/>
                    <a:pt x="1068" y="64313"/>
                  </a:cubicBezTo>
                  <a:cubicBezTo>
                    <a:pt x="1034" y="62278"/>
                    <a:pt x="967" y="60276"/>
                    <a:pt x="934" y="58242"/>
                  </a:cubicBezTo>
                  <a:cubicBezTo>
                    <a:pt x="834" y="53305"/>
                    <a:pt x="734" y="48368"/>
                    <a:pt x="667" y="43398"/>
                  </a:cubicBezTo>
                  <a:cubicBezTo>
                    <a:pt x="634" y="40562"/>
                    <a:pt x="634" y="37727"/>
                    <a:pt x="634" y="34892"/>
                  </a:cubicBezTo>
                  <a:cubicBezTo>
                    <a:pt x="634" y="30622"/>
                    <a:pt x="634" y="26352"/>
                    <a:pt x="634" y="22082"/>
                  </a:cubicBezTo>
                  <a:cubicBezTo>
                    <a:pt x="634" y="19147"/>
                    <a:pt x="634" y="16212"/>
                    <a:pt x="701" y="13243"/>
                  </a:cubicBezTo>
                  <a:cubicBezTo>
                    <a:pt x="767" y="9840"/>
                    <a:pt x="1101" y="6471"/>
                    <a:pt x="867" y="3069"/>
                  </a:cubicBezTo>
                  <a:cubicBezTo>
                    <a:pt x="801" y="2235"/>
                    <a:pt x="767" y="834"/>
                    <a:pt x="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3328517" y="692719"/>
              <a:ext cx="914433" cy="265033"/>
            </a:xfrm>
            <a:custGeom>
              <a:avLst/>
              <a:gdLst/>
              <a:ahLst/>
              <a:cxnLst/>
              <a:rect l="l" t="t" r="r" b="b"/>
              <a:pathLst>
                <a:path w="18247" h="5256" extrusionOk="0">
                  <a:moveTo>
                    <a:pt x="13410" y="368"/>
                  </a:moveTo>
                  <a:lnTo>
                    <a:pt x="13410" y="368"/>
                  </a:lnTo>
                  <a:cubicBezTo>
                    <a:pt x="13009" y="1102"/>
                    <a:pt x="12376" y="1469"/>
                    <a:pt x="11742" y="1869"/>
                  </a:cubicBezTo>
                  <a:cubicBezTo>
                    <a:pt x="11875" y="1202"/>
                    <a:pt x="12743" y="401"/>
                    <a:pt x="13410" y="368"/>
                  </a:cubicBezTo>
                  <a:close/>
                  <a:moveTo>
                    <a:pt x="17592" y="563"/>
                  </a:moveTo>
                  <a:cubicBezTo>
                    <a:pt x="17610" y="563"/>
                    <a:pt x="17628" y="564"/>
                    <a:pt x="17646" y="568"/>
                  </a:cubicBezTo>
                  <a:cubicBezTo>
                    <a:pt x="17779" y="601"/>
                    <a:pt x="17813" y="735"/>
                    <a:pt x="17779" y="868"/>
                  </a:cubicBezTo>
                  <a:cubicBezTo>
                    <a:pt x="17746" y="1035"/>
                    <a:pt x="17613" y="1168"/>
                    <a:pt x="17479" y="1268"/>
                  </a:cubicBezTo>
                  <a:cubicBezTo>
                    <a:pt x="17346" y="1335"/>
                    <a:pt x="17212" y="1435"/>
                    <a:pt x="17079" y="1502"/>
                  </a:cubicBezTo>
                  <a:cubicBezTo>
                    <a:pt x="16728" y="1598"/>
                    <a:pt x="16407" y="1938"/>
                    <a:pt x="16001" y="1938"/>
                  </a:cubicBezTo>
                  <a:cubicBezTo>
                    <a:pt x="15982" y="1938"/>
                    <a:pt x="15964" y="1937"/>
                    <a:pt x="15945" y="1936"/>
                  </a:cubicBezTo>
                  <a:cubicBezTo>
                    <a:pt x="15978" y="1902"/>
                    <a:pt x="16012" y="1902"/>
                    <a:pt x="16012" y="1869"/>
                  </a:cubicBezTo>
                  <a:cubicBezTo>
                    <a:pt x="16045" y="1802"/>
                    <a:pt x="16078" y="1769"/>
                    <a:pt x="16112" y="1735"/>
                  </a:cubicBezTo>
                  <a:cubicBezTo>
                    <a:pt x="16312" y="1502"/>
                    <a:pt x="16545" y="1302"/>
                    <a:pt x="16745" y="1068"/>
                  </a:cubicBezTo>
                  <a:lnTo>
                    <a:pt x="16712" y="1068"/>
                  </a:lnTo>
                  <a:cubicBezTo>
                    <a:pt x="16845" y="935"/>
                    <a:pt x="17012" y="835"/>
                    <a:pt x="17179" y="735"/>
                  </a:cubicBezTo>
                  <a:cubicBezTo>
                    <a:pt x="17298" y="675"/>
                    <a:pt x="17444" y="563"/>
                    <a:pt x="17592" y="563"/>
                  </a:cubicBezTo>
                  <a:close/>
                  <a:moveTo>
                    <a:pt x="16012" y="2636"/>
                  </a:moveTo>
                  <a:lnTo>
                    <a:pt x="16012" y="2636"/>
                  </a:lnTo>
                  <a:cubicBezTo>
                    <a:pt x="16812" y="2903"/>
                    <a:pt x="17279" y="3503"/>
                    <a:pt x="17379" y="4237"/>
                  </a:cubicBezTo>
                  <a:cubicBezTo>
                    <a:pt x="16745" y="3970"/>
                    <a:pt x="16212" y="3370"/>
                    <a:pt x="16012" y="2636"/>
                  </a:cubicBezTo>
                  <a:close/>
                  <a:moveTo>
                    <a:pt x="11675" y="2569"/>
                  </a:moveTo>
                  <a:lnTo>
                    <a:pt x="11675" y="2569"/>
                  </a:lnTo>
                  <a:cubicBezTo>
                    <a:pt x="12542" y="2769"/>
                    <a:pt x="13176" y="3603"/>
                    <a:pt x="13176" y="4604"/>
                  </a:cubicBezTo>
                  <a:cubicBezTo>
                    <a:pt x="12642" y="3904"/>
                    <a:pt x="12175" y="3270"/>
                    <a:pt x="11675" y="2569"/>
                  </a:cubicBezTo>
                  <a:close/>
                  <a:moveTo>
                    <a:pt x="12843" y="1"/>
                  </a:moveTo>
                  <a:cubicBezTo>
                    <a:pt x="12743" y="1"/>
                    <a:pt x="12676" y="68"/>
                    <a:pt x="12609" y="101"/>
                  </a:cubicBezTo>
                  <a:cubicBezTo>
                    <a:pt x="11942" y="635"/>
                    <a:pt x="11375" y="1235"/>
                    <a:pt x="11175" y="2102"/>
                  </a:cubicBezTo>
                  <a:lnTo>
                    <a:pt x="11108" y="2102"/>
                  </a:lnTo>
                  <a:cubicBezTo>
                    <a:pt x="8406" y="2202"/>
                    <a:pt x="5704" y="2302"/>
                    <a:pt x="3002" y="2403"/>
                  </a:cubicBezTo>
                  <a:cubicBezTo>
                    <a:pt x="2635" y="2419"/>
                    <a:pt x="2268" y="2419"/>
                    <a:pt x="1901" y="2419"/>
                  </a:cubicBezTo>
                  <a:cubicBezTo>
                    <a:pt x="1535" y="2419"/>
                    <a:pt x="1168" y="2419"/>
                    <a:pt x="801" y="2436"/>
                  </a:cubicBezTo>
                  <a:cubicBezTo>
                    <a:pt x="534" y="2469"/>
                    <a:pt x="267" y="2569"/>
                    <a:pt x="0" y="2636"/>
                  </a:cubicBezTo>
                  <a:cubicBezTo>
                    <a:pt x="601" y="2703"/>
                    <a:pt x="1168" y="2703"/>
                    <a:pt x="1735" y="2703"/>
                  </a:cubicBezTo>
                  <a:cubicBezTo>
                    <a:pt x="3269" y="2669"/>
                    <a:pt x="4837" y="2669"/>
                    <a:pt x="6371" y="2669"/>
                  </a:cubicBezTo>
                  <a:cubicBezTo>
                    <a:pt x="7839" y="2636"/>
                    <a:pt x="9273" y="2536"/>
                    <a:pt x="10741" y="2503"/>
                  </a:cubicBezTo>
                  <a:cubicBezTo>
                    <a:pt x="10875" y="2503"/>
                    <a:pt x="11108" y="2603"/>
                    <a:pt x="11175" y="2703"/>
                  </a:cubicBezTo>
                  <a:cubicBezTo>
                    <a:pt x="11708" y="3403"/>
                    <a:pt x="12209" y="4137"/>
                    <a:pt x="12709" y="4838"/>
                  </a:cubicBezTo>
                  <a:cubicBezTo>
                    <a:pt x="12859" y="5037"/>
                    <a:pt x="13027" y="5255"/>
                    <a:pt x="13228" y="5255"/>
                  </a:cubicBezTo>
                  <a:cubicBezTo>
                    <a:pt x="13296" y="5255"/>
                    <a:pt x="13367" y="5230"/>
                    <a:pt x="13443" y="5171"/>
                  </a:cubicBezTo>
                  <a:cubicBezTo>
                    <a:pt x="13643" y="5038"/>
                    <a:pt x="13777" y="4604"/>
                    <a:pt x="13710" y="4371"/>
                  </a:cubicBezTo>
                  <a:cubicBezTo>
                    <a:pt x="13543" y="3737"/>
                    <a:pt x="13243" y="3136"/>
                    <a:pt x="12976" y="2503"/>
                  </a:cubicBezTo>
                  <a:lnTo>
                    <a:pt x="15378" y="2503"/>
                  </a:lnTo>
                  <a:cubicBezTo>
                    <a:pt x="15545" y="3270"/>
                    <a:pt x="15945" y="3870"/>
                    <a:pt x="16545" y="4337"/>
                  </a:cubicBezTo>
                  <a:cubicBezTo>
                    <a:pt x="16806" y="4546"/>
                    <a:pt x="17046" y="4897"/>
                    <a:pt x="17378" y="4897"/>
                  </a:cubicBezTo>
                  <a:cubicBezTo>
                    <a:pt x="17471" y="4897"/>
                    <a:pt x="17570" y="4870"/>
                    <a:pt x="17679" y="4804"/>
                  </a:cubicBezTo>
                  <a:cubicBezTo>
                    <a:pt x="18013" y="4671"/>
                    <a:pt x="17946" y="4037"/>
                    <a:pt x="17579" y="3437"/>
                  </a:cubicBezTo>
                  <a:cubicBezTo>
                    <a:pt x="17312" y="3003"/>
                    <a:pt x="16946" y="2669"/>
                    <a:pt x="16645" y="2302"/>
                  </a:cubicBezTo>
                  <a:cubicBezTo>
                    <a:pt x="16979" y="2069"/>
                    <a:pt x="17312" y="1869"/>
                    <a:pt x="17646" y="1635"/>
                  </a:cubicBezTo>
                  <a:cubicBezTo>
                    <a:pt x="17946" y="1435"/>
                    <a:pt x="18246" y="1135"/>
                    <a:pt x="18213" y="735"/>
                  </a:cubicBezTo>
                  <a:cubicBezTo>
                    <a:pt x="18184" y="380"/>
                    <a:pt x="17892" y="156"/>
                    <a:pt x="17548" y="156"/>
                  </a:cubicBezTo>
                  <a:cubicBezTo>
                    <a:pt x="17503" y="156"/>
                    <a:pt x="17458" y="160"/>
                    <a:pt x="17413" y="168"/>
                  </a:cubicBezTo>
                  <a:cubicBezTo>
                    <a:pt x="17046" y="268"/>
                    <a:pt x="16712" y="501"/>
                    <a:pt x="16445" y="735"/>
                  </a:cubicBezTo>
                  <a:cubicBezTo>
                    <a:pt x="16145" y="1002"/>
                    <a:pt x="15878" y="1302"/>
                    <a:pt x="15678" y="1635"/>
                  </a:cubicBezTo>
                  <a:cubicBezTo>
                    <a:pt x="15645" y="1702"/>
                    <a:pt x="15645" y="1735"/>
                    <a:pt x="15645" y="1769"/>
                  </a:cubicBezTo>
                  <a:cubicBezTo>
                    <a:pt x="15611" y="1769"/>
                    <a:pt x="15611" y="1802"/>
                    <a:pt x="15611" y="1802"/>
                  </a:cubicBezTo>
                  <a:cubicBezTo>
                    <a:pt x="15545" y="1902"/>
                    <a:pt x="15411" y="2002"/>
                    <a:pt x="15311" y="2002"/>
                  </a:cubicBezTo>
                  <a:cubicBezTo>
                    <a:pt x="14344" y="2036"/>
                    <a:pt x="13376" y="2036"/>
                    <a:pt x="12409" y="2036"/>
                  </a:cubicBezTo>
                  <a:cubicBezTo>
                    <a:pt x="12776" y="1669"/>
                    <a:pt x="13210" y="1368"/>
                    <a:pt x="13543" y="968"/>
                  </a:cubicBezTo>
                  <a:cubicBezTo>
                    <a:pt x="13710" y="768"/>
                    <a:pt x="13677" y="401"/>
                    <a:pt x="13777" y="101"/>
                  </a:cubicBezTo>
                  <a:cubicBezTo>
                    <a:pt x="13443" y="68"/>
                    <a:pt x="13143" y="34"/>
                    <a:pt x="12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6983074" y="680023"/>
              <a:ext cx="809654" cy="266620"/>
            </a:xfrm>
            <a:custGeom>
              <a:avLst/>
              <a:gdLst/>
              <a:ahLst/>
              <a:cxnLst/>
              <a:rect l="l" t="t" r="r" b="b"/>
              <a:pathLst>
                <a:path w="16145" h="5309" extrusionOk="0">
                  <a:moveTo>
                    <a:pt x="667" y="1168"/>
                  </a:moveTo>
                  <a:lnTo>
                    <a:pt x="1601" y="2569"/>
                  </a:lnTo>
                  <a:cubicBezTo>
                    <a:pt x="1568" y="2603"/>
                    <a:pt x="1534" y="2636"/>
                    <a:pt x="1468" y="2670"/>
                  </a:cubicBezTo>
                  <a:cubicBezTo>
                    <a:pt x="867" y="2403"/>
                    <a:pt x="600" y="1902"/>
                    <a:pt x="534" y="1269"/>
                  </a:cubicBezTo>
                  <a:cubicBezTo>
                    <a:pt x="567" y="1235"/>
                    <a:pt x="634" y="1202"/>
                    <a:pt x="667" y="1168"/>
                  </a:cubicBezTo>
                  <a:close/>
                  <a:moveTo>
                    <a:pt x="4170" y="601"/>
                  </a:moveTo>
                  <a:cubicBezTo>
                    <a:pt x="4870" y="902"/>
                    <a:pt x="5471" y="1936"/>
                    <a:pt x="5437" y="2670"/>
                  </a:cubicBezTo>
                  <a:cubicBezTo>
                    <a:pt x="4803" y="2036"/>
                    <a:pt x="4403" y="1402"/>
                    <a:pt x="4170" y="601"/>
                  </a:cubicBezTo>
                  <a:close/>
                  <a:moveTo>
                    <a:pt x="1835" y="3470"/>
                  </a:moveTo>
                  <a:lnTo>
                    <a:pt x="1835" y="3470"/>
                  </a:lnTo>
                  <a:cubicBezTo>
                    <a:pt x="1742" y="4182"/>
                    <a:pt x="1448" y="4578"/>
                    <a:pt x="979" y="4578"/>
                  </a:cubicBezTo>
                  <a:cubicBezTo>
                    <a:pt x="943" y="4578"/>
                    <a:pt x="906" y="4576"/>
                    <a:pt x="867" y="4571"/>
                  </a:cubicBezTo>
                  <a:cubicBezTo>
                    <a:pt x="1201" y="4204"/>
                    <a:pt x="1501" y="3837"/>
                    <a:pt x="1835" y="3470"/>
                  </a:cubicBezTo>
                  <a:close/>
                  <a:moveTo>
                    <a:pt x="5204" y="3737"/>
                  </a:moveTo>
                  <a:cubicBezTo>
                    <a:pt x="5270" y="3770"/>
                    <a:pt x="5304" y="3804"/>
                    <a:pt x="5371" y="3837"/>
                  </a:cubicBezTo>
                  <a:cubicBezTo>
                    <a:pt x="5170" y="4171"/>
                    <a:pt x="4970" y="4471"/>
                    <a:pt x="4737" y="4804"/>
                  </a:cubicBezTo>
                  <a:lnTo>
                    <a:pt x="4570" y="4704"/>
                  </a:lnTo>
                  <a:cubicBezTo>
                    <a:pt x="4770" y="4371"/>
                    <a:pt x="5004" y="4037"/>
                    <a:pt x="5204" y="3737"/>
                  </a:cubicBezTo>
                  <a:close/>
                  <a:moveTo>
                    <a:pt x="4103" y="1"/>
                  </a:moveTo>
                  <a:cubicBezTo>
                    <a:pt x="4029" y="1"/>
                    <a:pt x="3958" y="12"/>
                    <a:pt x="3903" y="34"/>
                  </a:cubicBezTo>
                  <a:cubicBezTo>
                    <a:pt x="3803" y="101"/>
                    <a:pt x="3703" y="435"/>
                    <a:pt x="3736" y="601"/>
                  </a:cubicBezTo>
                  <a:cubicBezTo>
                    <a:pt x="3903" y="1068"/>
                    <a:pt x="4103" y="1535"/>
                    <a:pt x="4336" y="2002"/>
                  </a:cubicBezTo>
                  <a:cubicBezTo>
                    <a:pt x="4437" y="2236"/>
                    <a:pt x="4603" y="2403"/>
                    <a:pt x="4737" y="2670"/>
                  </a:cubicBezTo>
                  <a:cubicBezTo>
                    <a:pt x="4225" y="2670"/>
                    <a:pt x="3729" y="2655"/>
                    <a:pt x="3237" y="2655"/>
                  </a:cubicBezTo>
                  <a:cubicBezTo>
                    <a:pt x="2991" y="2655"/>
                    <a:pt x="2746" y="2658"/>
                    <a:pt x="2502" y="2670"/>
                  </a:cubicBezTo>
                  <a:cubicBezTo>
                    <a:pt x="2335" y="2670"/>
                    <a:pt x="2135" y="2770"/>
                    <a:pt x="1868" y="2836"/>
                  </a:cubicBezTo>
                  <a:cubicBezTo>
                    <a:pt x="1935" y="2002"/>
                    <a:pt x="1468" y="1335"/>
                    <a:pt x="901" y="768"/>
                  </a:cubicBezTo>
                  <a:cubicBezTo>
                    <a:pt x="781" y="649"/>
                    <a:pt x="529" y="529"/>
                    <a:pt x="405" y="529"/>
                  </a:cubicBezTo>
                  <a:cubicBezTo>
                    <a:pt x="390" y="529"/>
                    <a:pt x="378" y="531"/>
                    <a:pt x="367" y="535"/>
                  </a:cubicBezTo>
                  <a:cubicBezTo>
                    <a:pt x="200" y="635"/>
                    <a:pt x="100" y="902"/>
                    <a:pt x="33" y="1102"/>
                  </a:cubicBezTo>
                  <a:cubicBezTo>
                    <a:pt x="0" y="1235"/>
                    <a:pt x="100" y="1435"/>
                    <a:pt x="133" y="1602"/>
                  </a:cubicBezTo>
                  <a:cubicBezTo>
                    <a:pt x="300" y="2336"/>
                    <a:pt x="767" y="2836"/>
                    <a:pt x="1434" y="3203"/>
                  </a:cubicBezTo>
                  <a:cubicBezTo>
                    <a:pt x="1134" y="3570"/>
                    <a:pt x="834" y="3870"/>
                    <a:pt x="600" y="4237"/>
                  </a:cubicBezTo>
                  <a:cubicBezTo>
                    <a:pt x="500" y="4437"/>
                    <a:pt x="467" y="4838"/>
                    <a:pt x="600" y="4938"/>
                  </a:cubicBezTo>
                  <a:cubicBezTo>
                    <a:pt x="692" y="5052"/>
                    <a:pt x="892" y="5103"/>
                    <a:pt x="1084" y="5103"/>
                  </a:cubicBezTo>
                  <a:cubicBezTo>
                    <a:pt x="1173" y="5103"/>
                    <a:pt x="1260" y="5092"/>
                    <a:pt x="1334" y="5071"/>
                  </a:cubicBezTo>
                  <a:cubicBezTo>
                    <a:pt x="1601" y="5005"/>
                    <a:pt x="1868" y="4771"/>
                    <a:pt x="2001" y="4538"/>
                  </a:cubicBezTo>
                  <a:cubicBezTo>
                    <a:pt x="2268" y="4104"/>
                    <a:pt x="2468" y="3604"/>
                    <a:pt x="2702" y="3137"/>
                  </a:cubicBezTo>
                  <a:lnTo>
                    <a:pt x="5204" y="3137"/>
                  </a:lnTo>
                  <a:cubicBezTo>
                    <a:pt x="4904" y="3470"/>
                    <a:pt x="4603" y="3770"/>
                    <a:pt x="4370" y="4104"/>
                  </a:cubicBezTo>
                  <a:cubicBezTo>
                    <a:pt x="4070" y="4571"/>
                    <a:pt x="4103" y="5105"/>
                    <a:pt x="4370" y="5238"/>
                  </a:cubicBezTo>
                  <a:cubicBezTo>
                    <a:pt x="4469" y="5288"/>
                    <a:pt x="4558" y="5309"/>
                    <a:pt x="4639" y="5309"/>
                  </a:cubicBezTo>
                  <a:cubicBezTo>
                    <a:pt x="4938" y="5309"/>
                    <a:pt x="5127" y="5022"/>
                    <a:pt x="5337" y="4838"/>
                  </a:cubicBezTo>
                  <a:cubicBezTo>
                    <a:pt x="5504" y="4704"/>
                    <a:pt x="5604" y="4538"/>
                    <a:pt x="5704" y="4337"/>
                  </a:cubicBezTo>
                  <a:cubicBezTo>
                    <a:pt x="5838" y="3937"/>
                    <a:pt x="5971" y="3537"/>
                    <a:pt x="6104" y="3137"/>
                  </a:cubicBezTo>
                  <a:cubicBezTo>
                    <a:pt x="6505" y="3137"/>
                    <a:pt x="6920" y="3122"/>
                    <a:pt x="7330" y="3122"/>
                  </a:cubicBezTo>
                  <a:cubicBezTo>
                    <a:pt x="7535" y="3122"/>
                    <a:pt x="7739" y="3125"/>
                    <a:pt x="7939" y="3137"/>
                  </a:cubicBezTo>
                  <a:cubicBezTo>
                    <a:pt x="10508" y="3170"/>
                    <a:pt x="13043" y="3237"/>
                    <a:pt x="15578" y="3270"/>
                  </a:cubicBezTo>
                  <a:cubicBezTo>
                    <a:pt x="15778" y="3270"/>
                    <a:pt x="15945" y="3070"/>
                    <a:pt x="16145" y="3003"/>
                  </a:cubicBezTo>
                  <a:cubicBezTo>
                    <a:pt x="15945" y="2936"/>
                    <a:pt x="15778" y="2836"/>
                    <a:pt x="15578" y="2836"/>
                  </a:cubicBezTo>
                  <a:cubicBezTo>
                    <a:pt x="14510" y="2836"/>
                    <a:pt x="13410" y="2870"/>
                    <a:pt x="12342" y="2870"/>
                  </a:cubicBezTo>
                  <a:cubicBezTo>
                    <a:pt x="10407" y="2836"/>
                    <a:pt x="8506" y="2736"/>
                    <a:pt x="6605" y="2703"/>
                  </a:cubicBezTo>
                  <a:cubicBezTo>
                    <a:pt x="6104" y="2703"/>
                    <a:pt x="5904" y="2569"/>
                    <a:pt x="5804" y="2069"/>
                  </a:cubicBezTo>
                  <a:cubicBezTo>
                    <a:pt x="5671" y="1235"/>
                    <a:pt x="5170" y="601"/>
                    <a:pt x="4503" y="134"/>
                  </a:cubicBezTo>
                  <a:cubicBezTo>
                    <a:pt x="4414" y="45"/>
                    <a:pt x="4251" y="1"/>
                    <a:pt x="4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3374556" y="4171469"/>
              <a:ext cx="690588" cy="292012"/>
            </a:xfrm>
            <a:custGeom>
              <a:avLst/>
              <a:gdLst/>
              <a:ahLst/>
              <a:cxnLst/>
              <a:rect l="l" t="t" r="r" b="b"/>
              <a:pathLst>
                <a:path w="13744" h="5821" extrusionOk="0">
                  <a:moveTo>
                    <a:pt x="7539" y="597"/>
                  </a:moveTo>
                  <a:cubicBezTo>
                    <a:pt x="7572" y="630"/>
                    <a:pt x="7606" y="663"/>
                    <a:pt x="7672" y="730"/>
                  </a:cubicBezTo>
                  <a:cubicBezTo>
                    <a:pt x="7272" y="1197"/>
                    <a:pt x="6905" y="1664"/>
                    <a:pt x="6505" y="2131"/>
                  </a:cubicBezTo>
                  <a:cubicBezTo>
                    <a:pt x="6505" y="1364"/>
                    <a:pt x="7038" y="997"/>
                    <a:pt x="7539" y="597"/>
                  </a:cubicBezTo>
                  <a:close/>
                  <a:moveTo>
                    <a:pt x="12993" y="883"/>
                  </a:moveTo>
                  <a:cubicBezTo>
                    <a:pt x="13046" y="883"/>
                    <a:pt x="13096" y="888"/>
                    <a:pt x="13143" y="897"/>
                  </a:cubicBezTo>
                  <a:cubicBezTo>
                    <a:pt x="12376" y="1531"/>
                    <a:pt x="11842" y="2398"/>
                    <a:pt x="10708" y="2431"/>
                  </a:cubicBezTo>
                  <a:cubicBezTo>
                    <a:pt x="11050" y="1715"/>
                    <a:pt x="12263" y="883"/>
                    <a:pt x="12993" y="883"/>
                  </a:cubicBezTo>
                  <a:close/>
                  <a:moveTo>
                    <a:pt x="10207" y="2898"/>
                  </a:moveTo>
                  <a:cubicBezTo>
                    <a:pt x="10674" y="3565"/>
                    <a:pt x="11108" y="4266"/>
                    <a:pt x="11575" y="4933"/>
                  </a:cubicBezTo>
                  <a:cubicBezTo>
                    <a:pt x="11508" y="4966"/>
                    <a:pt x="11442" y="5000"/>
                    <a:pt x="11375" y="5066"/>
                  </a:cubicBezTo>
                  <a:cubicBezTo>
                    <a:pt x="10941" y="4366"/>
                    <a:pt x="10508" y="3665"/>
                    <a:pt x="10074" y="2998"/>
                  </a:cubicBezTo>
                  <a:lnTo>
                    <a:pt x="10207" y="2898"/>
                  </a:lnTo>
                  <a:close/>
                  <a:moveTo>
                    <a:pt x="6305" y="3399"/>
                  </a:moveTo>
                  <a:lnTo>
                    <a:pt x="6305" y="3399"/>
                  </a:lnTo>
                  <a:cubicBezTo>
                    <a:pt x="7072" y="3799"/>
                    <a:pt x="7472" y="4399"/>
                    <a:pt x="7572" y="5333"/>
                  </a:cubicBezTo>
                  <a:cubicBezTo>
                    <a:pt x="6605" y="4966"/>
                    <a:pt x="6738" y="3999"/>
                    <a:pt x="6305" y="3399"/>
                  </a:cubicBezTo>
                  <a:close/>
                  <a:moveTo>
                    <a:pt x="7773" y="1"/>
                  </a:moveTo>
                  <a:cubicBezTo>
                    <a:pt x="7706" y="1"/>
                    <a:pt x="7626" y="31"/>
                    <a:pt x="7539" y="96"/>
                  </a:cubicBezTo>
                  <a:cubicBezTo>
                    <a:pt x="6872" y="630"/>
                    <a:pt x="6205" y="1130"/>
                    <a:pt x="6038" y="2031"/>
                  </a:cubicBezTo>
                  <a:cubicBezTo>
                    <a:pt x="6004" y="2331"/>
                    <a:pt x="6038" y="2598"/>
                    <a:pt x="6038" y="3032"/>
                  </a:cubicBezTo>
                  <a:lnTo>
                    <a:pt x="0" y="3032"/>
                  </a:lnTo>
                  <a:cubicBezTo>
                    <a:pt x="0" y="3098"/>
                    <a:pt x="0" y="3198"/>
                    <a:pt x="0" y="3265"/>
                  </a:cubicBezTo>
                  <a:lnTo>
                    <a:pt x="5604" y="3265"/>
                  </a:lnTo>
                  <a:cubicBezTo>
                    <a:pt x="5971" y="4032"/>
                    <a:pt x="6238" y="4666"/>
                    <a:pt x="6538" y="5267"/>
                  </a:cubicBezTo>
                  <a:cubicBezTo>
                    <a:pt x="6746" y="5605"/>
                    <a:pt x="7157" y="5821"/>
                    <a:pt x="7470" y="5821"/>
                  </a:cubicBezTo>
                  <a:cubicBezTo>
                    <a:pt x="7559" y="5821"/>
                    <a:pt x="7639" y="5804"/>
                    <a:pt x="7706" y="5767"/>
                  </a:cubicBezTo>
                  <a:cubicBezTo>
                    <a:pt x="8173" y="5467"/>
                    <a:pt x="8006" y="5033"/>
                    <a:pt x="7872" y="4699"/>
                  </a:cubicBezTo>
                  <a:cubicBezTo>
                    <a:pt x="7706" y="4232"/>
                    <a:pt x="7439" y="3799"/>
                    <a:pt x="7205" y="3332"/>
                  </a:cubicBezTo>
                  <a:lnTo>
                    <a:pt x="8206" y="3332"/>
                  </a:lnTo>
                  <a:cubicBezTo>
                    <a:pt x="9740" y="3332"/>
                    <a:pt x="9740" y="3365"/>
                    <a:pt x="10508" y="4699"/>
                  </a:cubicBezTo>
                  <a:cubicBezTo>
                    <a:pt x="10708" y="5000"/>
                    <a:pt x="10975" y="5267"/>
                    <a:pt x="11241" y="5467"/>
                  </a:cubicBezTo>
                  <a:cubicBezTo>
                    <a:pt x="11353" y="5556"/>
                    <a:pt x="11508" y="5556"/>
                    <a:pt x="11669" y="5556"/>
                  </a:cubicBezTo>
                  <a:cubicBezTo>
                    <a:pt x="11749" y="5556"/>
                    <a:pt x="11831" y="5556"/>
                    <a:pt x="11909" y="5567"/>
                  </a:cubicBezTo>
                  <a:cubicBezTo>
                    <a:pt x="11875" y="5333"/>
                    <a:pt x="11942" y="5100"/>
                    <a:pt x="11875" y="4900"/>
                  </a:cubicBezTo>
                  <a:cubicBezTo>
                    <a:pt x="11542" y="4299"/>
                    <a:pt x="11141" y="3699"/>
                    <a:pt x="10741" y="2998"/>
                  </a:cubicBezTo>
                  <a:cubicBezTo>
                    <a:pt x="11909" y="2932"/>
                    <a:pt x="12576" y="2098"/>
                    <a:pt x="13310" y="1397"/>
                  </a:cubicBezTo>
                  <a:cubicBezTo>
                    <a:pt x="13576" y="1197"/>
                    <a:pt x="13743" y="863"/>
                    <a:pt x="13510" y="630"/>
                  </a:cubicBezTo>
                  <a:cubicBezTo>
                    <a:pt x="13373" y="465"/>
                    <a:pt x="13077" y="346"/>
                    <a:pt x="12865" y="346"/>
                  </a:cubicBezTo>
                  <a:cubicBezTo>
                    <a:pt x="12820" y="346"/>
                    <a:pt x="12778" y="351"/>
                    <a:pt x="12743" y="363"/>
                  </a:cubicBezTo>
                  <a:cubicBezTo>
                    <a:pt x="11608" y="763"/>
                    <a:pt x="10574" y="1397"/>
                    <a:pt x="10041" y="2531"/>
                  </a:cubicBezTo>
                  <a:cubicBezTo>
                    <a:pt x="9874" y="2898"/>
                    <a:pt x="9674" y="2965"/>
                    <a:pt x="9373" y="2965"/>
                  </a:cubicBezTo>
                  <a:cubicBezTo>
                    <a:pt x="8540" y="2965"/>
                    <a:pt x="7706" y="2965"/>
                    <a:pt x="6872" y="2932"/>
                  </a:cubicBezTo>
                  <a:cubicBezTo>
                    <a:pt x="6738" y="2932"/>
                    <a:pt x="6605" y="2898"/>
                    <a:pt x="6471" y="2865"/>
                  </a:cubicBezTo>
                  <a:cubicBezTo>
                    <a:pt x="6938" y="2264"/>
                    <a:pt x="7372" y="1764"/>
                    <a:pt x="7706" y="1230"/>
                  </a:cubicBezTo>
                  <a:cubicBezTo>
                    <a:pt x="7872" y="997"/>
                    <a:pt x="7939" y="663"/>
                    <a:pt x="7972" y="330"/>
                  </a:cubicBezTo>
                  <a:cubicBezTo>
                    <a:pt x="7995" y="128"/>
                    <a:pt x="7912" y="1"/>
                    <a:pt x="7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6868770" y="4214319"/>
              <a:ext cx="955710" cy="226943"/>
            </a:xfrm>
            <a:custGeom>
              <a:avLst/>
              <a:gdLst/>
              <a:ahLst/>
              <a:cxnLst/>
              <a:rect l="l" t="t" r="r" b="b"/>
              <a:pathLst>
                <a:path w="19048" h="4504" extrusionOk="0">
                  <a:moveTo>
                    <a:pt x="601" y="634"/>
                  </a:moveTo>
                  <a:cubicBezTo>
                    <a:pt x="901" y="1001"/>
                    <a:pt x="1168" y="1335"/>
                    <a:pt x="1435" y="1702"/>
                  </a:cubicBezTo>
                  <a:cubicBezTo>
                    <a:pt x="1402" y="1735"/>
                    <a:pt x="1368" y="1768"/>
                    <a:pt x="1302" y="1835"/>
                  </a:cubicBezTo>
                  <a:cubicBezTo>
                    <a:pt x="1001" y="1468"/>
                    <a:pt x="735" y="1135"/>
                    <a:pt x="434" y="768"/>
                  </a:cubicBezTo>
                  <a:lnTo>
                    <a:pt x="601" y="634"/>
                  </a:lnTo>
                  <a:close/>
                  <a:moveTo>
                    <a:pt x="5471" y="2502"/>
                  </a:moveTo>
                  <a:cubicBezTo>
                    <a:pt x="5505" y="2536"/>
                    <a:pt x="5571" y="2569"/>
                    <a:pt x="5638" y="2602"/>
                  </a:cubicBezTo>
                  <a:cubicBezTo>
                    <a:pt x="5405" y="2969"/>
                    <a:pt x="5171" y="3336"/>
                    <a:pt x="4938" y="3703"/>
                  </a:cubicBezTo>
                  <a:cubicBezTo>
                    <a:pt x="4904" y="3670"/>
                    <a:pt x="4871" y="3636"/>
                    <a:pt x="4804" y="3603"/>
                  </a:cubicBezTo>
                  <a:cubicBezTo>
                    <a:pt x="4971" y="3203"/>
                    <a:pt x="5004" y="2702"/>
                    <a:pt x="5471" y="2502"/>
                  </a:cubicBezTo>
                  <a:close/>
                  <a:moveTo>
                    <a:pt x="1569" y="2836"/>
                  </a:moveTo>
                  <a:lnTo>
                    <a:pt x="1569" y="2836"/>
                  </a:lnTo>
                  <a:cubicBezTo>
                    <a:pt x="1402" y="3303"/>
                    <a:pt x="1402" y="3870"/>
                    <a:pt x="801" y="4237"/>
                  </a:cubicBezTo>
                  <a:cubicBezTo>
                    <a:pt x="701" y="3470"/>
                    <a:pt x="1102" y="3103"/>
                    <a:pt x="1569" y="2836"/>
                  </a:cubicBezTo>
                  <a:close/>
                  <a:moveTo>
                    <a:pt x="4104" y="0"/>
                  </a:moveTo>
                  <a:cubicBezTo>
                    <a:pt x="4070" y="234"/>
                    <a:pt x="3937" y="501"/>
                    <a:pt x="4004" y="701"/>
                  </a:cubicBezTo>
                  <a:cubicBezTo>
                    <a:pt x="4237" y="1168"/>
                    <a:pt x="4571" y="1602"/>
                    <a:pt x="4871" y="2069"/>
                  </a:cubicBezTo>
                  <a:cubicBezTo>
                    <a:pt x="4037" y="2069"/>
                    <a:pt x="3136" y="2069"/>
                    <a:pt x="2236" y="2035"/>
                  </a:cubicBezTo>
                  <a:cubicBezTo>
                    <a:pt x="2102" y="2035"/>
                    <a:pt x="1902" y="1835"/>
                    <a:pt x="1802" y="1702"/>
                  </a:cubicBezTo>
                  <a:cubicBezTo>
                    <a:pt x="1435" y="1235"/>
                    <a:pt x="1102" y="701"/>
                    <a:pt x="735" y="234"/>
                  </a:cubicBezTo>
                  <a:cubicBezTo>
                    <a:pt x="670" y="169"/>
                    <a:pt x="522" y="132"/>
                    <a:pt x="398" y="132"/>
                  </a:cubicBezTo>
                  <a:cubicBezTo>
                    <a:pt x="330" y="132"/>
                    <a:pt x="270" y="144"/>
                    <a:pt x="234" y="167"/>
                  </a:cubicBezTo>
                  <a:cubicBezTo>
                    <a:pt x="134" y="301"/>
                    <a:pt x="1" y="534"/>
                    <a:pt x="67" y="701"/>
                  </a:cubicBezTo>
                  <a:cubicBezTo>
                    <a:pt x="168" y="1034"/>
                    <a:pt x="334" y="1368"/>
                    <a:pt x="568" y="1635"/>
                  </a:cubicBezTo>
                  <a:cubicBezTo>
                    <a:pt x="801" y="1935"/>
                    <a:pt x="1102" y="2169"/>
                    <a:pt x="1302" y="2335"/>
                  </a:cubicBezTo>
                  <a:cubicBezTo>
                    <a:pt x="968" y="2869"/>
                    <a:pt x="635" y="3269"/>
                    <a:pt x="434" y="3736"/>
                  </a:cubicBezTo>
                  <a:cubicBezTo>
                    <a:pt x="334" y="3903"/>
                    <a:pt x="368" y="4303"/>
                    <a:pt x="501" y="4370"/>
                  </a:cubicBezTo>
                  <a:cubicBezTo>
                    <a:pt x="612" y="4459"/>
                    <a:pt x="798" y="4504"/>
                    <a:pt x="978" y="4504"/>
                  </a:cubicBezTo>
                  <a:cubicBezTo>
                    <a:pt x="1068" y="4504"/>
                    <a:pt x="1157" y="4492"/>
                    <a:pt x="1235" y="4470"/>
                  </a:cubicBezTo>
                  <a:cubicBezTo>
                    <a:pt x="1402" y="4404"/>
                    <a:pt x="1602" y="4203"/>
                    <a:pt x="1702" y="4003"/>
                  </a:cubicBezTo>
                  <a:cubicBezTo>
                    <a:pt x="1935" y="3536"/>
                    <a:pt x="2102" y="3036"/>
                    <a:pt x="2302" y="2536"/>
                  </a:cubicBezTo>
                  <a:lnTo>
                    <a:pt x="4771" y="2536"/>
                  </a:lnTo>
                  <a:cubicBezTo>
                    <a:pt x="4637" y="3003"/>
                    <a:pt x="4504" y="3436"/>
                    <a:pt x="4437" y="3903"/>
                  </a:cubicBezTo>
                  <a:cubicBezTo>
                    <a:pt x="4404" y="4037"/>
                    <a:pt x="4537" y="4270"/>
                    <a:pt x="4637" y="4337"/>
                  </a:cubicBezTo>
                  <a:cubicBezTo>
                    <a:pt x="4660" y="4343"/>
                    <a:pt x="4687" y="4345"/>
                    <a:pt x="4716" y="4345"/>
                  </a:cubicBezTo>
                  <a:cubicBezTo>
                    <a:pt x="4858" y="4345"/>
                    <a:pt x="5055" y="4281"/>
                    <a:pt x="5138" y="4170"/>
                  </a:cubicBezTo>
                  <a:cubicBezTo>
                    <a:pt x="5438" y="3836"/>
                    <a:pt x="5738" y="3470"/>
                    <a:pt x="5905" y="3036"/>
                  </a:cubicBezTo>
                  <a:cubicBezTo>
                    <a:pt x="6105" y="2569"/>
                    <a:pt x="6372" y="2502"/>
                    <a:pt x="6806" y="2502"/>
                  </a:cubicBezTo>
                  <a:lnTo>
                    <a:pt x="18414" y="2502"/>
                  </a:lnTo>
                  <a:cubicBezTo>
                    <a:pt x="18614" y="2502"/>
                    <a:pt x="18848" y="2369"/>
                    <a:pt x="19048" y="2269"/>
                  </a:cubicBezTo>
                  <a:cubicBezTo>
                    <a:pt x="18848" y="2202"/>
                    <a:pt x="18614" y="2069"/>
                    <a:pt x="18414" y="2069"/>
                  </a:cubicBezTo>
                  <a:lnTo>
                    <a:pt x="6472" y="2069"/>
                  </a:lnTo>
                  <a:cubicBezTo>
                    <a:pt x="5605" y="2069"/>
                    <a:pt x="5638" y="2069"/>
                    <a:pt x="5371" y="1268"/>
                  </a:cubicBezTo>
                  <a:cubicBezTo>
                    <a:pt x="5238" y="901"/>
                    <a:pt x="5004" y="501"/>
                    <a:pt x="4737" y="201"/>
                  </a:cubicBezTo>
                  <a:cubicBezTo>
                    <a:pt x="4637" y="67"/>
                    <a:pt x="4337" y="67"/>
                    <a:pt x="4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6298837" y="789528"/>
              <a:ext cx="84141" cy="77764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6076579" y="79111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6530620" y="781592"/>
              <a:ext cx="55565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6721127" y="792702"/>
              <a:ext cx="52390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5674927" y="776832"/>
              <a:ext cx="55564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5865434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5033554" y="78794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4811296" y="79111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5265337" y="780006"/>
              <a:ext cx="53977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5455844" y="792702"/>
              <a:ext cx="52389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4409643" y="776832"/>
              <a:ext cx="55565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4600150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6173420" y="429367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5951162" y="429684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6405203" y="4287322"/>
              <a:ext cx="55564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6595710" y="4298431"/>
              <a:ext cx="53977" cy="58720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5549509" y="4282561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5740016" y="4295257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4908136" y="4293670"/>
              <a:ext cx="84141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4685878" y="429684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5139920" y="4285735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9" name="Google Shape;1179;p39"/>
            <p:cNvSpPr/>
            <p:nvPr/>
          </p:nvSpPr>
          <p:spPr>
            <a:xfrm>
              <a:off x="5330426" y="4298431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4284227" y="4282561"/>
              <a:ext cx="55564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4474733" y="4293670"/>
              <a:ext cx="53977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339971" name="Google Shape;1182;p39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4" t="18671" r="2953" b="7001"/>
          <a:stretch>
            <a:fillRect/>
          </a:stretch>
        </p:blipFill>
        <p:spPr bwMode="auto">
          <a:xfrm>
            <a:off x="891951" y="1661014"/>
            <a:ext cx="3558116" cy="378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1864" y="12403"/>
            <a:ext cx="7840136" cy="6858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18193"/>
            <a:ext cx="4318831" cy="36258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69887" y="1098550"/>
            <a:ext cx="7223990" cy="4577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suối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vẻ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hồnvà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vẫn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tràn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đầy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hồn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lãng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mạn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khoáng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đạt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ngàn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núi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trẻo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dạt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dào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suối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con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tinyêu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1951" y="734719"/>
            <a:ext cx="4554107" cy="509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38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970" name="Google Shape;1151;p39"/>
          <p:cNvGrpSpPr>
            <a:grpSpLocks/>
          </p:cNvGrpSpPr>
          <p:nvPr/>
        </p:nvGrpSpPr>
        <p:grpSpPr bwMode="auto">
          <a:xfrm>
            <a:off x="4406900" y="905934"/>
            <a:ext cx="6064251" cy="5046133"/>
            <a:chOff x="3304703" y="680023"/>
            <a:chExt cx="4548353" cy="3783458"/>
          </a:xfrm>
        </p:grpSpPr>
        <p:sp>
          <p:nvSpPr>
            <p:cNvPr id="1152" name="Google Shape;1152;p39"/>
            <p:cNvSpPr/>
            <p:nvPr/>
          </p:nvSpPr>
          <p:spPr>
            <a:xfrm>
              <a:off x="7802254" y="849835"/>
              <a:ext cx="50802" cy="3447010"/>
            </a:xfrm>
            <a:custGeom>
              <a:avLst/>
              <a:gdLst/>
              <a:ahLst/>
              <a:cxnLst/>
              <a:rect l="l" t="t" r="r" b="b"/>
              <a:pathLst>
                <a:path w="1001" h="68716" extrusionOk="0">
                  <a:moveTo>
                    <a:pt x="334" y="0"/>
                  </a:moveTo>
                  <a:cubicBezTo>
                    <a:pt x="234" y="600"/>
                    <a:pt x="200" y="1168"/>
                    <a:pt x="234" y="1768"/>
                  </a:cubicBezTo>
                  <a:cubicBezTo>
                    <a:pt x="334" y="3836"/>
                    <a:pt x="534" y="5904"/>
                    <a:pt x="567" y="8006"/>
                  </a:cubicBezTo>
                  <a:cubicBezTo>
                    <a:pt x="634" y="10441"/>
                    <a:pt x="567" y="12909"/>
                    <a:pt x="534" y="15378"/>
                  </a:cubicBezTo>
                  <a:cubicBezTo>
                    <a:pt x="434" y="21082"/>
                    <a:pt x="300" y="26752"/>
                    <a:pt x="234" y="32457"/>
                  </a:cubicBezTo>
                  <a:cubicBezTo>
                    <a:pt x="200" y="36293"/>
                    <a:pt x="234" y="40162"/>
                    <a:pt x="200" y="43998"/>
                  </a:cubicBezTo>
                  <a:cubicBezTo>
                    <a:pt x="167" y="49068"/>
                    <a:pt x="67" y="54139"/>
                    <a:pt x="33" y="59209"/>
                  </a:cubicBezTo>
                  <a:cubicBezTo>
                    <a:pt x="0" y="61177"/>
                    <a:pt x="0" y="63145"/>
                    <a:pt x="33" y="65113"/>
                  </a:cubicBezTo>
                  <a:cubicBezTo>
                    <a:pt x="33" y="66081"/>
                    <a:pt x="67" y="67048"/>
                    <a:pt x="100" y="68049"/>
                  </a:cubicBezTo>
                  <a:cubicBezTo>
                    <a:pt x="100" y="68282"/>
                    <a:pt x="267" y="68516"/>
                    <a:pt x="334" y="68716"/>
                  </a:cubicBezTo>
                  <a:lnTo>
                    <a:pt x="534" y="68716"/>
                  </a:lnTo>
                  <a:cubicBezTo>
                    <a:pt x="567" y="68416"/>
                    <a:pt x="667" y="68115"/>
                    <a:pt x="634" y="67849"/>
                  </a:cubicBezTo>
                  <a:cubicBezTo>
                    <a:pt x="600" y="65847"/>
                    <a:pt x="500" y="63846"/>
                    <a:pt x="500" y="61844"/>
                  </a:cubicBezTo>
                  <a:cubicBezTo>
                    <a:pt x="534" y="57808"/>
                    <a:pt x="634" y="53772"/>
                    <a:pt x="667" y="49736"/>
                  </a:cubicBezTo>
                  <a:cubicBezTo>
                    <a:pt x="701" y="45633"/>
                    <a:pt x="667" y="41496"/>
                    <a:pt x="701" y="37393"/>
                  </a:cubicBezTo>
                  <a:cubicBezTo>
                    <a:pt x="767" y="33157"/>
                    <a:pt x="901" y="28887"/>
                    <a:pt x="934" y="24651"/>
                  </a:cubicBezTo>
                  <a:cubicBezTo>
                    <a:pt x="1001" y="20815"/>
                    <a:pt x="1001" y="16979"/>
                    <a:pt x="1001" y="13143"/>
                  </a:cubicBezTo>
                  <a:cubicBezTo>
                    <a:pt x="1001" y="10708"/>
                    <a:pt x="967" y="8273"/>
                    <a:pt x="901" y="5838"/>
                  </a:cubicBezTo>
                  <a:cubicBezTo>
                    <a:pt x="834" y="4203"/>
                    <a:pt x="600" y="2569"/>
                    <a:pt x="434" y="934"/>
                  </a:cubicBezTo>
                  <a:cubicBezTo>
                    <a:pt x="400" y="600"/>
                    <a:pt x="367" y="30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3304703" y="826029"/>
              <a:ext cx="57152" cy="3510490"/>
            </a:xfrm>
            <a:custGeom>
              <a:avLst/>
              <a:gdLst/>
              <a:ahLst/>
              <a:cxnLst/>
              <a:rect l="l" t="t" r="r" b="b"/>
              <a:pathLst>
                <a:path w="1135" h="69984" extrusionOk="0">
                  <a:moveTo>
                    <a:pt x="567" y="0"/>
                  </a:moveTo>
                  <a:lnTo>
                    <a:pt x="567" y="267"/>
                  </a:lnTo>
                  <a:cubicBezTo>
                    <a:pt x="601" y="2135"/>
                    <a:pt x="500" y="4570"/>
                    <a:pt x="500" y="6438"/>
                  </a:cubicBezTo>
                  <a:cubicBezTo>
                    <a:pt x="434" y="11708"/>
                    <a:pt x="0" y="16945"/>
                    <a:pt x="100" y="22183"/>
                  </a:cubicBezTo>
                  <a:cubicBezTo>
                    <a:pt x="234" y="29354"/>
                    <a:pt x="67" y="36526"/>
                    <a:pt x="134" y="43698"/>
                  </a:cubicBezTo>
                  <a:cubicBezTo>
                    <a:pt x="134" y="48568"/>
                    <a:pt x="300" y="53472"/>
                    <a:pt x="400" y="58342"/>
                  </a:cubicBezTo>
                  <a:cubicBezTo>
                    <a:pt x="467" y="62111"/>
                    <a:pt x="567" y="65847"/>
                    <a:pt x="634" y="69583"/>
                  </a:cubicBezTo>
                  <a:cubicBezTo>
                    <a:pt x="667" y="69717"/>
                    <a:pt x="834" y="69850"/>
                    <a:pt x="901" y="69983"/>
                  </a:cubicBezTo>
                  <a:cubicBezTo>
                    <a:pt x="1001" y="69850"/>
                    <a:pt x="1134" y="69717"/>
                    <a:pt x="1134" y="69583"/>
                  </a:cubicBezTo>
                  <a:cubicBezTo>
                    <a:pt x="1134" y="67849"/>
                    <a:pt x="1101" y="66081"/>
                    <a:pt x="1068" y="64313"/>
                  </a:cubicBezTo>
                  <a:cubicBezTo>
                    <a:pt x="1034" y="62278"/>
                    <a:pt x="967" y="60276"/>
                    <a:pt x="934" y="58242"/>
                  </a:cubicBezTo>
                  <a:cubicBezTo>
                    <a:pt x="834" y="53305"/>
                    <a:pt x="734" y="48368"/>
                    <a:pt x="667" y="43398"/>
                  </a:cubicBezTo>
                  <a:cubicBezTo>
                    <a:pt x="634" y="40562"/>
                    <a:pt x="634" y="37727"/>
                    <a:pt x="634" y="34892"/>
                  </a:cubicBezTo>
                  <a:cubicBezTo>
                    <a:pt x="634" y="30622"/>
                    <a:pt x="634" y="26352"/>
                    <a:pt x="634" y="22082"/>
                  </a:cubicBezTo>
                  <a:cubicBezTo>
                    <a:pt x="634" y="19147"/>
                    <a:pt x="634" y="16212"/>
                    <a:pt x="701" y="13243"/>
                  </a:cubicBezTo>
                  <a:cubicBezTo>
                    <a:pt x="767" y="9840"/>
                    <a:pt x="1101" y="6471"/>
                    <a:pt x="867" y="3069"/>
                  </a:cubicBezTo>
                  <a:cubicBezTo>
                    <a:pt x="801" y="2235"/>
                    <a:pt x="767" y="834"/>
                    <a:pt x="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3328517" y="692719"/>
              <a:ext cx="914433" cy="265033"/>
            </a:xfrm>
            <a:custGeom>
              <a:avLst/>
              <a:gdLst/>
              <a:ahLst/>
              <a:cxnLst/>
              <a:rect l="l" t="t" r="r" b="b"/>
              <a:pathLst>
                <a:path w="18247" h="5256" extrusionOk="0">
                  <a:moveTo>
                    <a:pt x="13410" y="368"/>
                  </a:moveTo>
                  <a:lnTo>
                    <a:pt x="13410" y="368"/>
                  </a:lnTo>
                  <a:cubicBezTo>
                    <a:pt x="13009" y="1102"/>
                    <a:pt x="12376" y="1469"/>
                    <a:pt x="11742" y="1869"/>
                  </a:cubicBezTo>
                  <a:cubicBezTo>
                    <a:pt x="11875" y="1202"/>
                    <a:pt x="12743" y="401"/>
                    <a:pt x="13410" y="368"/>
                  </a:cubicBezTo>
                  <a:close/>
                  <a:moveTo>
                    <a:pt x="17592" y="563"/>
                  </a:moveTo>
                  <a:cubicBezTo>
                    <a:pt x="17610" y="563"/>
                    <a:pt x="17628" y="564"/>
                    <a:pt x="17646" y="568"/>
                  </a:cubicBezTo>
                  <a:cubicBezTo>
                    <a:pt x="17779" y="601"/>
                    <a:pt x="17813" y="735"/>
                    <a:pt x="17779" y="868"/>
                  </a:cubicBezTo>
                  <a:cubicBezTo>
                    <a:pt x="17746" y="1035"/>
                    <a:pt x="17613" y="1168"/>
                    <a:pt x="17479" y="1268"/>
                  </a:cubicBezTo>
                  <a:cubicBezTo>
                    <a:pt x="17346" y="1335"/>
                    <a:pt x="17212" y="1435"/>
                    <a:pt x="17079" y="1502"/>
                  </a:cubicBezTo>
                  <a:cubicBezTo>
                    <a:pt x="16728" y="1598"/>
                    <a:pt x="16407" y="1938"/>
                    <a:pt x="16001" y="1938"/>
                  </a:cubicBezTo>
                  <a:cubicBezTo>
                    <a:pt x="15982" y="1938"/>
                    <a:pt x="15964" y="1937"/>
                    <a:pt x="15945" y="1936"/>
                  </a:cubicBezTo>
                  <a:cubicBezTo>
                    <a:pt x="15978" y="1902"/>
                    <a:pt x="16012" y="1902"/>
                    <a:pt x="16012" y="1869"/>
                  </a:cubicBezTo>
                  <a:cubicBezTo>
                    <a:pt x="16045" y="1802"/>
                    <a:pt x="16078" y="1769"/>
                    <a:pt x="16112" y="1735"/>
                  </a:cubicBezTo>
                  <a:cubicBezTo>
                    <a:pt x="16312" y="1502"/>
                    <a:pt x="16545" y="1302"/>
                    <a:pt x="16745" y="1068"/>
                  </a:cubicBezTo>
                  <a:lnTo>
                    <a:pt x="16712" y="1068"/>
                  </a:lnTo>
                  <a:cubicBezTo>
                    <a:pt x="16845" y="935"/>
                    <a:pt x="17012" y="835"/>
                    <a:pt x="17179" y="735"/>
                  </a:cubicBezTo>
                  <a:cubicBezTo>
                    <a:pt x="17298" y="675"/>
                    <a:pt x="17444" y="563"/>
                    <a:pt x="17592" y="563"/>
                  </a:cubicBezTo>
                  <a:close/>
                  <a:moveTo>
                    <a:pt x="16012" y="2636"/>
                  </a:moveTo>
                  <a:lnTo>
                    <a:pt x="16012" y="2636"/>
                  </a:lnTo>
                  <a:cubicBezTo>
                    <a:pt x="16812" y="2903"/>
                    <a:pt x="17279" y="3503"/>
                    <a:pt x="17379" y="4237"/>
                  </a:cubicBezTo>
                  <a:cubicBezTo>
                    <a:pt x="16745" y="3970"/>
                    <a:pt x="16212" y="3370"/>
                    <a:pt x="16012" y="2636"/>
                  </a:cubicBezTo>
                  <a:close/>
                  <a:moveTo>
                    <a:pt x="11675" y="2569"/>
                  </a:moveTo>
                  <a:lnTo>
                    <a:pt x="11675" y="2569"/>
                  </a:lnTo>
                  <a:cubicBezTo>
                    <a:pt x="12542" y="2769"/>
                    <a:pt x="13176" y="3603"/>
                    <a:pt x="13176" y="4604"/>
                  </a:cubicBezTo>
                  <a:cubicBezTo>
                    <a:pt x="12642" y="3904"/>
                    <a:pt x="12175" y="3270"/>
                    <a:pt x="11675" y="2569"/>
                  </a:cubicBezTo>
                  <a:close/>
                  <a:moveTo>
                    <a:pt x="12843" y="1"/>
                  </a:moveTo>
                  <a:cubicBezTo>
                    <a:pt x="12743" y="1"/>
                    <a:pt x="12676" y="68"/>
                    <a:pt x="12609" y="101"/>
                  </a:cubicBezTo>
                  <a:cubicBezTo>
                    <a:pt x="11942" y="635"/>
                    <a:pt x="11375" y="1235"/>
                    <a:pt x="11175" y="2102"/>
                  </a:cubicBezTo>
                  <a:lnTo>
                    <a:pt x="11108" y="2102"/>
                  </a:lnTo>
                  <a:cubicBezTo>
                    <a:pt x="8406" y="2202"/>
                    <a:pt x="5704" y="2302"/>
                    <a:pt x="3002" y="2403"/>
                  </a:cubicBezTo>
                  <a:cubicBezTo>
                    <a:pt x="2635" y="2419"/>
                    <a:pt x="2268" y="2419"/>
                    <a:pt x="1901" y="2419"/>
                  </a:cubicBezTo>
                  <a:cubicBezTo>
                    <a:pt x="1535" y="2419"/>
                    <a:pt x="1168" y="2419"/>
                    <a:pt x="801" y="2436"/>
                  </a:cubicBezTo>
                  <a:cubicBezTo>
                    <a:pt x="534" y="2469"/>
                    <a:pt x="267" y="2569"/>
                    <a:pt x="0" y="2636"/>
                  </a:cubicBezTo>
                  <a:cubicBezTo>
                    <a:pt x="601" y="2703"/>
                    <a:pt x="1168" y="2703"/>
                    <a:pt x="1735" y="2703"/>
                  </a:cubicBezTo>
                  <a:cubicBezTo>
                    <a:pt x="3269" y="2669"/>
                    <a:pt x="4837" y="2669"/>
                    <a:pt x="6371" y="2669"/>
                  </a:cubicBezTo>
                  <a:cubicBezTo>
                    <a:pt x="7839" y="2636"/>
                    <a:pt x="9273" y="2536"/>
                    <a:pt x="10741" y="2503"/>
                  </a:cubicBezTo>
                  <a:cubicBezTo>
                    <a:pt x="10875" y="2503"/>
                    <a:pt x="11108" y="2603"/>
                    <a:pt x="11175" y="2703"/>
                  </a:cubicBezTo>
                  <a:cubicBezTo>
                    <a:pt x="11708" y="3403"/>
                    <a:pt x="12209" y="4137"/>
                    <a:pt x="12709" y="4838"/>
                  </a:cubicBezTo>
                  <a:cubicBezTo>
                    <a:pt x="12859" y="5037"/>
                    <a:pt x="13027" y="5255"/>
                    <a:pt x="13228" y="5255"/>
                  </a:cubicBezTo>
                  <a:cubicBezTo>
                    <a:pt x="13296" y="5255"/>
                    <a:pt x="13367" y="5230"/>
                    <a:pt x="13443" y="5171"/>
                  </a:cubicBezTo>
                  <a:cubicBezTo>
                    <a:pt x="13643" y="5038"/>
                    <a:pt x="13777" y="4604"/>
                    <a:pt x="13710" y="4371"/>
                  </a:cubicBezTo>
                  <a:cubicBezTo>
                    <a:pt x="13543" y="3737"/>
                    <a:pt x="13243" y="3136"/>
                    <a:pt x="12976" y="2503"/>
                  </a:cubicBezTo>
                  <a:lnTo>
                    <a:pt x="15378" y="2503"/>
                  </a:lnTo>
                  <a:cubicBezTo>
                    <a:pt x="15545" y="3270"/>
                    <a:pt x="15945" y="3870"/>
                    <a:pt x="16545" y="4337"/>
                  </a:cubicBezTo>
                  <a:cubicBezTo>
                    <a:pt x="16806" y="4546"/>
                    <a:pt x="17046" y="4897"/>
                    <a:pt x="17378" y="4897"/>
                  </a:cubicBezTo>
                  <a:cubicBezTo>
                    <a:pt x="17471" y="4897"/>
                    <a:pt x="17570" y="4870"/>
                    <a:pt x="17679" y="4804"/>
                  </a:cubicBezTo>
                  <a:cubicBezTo>
                    <a:pt x="18013" y="4671"/>
                    <a:pt x="17946" y="4037"/>
                    <a:pt x="17579" y="3437"/>
                  </a:cubicBezTo>
                  <a:cubicBezTo>
                    <a:pt x="17312" y="3003"/>
                    <a:pt x="16946" y="2669"/>
                    <a:pt x="16645" y="2302"/>
                  </a:cubicBezTo>
                  <a:cubicBezTo>
                    <a:pt x="16979" y="2069"/>
                    <a:pt x="17312" y="1869"/>
                    <a:pt x="17646" y="1635"/>
                  </a:cubicBezTo>
                  <a:cubicBezTo>
                    <a:pt x="17946" y="1435"/>
                    <a:pt x="18246" y="1135"/>
                    <a:pt x="18213" y="735"/>
                  </a:cubicBezTo>
                  <a:cubicBezTo>
                    <a:pt x="18184" y="380"/>
                    <a:pt x="17892" y="156"/>
                    <a:pt x="17548" y="156"/>
                  </a:cubicBezTo>
                  <a:cubicBezTo>
                    <a:pt x="17503" y="156"/>
                    <a:pt x="17458" y="160"/>
                    <a:pt x="17413" y="168"/>
                  </a:cubicBezTo>
                  <a:cubicBezTo>
                    <a:pt x="17046" y="268"/>
                    <a:pt x="16712" y="501"/>
                    <a:pt x="16445" y="735"/>
                  </a:cubicBezTo>
                  <a:cubicBezTo>
                    <a:pt x="16145" y="1002"/>
                    <a:pt x="15878" y="1302"/>
                    <a:pt x="15678" y="1635"/>
                  </a:cubicBezTo>
                  <a:cubicBezTo>
                    <a:pt x="15645" y="1702"/>
                    <a:pt x="15645" y="1735"/>
                    <a:pt x="15645" y="1769"/>
                  </a:cubicBezTo>
                  <a:cubicBezTo>
                    <a:pt x="15611" y="1769"/>
                    <a:pt x="15611" y="1802"/>
                    <a:pt x="15611" y="1802"/>
                  </a:cubicBezTo>
                  <a:cubicBezTo>
                    <a:pt x="15545" y="1902"/>
                    <a:pt x="15411" y="2002"/>
                    <a:pt x="15311" y="2002"/>
                  </a:cubicBezTo>
                  <a:cubicBezTo>
                    <a:pt x="14344" y="2036"/>
                    <a:pt x="13376" y="2036"/>
                    <a:pt x="12409" y="2036"/>
                  </a:cubicBezTo>
                  <a:cubicBezTo>
                    <a:pt x="12776" y="1669"/>
                    <a:pt x="13210" y="1368"/>
                    <a:pt x="13543" y="968"/>
                  </a:cubicBezTo>
                  <a:cubicBezTo>
                    <a:pt x="13710" y="768"/>
                    <a:pt x="13677" y="401"/>
                    <a:pt x="13777" y="101"/>
                  </a:cubicBezTo>
                  <a:cubicBezTo>
                    <a:pt x="13443" y="68"/>
                    <a:pt x="13143" y="34"/>
                    <a:pt x="12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6983074" y="680023"/>
              <a:ext cx="809654" cy="266620"/>
            </a:xfrm>
            <a:custGeom>
              <a:avLst/>
              <a:gdLst/>
              <a:ahLst/>
              <a:cxnLst/>
              <a:rect l="l" t="t" r="r" b="b"/>
              <a:pathLst>
                <a:path w="16145" h="5309" extrusionOk="0">
                  <a:moveTo>
                    <a:pt x="667" y="1168"/>
                  </a:moveTo>
                  <a:lnTo>
                    <a:pt x="1601" y="2569"/>
                  </a:lnTo>
                  <a:cubicBezTo>
                    <a:pt x="1568" y="2603"/>
                    <a:pt x="1534" y="2636"/>
                    <a:pt x="1468" y="2670"/>
                  </a:cubicBezTo>
                  <a:cubicBezTo>
                    <a:pt x="867" y="2403"/>
                    <a:pt x="600" y="1902"/>
                    <a:pt x="534" y="1269"/>
                  </a:cubicBezTo>
                  <a:cubicBezTo>
                    <a:pt x="567" y="1235"/>
                    <a:pt x="634" y="1202"/>
                    <a:pt x="667" y="1168"/>
                  </a:cubicBezTo>
                  <a:close/>
                  <a:moveTo>
                    <a:pt x="4170" y="601"/>
                  </a:moveTo>
                  <a:cubicBezTo>
                    <a:pt x="4870" y="902"/>
                    <a:pt x="5471" y="1936"/>
                    <a:pt x="5437" y="2670"/>
                  </a:cubicBezTo>
                  <a:cubicBezTo>
                    <a:pt x="4803" y="2036"/>
                    <a:pt x="4403" y="1402"/>
                    <a:pt x="4170" y="601"/>
                  </a:cubicBezTo>
                  <a:close/>
                  <a:moveTo>
                    <a:pt x="1835" y="3470"/>
                  </a:moveTo>
                  <a:lnTo>
                    <a:pt x="1835" y="3470"/>
                  </a:lnTo>
                  <a:cubicBezTo>
                    <a:pt x="1742" y="4182"/>
                    <a:pt x="1448" y="4578"/>
                    <a:pt x="979" y="4578"/>
                  </a:cubicBezTo>
                  <a:cubicBezTo>
                    <a:pt x="943" y="4578"/>
                    <a:pt x="906" y="4576"/>
                    <a:pt x="867" y="4571"/>
                  </a:cubicBezTo>
                  <a:cubicBezTo>
                    <a:pt x="1201" y="4204"/>
                    <a:pt x="1501" y="3837"/>
                    <a:pt x="1835" y="3470"/>
                  </a:cubicBezTo>
                  <a:close/>
                  <a:moveTo>
                    <a:pt x="5204" y="3737"/>
                  </a:moveTo>
                  <a:cubicBezTo>
                    <a:pt x="5270" y="3770"/>
                    <a:pt x="5304" y="3804"/>
                    <a:pt x="5371" y="3837"/>
                  </a:cubicBezTo>
                  <a:cubicBezTo>
                    <a:pt x="5170" y="4171"/>
                    <a:pt x="4970" y="4471"/>
                    <a:pt x="4737" y="4804"/>
                  </a:cubicBezTo>
                  <a:lnTo>
                    <a:pt x="4570" y="4704"/>
                  </a:lnTo>
                  <a:cubicBezTo>
                    <a:pt x="4770" y="4371"/>
                    <a:pt x="5004" y="4037"/>
                    <a:pt x="5204" y="3737"/>
                  </a:cubicBezTo>
                  <a:close/>
                  <a:moveTo>
                    <a:pt x="4103" y="1"/>
                  </a:moveTo>
                  <a:cubicBezTo>
                    <a:pt x="4029" y="1"/>
                    <a:pt x="3958" y="12"/>
                    <a:pt x="3903" y="34"/>
                  </a:cubicBezTo>
                  <a:cubicBezTo>
                    <a:pt x="3803" y="101"/>
                    <a:pt x="3703" y="435"/>
                    <a:pt x="3736" y="601"/>
                  </a:cubicBezTo>
                  <a:cubicBezTo>
                    <a:pt x="3903" y="1068"/>
                    <a:pt x="4103" y="1535"/>
                    <a:pt x="4336" y="2002"/>
                  </a:cubicBezTo>
                  <a:cubicBezTo>
                    <a:pt x="4437" y="2236"/>
                    <a:pt x="4603" y="2403"/>
                    <a:pt x="4737" y="2670"/>
                  </a:cubicBezTo>
                  <a:cubicBezTo>
                    <a:pt x="4225" y="2670"/>
                    <a:pt x="3729" y="2655"/>
                    <a:pt x="3237" y="2655"/>
                  </a:cubicBezTo>
                  <a:cubicBezTo>
                    <a:pt x="2991" y="2655"/>
                    <a:pt x="2746" y="2658"/>
                    <a:pt x="2502" y="2670"/>
                  </a:cubicBezTo>
                  <a:cubicBezTo>
                    <a:pt x="2335" y="2670"/>
                    <a:pt x="2135" y="2770"/>
                    <a:pt x="1868" y="2836"/>
                  </a:cubicBezTo>
                  <a:cubicBezTo>
                    <a:pt x="1935" y="2002"/>
                    <a:pt x="1468" y="1335"/>
                    <a:pt x="901" y="768"/>
                  </a:cubicBezTo>
                  <a:cubicBezTo>
                    <a:pt x="781" y="649"/>
                    <a:pt x="529" y="529"/>
                    <a:pt x="405" y="529"/>
                  </a:cubicBezTo>
                  <a:cubicBezTo>
                    <a:pt x="390" y="529"/>
                    <a:pt x="378" y="531"/>
                    <a:pt x="367" y="535"/>
                  </a:cubicBezTo>
                  <a:cubicBezTo>
                    <a:pt x="200" y="635"/>
                    <a:pt x="100" y="902"/>
                    <a:pt x="33" y="1102"/>
                  </a:cubicBezTo>
                  <a:cubicBezTo>
                    <a:pt x="0" y="1235"/>
                    <a:pt x="100" y="1435"/>
                    <a:pt x="133" y="1602"/>
                  </a:cubicBezTo>
                  <a:cubicBezTo>
                    <a:pt x="300" y="2336"/>
                    <a:pt x="767" y="2836"/>
                    <a:pt x="1434" y="3203"/>
                  </a:cubicBezTo>
                  <a:cubicBezTo>
                    <a:pt x="1134" y="3570"/>
                    <a:pt x="834" y="3870"/>
                    <a:pt x="600" y="4237"/>
                  </a:cubicBezTo>
                  <a:cubicBezTo>
                    <a:pt x="500" y="4437"/>
                    <a:pt x="467" y="4838"/>
                    <a:pt x="600" y="4938"/>
                  </a:cubicBezTo>
                  <a:cubicBezTo>
                    <a:pt x="692" y="5052"/>
                    <a:pt x="892" y="5103"/>
                    <a:pt x="1084" y="5103"/>
                  </a:cubicBezTo>
                  <a:cubicBezTo>
                    <a:pt x="1173" y="5103"/>
                    <a:pt x="1260" y="5092"/>
                    <a:pt x="1334" y="5071"/>
                  </a:cubicBezTo>
                  <a:cubicBezTo>
                    <a:pt x="1601" y="5005"/>
                    <a:pt x="1868" y="4771"/>
                    <a:pt x="2001" y="4538"/>
                  </a:cubicBezTo>
                  <a:cubicBezTo>
                    <a:pt x="2268" y="4104"/>
                    <a:pt x="2468" y="3604"/>
                    <a:pt x="2702" y="3137"/>
                  </a:cubicBezTo>
                  <a:lnTo>
                    <a:pt x="5204" y="3137"/>
                  </a:lnTo>
                  <a:cubicBezTo>
                    <a:pt x="4904" y="3470"/>
                    <a:pt x="4603" y="3770"/>
                    <a:pt x="4370" y="4104"/>
                  </a:cubicBezTo>
                  <a:cubicBezTo>
                    <a:pt x="4070" y="4571"/>
                    <a:pt x="4103" y="5105"/>
                    <a:pt x="4370" y="5238"/>
                  </a:cubicBezTo>
                  <a:cubicBezTo>
                    <a:pt x="4469" y="5288"/>
                    <a:pt x="4558" y="5309"/>
                    <a:pt x="4639" y="5309"/>
                  </a:cubicBezTo>
                  <a:cubicBezTo>
                    <a:pt x="4938" y="5309"/>
                    <a:pt x="5127" y="5022"/>
                    <a:pt x="5337" y="4838"/>
                  </a:cubicBezTo>
                  <a:cubicBezTo>
                    <a:pt x="5504" y="4704"/>
                    <a:pt x="5604" y="4538"/>
                    <a:pt x="5704" y="4337"/>
                  </a:cubicBezTo>
                  <a:cubicBezTo>
                    <a:pt x="5838" y="3937"/>
                    <a:pt x="5971" y="3537"/>
                    <a:pt x="6104" y="3137"/>
                  </a:cubicBezTo>
                  <a:cubicBezTo>
                    <a:pt x="6505" y="3137"/>
                    <a:pt x="6920" y="3122"/>
                    <a:pt x="7330" y="3122"/>
                  </a:cubicBezTo>
                  <a:cubicBezTo>
                    <a:pt x="7535" y="3122"/>
                    <a:pt x="7739" y="3125"/>
                    <a:pt x="7939" y="3137"/>
                  </a:cubicBezTo>
                  <a:cubicBezTo>
                    <a:pt x="10508" y="3170"/>
                    <a:pt x="13043" y="3237"/>
                    <a:pt x="15578" y="3270"/>
                  </a:cubicBezTo>
                  <a:cubicBezTo>
                    <a:pt x="15778" y="3270"/>
                    <a:pt x="15945" y="3070"/>
                    <a:pt x="16145" y="3003"/>
                  </a:cubicBezTo>
                  <a:cubicBezTo>
                    <a:pt x="15945" y="2936"/>
                    <a:pt x="15778" y="2836"/>
                    <a:pt x="15578" y="2836"/>
                  </a:cubicBezTo>
                  <a:cubicBezTo>
                    <a:pt x="14510" y="2836"/>
                    <a:pt x="13410" y="2870"/>
                    <a:pt x="12342" y="2870"/>
                  </a:cubicBezTo>
                  <a:cubicBezTo>
                    <a:pt x="10407" y="2836"/>
                    <a:pt x="8506" y="2736"/>
                    <a:pt x="6605" y="2703"/>
                  </a:cubicBezTo>
                  <a:cubicBezTo>
                    <a:pt x="6104" y="2703"/>
                    <a:pt x="5904" y="2569"/>
                    <a:pt x="5804" y="2069"/>
                  </a:cubicBezTo>
                  <a:cubicBezTo>
                    <a:pt x="5671" y="1235"/>
                    <a:pt x="5170" y="601"/>
                    <a:pt x="4503" y="134"/>
                  </a:cubicBezTo>
                  <a:cubicBezTo>
                    <a:pt x="4414" y="45"/>
                    <a:pt x="4251" y="1"/>
                    <a:pt x="4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3374556" y="4171469"/>
              <a:ext cx="690588" cy="292012"/>
            </a:xfrm>
            <a:custGeom>
              <a:avLst/>
              <a:gdLst/>
              <a:ahLst/>
              <a:cxnLst/>
              <a:rect l="l" t="t" r="r" b="b"/>
              <a:pathLst>
                <a:path w="13744" h="5821" extrusionOk="0">
                  <a:moveTo>
                    <a:pt x="7539" y="597"/>
                  </a:moveTo>
                  <a:cubicBezTo>
                    <a:pt x="7572" y="630"/>
                    <a:pt x="7606" y="663"/>
                    <a:pt x="7672" y="730"/>
                  </a:cubicBezTo>
                  <a:cubicBezTo>
                    <a:pt x="7272" y="1197"/>
                    <a:pt x="6905" y="1664"/>
                    <a:pt x="6505" y="2131"/>
                  </a:cubicBezTo>
                  <a:cubicBezTo>
                    <a:pt x="6505" y="1364"/>
                    <a:pt x="7038" y="997"/>
                    <a:pt x="7539" y="597"/>
                  </a:cubicBezTo>
                  <a:close/>
                  <a:moveTo>
                    <a:pt x="12993" y="883"/>
                  </a:moveTo>
                  <a:cubicBezTo>
                    <a:pt x="13046" y="883"/>
                    <a:pt x="13096" y="888"/>
                    <a:pt x="13143" y="897"/>
                  </a:cubicBezTo>
                  <a:cubicBezTo>
                    <a:pt x="12376" y="1531"/>
                    <a:pt x="11842" y="2398"/>
                    <a:pt x="10708" y="2431"/>
                  </a:cubicBezTo>
                  <a:cubicBezTo>
                    <a:pt x="11050" y="1715"/>
                    <a:pt x="12263" y="883"/>
                    <a:pt x="12993" y="883"/>
                  </a:cubicBezTo>
                  <a:close/>
                  <a:moveTo>
                    <a:pt x="10207" y="2898"/>
                  </a:moveTo>
                  <a:cubicBezTo>
                    <a:pt x="10674" y="3565"/>
                    <a:pt x="11108" y="4266"/>
                    <a:pt x="11575" y="4933"/>
                  </a:cubicBezTo>
                  <a:cubicBezTo>
                    <a:pt x="11508" y="4966"/>
                    <a:pt x="11442" y="5000"/>
                    <a:pt x="11375" y="5066"/>
                  </a:cubicBezTo>
                  <a:cubicBezTo>
                    <a:pt x="10941" y="4366"/>
                    <a:pt x="10508" y="3665"/>
                    <a:pt x="10074" y="2998"/>
                  </a:cubicBezTo>
                  <a:lnTo>
                    <a:pt x="10207" y="2898"/>
                  </a:lnTo>
                  <a:close/>
                  <a:moveTo>
                    <a:pt x="6305" y="3399"/>
                  </a:moveTo>
                  <a:lnTo>
                    <a:pt x="6305" y="3399"/>
                  </a:lnTo>
                  <a:cubicBezTo>
                    <a:pt x="7072" y="3799"/>
                    <a:pt x="7472" y="4399"/>
                    <a:pt x="7572" y="5333"/>
                  </a:cubicBezTo>
                  <a:cubicBezTo>
                    <a:pt x="6605" y="4966"/>
                    <a:pt x="6738" y="3999"/>
                    <a:pt x="6305" y="3399"/>
                  </a:cubicBezTo>
                  <a:close/>
                  <a:moveTo>
                    <a:pt x="7773" y="1"/>
                  </a:moveTo>
                  <a:cubicBezTo>
                    <a:pt x="7706" y="1"/>
                    <a:pt x="7626" y="31"/>
                    <a:pt x="7539" y="96"/>
                  </a:cubicBezTo>
                  <a:cubicBezTo>
                    <a:pt x="6872" y="630"/>
                    <a:pt x="6205" y="1130"/>
                    <a:pt x="6038" y="2031"/>
                  </a:cubicBezTo>
                  <a:cubicBezTo>
                    <a:pt x="6004" y="2331"/>
                    <a:pt x="6038" y="2598"/>
                    <a:pt x="6038" y="3032"/>
                  </a:cubicBezTo>
                  <a:lnTo>
                    <a:pt x="0" y="3032"/>
                  </a:lnTo>
                  <a:cubicBezTo>
                    <a:pt x="0" y="3098"/>
                    <a:pt x="0" y="3198"/>
                    <a:pt x="0" y="3265"/>
                  </a:cubicBezTo>
                  <a:lnTo>
                    <a:pt x="5604" y="3265"/>
                  </a:lnTo>
                  <a:cubicBezTo>
                    <a:pt x="5971" y="4032"/>
                    <a:pt x="6238" y="4666"/>
                    <a:pt x="6538" y="5267"/>
                  </a:cubicBezTo>
                  <a:cubicBezTo>
                    <a:pt x="6746" y="5605"/>
                    <a:pt x="7157" y="5821"/>
                    <a:pt x="7470" y="5821"/>
                  </a:cubicBezTo>
                  <a:cubicBezTo>
                    <a:pt x="7559" y="5821"/>
                    <a:pt x="7639" y="5804"/>
                    <a:pt x="7706" y="5767"/>
                  </a:cubicBezTo>
                  <a:cubicBezTo>
                    <a:pt x="8173" y="5467"/>
                    <a:pt x="8006" y="5033"/>
                    <a:pt x="7872" y="4699"/>
                  </a:cubicBezTo>
                  <a:cubicBezTo>
                    <a:pt x="7706" y="4232"/>
                    <a:pt x="7439" y="3799"/>
                    <a:pt x="7205" y="3332"/>
                  </a:cubicBezTo>
                  <a:lnTo>
                    <a:pt x="8206" y="3332"/>
                  </a:lnTo>
                  <a:cubicBezTo>
                    <a:pt x="9740" y="3332"/>
                    <a:pt x="9740" y="3365"/>
                    <a:pt x="10508" y="4699"/>
                  </a:cubicBezTo>
                  <a:cubicBezTo>
                    <a:pt x="10708" y="5000"/>
                    <a:pt x="10975" y="5267"/>
                    <a:pt x="11241" y="5467"/>
                  </a:cubicBezTo>
                  <a:cubicBezTo>
                    <a:pt x="11353" y="5556"/>
                    <a:pt x="11508" y="5556"/>
                    <a:pt x="11669" y="5556"/>
                  </a:cubicBezTo>
                  <a:cubicBezTo>
                    <a:pt x="11749" y="5556"/>
                    <a:pt x="11831" y="5556"/>
                    <a:pt x="11909" y="5567"/>
                  </a:cubicBezTo>
                  <a:cubicBezTo>
                    <a:pt x="11875" y="5333"/>
                    <a:pt x="11942" y="5100"/>
                    <a:pt x="11875" y="4900"/>
                  </a:cubicBezTo>
                  <a:cubicBezTo>
                    <a:pt x="11542" y="4299"/>
                    <a:pt x="11141" y="3699"/>
                    <a:pt x="10741" y="2998"/>
                  </a:cubicBezTo>
                  <a:cubicBezTo>
                    <a:pt x="11909" y="2932"/>
                    <a:pt x="12576" y="2098"/>
                    <a:pt x="13310" y="1397"/>
                  </a:cubicBezTo>
                  <a:cubicBezTo>
                    <a:pt x="13576" y="1197"/>
                    <a:pt x="13743" y="863"/>
                    <a:pt x="13510" y="630"/>
                  </a:cubicBezTo>
                  <a:cubicBezTo>
                    <a:pt x="13373" y="465"/>
                    <a:pt x="13077" y="346"/>
                    <a:pt x="12865" y="346"/>
                  </a:cubicBezTo>
                  <a:cubicBezTo>
                    <a:pt x="12820" y="346"/>
                    <a:pt x="12778" y="351"/>
                    <a:pt x="12743" y="363"/>
                  </a:cubicBezTo>
                  <a:cubicBezTo>
                    <a:pt x="11608" y="763"/>
                    <a:pt x="10574" y="1397"/>
                    <a:pt x="10041" y="2531"/>
                  </a:cubicBezTo>
                  <a:cubicBezTo>
                    <a:pt x="9874" y="2898"/>
                    <a:pt x="9674" y="2965"/>
                    <a:pt x="9373" y="2965"/>
                  </a:cubicBezTo>
                  <a:cubicBezTo>
                    <a:pt x="8540" y="2965"/>
                    <a:pt x="7706" y="2965"/>
                    <a:pt x="6872" y="2932"/>
                  </a:cubicBezTo>
                  <a:cubicBezTo>
                    <a:pt x="6738" y="2932"/>
                    <a:pt x="6605" y="2898"/>
                    <a:pt x="6471" y="2865"/>
                  </a:cubicBezTo>
                  <a:cubicBezTo>
                    <a:pt x="6938" y="2264"/>
                    <a:pt x="7372" y="1764"/>
                    <a:pt x="7706" y="1230"/>
                  </a:cubicBezTo>
                  <a:cubicBezTo>
                    <a:pt x="7872" y="997"/>
                    <a:pt x="7939" y="663"/>
                    <a:pt x="7972" y="330"/>
                  </a:cubicBezTo>
                  <a:cubicBezTo>
                    <a:pt x="7995" y="128"/>
                    <a:pt x="7912" y="1"/>
                    <a:pt x="7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6868770" y="4214319"/>
              <a:ext cx="955710" cy="226943"/>
            </a:xfrm>
            <a:custGeom>
              <a:avLst/>
              <a:gdLst/>
              <a:ahLst/>
              <a:cxnLst/>
              <a:rect l="l" t="t" r="r" b="b"/>
              <a:pathLst>
                <a:path w="19048" h="4504" extrusionOk="0">
                  <a:moveTo>
                    <a:pt x="601" y="634"/>
                  </a:moveTo>
                  <a:cubicBezTo>
                    <a:pt x="901" y="1001"/>
                    <a:pt x="1168" y="1335"/>
                    <a:pt x="1435" y="1702"/>
                  </a:cubicBezTo>
                  <a:cubicBezTo>
                    <a:pt x="1402" y="1735"/>
                    <a:pt x="1368" y="1768"/>
                    <a:pt x="1302" y="1835"/>
                  </a:cubicBezTo>
                  <a:cubicBezTo>
                    <a:pt x="1001" y="1468"/>
                    <a:pt x="735" y="1135"/>
                    <a:pt x="434" y="768"/>
                  </a:cubicBezTo>
                  <a:lnTo>
                    <a:pt x="601" y="634"/>
                  </a:lnTo>
                  <a:close/>
                  <a:moveTo>
                    <a:pt x="5471" y="2502"/>
                  </a:moveTo>
                  <a:cubicBezTo>
                    <a:pt x="5505" y="2536"/>
                    <a:pt x="5571" y="2569"/>
                    <a:pt x="5638" y="2602"/>
                  </a:cubicBezTo>
                  <a:cubicBezTo>
                    <a:pt x="5405" y="2969"/>
                    <a:pt x="5171" y="3336"/>
                    <a:pt x="4938" y="3703"/>
                  </a:cubicBezTo>
                  <a:cubicBezTo>
                    <a:pt x="4904" y="3670"/>
                    <a:pt x="4871" y="3636"/>
                    <a:pt x="4804" y="3603"/>
                  </a:cubicBezTo>
                  <a:cubicBezTo>
                    <a:pt x="4971" y="3203"/>
                    <a:pt x="5004" y="2702"/>
                    <a:pt x="5471" y="2502"/>
                  </a:cubicBezTo>
                  <a:close/>
                  <a:moveTo>
                    <a:pt x="1569" y="2836"/>
                  </a:moveTo>
                  <a:lnTo>
                    <a:pt x="1569" y="2836"/>
                  </a:lnTo>
                  <a:cubicBezTo>
                    <a:pt x="1402" y="3303"/>
                    <a:pt x="1402" y="3870"/>
                    <a:pt x="801" y="4237"/>
                  </a:cubicBezTo>
                  <a:cubicBezTo>
                    <a:pt x="701" y="3470"/>
                    <a:pt x="1102" y="3103"/>
                    <a:pt x="1569" y="2836"/>
                  </a:cubicBezTo>
                  <a:close/>
                  <a:moveTo>
                    <a:pt x="4104" y="0"/>
                  </a:moveTo>
                  <a:cubicBezTo>
                    <a:pt x="4070" y="234"/>
                    <a:pt x="3937" y="501"/>
                    <a:pt x="4004" y="701"/>
                  </a:cubicBezTo>
                  <a:cubicBezTo>
                    <a:pt x="4237" y="1168"/>
                    <a:pt x="4571" y="1602"/>
                    <a:pt x="4871" y="2069"/>
                  </a:cubicBezTo>
                  <a:cubicBezTo>
                    <a:pt x="4037" y="2069"/>
                    <a:pt x="3136" y="2069"/>
                    <a:pt x="2236" y="2035"/>
                  </a:cubicBezTo>
                  <a:cubicBezTo>
                    <a:pt x="2102" y="2035"/>
                    <a:pt x="1902" y="1835"/>
                    <a:pt x="1802" y="1702"/>
                  </a:cubicBezTo>
                  <a:cubicBezTo>
                    <a:pt x="1435" y="1235"/>
                    <a:pt x="1102" y="701"/>
                    <a:pt x="735" y="234"/>
                  </a:cubicBezTo>
                  <a:cubicBezTo>
                    <a:pt x="670" y="169"/>
                    <a:pt x="522" y="132"/>
                    <a:pt x="398" y="132"/>
                  </a:cubicBezTo>
                  <a:cubicBezTo>
                    <a:pt x="330" y="132"/>
                    <a:pt x="270" y="144"/>
                    <a:pt x="234" y="167"/>
                  </a:cubicBezTo>
                  <a:cubicBezTo>
                    <a:pt x="134" y="301"/>
                    <a:pt x="1" y="534"/>
                    <a:pt x="67" y="701"/>
                  </a:cubicBezTo>
                  <a:cubicBezTo>
                    <a:pt x="168" y="1034"/>
                    <a:pt x="334" y="1368"/>
                    <a:pt x="568" y="1635"/>
                  </a:cubicBezTo>
                  <a:cubicBezTo>
                    <a:pt x="801" y="1935"/>
                    <a:pt x="1102" y="2169"/>
                    <a:pt x="1302" y="2335"/>
                  </a:cubicBezTo>
                  <a:cubicBezTo>
                    <a:pt x="968" y="2869"/>
                    <a:pt x="635" y="3269"/>
                    <a:pt x="434" y="3736"/>
                  </a:cubicBezTo>
                  <a:cubicBezTo>
                    <a:pt x="334" y="3903"/>
                    <a:pt x="368" y="4303"/>
                    <a:pt x="501" y="4370"/>
                  </a:cubicBezTo>
                  <a:cubicBezTo>
                    <a:pt x="612" y="4459"/>
                    <a:pt x="798" y="4504"/>
                    <a:pt x="978" y="4504"/>
                  </a:cubicBezTo>
                  <a:cubicBezTo>
                    <a:pt x="1068" y="4504"/>
                    <a:pt x="1157" y="4492"/>
                    <a:pt x="1235" y="4470"/>
                  </a:cubicBezTo>
                  <a:cubicBezTo>
                    <a:pt x="1402" y="4404"/>
                    <a:pt x="1602" y="4203"/>
                    <a:pt x="1702" y="4003"/>
                  </a:cubicBezTo>
                  <a:cubicBezTo>
                    <a:pt x="1935" y="3536"/>
                    <a:pt x="2102" y="3036"/>
                    <a:pt x="2302" y="2536"/>
                  </a:cubicBezTo>
                  <a:lnTo>
                    <a:pt x="4771" y="2536"/>
                  </a:lnTo>
                  <a:cubicBezTo>
                    <a:pt x="4637" y="3003"/>
                    <a:pt x="4504" y="3436"/>
                    <a:pt x="4437" y="3903"/>
                  </a:cubicBezTo>
                  <a:cubicBezTo>
                    <a:pt x="4404" y="4037"/>
                    <a:pt x="4537" y="4270"/>
                    <a:pt x="4637" y="4337"/>
                  </a:cubicBezTo>
                  <a:cubicBezTo>
                    <a:pt x="4660" y="4343"/>
                    <a:pt x="4687" y="4345"/>
                    <a:pt x="4716" y="4345"/>
                  </a:cubicBezTo>
                  <a:cubicBezTo>
                    <a:pt x="4858" y="4345"/>
                    <a:pt x="5055" y="4281"/>
                    <a:pt x="5138" y="4170"/>
                  </a:cubicBezTo>
                  <a:cubicBezTo>
                    <a:pt x="5438" y="3836"/>
                    <a:pt x="5738" y="3470"/>
                    <a:pt x="5905" y="3036"/>
                  </a:cubicBezTo>
                  <a:cubicBezTo>
                    <a:pt x="6105" y="2569"/>
                    <a:pt x="6372" y="2502"/>
                    <a:pt x="6806" y="2502"/>
                  </a:cubicBezTo>
                  <a:lnTo>
                    <a:pt x="18414" y="2502"/>
                  </a:lnTo>
                  <a:cubicBezTo>
                    <a:pt x="18614" y="2502"/>
                    <a:pt x="18848" y="2369"/>
                    <a:pt x="19048" y="2269"/>
                  </a:cubicBezTo>
                  <a:cubicBezTo>
                    <a:pt x="18848" y="2202"/>
                    <a:pt x="18614" y="2069"/>
                    <a:pt x="18414" y="2069"/>
                  </a:cubicBezTo>
                  <a:lnTo>
                    <a:pt x="6472" y="2069"/>
                  </a:lnTo>
                  <a:cubicBezTo>
                    <a:pt x="5605" y="2069"/>
                    <a:pt x="5638" y="2069"/>
                    <a:pt x="5371" y="1268"/>
                  </a:cubicBezTo>
                  <a:cubicBezTo>
                    <a:pt x="5238" y="901"/>
                    <a:pt x="5004" y="501"/>
                    <a:pt x="4737" y="201"/>
                  </a:cubicBezTo>
                  <a:cubicBezTo>
                    <a:pt x="4637" y="67"/>
                    <a:pt x="4337" y="67"/>
                    <a:pt x="4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6298837" y="789528"/>
              <a:ext cx="84141" cy="77764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6076579" y="79111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6530620" y="781592"/>
              <a:ext cx="55565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6721127" y="792702"/>
              <a:ext cx="52390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5674927" y="776832"/>
              <a:ext cx="55564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5865434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5033554" y="78794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4811296" y="79111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5265337" y="780006"/>
              <a:ext cx="53977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5455844" y="792702"/>
              <a:ext cx="52389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4409643" y="776832"/>
              <a:ext cx="55565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4600150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6173420" y="429367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5951162" y="429684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6405203" y="4287322"/>
              <a:ext cx="55564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6595710" y="4298431"/>
              <a:ext cx="53977" cy="58720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5549509" y="4282561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5740016" y="4295257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4908136" y="4293670"/>
              <a:ext cx="84141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4685878" y="429684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5139920" y="4285735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9" name="Google Shape;1179;p39"/>
            <p:cNvSpPr/>
            <p:nvPr/>
          </p:nvSpPr>
          <p:spPr>
            <a:xfrm>
              <a:off x="5330426" y="4298431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4284227" y="4282561"/>
              <a:ext cx="55564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4474733" y="4293670"/>
              <a:ext cx="53977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339971" name="Google Shape;1182;p39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4" t="18671" r="2953" b="7001"/>
          <a:stretch>
            <a:fillRect/>
          </a:stretch>
        </p:blipFill>
        <p:spPr bwMode="auto">
          <a:xfrm>
            <a:off x="891951" y="1661014"/>
            <a:ext cx="3558116" cy="378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1864" y="12403"/>
            <a:ext cx="7840136" cy="6858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18193"/>
            <a:ext cx="4318831" cy="36258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93167" y="175998"/>
            <a:ext cx="739706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cường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cha ca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miền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núi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457200">
              <a:spcAft>
                <a:spcPts val="0"/>
              </a:spcAft>
            </a:pP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thô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sơ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da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thịt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457200">
              <a:spcAft>
                <a:spcPts val="0"/>
              </a:spcAft>
            </a:pP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Chẳng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mấy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đâu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Cụm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thô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thịt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Tày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chịu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chịu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535517"/>
            <a:ext cx="4332816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01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970" name="Google Shape;1151;p39"/>
          <p:cNvGrpSpPr>
            <a:grpSpLocks/>
          </p:cNvGrpSpPr>
          <p:nvPr/>
        </p:nvGrpSpPr>
        <p:grpSpPr bwMode="auto">
          <a:xfrm>
            <a:off x="4406900" y="905934"/>
            <a:ext cx="6064251" cy="5046133"/>
            <a:chOff x="3304703" y="680023"/>
            <a:chExt cx="4548353" cy="3783458"/>
          </a:xfrm>
        </p:grpSpPr>
        <p:sp>
          <p:nvSpPr>
            <p:cNvPr id="1152" name="Google Shape;1152;p39"/>
            <p:cNvSpPr/>
            <p:nvPr/>
          </p:nvSpPr>
          <p:spPr>
            <a:xfrm>
              <a:off x="7802254" y="849835"/>
              <a:ext cx="50802" cy="3447010"/>
            </a:xfrm>
            <a:custGeom>
              <a:avLst/>
              <a:gdLst/>
              <a:ahLst/>
              <a:cxnLst/>
              <a:rect l="l" t="t" r="r" b="b"/>
              <a:pathLst>
                <a:path w="1001" h="68716" extrusionOk="0">
                  <a:moveTo>
                    <a:pt x="334" y="0"/>
                  </a:moveTo>
                  <a:cubicBezTo>
                    <a:pt x="234" y="600"/>
                    <a:pt x="200" y="1168"/>
                    <a:pt x="234" y="1768"/>
                  </a:cubicBezTo>
                  <a:cubicBezTo>
                    <a:pt x="334" y="3836"/>
                    <a:pt x="534" y="5904"/>
                    <a:pt x="567" y="8006"/>
                  </a:cubicBezTo>
                  <a:cubicBezTo>
                    <a:pt x="634" y="10441"/>
                    <a:pt x="567" y="12909"/>
                    <a:pt x="534" y="15378"/>
                  </a:cubicBezTo>
                  <a:cubicBezTo>
                    <a:pt x="434" y="21082"/>
                    <a:pt x="300" y="26752"/>
                    <a:pt x="234" y="32457"/>
                  </a:cubicBezTo>
                  <a:cubicBezTo>
                    <a:pt x="200" y="36293"/>
                    <a:pt x="234" y="40162"/>
                    <a:pt x="200" y="43998"/>
                  </a:cubicBezTo>
                  <a:cubicBezTo>
                    <a:pt x="167" y="49068"/>
                    <a:pt x="67" y="54139"/>
                    <a:pt x="33" y="59209"/>
                  </a:cubicBezTo>
                  <a:cubicBezTo>
                    <a:pt x="0" y="61177"/>
                    <a:pt x="0" y="63145"/>
                    <a:pt x="33" y="65113"/>
                  </a:cubicBezTo>
                  <a:cubicBezTo>
                    <a:pt x="33" y="66081"/>
                    <a:pt x="67" y="67048"/>
                    <a:pt x="100" y="68049"/>
                  </a:cubicBezTo>
                  <a:cubicBezTo>
                    <a:pt x="100" y="68282"/>
                    <a:pt x="267" y="68516"/>
                    <a:pt x="334" y="68716"/>
                  </a:cubicBezTo>
                  <a:lnTo>
                    <a:pt x="534" y="68716"/>
                  </a:lnTo>
                  <a:cubicBezTo>
                    <a:pt x="567" y="68416"/>
                    <a:pt x="667" y="68115"/>
                    <a:pt x="634" y="67849"/>
                  </a:cubicBezTo>
                  <a:cubicBezTo>
                    <a:pt x="600" y="65847"/>
                    <a:pt x="500" y="63846"/>
                    <a:pt x="500" y="61844"/>
                  </a:cubicBezTo>
                  <a:cubicBezTo>
                    <a:pt x="534" y="57808"/>
                    <a:pt x="634" y="53772"/>
                    <a:pt x="667" y="49736"/>
                  </a:cubicBezTo>
                  <a:cubicBezTo>
                    <a:pt x="701" y="45633"/>
                    <a:pt x="667" y="41496"/>
                    <a:pt x="701" y="37393"/>
                  </a:cubicBezTo>
                  <a:cubicBezTo>
                    <a:pt x="767" y="33157"/>
                    <a:pt x="901" y="28887"/>
                    <a:pt x="934" y="24651"/>
                  </a:cubicBezTo>
                  <a:cubicBezTo>
                    <a:pt x="1001" y="20815"/>
                    <a:pt x="1001" y="16979"/>
                    <a:pt x="1001" y="13143"/>
                  </a:cubicBezTo>
                  <a:cubicBezTo>
                    <a:pt x="1001" y="10708"/>
                    <a:pt x="967" y="8273"/>
                    <a:pt x="901" y="5838"/>
                  </a:cubicBezTo>
                  <a:cubicBezTo>
                    <a:pt x="834" y="4203"/>
                    <a:pt x="600" y="2569"/>
                    <a:pt x="434" y="934"/>
                  </a:cubicBezTo>
                  <a:cubicBezTo>
                    <a:pt x="400" y="600"/>
                    <a:pt x="367" y="30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3304703" y="826029"/>
              <a:ext cx="57152" cy="3510490"/>
            </a:xfrm>
            <a:custGeom>
              <a:avLst/>
              <a:gdLst/>
              <a:ahLst/>
              <a:cxnLst/>
              <a:rect l="l" t="t" r="r" b="b"/>
              <a:pathLst>
                <a:path w="1135" h="69984" extrusionOk="0">
                  <a:moveTo>
                    <a:pt x="567" y="0"/>
                  </a:moveTo>
                  <a:lnTo>
                    <a:pt x="567" y="267"/>
                  </a:lnTo>
                  <a:cubicBezTo>
                    <a:pt x="601" y="2135"/>
                    <a:pt x="500" y="4570"/>
                    <a:pt x="500" y="6438"/>
                  </a:cubicBezTo>
                  <a:cubicBezTo>
                    <a:pt x="434" y="11708"/>
                    <a:pt x="0" y="16945"/>
                    <a:pt x="100" y="22183"/>
                  </a:cubicBezTo>
                  <a:cubicBezTo>
                    <a:pt x="234" y="29354"/>
                    <a:pt x="67" y="36526"/>
                    <a:pt x="134" y="43698"/>
                  </a:cubicBezTo>
                  <a:cubicBezTo>
                    <a:pt x="134" y="48568"/>
                    <a:pt x="300" y="53472"/>
                    <a:pt x="400" y="58342"/>
                  </a:cubicBezTo>
                  <a:cubicBezTo>
                    <a:pt x="467" y="62111"/>
                    <a:pt x="567" y="65847"/>
                    <a:pt x="634" y="69583"/>
                  </a:cubicBezTo>
                  <a:cubicBezTo>
                    <a:pt x="667" y="69717"/>
                    <a:pt x="834" y="69850"/>
                    <a:pt x="901" y="69983"/>
                  </a:cubicBezTo>
                  <a:cubicBezTo>
                    <a:pt x="1001" y="69850"/>
                    <a:pt x="1134" y="69717"/>
                    <a:pt x="1134" y="69583"/>
                  </a:cubicBezTo>
                  <a:cubicBezTo>
                    <a:pt x="1134" y="67849"/>
                    <a:pt x="1101" y="66081"/>
                    <a:pt x="1068" y="64313"/>
                  </a:cubicBezTo>
                  <a:cubicBezTo>
                    <a:pt x="1034" y="62278"/>
                    <a:pt x="967" y="60276"/>
                    <a:pt x="934" y="58242"/>
                  </a:cubicBezTo>
                  <a:cubicBezTo>
                    <a:pt x="834" y="53305"/>
                    <a:pt x="734" y="48368"/>
                    <a:pt x="667" y="43398"/>
                  </a:cubicBezTo>
                  <a:cubicBezTo>
                    <a:pt x="634" y="40562"/>
                    <a:pt x="634" y="37727"/>
                    <a:pt x="634" y="34892"/>
                  </a:cubicBezTo>
                  <a:cubicBezTo>
                    <a:pt x="634" y="30622"/>
                    <a:pt x="634" y="26352"/>
                    <a:pt x="634" y="22082"/>
                  </a:cubicBezTo>
                  <a:cubicBezTo>
                    <a:pt x="634" y="19147"/>
                    <a:pt x="634" y="16212"/>
                    <a:pt x="701" y="13243"/>
                  </a:cubicBezTo>
                  <a:cubicBezTo>
                    <a:pt x="767" y="9840"/>
                    <a:pt x="1101" y="6471"/>
                    <a:pt x="867" y="3069"/>
                  </a:cubicBezTo>
                  <a:cubicBezTo>
                    <a:pt x="801" y="2235"/>
                    <a:pt x="767" y="834"/>
                    <a:pt x="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3328517" y="692719"/>
              <a:ext cx="914433" cy="265033"/>
            </a:xfrm>
            <a:custGeom>
              <a:avLst/>
              <a:gdLst/>
              <a:ahLst/>
              <a:cxnLst/>
              <a:rect l="l" t="t" r="r" b="b"/>
              <a:pathLst>
                <a:path w="18247" h="5256" extrusionOk="0">
                  <a:moveTo>
                    <a:pt x="13410" y="368"/>
                  </a:moveTo>
                  <a:lnTo>
                    <a:pt x="13410" y="368"/>
                  </a:lnTo>
                  <a:cubicBezTo>
                    <a:pt x="13009" y="1102"/>
                    <a:pt x="12376" y="1469"/>
                    <a:pt x="11742" y="1869"/>
                  </a:cubicBezTo>
                  <a:cubicBezTo>
                    <a:pt x="11875" y="1202"/>
                    <a:pt x="12743" y="401"/>
                    <a:pt x="13410" y="368"/>
                  </a:cubicBezTo>
                  <a:close/>
                  <a:moveTo>
                    <a:pt x="17592" y="563"/>
                  </a:moveTo>
                  <a:cubicBezTo>
                    <a:pt x="17610" y="563"/>
                    <a:pt x="17628" y="564"/>
                    <a:pt x="17646" y="568"/>
                  </a:cubicBezTo>
                  <a:cubicBezTo>
                    <a:pt x="17779" y="601"/>
                    <a:pt x="17813" y="735"/>
                    <a:pt x="17779" y="868"/>
                  </a:cubicBezTo>
                  <a:cubicBezTo>
                    <a:pt x="17746" y="1035"/>
                    <a:pt x="17613" y="1168"/>
                    <a:pt x="17479" y="1268"/>
                  </a:cubicBezTo>
                  <a:cubicBezTo>
                    <a:pt x="17346" y="1335"/>
                    <a:pt x="17212" y="1435"/>
                    <a:pt x="17079" y="1502"/>
                  </a:cubicBezTo>
                  <a:cubicBezTo>
                    <a:pt x="16728" y="1598"/>
                    <a:pt x="16407" y="1938"/>
                    <a:pt x="16001" y="1938"/>
                  </a:cubicBezTo>
                  <a:cubicBezTo>
                    <a:pt x="15982" y="1938"/>
                    <a:pt x="15964" y="1937"/>
                    <a:pt x="15945" y="1936"/>
                  </a:cubicBezTo>
                  <a:cubicBezTo>
                    <a:pt x="15978" y="1902"/>
                    <a:pt x="16012" y="1902"/>
                    <a:pt x="16012" y="1869"/>
                  </a:cubicBezTo>
                  <a:cubicBezTo>
                    <a:pt x="16045" y="1802"/>
                    <a:pt x="16078" y="1769"/>
                    <a:pt x="16112" y="1735"/>
                  </a:cubicBezTo>
                  <a:cubicBezTo>
                    <a:pt x="16312" y="1502"/>
                    <a:pt x="16545" y="1302"/>
                    <a:pt x="16745" y="1068"/>
                  </a:cubicBezTo>
                  <a:lnTo>
                    <a:pt x="16712" y="1068"/>
                  </a:lnTo>
                  <a:cubicBezTo>
                    <a:pt x="16845" y="935"/>
                    <a:pt x="17012" y="835"/>
                    <a:pt x="17179" y="735"/>
                  </a:cubicBezTo>
                  <a:cubicBezTo>
                    <a:pt x="17298" y="675"/>
                    <a:pt x="17444" y="563"/>
                    <a:pt x="17592" y="563"/>
                  </a:cubicBezTo>
                  <a:close/>
                  <a:moveTo>
                    <a:pt x="16012" y="2636"/>
                  </a:moveTo>
                  <a:lnTo>
                    <a:pt x="16012" y="2636"/>
                  </a:lnTo>
                  <a:cubicBezTo>
                    <a:pt x="16812" y="2903"/>
                    <a:pt x="17279" y="3503"/>
                    <a:pt x="17379" y="4237"/>
                  </a:cubicBezTo>
                  <a:cubicBezTo>
                    <a:pt x="16745" y="3970"/>
                    <a:pt x="16212" y="3370"/>
                    <a:pt x="16012" y="2636"/>
                  </a:cubicBezTo>
                  <a:close/>
                  <a:moveTo>
                    <a:pt x="11675" y="2569"/>
                  </a:moveTo>
                  <a:lnTo>
                    <a:pt x="11675" y="2569"/>
                  </a:lnTo>
                  <a:cubicBezTo>
                    <a:pt x="12542" y="2769"/>
                    <a:pt x="13176" y="3603"/>
                    <a:pt x="13176" y="4604"/>
                  </a:cubicBezTo>
                  <a:cubicBezTo>
                    <a:pt x="12642" y="3904"/>
                    <a:pt x="12175" y="3270"/>
                    <a:pt x="11675" y="2569"/>
                  </a:cubicBezTo>
                  <a:close/>
                  <a:moveTo>
                    <a:pt x="12843" y="1"/>
                  </a:moveTo>
                  <a:cubicBezTo>
                    <a:pt x="12743" y="1"/>
                    <a:pt x="12676" y="68"/>
                    <a:pt x="12609" y="101"/>
                  </a:cubicBezTo>
                  <a:cubicBezTo>
                    <a:pt x="11942" y="635"/>
                    <a:pt x="11375" y="1235"/>
                    <a:pt x="11175" y="2102"/>
                  </a:cubicBezTo>
                  <a:lnTo>
                    <a:pt x="11108" y="2102"/>
                  </a:lnTo>
                  <a:cubicBezTo>
                    <a:pt x="8406" y="2202"/>
                    <a:pt x="5704" y="2302"/>
                    <a:pt x="3002" y="2403"/>
                  </a:cubicBezTo>
                  <a:cubicBezTo>
                    <a:pt x="2635" y="2419"/>
                    <a:pt x="2268" y="2419"/>
                    <a:pt x="1901" y="2419"/>
                  </a:cubicBezTo>
                  <a:cubicBezTo>
                    <a:pt x="1535" y="2419"/>
                    <a:pt x="1168" y="2419"/>
                    <a:pt x="801" y="2436"/>
                  </a:cubicBezTo>
                  <a:cubicBezTo>
                    <a:pt x="534" y="2469"/>
                    <a:pt x="267" y="2569"/>
                    <a:pt x="0" y="2636"/>
                  </a:cubicBezTo>
                  <a:cubicBezTo>
                    <a:pt x="601" y="2703"/>
                    <a:pt x="1168" y="2703"/>
                    <a:pt x="1735" y="2703"/>
                  </a:cubicBezTo>
                  <a:cubicBezTo>
                    <a:pt x="3269" y="2669"/>
                    <a:pt x="4837" y="2669"/>
                    <a:pt x="6371" y="2669"/>
                  </a:cubicBezTo>
                  <a:cubicBezTo>
                    <a:pt x="7839" y="2636"/>
                    <a:pt x="9273" y="2536"/>
                    <a:pt x="10741" y="2503"/>
                  </a:cubicBezTo>
                  <a:cubicBezTo>
                    <a:pt x="10875" y="2503"/>
                    <a:pt x="11108" y="2603"/>
                    <a:pt x="11175" y="2703"/>
                  </a:cubicBezTo>
                  <a:cubicBezTo>
                    <a:pt x="11708" y="3403"/>
                    <a:pt x="12209" y="4137"/>
                    <a:pt x="12709" y="4838"/>
                  </a:cubicBezTo>
                  <a:cubicBezTo>
                    <a:pt x="12859" y="5037"/>
                    <a:pt x="13027" y="5255"/>
                    <a:pt x="13228" y="5255"/>
                  </a:cubicBezTo>
                  <a:cubicBezTo>
                    <a:pt x="13296" y="5255"/>
                    <a:pt x="13367" y="5230"/>
                    <a:pt x="13443" y="5171"/>
                  </a:cubicBezTo>
                  <a:cubicBezTo>
                    <a:pt x="13643" y="5038"/>
                    <a:pt x="13777" y="4604"/>
                    <a:pt x="13710" y="4371"/>
                  </a:cubicBezTo>
                  <a:cubicBezTo>
                    <a:pt x="13543" y="3737"/>
                    <a:pt x="13243" y="3136"/>
                    <a:pt x="12976" y="2503"/>
                  </a:cubicBezTo>
                  <a:lnTo>
                    <a:pt x="15378" y="2503"/>
                  </a:lnTo>
                  <a:cubicBezTo>
                    <a:pt x="15545" y="3270"/>
                    <a:pt x="15945" y="3870"/>
                    <a:pt x="16545" y="4337"/>
                  </a:cubicBezTo>
                  <a:cubicBezTo>
                    <a:pt x="16806" y="4546"/>
                    <a:pt x="17046" y="4897"/>
                    <a:pt x="17378" y="4897"/>
                  </a:cubicBezTo>
                  <a:cubicBezTo>
                    <a:pt x="17471" y="4897"/>
                    <a:pt x="17570" y="4870"/>
                    <a:pt x="17679" y="4804"/>
                  </a:cubicBezTo>
                  <a:cubicBezTo>
                    <a:pt x="18013" y="4671"/>
                    <a:pt x="17946" y="4037"/>
                    <a:pt x="17579" y="3437"/>
                  </a:cubicBezTo>
                  <a:cubicBezTo>
                    <a:pt x="17312" y="3003"/>
                    <a:pt x="16946" y="2669"/>
                    <a:pt x="16645" y="2302"/>
                  </a:cubicBezTo>
                  <a:cubicBezTo>
                    <a:pt x="16979" y="2069"/>
                    <a:pt x="17312" y="1869"/>
                    <a:pt x="17646" y="1635"/>
                  </a:cubicBezTo>
                  <a:cubicBezTo>
                    <a:pt x="17946" y="1435"/>
                    <a:pt x="18246" y="1135"/>
                    <a:pt x="18213" y="735"/>
                  </a:cubicBezTo>
                  <a:cubicBezTo>
                    <a:pt x="18184" y="380"/>
                    <a:pt x="17892" y="156"/>
                    <a:pt x="17548" y="156"/>
                  </a:cubicBezTo>
                  <a:cubicBezTo>
                    <a:pt x="17503" y="156"/>
                    <a:pt x="17458" y="160"/>
                    <a:pt x="17413" y="168"/>
                  </a:cubicBezTo>
                  <a:cubicBezTo>
                    <a:pt x="17046" y="268"/>
                    <a:pt x="16712" y="501"/>
                    <a:pt x="16445" y="735"/>
                  </a:cubicBezTo>
                  <a:cubicBezTo>
                    <a:pt x="16145" y="1002"/>
                    <a:pt x="15878" y="1302"/>
                    <a:pt x="15678" y="1635"/>
                  </a:cubicBezTo>
                  <a:cubicBezTo>
                    <a:pt x="15645" y="1702"/>
                    <a:pt x="15645" y="1735"/>
                    <a:pt x="15645" y="1769"/>
                  </a:cubicBezTo>
                  <a:cubicBezTo>
                    <a:pt x="15611" y="1769"/>
                    <a:pt x="15611" y="1802"/>
                    <a:pt x="15611" y="1802"/>
                  </a:cubicBezTo>
                  <a:cubicBezTo>
                    <a:pt x="15545" y="1902"/>
                    <a:pt x="15411" y="2002"/>
                    <a:pt x="15311" y="2002"/>
                  </a:cubicBezTo>
                  <a:cubicBezTo>
                    <a:pt x="14344" y="2036"/>
                    <a:pt x="13376" y="2036"/>
                    <a:pt x="12409" y="2036"/>
                  </a:cubicBezTo>
                  <a:cubicBezTo>
                    <a:pt x="12776" y="1669"/>
                    <a:pt x="13210" y="1368"/>
                    <a:pt x="13543" y="968"/>
                  </a:cubicBezTo>
                  <a:cubicBezTo>
                    <a:pt x="13710" y="768"/>
                    <a:pt x="13677" y="401"/>
                    <a:pt x="13777" y="101"/>
                  </a:cubicBezTo>
                  <a:cubicBezTo>
                    <a:pt x="13443" y="68"/>
                    <a:pt x="13143" y="34"/>
                    <a:pt x="12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6983074" y="680023"/>
              <a:ext cx="809654" cy="266620"/>
            </a:xfrm>
            <a:custGeom>
              <a:avLst/>
              <a:gdLst/>
              <a:ahLst/>
              <a:cxnLst/>
              <a:rect l="l" t="t" r="r" b="b"/>
              <a:pathLst>
                <a:path w="16145" h="5309" extrusionOk="0">
                  <a:moveTo>
                    <a:pt x="667" y="1168"/>
                  </a:moveTo>
                  <a:lnTo>
                    <a:pt x="1601" y="2569"/>
                  </a:lnTo>
                  <a:cubicBezTo>
                    <a:pt x="1568" y="2603"/>
                    <a:pt x="1534" y="2636"/>
                    <a:pt x="1468" y="2670"/>
                  </a:cubicBezTo>
                  <a:cubicBezTo>
                    <a:pt x="867" y="2403"/>
                    <a:pt x="600" y="1902"/>
                    <a:pt x="534" y="1269"/>
                  </a:cubicBezTo>
                  <a:cubicBezTo>
                    <a:pt x="567" y="1235"/>
                    <a:pt x="634" y="1202"/>
                    <a:pt x="667" y="1168"/>
                  </a:cubicBezTo>
                  <a:close/>
                  <a:moveTo>
                    <a:pt x="4170" y="601"/>
                  </a:moveTo>
                  <a:cubicBezTo>
                    <a:pt x="4870" y="902"/>
                    <a:pt x="5471" y="1936"/>
                    <a:pt x="5437" y="2670"/>
                  </a:cubicBezTo>
                  <a:cubicBezTo>
                    <a:pt x="4803" y="2036"/>
                    <a:pt x="4403" y="1402"/>
                    <a:pt x="4170" y="601"/>
                  </a:cubicBezTo>
                  <a:close/>
                  <a:moveTo>
                    <a:pt x="1835" y="3470"/>
                  </a:moveTo>
                  <a:lnTo>
                    <a:pt x="1835" y="3470"/>
                  </a:lnTo>
                  <a:cubicBezTo>
                    <a:pt x="1742" y="4182"/>
                    <a:pt x="1448" y="4578"/>
                    <a:pt x="979" y="4578"/>
                  </a:cubicBezTo>
                  <a:cubicBezTo>
                    <a:pt x="943" y="4578"/>
                    <a:pt x="906" y="4576"/>
                    <a:pt x="867" y="4571"/>
                  </a:cubicBezTo>
                  <a:cubicBezTo>
                    <a:pt x="1201" y="4204"/>
                    <a:pt x="1501" y="3837"/>
                    <a:pt x="1835" y="3470"/>
                  </a:cubicBezTo>
                  <a:close/>
                  <a:moveTo>
                    <a:pt x="5204" y="3737"/>
                  </a:moveTo>
                  <a:cubicBezTo>
                    <a:pt x="5270" y="3770"/>
                    <a:pt x="5304" y="3804"/>
                    <a:pt x="5371" y="3837"/>
                  </a:cubicBezTo>
                  <a:cubicBezTo>
                    <a:pt x="5170" y="4171"/>
                    <a:pt x="4970" y="4471"/>
                    <a:pt x="4737" y="4804"/>
                  </a:cubicBezTo>
                  <a:lnTo>
                    <a:pt x="4570" y="4704"/>
                  </a:lnTo>
                  <a:cubicBezTo>
                    <a:pt x="4770" y="4371"/>
                    <a:pt x="5004" y="4037"/>
                    <a:pt x="5204" y="3737"/>
                  </a:cubicBezTo>
                  <a:close/>
                  <a:moveTo>
                    <a:pt x="4103" y="1"/>
                  </a:moveTo>
                  <a:cubicBezTo>
                    <a:pt x="4029" y="1"/>
                    <a:pt x="3958" y="12"/>
                    <a:pt x="3903" y="34"/>
                  </a:cubicBezTo>
                  <a:cubicBezTo>
                    <a:pt x="3803" y="101"/>
                    <a:pt x="3703" y="435"/>
                    <a:pt x="3736" y="601"/>
                  </a:cubicBezTo>
                  <a:cubicBezTo>
                    <a:pt x="3903" y="1068"/>
                    <a:pt x="4103" y="1535"/>
                    <a:pt x="4336" y="2002"/>
                  </a:cubicBezTo>
                  <a:cubicBezTo>
                    <a:pt x="4437" y="2236"/>
                    <a:pt x="4603" y="2403"/>
                    <a:pt x="4737" y="2670"/>
                  </a:cubicBezTo>
                  <a:cubicBezTo>
                    <a:pt x="4225" y="2670"/>
                    <a:pt x="3729" y="2655"/>
                    <a:pt x="3237" y="2655"/>
                  </a:cubicBezTo>
                  <a:cubicBezTo>
                    <a:pt x="2991" y="2655"/>
                    <a:pt x="2746" y="2658"/>
                    <a:pt x="2502" y="2670"/>
                  </a:cubicBezTo>
                  <a:cubicBezTo>
                    <a:pt x="2335" y="2670"/>
                    <a:pt x="2135" y="2770"/>
                    <a:pt x="1868" y="2836"/>
                  </a:cubicBezTo>
                  <a:cubicBezTo>
                    <a:pt x="1935" y="2002"/>
                    <a:pt x="1468" y="1335"/>
                    <a:pt x="901" y="768"/>
                  </a:cubicBezTo>
                  <a:cubicBezTo>
                    <a:pt x="781" y="649"/>
                    <a:pt x="529" y="529"/>
                    <a:pt x="405" y="529"/>
                  </a:cubicBezTo>
                  <a:cubicBezTo>
                    <a:pt x="390" y="529"/>
                    <a:pt x="378" y="531"/>
                    <a:pt x="367" y="535"/>
                  </a:cubicBezTo>
                  <a:cubicBezTo>
                    <a:pt x="200" y="635"/>
                    <a:pt x="100" y="902"/>
                    <a:pt x="33" y="1102"/>
                  </a:cubicBezTo>
                  <a:cubicBezTo>
                    <a:pt x="0" y="1235"/>
                    <a:pt x="100" y="1435"/>
                    <a:pt x="133" y="1602"/>
                  </a:cubicBezTo>
                  <a:cubicBezTo>
                    <a:pt x="300" y="2336"/>
                    <a:pt x="767" y="2836"/>
                    <a:pt x="1434" y="3203"/>
                  </a:cubicBezTo>
                  <a:cubicBezTo>
                    <a:pt x="1134" y="3570"/>
                    <a:pt x="834" y="3870"/>
                    <a:pt x="600" y="4237"/>
                  </a:cubicBezTo>
                  <a:cubicBezTo>
                    <a:pt x="500" y="4437"/>
                    <a:pt x="467" y="4838"/>
                    <a:pt x="600" y="4938"/>
                  </a:cubicBezTo>
                  <a:cubicBezTo>
                    <a:pt x="692" y="5052"/>
                    <a:pt x="892" y="5103"/>
                    <a:pt x="1084" y="5103"/>
                  </a:cubicBezTo>
                  <a:cubicBezTo>
                    <a:pt x="1173" y="5103"/>
                    <a:pt x="1260" y="5092"/>
                    <a:pt x="1334" y="5071"/>
                  </a:cubicBezTo>
                  <a:cubicBezTo>
                    <a:pt x="1601" y="5005"/>
                    <a:pt x="1868" y="4771"/>
                    <a:pt x="2001" y="4538"/>
                  </a:cubicBezTo>
                  <a:cubicBezTo>
                    <a:pt x="2268" y="4104"/>
                    <a:pt x="2468" y="3604"/>
                    <a:pt x="2702" y="3137"/>
                  </a:cubicBezTo>
                  <a:lnTo>
                    <a:pt x="5204" y="3137"/>
                  </a:lnTo>
                  <a:cubicBezTo>
                    <a:pt x="4904" y="3470"/>
                    <a:pt x="4603" y="3770"/>
                    <a:pt x="4370" y="4104"/>
                  </a:cubicBezTo>
                  <a:cubicBezTo>
                    <a:pt x="4070" y="4571"/>
                    <a:pt x="4103" y="5105"/>
                    <a:pt x="4370" y="5238"/>
                  </a:cubicBezTo>
                  <a:cubicBezTo>
                    <a:pt x="4469" y="5288"/>
                    <a:pt x="4558" y="5309"/>
                    <a:pt x="4639" y="5309"/>
                  </a:cubicBezTo>
                  <a:cubicBezTo>
                    <a:pt x="4938" y="5309"/>
                    <a:pt x="5127" y="5022"/>
                    <a:pt x="5337" y="4838"/>
                  </a:cubicBezTo>
                  <a:cubicBezTo>
                    <a:pt x="5504" y="4704"/>
                    <a:pt x="5604" y="4538"/>
                    <a:pt x="5704" y="4337"/>
                  </a:cubicBezTo>
                  <a:cubicBezTo>
                    <a:pt x="5838" y="3937"/>
                    <a:pt x="5971" y="3537"/>
                    <a:pt x="6104" y="3137"/>
                  </a:cubicBezTo>
                  <a:cubicBezTo>
                    <a:pt x="6505" y="3137"/>
                    <a:pt x="6920" y="3122"/>
                    <a:pt x="7330" y="3122"/>
                  </a:cubicBezTo>
                  <a:cubicBezTo>
                    <a:pt x="7535" y="3122"/>
                    <a:pt x="7739" y="3125"/>
                    <a:pt x="7939" y="3137"/>
                  </a:cubicBezTo>
                  <a:cubicBezTo>
                    <a:pt x="10508" y="3170"/>
                    <a:pt x="13043" y="3237"/>
                    <a:pt x="15578" y="3270"/>
                  </a:cubicBezTo>
                  <a:cubicBezTo>
                    <a:pt x="15778" y="3270"/>
                    <a:pt x="15945" y="3070"/>
                    <a:pt x="16145" y="3003"/>
                  </a:cubicBezTo>
                  <a:cubicBezTo>
                    <a:pt x="15945" y="2936"/>
                    <a:pt x="15778" y="2836"/>
                    <a:pt x="15578" y="2836"/>
                  </a:cubicBezTo>
                  <a:cubicBezTo>
                    <a:pt x="14510" y="2836"/>
                    <a:pt x="13410" y="2870"/>
                    <a:pt x="12342" y="2870"/>
                  </a:cubicBezTo>
                  <a:cubicBezTo>
                    <a:pt x="10407" y="2836"/>
                    <a:pt x="8506" y="2736"/>
                    <a:pt x="6605" y="2703"/>
                  </a:cubicBezTo>
                  <a:cubicBezTo>
                    <a:pt x="6104" y="2703"/>
                    <a:pt x="5904" y="2569"/>
                    <a:pt x="5804" y="2069"/>
                  </a:cubicBezTo>
                  <a:cubicBezTo>
                    <a:pt x="5671" y="1235"/>
                    <a:pt x="5170" y="601"/>
                    <a:pt x="4503" y="134"/>
                  </a:cubicBezTo>
                  <a:cubicBezTo>
                    <a:pt x="4414" y="45"/>
                    <a:pt x="4251" y="1"/>
                    <a:pt x="4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3374556" y="4171469"/>
              <a:ext cx="690588" cy="292012"/>
            </a:xfrm>
            <a:custGeom>
              <a:avLst/>
              <a:gdLst/>
              <a:ahLst/>
              <a:cxnLst/>
              <a:rect l="l" t="t" r="r" b="b"/>
              <a:pathLst>
                <a:path w="13744" h="5821" extrusionOk="0">
                  <a:moveTo>
                    <a:pt x="7539" y="597"/>
                  </a:moveTo>
                  <a:cubicBezTo>
                    <a:pt x="7572" y="630"/>
                    <a:pt x="7606" y="663"/>
                    <a:pt x="7672" y="730"/>
                  </a:cubicBezTo>
                  <a:cubicBezTo>
                    <a:pt x="7272" y="1197"/>
                    <a:pt x="6905" y="1664"/>
                    <a:pt x="6505" y="2131"/>
                  </a:cubicBezTo>
                  <a:cubicBezTo>
                    <a:pt x="6505" y="1364"/>
                    <a:pt x="7038" y="997"/>
                    <a:pt x="7539" y="597"/>
                  </a:cubicBezTo>
                  <a:close/>
                  <a:moveTo>
                    <a:pt x="12993" y="883"/>
                  </a:moveTo>
                  <a:cubicBezTo>
                    <a:pt x="13046" y="883"/>
                    <a:pt x="13096" y="888"/>
                    <a:pt x="13143" y="897"/>
                  </a:cubicBezTo>
                  <a:cubicBezTo>
                    <a:pt x="12376" y="1531"/>
                    <a:pt x="11842" y="2398"/>
                    <a:pt x="10708" y="2431"/>
                  </a:cubicBezTo>
                  <a:cubicBezTo>
                    <a:pt x="11050" y="1715"/>
                    <a:pt x="12263" y="883"/>
                    <a:pt x="12993" y="883"/>
                  </a:cubicBezTo>
                  <a:close/>
                  <a:moveTo>
                    <a:pt x="10207" y="2898"/>
                  </a:moveTo>
                  <a:cubicBezTo>
                    <a:pt x="10674" y="3565"/>
                    <a:pt x="11108" y="4266"/>
                    <a:pt x="11575" y="4933"/>
                  </a:cubicBezTo>
                  <a:cubicBezTo>
                    <a:pt x="11508" y="4966"/>
                    <a:pt x="11442" y="5000"/>
                    <a:pt x="11375" y="5066"/>
                  </a:cubicBezTo>
                  <a:cubicBezTo>
                    <a:pt x="10941" y="4366"/>
                    <a:pt x="10508" y="3665"/>
                    <a:pt x="10074" y="2998"/>
                  </a:cubicBezTo>
                  <a:lnTo>
                    <a:pt x="10207" y="2898"/>
                  </a:lnTo>
                  <a:close/>
                  <a:moveTo>
                    <a:pt x="6305" y="3399"/>
                  </a:moveTo>
                  <a:lnTo>
                    <a:pt x="6305" y="3399"/>
                  </a:lnTo>
                  <a:cubicBezTo>
                    <a:pt x="7072" y="3799"/>
                    <a:pt x="7472" y="4399"/>
                    <a:pt x="7572" y="5333"/>
                  </a:cubicBezTo>
                  <a:cubicBezTo>
                    <a:pt x="6605" y="4966"/>
                    <a:pt x="6738" y="3999"/>
                    <a:pt x="6305" y="3399"/>
                  </a:cubicBezTo>
                  <a:close/>
                  <a:moveTo>
                    <a:pt x="7773" y="1"/>
                  </a:moveTo>
                  <a:cubicBezTo>
                    <a:pt x="7706" y="1"/>
                    <a:pt x="7626" y="31"/>
                    <a:pt x="7539" y="96"/>
                  </a:cubicBezTo>
                  <a:cubicBezTo>
                    <a:pt x="6872" y="630"/>
                    <a:pt x="6205" y="1130"/>
                    <a:pt x="6038" y="2031"/>
                  </a:cubicBezTo>
                  <a:cubicBezTo>
                    <a:pt x="6004" y="2331"/>
                    <a:pt x="6038" y="2598"/>
                    <a:pt x="6038" y="3032"/>
                  </a:cubicBezTo>
                  <a:lnTo>
                    <a:pt x="0" y="3032"/>
                  </a:lnTo>
                  <a:cubicBezTo>
                    <a:pt x="0" y="3098"/>
                    <a:pt x="0" y="3198"/>
                    <a:pt x="0" y="3265"/>
                  </a:cubicBezTo>
                  <a:lnTo>
                    <a:pt x="5604" y="3265"/>
                  </a:lnTo>
                  <a:cubicBezTo>
                    <a:pt x="5971" y="4032"/>
                    <a:pt x="6238" y="4666"/>
                    <a:pt x="6538" y="5267"/>
                  </a:cubicBezTo>
                  <a:cubicBezTo>
                    <a:pt x="6746" y="5605"/>
                    <a:pt x="7157" y="5821"/>
                    <a:pt x="7470" y="5821"/>
                  </a:cubicBezTo>
                  <a:cubicBezTo>
                    <a:pt x="7559" y="5821"/>
                    <a:pt x="7639" y="5804"/>
                    <a:pt x="7706" y="5767"/>
                  </a:cubicBezTo>
                  <a:cubicBezTo>
                    <a:pt x="8173" y="5467"/>
                    <a:pt x="8006" y="5033"/>
                    <a:pt x="7872" y="4699"/>
                  </a:cubicBezTo>
                  <a:cubicBezTo>
                    <a:pt x="7706" y="4232"/>
                    <a:pt x="7439" y="3799"/>
                    <a:pt x="7205" y="3332"/>
                  </a:cubicBezTo>
                  <a:lnTo>
                    <a:pt x="8206" y="3332"/>
                  </a:lnTo>
                  <a:cubicBezTo>
                    <a:pt x="9740" y="3332"/>
                    <a:pt x="9740" y="3365"/>
                    <a:pt x="10508" y="4699"/>
                  </a:cubicBezTo>
                  <a:cubicBezTo>
                    <a:pt x="10708" y="5000"/>
                    <a:pt x="10975" y="5267"/>
                    <a:pt x="11241" y="5467"/>
                  </a:cubicBezTo>
                  <a:cubicBezTo>
                    <a:pt x="11353" y="5556"/>
                    <a:pt x="11508" y="5556"/>
                    <a:pt x="11669" y="5556"/>
                  </a:cubicBezTo>
                  <a:cubicBezTo>
                    <a:pt x="11749" y="5556"/>
                    <a:pt x="11831" y="5556"/>
                    <a:pt x="11909" y="5567"/>
                  </a:cubicBezTo>
                  <a:cubicBezTo>
                    <a:pt x="11875" y="5333"/>
                    <a:pt x="11942" y="5100"/>
                    <a:pt x="11875" y="4900"/>
                  </a:cubicBezTo>
                  <a:cubicBezTo>
                    <a:pt x="11542" y="4299"/>
                    <a:pt x="11141" y="3699"/>
                    <a:pt x="10741" y="2998"/>
                  </a:cubicBezTo>
                  <a:cubicBezTo>
                    <a:pt x="11909" y="2932"/>
                    <a:pt x="12576" y="2098"/>
                    <a:pt x="13310" y="1397"/>
                  </a:cubicBezTo>
                  <a:cubicBezTo>
                    <a:pt x="13576" y="1197"/>
                    <a:pt x="13743" y="863"/>
                    <a:pt x="13510" y="630"/>
                  </a:cubicBezTo>
                  <a:cubicBezTo>
                    <a:pt x="13373" y="465"/>
                    <a:pt x="13077" y="346"/>
                    <a:pt x="12865" y="346"/>
                  </a:cubicBezTo>
                  <a:cubicBezTo>
                    <a:pt x="12820" y="346"/>
                    <a:pt x="12778" y="351"/>
                    <a:pt x="12743" y="363"/>
                  </a:cubicBezTo>
                  <a:cubicBezTo>
                    <a:pt x="11608" y="763"/>
                    <a:pt x="10574" y="1397"/>
                    <a:pt x="10041" y="2531"/>
                  </a:cubicBezTo>
                  <a:cubicBezTo>
                    <a:pt x="9874" y="2898"/>
                    <a:pt x="9674" y="2965"/>
                    <a:pt x="9373" y="2965"/>
                  </a:cubicBezTo>
                  <a:cubicBezTo>
                    <a:pt x="8540" y="2965"/>
                    <a:pt x="7706" y="2965"/>
                    <a:pt x="6872" y="2932"/>
                  </a:cubicBezTo>
                  <a:cubicBezTo>
                    <a:pt x="6738" y="2932"/>
                    <a:pt x="6605" y="2898"/>
                    <a:pt x="6471" y="2865"/>
                  </a:cubicBezTo>
                  <a:cubicBezTo>
                    <a:pt x="6938" y="2264"/>
                    <a:pt x="7372" y="1764"/>
                    <a:pt x="7706" y="1230"/>
                  </a:cubicBezTo>
                  <a:cubicBezTo>
                    <a:pt x="7872" y="997"/>
                    <a:pt x="7939" y="663"/>
                    <a:pt x="7972" y="330"/>
                  </a:cubicBezTo>
                  <a:cubicBezTo>
                    <a:pt x="7995" y="128"/>
                    <a:pt x="7912" y="1"/>
                    <a:pt x="7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6868770" y="4214319"/>
              <a:ext cx="955710" cy="226943"/>
            </a:xfrm>
            <a:custGeom>
              <a:avLst/>
              <a:gdLst/>
              <a:ahLst/>
              <a:cxnLst/>
              <a:rect l="l" t="t" r="r" b="b"/>
              <a:pathLst>
                <a:path w="19048" h="4504" extrusionOk="0">
                  <a:moveTo>
                    <a:pt x="601" y="634"/>
                  </a:moveTo>
                  <a:cubicBezTo>
                    <a:pt x="901" y="1001"/>
                    <a:pt x="1168" y="1335"/>
                    <a:pt x="1435" y="1702"/>
                  </a:cubicBezTo>
                  <a:cubicBezTo>
                    <a:pt x="1402" y="1735"/>
                    <a:pt x="1368" y="1768"/>
                    <a:pt x="1302" y="1835"/>
                  </a:cubicBezTo>
                  <a:cubicBezTo>
                    <a:pt x="1001" y="1468"/>
                    <a:pt x="735" y="1135"/>
                    <a:pt x="434" y="768"/>
                  </a:cubicBezTo>
                  <a:lnTo>
                    <a:pt x="601" y="634"/>
                  </a:lnTo>
                  <a:close/>
                  <a:moveTo>
                    <a:pt x="5471" y="2502"/>
                  </a:moveTo>
                  <a:cubicBezTo>
                    <a:pt x="5505" y="2536"/>
                    <a:pt x="5571" y="2569"/>
                    <a:pt x="5638" y="2602"/>
                  </a:cubicBezTo>
                  <a:cubicBezTo>
                    <a:pt x="5405" y="2969"/>
                    <a:pt x="5171" y="3336"/>
                    <a:pt x="4938" y="3703"/>
                  </a:cubicBezTo>
                  <a:cubicBezTo>
                    <a:pt x="4904" y="3670"/>
                    <a:pt x="4871" y="3636"/>
                    <a:pt x="4804" y="3603"/>
                  </a:cubicBezTo>
                  <a:cubicBezTo>
                    <a:pt x="4971" y="3203"/>
                    <a:pt x="5004" y="2702"/>
                    <a:pt x="5471" y="2502"/>
                  </a:cubicBezTo>
                  <a:close/>
                  <a:moveTo>
                    <a:pt x="1569" y="2836"/>
                  </a:moveTo>
                  <a:lnTo>
                    <a:pt x="1569" y="2836"/>
                  </a:lnTo>
                  <a:cubicBezTo>
                    <a:pt x="1402" y="3303"/>
                    <a:pt x="1402" y="3870"/>
                    <a:pt x="801" y="4237"/>
                  </a:cubicBezTo>
                  <a:cubicBezTo>
                    <a:pt x="701" y="3470"/>
                    <a:pt x="1102" y="3103"/>
                    <a:pt x="1569" y="2836"/>
                  </a:cubicBezTo>
                  <a:close/>
                  <a:moveTo>
                    <a:pt x="4104" y="0"/>
                  </a:moveTo>
                  <a:cubicBezTo>
                    <a:pt x="4070" y="234"/>
                    <a:pt x="3937" y="501"/>
                    <a:pt x="4004" y="701"/>
                  </a:cubicBezTo>
                  <a:cubicBezTo>
                    <a:pt x="4237" y="1168"/>
                    <a:pt x="4571" y="1602"/>
                    <a:pt x="4871" y="2069"/>
                  </a:cubicBezTo>
                  <a:cubicBezTo>
                    <a:pt x="4037" y="2069"/>
                    <a:pt x="3136" y="2069"/>
                    <a:pt x="2236" y="2035"/>
                  </a:cubicBezTo>
                  <a:cubicBezTo>
                    <a:pt x="2102" y="2035"/>
                    <a:pt x="1902" y="1835"/>
                    <a:pt x="1802" y="1702"/>
                  </a:cubicBezTo>
                  <a:cubicBezTo>
                    <a:pt x="1435" y="1235"/>
                    <a:pt x="1102" y="701"/>
                    <a:pt x="735" y="234"/>
                  </a:cubicBezTo>
                  <a:cubicBezTo>
                    <a:pt x="670" y="169"/>
                    <a:pt x="522" y="132"/>
                    <a:pt x="398" y="132"/>
                  </a:cubicBezTo>
                  <a:cubicBezTo>
                    <a:pt x="330" y="132"/>
                    <a:pt x="270" y="144"/>
                    <a:pt x="234" y="167"/>
                  </a:cubicBezTo>
                  <a:cubicBezTo>
                    <a:pt x="134" y="301"/>
                    <a:pt x="1" y="534"/>
                    <a:pt x="67" y="701"/>
                  </a:cubicBezTo>
                  <a:cubicBezTo>
                    <a:pt x="168" y="1034"/>
                    <a:pt x="334" y="1368"/>
                    <a:pt x="568" y="1635"/>
                  </a:cubicBezTo>
                  <a:cubicBezTo>
                    <a:pt x="801" y="1935"/>
                    <a:pt x="1102" y="2169"/>
                    <a:pt x="1302" y="2335"/>
                  </a:cubicBezTo>
                  <a:cubicBezTo>
                    <a:pt x="968" y="2869"/>
                    <a:pt x="635" y="3269"/>
                    <a:pt x="434" y="3736"/>
                  </a:cubicBezTo>
                  <a:cubicBezTo>
                    <a:pt x="334" y="3903"/>
                    <a:pt x="368" y="4303"/>
                    <a:pt x="501" y="4370"/>
                  </a:cubicBezTo>
                  <a:cubicBezTo>
                    <a:pt x="612" y="4459"/>
                    <a:pt x="798" y="4504"/>
                    <a:pt x="978" y="4504"/>
                  </a:cubicBezTo>
                  <a:cubicBezTo>
                    <a:pt x="1068" y="4504"/>
                    <a:pt x="1157" y="4492"/>
                    <a:pt x="1235" y="4470"/>
                  </a:cubicBezTo>
                  <a:cubicBezTo>
                    <a:pt x="1402" y="4404"/>
                    <a:pt x="1602" y="4203"/>
                    <a:pt x="1702" y="4003"/>
                  </a:cubicBezTo>
                  <a:cubicBezTo>
                    <a:pt x="1935" y="3536"/>
                    <a:pt x="2102" y="3036"/>
                    <a:pt x="2302" y="2536"/>
                  </a:cubicBezTo>
                  <a:lnTo>
                    <a:pt x="4771" y="2536"/>
                  </a:lnTo>
                  <a:cubicBezTo>
                    <a:pt x="4637" y="3003"/>
                    <a:pt x="4504" y="3436"/>
                    <a:pt x="4437" y="3903"/>
                  </a:cubicBezTo>
                  <a:cubicBezTo>
                    <a:pt x="4404" y="4037"/>
                    <a:pt x="4537" y="4270"/>
                    <a:pt x="4637" y="4337"/>
                  </a:cubicBezTo>
                  <a:cubicBezTo>
                    <a:pt x="4660" y="4343"/>
                    <a:pt x="4687" y="4345"/>
                    <a:pt x="4716" y="4345"/>
                  </a:cubicBezTo>
                  <a:cubicBezTo>
                    <a:pt x="4858" y="4345"/>
                    <a:pt x="5055" y="4281"/>
                    <a:pt x="5138" y="4170"/>
                  </a:cubicBezTo>
                  <a:cubicBezTo>
                    <a:pt x="5438" y="3836"/>
                    <a:pt x="5738" y="3470"/>
                    <a:pt x="5905" y="3036"/>
                  </a:cubicBezTo>
                  <a:cubicBezTo>
                    <a:pt x="6105" y="2569"/>
                    <a:pt x="6372" y="2502"/>
                    <a:pt x="6806" y="2502"/>
                  </a:cubicBezTo>
                  <a:lnTo>
                    <a:pt x="18414" y="2502"/>
                  </a:lnTo>
                  <a:cubicBezTo>
                    <a:pt x="18614" y="2502"/>
                    <a:pt x="18848" y="2369"/>
                    <a:pt x="19048" y="2269"/>
                  </a:cubicBezTo>
                  <a:cubicBezTo>
                    <a:pt x="18848" y="2202"/>
                    <a:pt x="18614" y="2069"/>
                    <a:pt x="18414" y="2069"/>
                  </a:cubicBezTo>
                  <a:lnTo>
                    <a:pt x="6472" y="2069"/>
                  </a:lnTo>
                  <a:cubicBezTo>
                    <a:pt x="5605" y="2069"/>
                    <a:pt x="5638" y="2069"/>
                    <a:pt x="5371" y="1268"/>
                  </a:cubicBezTo>
                  <a:cubicBezTo>
                    <a:pt x="5238" y="901"/>
                    <a:pt x="5004" y="501"/>
                    <a:pt x="4737" y="201"/>
                  </a:cubicBezTo>
                  <a:cubicBezTo>
                    <a:pt x="4637" y="67"/>
                    <a:pt x="4337" y="67"/>
                    <a:pt x="4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6298837" y="789528"/>
              <a:ext cx="84141" cy="77764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6076579" y="79111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6530620" y="781592"/>
              <a:ext cx="55565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6721127" y="792702"/>
              <a:ext cx="52390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5674927" y="776832"/>
              <a:ext cx="55564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5865434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5033554" y="78794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4811296" y="79111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5265337" y="780006"/>
              <a:ext cx="53977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5455844" y="792702"/>
              <a:ext cx="52389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4409643" y="776832"/>
              <a:ext cx="55565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4600150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6173420" y="429367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5951162" y="429684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6405203" y="4287322"/>
              <a:ext cx="55564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6595710" y="4298431"/>
              <a:ext cx="53977" cy="58720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5549509" y="4282561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5740016" y="4295257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4908136" y="4293670"/>
              <a:ext cx="84141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4685878" y="429684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5139920" y="4285735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9" name="Google Shape;1179;p39"/>
            <p:cNvSpPr/>
            <p:nvPr/>
          </p:nvSpPr>
          <p:spPr>
            <a:xfrm>
              <a:off x="5330426" y="4298431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4284227" y="4282561"/>
              <a:ext cx="55564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4474733" y="4293670"/>
              <a:ext cx="53977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339971" name="Google Shape;1182;p39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4" t="18671" r="2953" b="7001"/>
          <a:stretch>
            <a:fillRect/>
          </a:stretch>
        </p:blipFill>
        <p:spPr bwMode="auto">
          <a:xfrm>
            <a:off x="891951" y="1661014"/>
            <a:ext cx="3558116" cy="378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1864" y="12403"/>
            <a:ext cx="7840136" cy="6858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18193"/>
            <a:ext cx="4318831" cy="36258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36854" y="276552"/>
            <a:ext cx="7350346" cy="5543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Cụm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chẳng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khẳng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cốt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tin.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--&gt;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tầm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vóc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giàu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tin.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thô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thịt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hồn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en-US" sz="28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đục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kê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endParaRPr lang="en-US" sz="2800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sz="28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làmphong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tục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Y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đậm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vẫn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đựng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535517"/>
            <a:ext cx="4332816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469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970" name="Google Shape;1151;p39"/>
          <p:cNvGrpSpPr>
            <a:grpSpLocks/>
          </p:cNvGrpSpPr>
          <p:nvPr/>
        </p:nvGrpSpPr>
        <p:grpSpPr bwMode="auto">
          <a:xfrm>
            <a:off x="4406900" y="905934"/>
            <a:ext cx="6064251" cy="5046133"/>
            <a:chOff x="3304703" y="680023"/>
            <a:chExt cx="4548353" cy="3783458"/>
          </a:xfrm>
        </p:grpSpPr>
        <p:sp>
          <p:nvSpPr>
            <p:cNvPr id="1152" name="Google Shape;1152;p39"/>
            <p:cNvSpPr/>
            <p:nvPr/>
          </p:nvSpPr>
          <p:spPr>
            <a:xfrm>
              <a:off x="7802254" y="849835"/>
              <a:ext cx="50802" cy="3447010"/>
            </a:xfrm>
            <a:custGeom>
              <a:avLst/>
              <a:gdLst/>
              <a:ahLst/>
              <a:cxnLst/>
              <a:rect l="l" t="t" r="r" b="b"/>
              <a:pathLst>
                <a:path w="1001" h="68716" extrusionOk="0">
                  <a:moveTo>
                    <a:pt x="334" y="0"/>
                  </a:moveTo>
                  <a:cubicBezTo>
                    <a:pt x="234" y="600"/>
                    <a:pt x="200" y="1168"/>
                    <a:pt x="234" y="1768"/>
                  </a:cubicBezTo>
                  <a:cubicBezTo>
                    <a:pt x="334" y="3836"/>
                    <a:pt x="534" y="5904"/>
                    <a:pt x="567" y="8006"/>
                  </a:cubicBezTo>
                  <a:cubicBezTo>
                    <a:pt x="634" y="10441"/>
                    <a:pt x="567" y="12909"/>
                    <a:pt x="534" y="15378"/>
                  </a:cubicBezTo>
                  <a:cubicBezTo>
                    <a:pt x="434" y="21082"/>
                    <a:pt x="300" y="26752"/>
                    <a:pt x="234" y="32457"/>
                  </a:cubicBezTo>
                  <a:cubicBezTo>
                    <a:pt x="200" y="36293"/>
                    <a:pt x="234" y="40162"/>
                    <a:pt x="200" y="43998"/>
                  </a:cubicBezTo>
                  <a:cubicBezTo>
                    <a:pt x="167" y="49068"/>
                    <a:pt x="67" y="54139"/>
                    <a:pt x="33" y="59209"/>
                  </a:cubicBezTo>
                  <a:cubicBezTo>
                    <a:pt x="0" y="61177"/>
                    <a:pt x="0" y="63145"/>
                    <a:pt x="33" y="65113"/>
                  </a:cubicBezTo>
                  <a:cubicBezTo>
                    <a:pt x="33" y="66081"/>
                    <a:pt x="67" y="67048"/>
                    <a:pt x="100" y="68049"/>
                  </a:cubicBezTo>
                  <a:cubicBezTo>
                    <a:pt x="100" y="68282"/>
                    <a:pt x="267" y="68516"/>
                    <a:pt x="334" y="68716"/>
                  </a:cubicBezTo>
                  <a:lnTo>
                    <a:pt x="534" y="68716"/>
                  </a:lnTo>
                  <a:cubicBezTo>
                    <a:pt x="567" y="68416"/>
                    <a:pt x="667" y="68115"/>
                    <a:pt x="634" y="67849"/>
                  </a:cubicBezTo>
                  <a:cubicBezTo>
                    <a:pt x="600" y="65847"/>
                    <a:pt x="500" y="63846"/>
                    <a:pt x="500" y="61844"/>
                  </a:cubicBezTo>
                  <a:cubicBezTo>
                    <a:pt x="534" y="57808"/>
                    <a:pt x="634" y="53772"/>
                    <a:pt x="667" y="49736"/>
                  </a:cubicBezTo>
                  <a:cubicBezTo>
                    <a:pt x="701" y="45633"/>
                    <a:pt x="667" y="41496"/>
                    <a:pt x="701" y="37393"/>
                  </a:cubicBezTo>
                  <a:cubicBezTo>
                    <a:pt x="767" y="33157"/>
                    <a:pt x="901" y="28887"/>
                    <a:pt x="934" y="24651"/>
                  </a:cubicBezTo>
                  <a:cubicBezTo>
                    <a:pt x="1001" y="20815"/>
                    <a:pt x="1001" y="16979"/>
                    <a:pt x="1001" y="13143"/>
                  </a:cubicBezTo>
                  <a:cubicBezTo>
                    <a:pt x="1001" y="10708"/>
                    <a:pt x="967" y="8273"/>
                    <a:pt x="901" y="5838"/>
                  </a:cubicBezTo>
                  <a:cubicBezTo>
                    <a:pt x="834" y="4203"/>
                    <a:pt x="600" y="2569"/>
                    <a:pt x="434" y="934"/>
                  </a:cubicBezTo>
                  <a:cubicBezTo>
                    <a:pt x="400" y="600"/>
                    <a:pt x="367" y="30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3304703" y="826029"/>
              <a:ext cx="57152" cy="3510490"/>
            </a:xfrm>
            <a:custGeom>
              <a:avLst/>
              <a:gdLst/>
              <a:ahLst/>
              <a:cxnLst/>
              <a:rect l="l" t="t" r="r" b="b"/>
              <a:pathLst>
                <a:path w="1135" h="69984" extrusionOk="0">
                  <a:moveTo>
                    <a:pt x="567" y="0"/>
                  </a:moveTo>
                  <a:lnTo>
                    <a:pt x="567" y="267"/>
                  </a:lnTo>
                  <a:cubicBezTo>
                    <a:pt x="601" y="2135"/>
                    <a:pt x="500" y="4570"/>
                    <a:pt x="500" y="6438"/>
                  </a:cubicBezTo>
                  <a:cubicBezTo>
                    <a:pt x="434" y="11708"/>
                    <a:pt x="0" y="16945"/>
                    <a:pt x="100" y="22183"/>
                  </a:cubicBezTo>
                  <a:cubicBezTo>
                    <a:pt x="234" y="29354"/>
                    <a:pt x="67" y="36526"/>
                    <a:pt x="134" y="43698"/>
                  </a:cubicBezTo>
                  <a:cubicBezTo>
                    <a:pt x="134" y="48568"/>
                    <a:pt x="300" y="53472"/>
                    <a:pt x="400" y="58342"/>
                  </a:cubicBezTo>
                  <a:cubicBezTo>
                    <a:pt x="467" y="62111"/>
                    <a:pt x="567" y="65847"/>
                    <a:pt x="634" y="69583"/>
                  </a:cubicBezTo>
                  <a:cubicBezTo>
                    <a:pt x="667" y="69717"/>
                    <a:pt x="834" y="69850"/>
                    <a:pt x="901" y="69983"/>
                  </a:cubicBezTo>
                  <a:cubicBezTo>
                    <a:pt x="1001" y="69850"/>
                    <a:pt x="1134" y="69717"/>
                    <a:pt x="1134" y="69583"/>
                  </a:cubicBezTo>
                  <a:cubicBezTo>
                    <a:pt x="1134" y="67849"/>
                    <a:pt x="1101" y="66081"/>
                    <a:pt x="1068" y="64313"/>
                  </a:cubicBezTo>
                  <a:cubicBezTo>
                    <a:pt x="1034" y="62278"/>
                    <a:pt x="967" y="60276"/>
                    <a:pt x="934" y="58242"/>
                  </a:cubicBezTo>
                  <a:cubicBezTo>
                    <a:pt x="834" y="53305"/>
                    <a:pt x="734" y="48368"/>
                    <a:pt x="667" y="43398"/>
                  </a:cubicBezTo>
                  <a:cubicBezTo>
                    <a:pt x="634" y="40562"/>
                    <a:pt x="634" y="37727"/>
                    <a:pt x="634" y="34892"/>
                  </a:cubicBezTo>
                  <a:cubicBezTo>
                    <a:pt x="634" y="30622"/>
                    <a:pt x="634" y="26352"/>
                    <a:pt x="634" y="22082"/>
                  </a:cubicBezTo>
                  <a:cubicBezTo>
                    <a:pt x="634" y="19147"/>
                    <a:pt x="634" y="16212"/>
                    <a:pt x="701" y="13243"/>
                  </a:cubicBezTo>
                  <a:cubicBezTo>
                    <a:pt x="767" y="9840"/>
                    <a:pt x="1101" y="6471"/>
                    <a:pt x="867" y="3069"/>
                  </a:cubicBezTo>
                  <a:cubicBezTo>
                    <a:pt x="801" y="2235"/>
                    <a:pt x="767" y="834"/>
                    <a:pt x="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3328517" y="692719"/>
              <a:ext cx="914433" cy="265033"/>
            </a:xfrm>
            <a:custGeom>
              <a:avLst/>
              <a:gdLst/>
              <a:ahLst/>
              <a:cxnLst/>
              <a:rect l="l" t="t" r="r" b="b"/>
              <a:pathLst>
                <a:path w="18247" h="5256" extrusionOk="0">
                  <a:moveTo>
                    <a:pt x="13410" y="368"/>
                  </a:moveTo>
                  <a:lnTo>
                    <a:pt x="13410" y="368"/>
                  </a:lnTo>
                  <a:cubicBezTo>
                    <a:pt x="13009" y="1102"/>
                    <a:pt x="12376" y="1469"/>
                    <a:pt x="11742" y="1869"/>
                  </a:cubicBezTo>
                  <a:cubicBezTo>
                    <a:pt x="11875" y="1202"/>
                    <a:pt x="12743" y="401"/>
                    <a:pt x="13410" y="368"/>
                  </a:cubicBezTo>
                  <a:close/>
                  <a:moveTo>
                    <a:pt x="17592" y="563"/>
                  </a:moveTo>
                  <a:cubicBezTo>
                    <a:pt x="17610" y="563"/>
                    <a:pt x="17628" y="564"/>
                    <a:pt x="17646" y="568"/>
                  </a:cubicBezTo>
                  <a:cubicBezTo>
                    <a:pt x="17779" y="601"/>
                    <a:pt x="17813" y="735"/>
                    <a:pt x="17779" y="868"/>
                  </a:cubicBezTo>
                  <a:cubicBezTo>
                    <a:pt x="17746" y="1035"/>
                    <a:pt x="17613" y="1168"/>
                    <a:pt x="17479" y="1268"/>
                  </a:cubicBezTo>
                  <a:cubicBezTo>
                    <a:pt x="17346" y="1335"/>
                    <a:pt x="17212" y="1435"/>
                    <a:pt x="17079" y="1502"/>
                  </a:cubicBezTo>
                  <a:cubicBezTo>
                    <a:pt x="16728" y="1598"/>
                    <a:pt x="16407" y="1938"/>
                    <a:pt x="16001" y="1938"/>
                  </a:cubicBezTo>
                  <a:cubicBezTo>
                    <a:pt x="15982" y="1938"/>
                    <a:pt x="15964" y="1937"/>
                    <a:pt x="15945" y="1936"/>
                  </a:cubicBezTo>
                  <a:cubicBezTo>
                    <a:pt x="15978" y="1902"/>
                    <a:pt x="16012" y="1902"/>
                    <a:pt x="16012" y="1869"/>
                  </a:cubicBezTo>
                  <a:cubicBezTo>
                    <a:pt x="16045" y="1802"/>
                    <a:pt x="16078" y="1769"/>
                    <a:pt x="16112" y="1735"/>
                  </a:cubicBezTo>
                  <a:cubicBezTo>
                    <a:pt x="16312" y="1502"/>
                    <a:pt x="16545" y="1302"/>
                    <a:pt x="16745" y="1068"/>
                  </a:cubicBezTo>
                  <a:lnTo>
                    <a:pt x="16712" y="1068"/>
                  </a:lnTo>
                  <a:cubicBezTo>
                    <a:pt x="16845" y="935"/>
                    <a:pt x="17012" y="835"/>
                    <a:pt x="17179" y="735"/>
                  </a:cubicBezTo>
                  <a:cubicBezTo>
                    <a:pt x="17298" y="675"/>
                    <a:pt x="17444" y="563"/>
                    <a:pt x="17592" y="563"/>
                  </a:cubicBezTo>
                  <a:close/>
                  <a:moveTo>
                    <a:pt x="16012" y="2636"/>
                  </a:moveTo>
                  <a:lnTo>
                    <a:pt x="16012" y="2636"/>
                  </a:lnTo>
                  <a:cubicBezTo>
                    <a:pt x="16812" y="2903"/>
                    <a:pt x="17279" y="3503"/>
                    <a:pt x="17379" y="4237"/>
                  </a:cubicBezTo>
                  <a:cubicBezTo>
                    <a:pt x="16745" y="3970"/>
                    <a:pt x="16212" y="3370"/>
                    <a:pt x="16012" y="2636"/>
                  </a:cubicBezTo>
                  <a:close/>
                  <a:moveTo>
                    <a:pt x="11675" y="2569"/>
                  </a:moveTo>
                  <a:lnTo>
                    <a:pt x="11675" y="2569"/>
                  </a:lnTo>
                  <a:cubicBezTo>
                    <a:pt x="12542" y="2769"/>
                    <a:pt x="13176" y="3603"/>
                    <a:pt x="13176" y="4604"/>
                  </a:cubicBezTo>
                  <a:cubicBezTo>
                    <a:pt x="12642" y="3904"/>
                    <a:pt x="12175" y="3270"/>
                    <a:pt x="11675" y="2569"/>
                  </a:cubicBezTo>
                  <a:close/>
                  <a:moveTo>
                    <a:pt x="12843" y="1"/>
                  </a:moveTo>
                  <a:cubicBezTo>
                    <a:pt x="12743" y="1"/>
                    <a:pt x="12676" y="68"/>
                    <a:pt x="12609" y="101"/>
                  </a:cubicBezTo>
                  <a:cubicBezTo>
                    <a:pt x="11942" y="635"/>
                    <a:pt x="11375" y="1235"/>
                    <a:pt x="11175" y="2102"/>
                  </a:cubicBezTo>
                  <a:lnTo>
                    <a:pt x="11108" y="2102"/>
                  </a:lnTo>
                  <a:cubicBezTo>
                    <a:pt x="8406" y="2202"/>
                    <a:pt x="5704" y="2302"/>
                    <a:pt x="3002" y="2403"/>
                  </a:cubicBezTo>
                  <a:cubicBezTo>
                    <a:pt x="2635" y="2419"/>
                    <a:pt x="2268" y="2419"/>
                    <a:pt x="1901" y="2419"/>
                  </a:cubicBezTo>
                  <a:cubicBezTo>
                    <a:pt x="1535" y="2419"/>
                    <a:pt x="1168" y="2419"/>
                    <a:pt x="801" y="2436"/>
                  </a:cubicBezTo>
                  <a:cubicBezTo>
                    <a:pt x="534" y="2469"/>
                    <a:pt x="267" y="2569"/>
                    <a:pt x="0" y="2636"/>
                  </a:cubicBezTo>
                  <a:cubicBezTo>
                    <a:pt x="601" y="2703"/>
                    <a:pt x="1168" y="2703"/>
                    <a:pt x="1735" y="2703"/>
                  </a:cubicBezTo>
                  <a:cubicBezTo>
                    <a:pt x="3269" y="2669"/>
                    <a:pt x="4837" y="2669"/>
                    <a:pt x="6371" y="2669"/>
                  </a:cubicBezTo>
                  <a:cubicBezTo>
                    <a:pt x="7839" y="2636"/>
                    <a:pt x="9273" y="2536"/>
                    <a:pt x="10741" y="2503"/>
                  </a:cubicBezTo>
                  <a:cubicBezTo>
                    <a:pt x="10875" y="2503"/>
                    <a:pt x="11108" y="2603"/>
                    <a:pt x="11175" y="2703"/>
                  </a:cubicBezTo>
                  <a:cubicBezTo>
                    <a:pt x="11708" y="3403"/>
                    <a:pt x="12209" y="4137"/>
                    <a:pt x="12709" y="4838"/>
                  </a:cubicBezTo>
                  <a:cubicBezTo>
                    <a:pt x="12859" y="5037"/>
                    <a:pt x="13027" y="5255"/>
                    <a:pt x="13228" y="5255"/>
                  </a:cubicBezTo>
                  <a:cubicBezTo>
                    <a:pt x="13296" y="5255"/>
                    <a:pt x="13367" y="5230"/>
                    <a:pt x="13443" y="5171"/>
                  </a:cubicBezTo>
                  <a:cubicBezTo>
                    <a:pt x="13643" y="5038"/>
                    <a:pt x="13777" y="4604"/>
                    <a:pt x="13710" y="4371"/>
                  </a:cubicBezTo>
                  <a:cubicBezTo>
                    <a:pt x="13543" y="3737"/>
                    <a:pt x="13243" y="3136"/>
                    <a:pt x="12976" y="2503"/>
                  </a:cubicBezTo>
                  <a:lnTo>
                    <a:pt x="15378" y="2503"/>
                  </a:lnTo>
                  <a:cubicBezTo>
                    <a:pt x="15545" y="3270"/>
                    <a:pt x="15945" y="3870"/>
                    <a:pt x="16545" y="4337"/>
                  </a:cubicBezTo>
                  <a:cubicBezTo>
                    <a:pt x="16806" y="4546"/>
                    <a:pt x="17046" y="4897"/>
                    <a:pt x="17378" y="4897"/>
                  </a:cubicBezTo>
                  <a:cubicBezTo>
                    <a:pt x="17471" y="4897"/>
                    <a:pt x="17570" y="4870"/>
                    <a:pt x="17679" y="4804"/>
                  </a:cubicBezTo>
                  <a:cubicBezTo>
                    <a:pt x="18013" y="4671"/>
                    <a:pt x="17946" y="4037"/>
                    <a:pt x="17579" y="3437"/>
                  </a:cubicBezTo>
                  <a:cubicBezTo>
                    <a:pt x="17312" y="3003"/>
                    <a:pt x="16946" y="2669"/>
                    <a:pt x="16645" y="2302"/>
                  </a:cubicBezTo>
                  <a:cubicBezTo>
                    <a:pt x="16979" y="2069"/>
                    <a:pt x="17312" y="1869"/>
                    <a:pt x="17646" y="1635"/>
                  </a:cubicBezTo>
                  <a:cubicBezTo>
                    <a:pt x="17946" y="1435"/>
                    <a:pt x="18246" y="1135"/>
                    <a:pt x="18213" y="735"/>
                  </a:cubicBezTo>
                  <a:cubicBezTo>
                    <a:pt x="18184" y="380"/>
                    <a:pt x="17892" y="156"/>
                    <a:pt x="17548" y="156"/>
                  </a:cubicBezTo>
                  <a:cubicBezTo>
                    <a:pt x="17503" y="156"/>
                    <a:pt x="17458" y="160"/>
                    <a:pt x="17413" y="168"/>
                  </a:cubicBezTo>
                  <a:cubicBezTo>
                    <a:pt x="17046" y="268"/>
                    <a:pt x="16712" y="501"/>
                    <a:pt x="16445" y="735"/>
                  </a:cubicBezTo>
                  <a:cubicBezTo>
                    <a:pt x="16145" y="1002"/>
                    <a:pt x="15878" y="1302"/>
                    <a:pt x="15678" y="1635"/>
                  </a:cubicBezTo>
                  <a:cubicBezTo>
                    <a:pt x="15645" y="1702"/>
                    <a:pt x="15645" y="1735"/>
                    <a:pt x="15645" y="1769"/>
                  </a:cubicBezTo>
                  <a:cubicBezTo>
                    <a:pt x="15611" y="1769"/>
                    <a:pt x="15611" y="1802"/>
                    <a:pt x="15611" y="1802"/>
                  </a:cubicBezTo>
                  <a:cubicBezTo>
                    <a:pt x="15545" y="1902"/>
                    <a:pt x="15411" y="2002"/>
                    <a:pt x="15311" y="2002"/>
                  </a:cubicBezTo>
                  <a:cubicBezTo>
                    <a:pt x="14344" y="2036"/>
                    <a:pt x="13376" y="2036"/>
                    <a:pt x="12409" y="2036"/>
                  </a:cubicBezTo>
                  <a:cubicBezTo>
                    <a:pt x="12776" y="1669"/>
                    <a:pt x="13210" y="1368"/>
                    <a:pt x="13543" y="968"/>
                  </a:cubicBezTo>
                  <a:cubicBezTo>
                    <a:pt x="13710" y="768"/>
                    <a:pt x="13677" y="401"/>
                    <a:pt x="13777" y="101"/>
                  </a:cubicBezTo>
                  <a:cubicBezTo>
                    <a:pt x="13443" y="68"/>
                    <a:pt x="13143" y="34"/>
                    <a:pt x="12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6983074" y="680023"/>
              <a:ext cx="809654" cy="266620"/>
            </a:xfrm>
            <a:custGeom>
              <a:avLst/>
              <a:gdLst/>
              <a:ahLst/>
              <a:cxnLst/>
              <a:rect l="l" t="t" r="r" b="b"/>
              <a:pathLst>
                <a:path w="16145" h="5309" extrusionOk="0">
                  <a:moveTo>
                    <a:pt x="667" y="1168"/>
                  </a:moveTo>
                  <a:lnTo>
                    <a:pt x="1601" y="2569"/>
                  </a:lnTo>
                  <a:cubicBezTo>
                    <a:pt x="1568" y="2603"/>
                    <a:pt x="1534" y="2636"/>
                    <a:pt x="1468" y="2670"/>
                  </a:cubicBezTo>
                  <a:cubicBezTo>
                    <a:pt x="867" y="2403"/>
                    <a:pt x="600" y="1902"/>
                    <a:pt x="534" y="1269"/>
                  </a:cubicBezTo>
                  <a:cubicBezTo>
                    <a:pt x="567" y="1235"/>
                    <a:pt x="634" y="1202"/>
                    <a:pt x="667" y="1168"/>
                  </a:cubicBezTo>
                  <a:close/>
                  <a:moveTo>
                    <a:pt x="4170" y="601"/>
                  </a:moveTo>
                  <a:cubicBezTo>
                    <a:pt x="4870" y="902"/>
                    <a:pt x="5471" y="1936"/>
                    <a:pt x="5437" y="2670"/>
                  </a:cubicBezTo>
                  <a:cubicBezTo>
                    <a:pt x="4803" y="2036"/>
                    <a:pt x="4403" y="1402"/>
                    <a:pt x="4170" y="601"/>
                  </a:cubicBezTo>
                  <a:close/>
                  <a:moveTo>
                    <a:pt x="1835" y="3470"/>
                  </a:moveTo>
                  <a:lnTo>
                    <a:pt x="1835" y="3470"/>
                  </a:lnTo>
                  <a:cubicBezTo>
                    <a:pt x="1742" y="4182"/>
                    <a:pt x="1448" y="4578"/>
                    <a:pt x="979" y="4578"/>
                  </a:cubicBezTo>
                  <a:cubicBezTo>
                    <a:pt x="943" y="4578"/>
                    <a:pt x="906" y="4576"/>
                    <a:pt x="867" y="4571"/>
                  </a:cubicBezTo>
                  <a:cubicBezTo>
                    <a:pt x="1201" y="4204"/>
                    <a:pt x="1501" y="3837"/>
                    <a:pt x="1835" y="3470"/>
                  </a:cubicBezTo>
                  <a:close/>
                  <a:moveTo>
                    <a:pt x="5204" y="3737"/>
                  </a:moveTo>
                  <a:cubicBezTo>
                    <a:pt x="5270" y="3770"/>
                    <a:pt x="5304" y="3804"/>
                    <a:pt x="5371" y="3837"/>
                  </a:cubicBezTo>
                  <a:cubicBezTo>
                    <a:pt x="5170" y="4171"/>
                    <a:pt x="4970" y="4471"/>
                    <a:pt x="4737" y="4804"/>
                  </a:cubicBezTo>
                  <a:lnTo>
                    <a:pt x="4570" y="4704"/>
                  </a:lnTo>
                  <a:cubicBezTo>
                    <a:pt x="4770" y="4371"/>
                    <a:pt x="5004" y="4037"/>
                    <a:pt x="5204" y="3737"/>
                  </a:cubicBezTo>
                  <a:close/>
                  <a:moveTo>
                    <a:pt x="4103" y="1"/>
                  </a:moveTo>
                  <a:cubicBezTo>
                    <a:pt x="4029" y="1"/>
                    <a:pt x="3958" y="12"/>
                    <a:pt x="3903" y="34"/>
                  </a:cubicBezTo>
                  <a:cubicBezTo>
                    <a:pt x="3803" y="101"/>
                    <a:pt x="3703" y="435"/>
                    <a:pt x="3736" y="601"/>
                  </a:cubicBezTo>
                  <a:cubicBezTo>
                    <a:pt x="3903" y="1068"/>
                    <a:pt x="4103" y="1535"/>
                    <a:pt x="4336" y="2002"/>
                  </a:cubicBezTo>
                  <a:cubicBezTo>
                    <a:pt x="4437" y="2236"/>
                    <a:pt x="4603" y="2403"/>
                    <a:pt x="4737" y="2670"/>
                  </a:cubicBezTo>
                  <a:cubicBezTo>
                    <a:pt x="4225" y="2670"/>
                    <a:pt x="3729" y="2655"/>
                    <a:pt x="3237" y="2655"/>
                  </a:cubicBezTo>
                  <a:cubicBezTo>
                    <a:pt x="2991" y="2655"/>
                    <a:pt x="2746" y="2658"/>
                    <a:pt x="2502" y="2670"/>
                  </a:cubicBezTo>
                  <a:cubicBezTo>
                    <a:pt x="2335" y="2670"/>
                    <a:pt x="2135" y="2770"/>
                    <a:pt x="1868" y="2836"/>
                  </a:cubicBezTo>
                  <a:cubicBezTo>
                    <a:pt x="1935" y="2002"/>
                    <a:pt x="1468" y="1335"/>
                    <a:pt x="901" y="768"/>
                  </a:cubicBezTo>
                  <a:cubicBezTo>
                    <a:pt x="781" y="649"/>
                    <a:pt x="529" y="529"/>
                    <a:pt x="405" y="529"/>
                  </a:cubicBezTo>
                  <a:cubicBezTo>
                    <a:pt x="390" y="529"/>
                    <a:pt x="378" y="531"/>
                    <a:pt x="367" y="535"/>
                  </a:cubicBezTo>
                  <a:cubicBezTo>
                    <a:pt x="200" y="635"/>
                    <a:pt x="100" y="902"/>
                    <a:pt x="33" y="1102"/>
                  </a:cubicBezTo>
                  <a:cubicBezTo>
                    <a:pt x="0" y="1235"/>
                    <a:pt x="100" y="1435"/>
                    <a:pt x="133" y="1602"/>
                  </a:cubicBezTo>
                  <a:cubicBezTo>
                    <a:pt x="300" y="2336"/>
                    <a:pt x="767" y="2836"/>
                    <a:pt x="1434" y="3203"/>
                  </a:cubicBezTo>
                  <a:cubicBezTo>
                    <a:pt x="1134" y="3570"/>
                    <a:pt x="834" y="3870"/>
                    <a:pt x="600" y="4237"/>
                  </a:cubicBezTo>
                  <a:cubicBezTo>
                    <a:pt x="500" y="4437"/>
                    <a:pt x="467" y="4838"/>
                    <a:pt x="600" y="4938"/>
                  </a:cubicBezTo>
                  <a:cubicBezTo>
                    <a:pt x="692" y="5052"/>
                    <a:pt x="892" y="5103"/>
                    <a:pt x="1084" y="5103"/>
                  </a:cubicBezTo>
                  <a:cubicBezTo>
                    <a:pt x="1173" y="5103"/>
                    <a:pt x="1260" y="5092"/>
                    <a:pt x="1334" y="5071"/>
                  </a:cubicBezTo>
                  <a:cubicBezTo>
                    <a:pt x="1601" y="5005"/>
                    <a:pt x="1868" y="4771"/>
                    <a:pt x="2001" y="4538"/>
                  </a:cubicBezTo>
                  <a:cubicBezTo>
                    <a:pt x="2268" y="4104"/>
                    <a:pt x="2468" y="3604"/>
                    <a:pt x="2702" y="3137"/>
                  </a:cubicBezTo>
                  <a:lnTo>
                    <a:pt x="5204" y="3137"/>
                  </a:lnTo>
                  <a:cubicBezTo>
                    <a:pt x="4904" y="3470"/>
                    <a:pt x="4603" y="3770"/>
                    <a:pt x="4370" y="4104"/>
                  </a:cubicBezTo>
                  <a:cubicBezTo>
                    <a:pt x="4070" y="4571"/>
                    <a:pt x="4103" y="5105"/>
                    <a:pt x="4370" y="5238"/>
                  </a:cubicBezTo>
                  <a:cubicBezTo>
                    <a:pt x="4469" y="5288"/>
                    <a:pt x="4558" y="5309"/>
                    <a:pt x="4639" y="5309"/>
                  </a:cubicBezTo>
                  <a:cubicBezTo>
                    <a:pt x="4938" y="5309"/>
                    <a:pt x="5127" y="5022"/>
                    <a:pt x="5337" y="4838"/>
                  </a:cubicBezTo>
                  <a:cubicBezTo>
                    <a:pt x="5504" y="4704"/>
                    <a:pt x="5604" y="4538"/>
                    <a:pt x="5704" y="4337"/>
                  </a:cubicBezTo>
                  <a:cubicBezTo>
                    <a:pt x="5838" y="3937"/>
                    <a:pt x="5971" y="3537"/>
                    <a:pt x="6104" y="3137"/>
                  </a:cubicBezTo>
                  <a:cubicBezTo>
                    <a:pt x="6505" y="3137"/>
                    <a:pt x="6920" y="3122"/>
                    <a:pt x="7330" y="3122"/>
                  </a:cubicBezTo>
                  <a:cubicBezTo>
                    <a:pt x="7535" y="3122"/>
                    <a:pt x="7739" y="3125"/>
                    <a:pt x="7939" y="3137"/>
                  </a:cubicBezTo>
                  <a:cubicBezTo>
                    <a:pt x="10508" y="3170"/>
                    <a:pt x="13043" y="3237"/>
                    <a:pt x="15578" y="3270"/>
                  </a:cubicBezTo>
                  <a:cubicBezTo>
                    <a:pt x="15778" y="3270"/>
                    <a:pt x="15945" y="3070"/>
                    <a:pt x="16145" y="3003"/>
                  </a:cubicBezTo>
                  <a:cubicBezTo>
                    <a:pt x="15945" y="2936"/>
                    <a:pt x="15778" y="2836"/>
                    <a:pt x="15578" y="2836"/>
                  </a:cubicBezTo>
                  <a:cubicBezTo>
                    <a:pt x="14510" y="2836"/>
                    <a:pt x="13410" y="2870"/>
                    <a:pt x="12342" y="2870"/>
                  </a:cubicBezTo>
                  <a:cubicBezTo>
                    <a:pt x="10407" y="2836"/>
                    <a:pt x="8506" y="2736"/>
                    <a:pt x="6605" y="2703"/>
                  </a:cubicBezTo>
                  <a:cubicBezTo>
                    <a:pt x="6104" y="2703"/>
                    <a:pt x="5904" y="2569"/>
                    <a:pt x="5804" y="2069"/>
                  </a:cubicBezTo>
                  <a:cubicBezTo>
                    <a:pt x="5671" y="1235"/>
                    <a:pt x="5170" y="601"/>
                    <a:pt x="4503" y="134"/>
                  </a:cubicBezTo>
                  <a:cubicBezTo>
                    <a:pt x="4414" y="45"/>
                    <a:pt x="4251" y="1"/>
                    <a:pt x="4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3374556" y="4171469"/>
              <a:ext cx="690588" cy="292012"/>
            </a:xfrm>
            <a:custGeom>
              <a:avLst/>
              <a:gdLst/>
              <a:ahLst/>
              <a:cxnLst/>
              <a:rect l="l" t="t" r="r" b="b"/>
              <a:pathLst>
                <a:path w="13744" h="5821" extrusionOk="0">
                  <a:moveTo>
                    <a:pt x="7539" y="597"/>
                  </a:moveTo>
                  <a:cubicBezTo>
                    <a:pt x="7572" y="630"/>
                    <a:pt x="7606" y="663"/>
                    <a:pt x="7672" y="730"/>
                  </a:cubicBezTo>
                  <a:cubicBezTo>
                    <a:pt x="7272" y="1197"/>
                    <a:pt x="6905" y="1664"/>
                    <a:pt x="6505" y="2131"/>
                  </a:cubicBezTo>
                  <a:cubicBezTo>
                    <a:pt x="6505" y="1364"/>
                    <a:pt x="7038" y="997"/>
                    <a:pt x="7539" y="597"/>
                  </a:cubicBezTo>
                  <a:close/>
                  <a:moveTo>
                    <a:pt x="12993" y="883"/>
                  </a:moveTo>
                  <a:cubicBezTo>
                    <a:pt x="13046" y="883"/>
                    <a:pt x="13096" y="888"/>
                    <a:pt x="13143" y="897"/>
                  </a:cubicBezTo>
                  <a:cubicBezTo>
                    <a:pt x="12376" y="1531"/>
                    <a:pt x="11842" y="2398"/>
                    <a:pt x="10708" y="2431"/>
                  </a:cubicBezTo>
                  <a:cubicBezTo>
                    <a:pt x="11050" y="1715"/>
                    <a:pt x="12263" y="883"/>
                    <a:pt x="12993" y="883"/>
                  </a:cubicBezTo>
                  <a:close/>
                  <a:moveTo>
                    <a:pt x="10207" y="2898"/>
                  </a:moveTo>
                  <a:cubicBezTo>
                    <a:pt x="10674" y="3565"/>
                    <a:pt x="11108" y="4266"/>
                    <a:pt x="11575" y="4933"/>
                  </a:cubicBezTo>
                  <a:cubicBezTo>
                    <a:pt x="11508" y="4966"/>
                    <a:pt x="11442" y="5000"/>
                    <a:pt x="11375" y="5066"/>
                  </a:cubicBezTo>
                  <a:cubicBezTo>
                    <a:pt x="10941" y="4366"/>
                    <a:pt x="10508" y="3665"/>
                    <a:pt x="10074" y="2998"/>
                  </a:cubicBezTo>
                  <a:lnTo>
                    <a:pt x="10207" y="2898"/>
                  </a:lnTo>
                  <a:close/>
                  <a:moveTo>
                    <a:pt x="6305" y="3399"/>
                  </a:moveTo>
                  <a:lnTo>
                    <a:pt x="6305" y="3399"/>
                  </a:lnTo>
                  <a:cubicBezTo>
                    <a:pt x="7072" y="3799"/>
                    <a:pt x="7472" y="4399"/>
                    <a:pt x="7572" y="5333"/>
                  </a:cubicBezTo>
                  <a:cubicBezTo>
                    <a:pt x="6605" y="4966"/>
                    <a:pt x="6738" y="3999"/>
                    <a:pt x="6305" y="3399"/>
                  </a:cubicBezTo>
                  <a:close/>
                  <a:moveTo>
                    <a:pt x="7773" y="1"/>
                  </a:moveTo>
                  <a:cubicBezTo>
                    <a:pt x="7706" y="1"/>
                    <a:pt x="7626" y="31"/>
                    <a:pt x="7539" y="96"/>
                  </a:cubicBezTo>
                  <a:cubicBezTo>
                    <a:pt x="6872" y="630"/>
                    <a:pt x="6205" y="1130"/>
                    <a:pt x="6038" y="2031"/>
                  </a:cubicBezTo>
                  <a:cubicBezTo>
                    <a:pt x="6004" y="2331"/>
                    <a:pt x="6038" y="2598"/>
                    <a:pt x="6038" y="3032"/>
                  </a:cubicBezTo>
                  <a:lnTo>
                    <a:pt x="0" y="3032"/>
                  </a:lnTo>
                  <a:cubicBezTo>
                    <a:pt x="0" y="3098"/>
                    <a:pt x="0" y="3198"/>
                    <a:pt x="0" y="3265"/>
                  </a:cubicBezTo>
                  <a:lnTo>
                    <a:pt x="5604" y="3265"/>
                  </a:lnTo>
                  <a:cubicBezTo>
                    <a:pt x="5971" y="4032"/>
                    <a:pt x="6238" y="4666"/>
                    <a:pt x="6538" y="5267"/>
                  </a:cubicBezTo>
                  <a:cubicBezTo>
                    <a:pt x="6746" y="5605"/>
                    <a:pt x="7157" y="5821"/>
                    <a:pt x="7470" y="5821"/>
                  </a:cubicBezTo>
                  <a:cubicBezTo>
                    <a:pt x="7559" y="5821"/>
                    <a:pt x="7639" y="5804"/>
                    <a:pt x="7706" y="5767"/>
                  </a:cubicBezTo>
                  <a:cubicBezTo>
                    <a:pt x="8173" y="5467"/>
                    <a:pt x="8006" y="5033"/>
                    <a:pt x="7872" y="4699"/>
                  </a:cubicBezTo>
                  <a:cubicBezTo>
                    <a:pt x="7706" y="4232"/>
                    <a:pt x="7439" y="3799"/>
                    <a:pt x="7205" y="3332"/>
                  </a:cubicBezTo>
                  <a:lnTo>
                    <a:pt x="8206" y="3332"/>
                  </a:lnTo>
                  <a:cubicBezTo>
                    <a:pt x="9740" y="3332"/>
                    <a:pt x="9740" y="3365"/>
                    <a:pt x="10508" y="4699"/>
                  </a:cubicBezTo>
                  <a:cubicBezTo>
                    <a:pt x="10708" y="5000"/>
                    <a:pt x="10975" y="5267"/>
                    <a:pt x="11241" y="5467"/>
                  </a:cubicBezTo>
                  <a:cubicBezTo>
                    <a:pt x="11353" y="5556"/>
                    <a:pt x="11508" y="5556"/>
                    <a:pt x="11669" y="5556"/>
                  </a:cubicBezTo>
                  <a:cubicBezTo>
                    <a:pt x="11749" y="5556"/>
                    <a:pt x="11831" y="5556"/>
                    <a:pt x="11909" y="5567"/>
                  </a:cubicBezTo>
                  <a:cubicBezTo>
                    <a:pt x="11875" y="5333"/>
                    <a:pt x="11942" y="5100"/>
                    <a:pt x="11875" y="4900"/>
                  </a:cubicBezTo>
                  <a:cubicBezTo>
                    <a:pt x="11542" y="4299"/>
                    <a:pt x="11141" y="3699"/>
                    <a:pt x="10741" y="2998"/>
                  </a:cubicBezTo>
                  <a:cubicBezTo>
                    <a:pt x="11909" y="2932"/>
                    <a:pt x="12576" y="2098"/>
                    <a:pt x="13310" y="1397"/>
                  </a:cubicBezTo>
                  <a:cubicBezTo>
                    <a:pt x="13576" y="1197"/>
                    <a:pt x="13743" y="863"/>
                    <a:pt x="13510" y="630"/>
                  </a:cubicBezTo>
                  <a:cubicBezTo>
                    <a:pt x="13373" y="465"/>
                    <a:pt x="13077" y="346"/>
                    <a:pt x="12865" y="346"/>
                  </a:cubicBezTo>
                  <a:cubicBezTo>
                    <a:pt x="12820" y="346"/>
                    <a:pt x="12778" y="351"/>
                    <a:pt x="12743" y="363"/>
                  </a:cubicBezTo>
                  <a:cubicBezTo>
                    <a:pt x="11608" y="763"/>
                    <a:pt x="10574" y="1397"/>
                    <a:pt x="10041" y="2531"/>
                  </a:cubicBezTo>
                  <a:cubicBezTo>
                    <a:pt x="9874" y="2898"/>
                    <a:pt x="9674" y="2965"/>
                    <a:pt x="9373" y="2965"/>
                  </a:cubicBezTo>
                  <a:cubicBezTo>
                    <a:pt x="8540" y="2965"/>
                    <a:pt x="7706" y="2965"/>
                    <a:pt x="6872" y="2932"/>
                  </a:cubicBezTo>
                  <a:cubicBezTo>
                    <a:pt x="6738" y="2932"/>
                    <a:pt x="6605" y="2898"/>
                    <a:pt x="6471" y="2865"/>
                  </a:cubicBezTo>
                  <a:cubicBezTo>
                    <a:pt x="6938" y="2264"/>
                    <a:pt x="7372" y="1764"/>
                    <a:pt x="7706" y="1230"/>
                  </a:cubicBezTo>
                  <a:cubicBezTo>
                    <a:pt x="7872" y="997"/>
                    <a:pt x="7939" y="663"/>
                    <a:pt x="7972" y="330"/>
                  </a:cubicBezTo>
                  <a:cubicBezTo>
                    <a:pt x="7995" y="128"/>
                    <a:pt x="7912" y="1"/>
                    <a:pt x="7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6868770" y="4214319"/>
              <a:ext cx="955710" cy="226943"/>
            </a:xfrm>
            <a:custGeom>
              <a:avLst/>
              <a:gdLst/>
              <a:ahLst/>
              <a:cxnLst/>
              <a:rect l="l" t="t" r="r" b="b"/>
              <a:pathLst>
                <a:path w="19048" h="4504" extrusionOk="0">
                  <a:moveTo>
                    <a:pt x="601" y="634"/>
                  </a:moveTo>
                  <a:cubicBezTo>
                    <a:pt x="901" y="1001"/>
                    <a:pt x="1168" y="1335"/>
                    <a:pt x="1435" y="1702"/>
                  </a:cubicBezTo>
                  <a:cubicBezTo>
                    <a:pt x="1402" y="1735"/>
                    <a:pt x="1368" y="1768"/>
                    <a:pt x="1302" y="1835"/>
                  </a:cubicBezTo>
                  <a:cubicBezTo>
                    <a:pt x="1001" y="1468"/>
                    <a:pt x="735" y="1135"/>
                    <a:pt x="434" y="768"/>
                  </a:cubicBezTo>
                  <a:lnTo>
                    <a:pt x="601" y="634"/>
                  </a:lnTo>
                  <a:close/>
                  <a:moveTo>
                    <a:pt x="5471" y="2502"/>
                  </a:moveTo>
                  <a:cubicBezTo>
                    <a:pt x="5505" y="2536"/>
                    <a:pt x="5571" y="2569"/>
                    <a:pt x="5638" y="2602"/>
                  </a:cubicBezTo>
                  <a:cubicBezTo>
                    <a:pt x="5405" y="2969"/>
                    <a:pt x="5171" y="3336"/>
                    <a:pt x="4938" y="3703"/>
                  </a:cubicBezTo>
                  <a:cubicBezTo>
                    <a:pt x="4904" y="3670"/>
                    <a:pt x="4871" y="3636"/>
                    <a:pt x="4804" y="3603"/>
                  </a:cubicBezTo>
                  <a:cubicBezTo>
                    <a:pt x="4971" y="3203"/>
                    <a:pt x="5004" y="2702"/>
                    <a:pt x="5471" y="2502"/>
                  </a:cubicBezTo>
                  <a:close/>
                  <a:moveTo>
                    <a:pt x="1569" y="2836"/>
                  </a:moveTo>
                  <a:lnTo>
                    <a:pt x="1569" y="2836"/>
                  </a:lnTo>
                  <a:cubicBezTo>
                    <a:pt x="1402" y="3303"/>
                    <a:pt x="1402" y="3870"/>
                    <a:pt x="801" y="4237"/>
                  </a:cubicBezTo>
                  <a:cubicBezTo>
                    <a:pt x="701" y="3470"/>
                    <a:pt x="1102" y="3103"/>
                    <a:pt x="1569" y="2836"/>
                  </a:cubicBezTo>
                  <a:close/>
                  <a:moveTo>
                    <a:pt x="4104" y="0"/>
                  </a:moveTo>
                  <a:cubicBezTo>
                    <a:pt x="4070" y="234"/>
                    <a:pt x="3937" y="501"/>
                    <a:pt x="4004" y="701"/>
                  </a:cubicBezTo>
                  <a:cubicBezTo>
                    <a:pt x="4237" y="1168"/>
                    <a:pt x="4571" y="1602"/>
                    <a:pt x="4871" y="2069"/>
                  </a:cubicBezTo>
                  <a:cubicBezTo>
                    <a:pt x="4037" y="2069"/>
                    <a:pt x="3136" y="2069"/>
                    <a:pt x="2236" y="2035"/>
                  </a:cubicBezTo>
                  <a:cubicBezTo>
                    <a:pt x="2102" y="2035"/>
                    <a:pt x="1902" y="1835"/>
                    <a:pt x="1802" y="1702"/>
                  </a:cubicBezTo>
                  <a:cubicBezTo>
                    <a:pt x="1435" y="1235"/>
                    <a:pt x="1102" y="701"/>
                    <a:pt x="735" y="234"/>
                  </a:cubicBezTo>
                  <a:cubicBezTo>
                    <a:pt x="670" y="169"/>
                    <a:pt x="522" y="132"/>
                    <a:pt x="398" y="132"/>
                  </a:cubicBezTo>
                  <a:cubicBezTo>
                    <a:pt x="330" y="132"/>
                    <a:pt x="270" y="144"/>
                    <a:pt x="234" y="167"/>
                  </a:cubicBezTo>
                  <a:cubicBezTo>
                    <a:pt x="134" y="301"/>
                    <a:pt x="1" y="534"/>
                    <a:pt x="67" y="701"/>
                  </a:cubicBezTo>
                  <a:cubicBezTo>
                    <a:pt x="168" y="1034"/>
                    <a:pt x="334" y="1368"/>
                    <a:pt x="568" y="1635"/>
                  </a:cubicBezTo>
                  <a:cubicBezTo>
                    <a:pt x="801" y="1935"/>
                    <a:pt x="1102" y="2169"/>
                    <a:pt x="1302" y="2335"/>
                  </a:cubicBezTo>
                  <a:cubicBezTo>
                    <a:pt x="968" y="2869"/>
                    <a:pt x="635" y="3269"/>
                    <a:pt x="434" y="3736"/>
                  </a:cubicBezTo>
                  <a:cubicBezTo>
                    <a:pt x="334" y="3903"/>
                    <a:pt x="368" y="4303"/>
                    <a:pt x="501" y="4370"/>
                  </a:cubicBezTo>
                  <a:cubicBezTo>
                    <a:pt x="612" y="4459"/>
                    <a:pt x="798" y="4504"/>
                    <a:pt x="978" y="4504"/>
                  </a:cubicBezTo>
                  <a:cubicBezTo>
                    <a:pt x="1068" y="4504"/>
                    <a:pt x="1157" y="4492"/>
                    <a:pt x="1235" y="4470"/>
                  </a:cubicBezTo>
                  <a:cubicBezTo>
                    <a:pt x="1402" y="4404"/>
                    <a:pt x="1602" y="4203"/>
                    <a:pt x="1702" y="4003"/>
                  </a:cubicBezTo>
                  <a:cubicBezTo>
                    <a:pt x="1935" y="3536"/>
                    <a:pt x="2102" y="3036"/>
                    <a:pt x="2302" y="2536"/>
                  </a:cubicBezTo>
                  <a:lnTo>
                    <a:pt x="4771" y="2536"/>
                  </a:lnTo>
                  <a:cubicBezTo>
                    <a:pt x="4637" y="3003"/>
                    <a:pt x="4504" y="3436"/>
                    <a:pt x="4437" y="3903"/>
                  </a:cubicBezTo>
                  <a:cubicBezTo>
                    <a:pt x="4404" y="4037"/>
                    <a:pt x="4537" y="4270"/>
                    <a:pt x="4637" y="4337"/>
                  </a:cubicBezTo>
                  <a:cubicBezTo>
                    <a:pt x="4660" y="4343"/>
                    <a:pt x="4687" y="4345"/>
                    <a:pt x="4716" y="4345"/>
                  </a:cubicBezTo>
                  <a:cubicBezTo>
                    <a:pt x="4858" y="4345"/>
                    <a:pt x="5055" y="4281"/>
                    <a:pt x="5138" y="4170"/>
                  </a:cubicBezTo>
                  <a:cubicBezTo>
                    <a:pt x="5438" y="3836"/>
                    <a:pt x="5738" y="3470"/>
                    <a:pt x="5905" y="3036"/>
                  </a:cubicBezTo>
                  <a:cubicBezTo>
                    <a:pt x="6105" y="2569"/>
                    <a:pt x="6372" y="2502"/>
                    <a:pt x="6806" y="2502"/>
                  </a:cubicBezTo>
                  <a:lnTo>
                    <a:pt x="18414" y="2502"/>
                  </a:lnTo>
                  <a:cubicBezTo>
                    <a:pt x="18614" y="2502"/>
                    <a:pt x="18848" y="2369"/>
                    <a:pt x="19048" y="2269"/>
                  </a:cubicBezTo>
                  <a:cubicBezTo>
                    <a:pt x="18848" y="2202"/>
                    <a:pt x="18614" y="2069"/>
                    <a:pt x="18414" y="2069"/>
                  </a:cubicBezTo>
                  <a:lnTo>
                    <a:pt x="6472" y="2069"/>
                  </a:lnTo>
                  <a:cubicBezTo>
                    <a:pt x="5605" y="2069"/>
                    <a:pt x="5638" y="2069"/>
                    <a:pt x="5371" y="1268"/>
                  </a:cubicBezTo>
                  <a:cubicBezTo>
                    <a:pt x="5238" y="901"/>
                    <a:pt x="5004" y="501"/>
                    <a:pt x="4737" y="201"/>
                  </a:cubicBezTo>
                  <a:cubicBezTo>
                    <a:pt x="4637" y="67"/>
                    <a:pt x="4337" y="67"/>
                    <a:pt x="4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6298837" y="789528"/>
              <a:ext cx="84141" cy="77764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6076579" y="79111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6530620" y="781592"/>
              <a:ext cx="55565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6721127" y="792702"/>
              <a:ext cx="52390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5674927" y="776832"/>
              <a:ext cx="55564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5865434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5033554" y="78794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4811296" y="79111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5265337" y="780006"/>
              <a:ext cx="53977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5455844" y="792702"/>
              <a:ext cx="52389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4409643" y="776832"/>
              <a:ext cx="55565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4600150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6173420" y="429367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5951162" y="429684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6405203" y="4287322"/>
              <a:ext cx="55564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6595710" y="4298431"/>
              <a:ext cx="53977" cy="58720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5549509" y="4282561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5740016" y="4295257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4908136" y="4293670"/>
              <a:ext cx="84141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4685878" y="429684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5139920" y="4285735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9" name="Google Shape;1179;p39"/>
            <p:cNvSpPr/>
            <p:nvPr/>
          </p:nvSpPr>
          <p:spPr>
            <a:xfrm>
              <a:off x="5330426" y="4298431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4284227" y="4282561"/>
              <a:ext cx="55564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4474733" y="4293670"/>
              <a:ext cx="53977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339971" name="Google Shape;1182;p39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4" t="18671" r="2953" b="7001"/>
          <a:stretch>
            <a:fillRect/>
          </a:stretch>
        </p:blipFill>
        <p:spPr bwMode="auto">
          <a:xfrm>
            <a:off x="891951" y="1661014"/>
            <a:ext cx="3558116" cy="378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1864" y="12403"/>
            <a:ext cx="7840136" cy="6858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18193"/>
            <a:ext cx="4318831" cy="36258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29788" y="234031"/>
            <a:ext cx="7511958" cy="6494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đục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miền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núi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ẩn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óc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giàu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nâng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tầm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tục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nâng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tin.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--&gt;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cội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tồn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" y="234031"/>
            <a:ext cx="4339046" cy="609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49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970" name="Google Shape;1151;p39"/>
          <p:cNvGrpSpPr>
            <a:grpSpLocks/>
          </p:cNvGrpSpPr>
          <p:nvPr/>
        </p:nvGrpSpPr>
        <p:grpSpPr bwMode="auto">
          <a:xfrm>
            <a:off x="4406900" y="905934"/>
            <a:ext cx="6064251" cy="5046133"/>
            <a:chOff x="3304703" y="680023"/>
            <a:chExt cx="4548353" cy="3783458"/>
          </a:xfrm>
        </p:grpSpPr>
        <p:sp>
          <p:nvSpPr>
            <p:cNvPr id="1152" name="Google Shape;1152;p39"/>
            <p:cNvSpPr/>
            <p:nvPr/>
          </p:nvSpPr>
          <p:spPr>
            <a:xfrm>
              <a:off x="7802254" y="849835"/>
              <a:ext cx="50802" cy="3447010"/>
            </a:xfrm>
            <a:custGeom>
              <a:avLst/>
              <a:gdLst/>
              <a:ahLst/>
              <a:cxnLst/>
              <a:rect l="l" t="t" r="r" b="b"/>
              <a:pathLst>
                <a:path w="1001" h="68716" extrusionOk="0">
                  <a:moveTo>
                    <a:pt x="334" y="0"/>
                  </a:moveTo>
                  <a:cubicBezTo>
                    <a:pt x="234" y="600"/>
                    <a:pt x="200" y="1168"/>
                    <a:pt x="234" y="1768"/>
                  </a:cubicBezTo>
                  <a:cubicBezTo>
                    <a:pt x="334" y="3836"/>
                    <a:pt x="534" y="5904"/>
                    <a:pt x="567" y="8006"/>
                  </a:cubicBezTo>
                  <a:cubicBezTo>
                    <a:pt x="634" y="10441"/>
                    <a:pt x="567" y="12909"/>
                    <a:pt x="534" y="15378"/>
                  </a:cubicBezTo>
                  <a:cubicBezTo>
                    <a:pt x="434" y="21082"/>
                    <a:pt x="300" y="26752"/>
                    <a:pt x="234" y="32457"/>
                  </a:cubicBezTo>
                  <a:cubicBezTo>
                    <a:pt x="200" y="36293"/>
                    <a:pt x="234" y="40162"/>
                    <a:pt x="200" y="43998"/>
                  </a:cubicBezTo>
                  <a:cubicBezTo>
                    <a:pt x="167" y="49068"/>
                    <a:pt x="67" y="54139"/>
                    <a:pt x="33" y="59209"/>
                  </a:cubicBezTo>
                  <a:cubicBezTo>
                    <a:pt x="0" y="61177"/>
                    <a:pt x="0" y="63145"/>
                    <a:pt x="33" y="65113"/>
                  </a:cubicBezTo>
                  <a:cubicBezTo>
                    <a:pt x="33" y="66081"/>
                    <a:pt x="67" y="67048"/>
                    <a:pt x="100" y="68049"/>
                  </a:cubicBezTo>
                  <a:cubicBezTo>
                    <a:pt x="100" y="68282"/>
                    <a:pt x="267" y="68516"/>
                    <a:pt x="334" y="68716"/>
                  </a:cubicBezTo>
                  <a:lnTo>
                    <a:pt x="534" y="68716"/>
                  </a:lnTo>
                  <a:cubicBezTo>
                    <a:pt x="567" y="68416"/>
                    <a:pt x="667" y="68115"/>
                    <a:pt x="634" y="67849"/>
                  </a:cubicBezTo>
                  <a:cubicBezTo>
                    <a:pt x="600" y="65847"/>
                    <a:pt x="500" y="63846"/>
                    <a:pt x="500" y="61844"/>
                  </a:cubicBezTo>
                  <a:cubicBezTo>
                    <a:pt x="534" y="57808"/>
                    <a:pt x="634" y="53772"/>
                    <a:pt x="667" y="49736"/>
                  </a:cubicBezTo>
                  <a:cubicBezTo>
                    <a:pt x="701" y="45633"/>
                    <a:pt x="667" y="41496"/>
                    <a:pt x="701" y="37393"/>
                  </a:cubicBezTo>
                  <a:cubicBezTo>
                    <a:pt x="767" y="33157"/>
                    <a:pt x="901" y="28887"/>
                    <a:pt x="934" y="24651"/>
                  </a:cubicBezTo>
                  <a:cubicBezTo>
                    <a:pt x="1001" y="20815"/>
                    <a:pt x="1001" y="16979"/>
                    <a:pt x="1001" y="13143"/>
                  </a:cubicBezTo>
                  <a:cubicBezTo>
                    <a:pt x="1001" y="10708"/>
                    <a:pt x="967" y="8273"/>
                    <a:pt x="901" y="5838"/>
                  </a:cubicBezTo>
                  <a:cubicBezTo>
                    <a:pt x="834" y="4203"/>
                    <a:pt x="600" y="2569"/>
                    <a:pt x="434" y="934"/>
                  </a:cubicBezTo>
                  <a:cubicBezTo>
                    <a:pt x="400" y="600"/>
                    <a:pt x="367" y="30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3304703" y="826029"/>
              <a:ext cx="57152" cy="3510490"/>
            </a:xfrm>
            <a:custGeom>
              <a:avLst/>
              <a:gdLst/>
              <a:ahLst/>
              <a:cxnLst/>
              <a:rect l="l" t="t" r="r" b="b"/>
              <a:pathLst>
                <a:path w="1135" h="69984" extrusionOk="0">
                  <a:moveTo>
                    <a:pt x="567" y="0"/>
                  </a:moveTo>
                  <a:lnTo>
                    <a:pt x="567" y="267"/>
                  </a:lnTo>
                  <a:cubicBezTo>
                    <a:pt x="601" y="2135"/>
                    <a:pt x="500" y="4570"/>
                    <a:pt x="500" y="6438"/>
                  </a:cubicBezTo>
                  <a:cubicBezTo>
                    <a:pt x="434" y="11708"/>
                    <a:pt x="0" y="16945"/>
                    <a:pt x="100" y="22183"/>
                  </a:cubicBezTo>
                  <a:cubicBezTo>
                    <a:pt x="234" y="29354"/>
                    <a:pt x="67" y="36526"/>
                    <a:pt x="134" y="43698"/>
                  </a:cubicBezTo>
                  <a:cubicBezTo>
                    <a:pt x="134" y="48568"/>
                    <a:pt x="300" y="53472"/>
                    <a:pt x="400" y="58342"/>
                  </a:cubicBezTo>
                  <a:cubicBezTo>
                    <a:pt x="467" y="62111"/>
                    <a:pt x="567" y="65847"/>
                    <a:pt x="634" y="69583"/>
                  </a:cubicBezTo>
                  <a:cubicBezTo>
                    <a:pt x="667" y="69717"/>
                    <a:pt x="834" y="69850"/>
                    <a:pt x="901" y="69983"/>
                  </a:cubicBezTo>
                  <a:cubicBezTo>
                    <a:pt x="1001" y="69850"/>
                    <a:pt x="1134" y="69717"/>
                    <a:pt x="1134" y="69583"/>
                  </a:cubicBezTo>
                  <a:cubicBezTo>
                    <a:pt x="1134" y="67849"/>
                    <a:pt x="1101" y="66081"/>
                    <a:pt x="1068" y="64313"/>
                  </a:cubicBezTo>
                  <a:cubicBezTo>
                    <a:pt x="1034" y="62278"/>
                    <a:pt x="967" y="60276"/>
                    <a:pt x="934" y="58242"/>
                  </a:cubicBezTo>
                  <a:cubicBezTo>
                    <a:pt x="834" y="53305"/>
                    <a:pt x="734" y="48368"/>
                    <a:pt x="667" y="43398"/>
                  </a:cubicBezTo>
                  <a:cubicBezTo>
                    <a:pt x="634" y="40562"/>
                    <a:pt x="634" y="37727"/>
                    <a:pt x="634" y="34892"/>
                  </a:cubicBezTo>
                  <a:cubicBezTo>
                    <a:pt x="634" y="30622"/>
                    <a:pt x="634" y="26352"/>
                    <a:pt x="634" y="22082"/>
                  </a:cubicBezTo>
                  <a:cubicBezTo>
                    <a:pt x="634" y="19147"/>
                    <a:pt x="634" y="16212"/>
                    <a:pt x="701" y="13243"/>
                  </a:cubicBezTo>
                  <a:cubicBezTo>
                    <a:pt x="767" y="9840"/>
                    <a:pt x="1101" y="6471"/>
                    <a:pt x="867" y="3069"/>
                  </a:cubicBezTo>
                  <a:cubicBezTo>
                    <a:pt x="801" y="2235"/>
                    <a:pt x="767" y="834"/>
                    <a:pt x="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3328517" y="692719"/>
              <a:ext cx="914433" cy="265033"/>
            </a:xfrm>
            <a:custGeom>
              <a:avLst/>
              <a:gdLst/>
              <a:ahLst/>
              <a:cxnLst/>
              <a:rect l="l" t="t" r="r" b="b"/>
              <a:pathLst>
                <a:path w="18247" h="5256" extrusionOk="0">
                  <a:moveTo>
                    <a:pt x="13410" y="368"/>
                  </a:moveTo>
                  <a:lnTo>
                    <a:pt x="13410" y="368"/>
                  </a:lnTo>
                  <a:cubicBezTo>
                    <a:pt x="13009" y="1102"/>
                    <a:pt x="12376" y="1469"/>
                    <a:pt x="11742" y="1869"/>
                  </a:cubicBezTo>
                  <a:cubicBezTo>
                    <a:pt x="11875" y="1202"/>
                    <a:pt x="12743" y="401"/>
                    <a:pt x="13410" y="368"/>
                  </a:cubicBezTo>
                  <a:close/>
                  <a:moveTo>
                    <a:pt x="17592" y="563"/>
                  </a:moveTo>
                  <a:cubicBezTo>
                    <a:pt x="17610" y="563"/>
                    <a:pt x="17628" y="564"/>
                    <a:pt x="17646" y="568"/>
                  </a:cubicBezTo>
                  <a:cubicBezTo>
                    <a:pt x="17779" y="601"/>
                    <a:pt x="17813" y="735"/>
                    <a:pt x="17779" y="868"/>
                  </a:cubicBezTo>
                  <a:cubicBezTo>
                    <a:pt x="17746" y="1035"/>
                    <a:pt x="17613" y="1168"/>
                    <a:pt x="17479" y="1268"/>
                  </a:cubicBezTo>
                  <a:cubicBezTo>
                    <a:pt x="17346" y="1335"/>
                    <a:pt x="17212" y="1435"/>
                    <a:pt x="17079" y="1502"/>
                  </a:cubicBezTo>
                  <a:cubicBezTo>
                    <a:pt x="16728" y="1598"/>
                    <a:pt x="16407" y="1938"/>
                    <a:pt x="16001" y="1938"/>
                  </a:cubicBezTo>
                  <a:cubicBezTo>
                    <a:pt x="15982" y="1938"/>
                    <a:pt x="15964" y="1937"/>
                    <a:pt x="15945" y="1936"/>
                  </a:cubicBezTo>
                  <a:cubicBezTo>
                    <a:pt x="15978" y="1902"/>
                    <a:pt x="16012" y="1902"/>
                    <a:pt x="16012" y="1869"/>
                  </a:cubicBezTo>
                  <a:cubicBezTo>
                    <a:pt x="16045" y="1802"/>
                    <a:pt x="16078" y="1769"/>
                    <a:pt x="16112" y="1735"/>
                  </a:cubicBezTo>
                  <a:cubicBezTo>
                    <a:pt x="16312" y="1502"/>
                    <a:pt x="16545" y="1302"/>
                    <a:pt x="16745" y="1068"/>
                  </a:cubicBezTo>
                  <a:lnTo>
                    <a:pt x="16712" y="1068"/>
                  </a:lnTo>
                  <a:cubicBezTo>
                    <a:pt x="16845" y="935"/>
                    <a:pt x="17012" y="835"/>
                    <a:pt x="17179" y="735"/>
                  </a:cubicBezTo>
                  <a:cubicBezTo>
                    <a:pt x="17298" y="675"/>
                    <a:pt x="17444" y="563"/>
                    <a:pt x="17592" y="563"/>
                  </a:cubicBezTo>
                  <a:close/>
                  <a:moveTo>
                    <a:pt x="16012" y="2636"/>
                  </a:moveTo>
                  <a:lnTo>
                    <a:pt x="16012" y="2636"/>
                  </a:lnTo>
                  <a:cubicBezTo>
                    <a:pt x="16812" y="2903"/>
                    <a:pt x="17279" y="3503"/>
                    <a:pt x="17379" y="4237"/>
                  </a:cubicBezTo>
                  <a:cubicBezTo>
                    <a:pt x="16745" y="3970"/>
                    <a:pt x="16212" y="3370"/>
                    <a:pt x="16012" y="2636"/>
                  </a:cubicBezTo>
                  <a:close/>
                  <a:moveTo>
                    <a:pt x="11675" y="2569"/>
                  </a:moveTo>
                  <a:lnTo>
                    <a:pt x="11675" y="2569"/>
                  </a:lnTo>
                  <a:cubicBezTo>
                    <a:pt x="12542" y="2769"/>
                    <a:pt x="13176" y="3603"/>
                    <a:pt x="13176" y="4604"/>
                  </a:cubicBezTo>
                  <a:cubicBezTo>
                    <a:pt x="12642" y="3904"/>
                    <a:pt x="12175" y="3270"/>
                    <a:pt x="11675" y="2569"/>
                  </a:cubicBezTo>
                  <a:close/>
                  <a:moveTo>
                    <a:pt x="12843" y="1"/>
                  </a:moveTo>
                  <a:cubicBezTo>
                    <a:pt x="12743" y="1"/>
                    <a:pt x="12676" y="68"/>
                    <a:pt x="12609" y="101"/>
                  </a:cubicBezTo>
                  <a:cubicBezTo>
                    <a:pt x="11942" y="635"/>
                    <a:pt x="11375" y="1235"/>
                    <a:pt x="11175" y="2102"/>
                  </a:cubicBezTo>
                  <a:lnTo>
                    <a:pt x="11108" y="2102"/>
                  </a:lnTo>
                  <a:cubicBezTo>
                    <a:pt x="8406" y="2202"/>
                    <a:pt x="5704" y="2302"/>
                    <a:pt x="3002" y="2403"/>
                  </a:cubicBezTo>
                  <a:cubicBezTo>
                    <a:pt x="2635" y="2419"/>
                    <a:pt x="2268" y="2419"/>
                    <a:pt x="1901" y="2419"/>
                  </a:cubicBezTo>
                  <a:cubicBezTo>
                    <a:pt x="1535" y="2419"/>
                    <a:pt x="1168" y="2419"/>
                    <a:pt x="801" y="2436"/>
                  </a:cubicBezTo>
                  <a:cubicBezTo>
                    <a:pt x="534" y="2469"/>
                    <a:pt x="267" y="2569"/>
                    <a:pt x="0" y="2636"/>
                  </a:cubicBezTo>
                  <a:cubicBezTo>
                    <a:pt x="601" y="2703"/>
                    <a:pt x="1168" y="2703"/>
                    <a:pt x="1735" y="2703"/>
                  </a:cubicBezTo>
                  <a:cubicBezTo>
                    <a:pt x="3269" y="2669"/>
                    <a:pt x="4837" y="2669"/>
                    <a:pt x="6371" y="2669"/>
                  </a:cubicBezTo>
                  <a:cubicBezTo>
                    <a:pt x="7839" y="2636"/>
                    <a:pt x="9273" y="2536"/>
                    <a:pt x="10741" y="2503"/>
                  </a:cubicBezTo>
                  <a:cubicBezTo>
                    <a:pt x="10875" y="2503"/>
                    <a:pt x="11108" y="2603"/>
                    <a:pt x="11175" y="2703"/>
                  </a:cubicBezTo>
                  <a:cubicBezTo>
                    <a:pt x="11708" y="3403"/>
                    <a:pt x="12209" y="4137"/>
                    <a:pt x="12709" y="4838"/>
                  </a:cubicBezTo>
                  <a:cubicBezTo>
                    <a:pt x="12859" y="5037"/>
                    <a:pt x="13027" y="5255"/>
                    <a:pt x="13228" y="5255"/>
                  </a:cubicBezTo>
                  <a:cubicBezTo>
                    <a:pt x="13296" y="5255"/>
                    <a:pt x="13367" y="5230"/>
                    <a:pt x="13443" y="5171"/>
                  </a:cubicBezTo>
                  <a:cubicBezTo>
                    <a:pt x="13643" y="5038"/>
                    <a:pt x="13777" y="4604"/>
                    <a:pt x="13710" y="4371"/>
                  </a:cubicBezTo>
                  <a:cubicBezTo>
                    <a:pt x="13543" y="3737"/>
                    <a:pt x="13243" y="3136"/>
                    <a:pt x="12976" y="2503"/>
                  </a:cubicBezTo>
                  <a:lnTo>
                    <a:pt x="15378" y="2503"/>
                  </a:lnTo>
                  <a:cubicBezTo>
                    <a:pt x="15545" y="3270"/>
                    <a:pt x="15945" y="3870"/>
                    <a:pt x="16545" y="4337"/>
                  </a:cubicBezTo>
                  <a:cubicBezTo>
                    <a:pt x="16806" y="4546"/>
                    <a:pt x="17046" y="4897"/>
                    <a:pt x="17378" y="4897"/>
                  </a:cubicBezTo>
                  <a:cubicBezTo>
                    <a:pt x="17471" y="4897"/>
                    <a:pt x="17570" y="4870"/>
                    <a:pt x="17679" y="4804"/>
                  </a:cubicBezTo>
                  <a:cubicBezTo>
                    <a:pt x="18013" y="4671"/>
                    <a:pt x="17946" y="4037"/>
                    <a:pt x="17579" y="3437"/>
                  </a:cubicBezTo>
                  <a:cubicBezTo>
                    <a:pt x="17312" y="3003"/>
                    <a:pt x="16946" y="2669"/>
                    <a:pt x="16645" y="2302"/>
                  </a:cubicBezTo>
                  <a:cubicBezTo>
                    <a:pt x="16979" y="2069"/>
                    <a:pt x="17312" y="1869"/>
                    <a:pt x="17646" y="1635"/>
                  </a:cubicBezTo>
                  <a:cubicBezTo>
                    <a:pt x="17946" y="1435"/>
                    <a:pt x="18246" y="1135"/>
                    <a:pt x="18213" y="735"/>
                  </a:cubicBezTo>
                  <a:cubicBezTo>
                    <a:pt x="18184" y="380"/>
                    <a:pt x="17892" y="156"/>
                    <a:pt x="17548" y="156"/>
                  </a:cubicBezTo>
                  <a:cubicBezTo>
                    <a:pt x="17503" y="156"/>
                    <a:pt x="17458" y="160"/>
                    <a:pt x="17413" y="168"/>
                  </a:cubicBezTo>
                  <a:cubicBezTo>
                    <a:pt x="17046" y="268"/>
                    <a:pt x="16712" y="501"/>
                    <a:pt x="16445" y="735"/>
                  </a:cubicBezTo>
                  <a:cubicBezTo>
                    <a:pt x="16145" y="1002"/>
                    <a:pt x="15878" y="1302"/>
                    <a:pt x="15678" y="1635"/>
                  </a:cubicBezTo>
                  <a:cubicBezTo>
                    <a:pt x="15645" y="1702"/>
                    <a:pt x="15645" y="1735"/>
                    <a:pt x="15645" y="1769"/>
                  </a:cubicBezTo>
                  <a:cubicBezTo>
                    <a:pt x="15611" y="1769"/>
                    <a:pt x="15611" y="1802"/>
                    <a:pt x="15611" y="1802"/>
                  </a:cubicBezTo>
                  <a:cubicBezTo>
                    <a:pt x="15545" y="1902"/>
                    <a:pt x="15411" y="2002"/>
                    <a:pt x="15311" y="2002"/>
                  </a:cubicBezTo>
                  <a:cubicBezTo>
                    <a:pt x="14344" y="2036"/>
                    <a:pt x="13376" y="2036"/>
                    <a:pt x="12409" y="2036"/>
                  </a:cubicBezTo>
                  <a:cubicBezTo>
                    <a:pt x="12776" y="1669"/>
                    <a:pt x="13210" y="1368"/>
                    <a:pt x="13543" y="968"/>
                  </a:cubicBezTo>
                  <a:cubicBezTo>
                    <a:pt x="13710" y="768"/>
                    <a:pt x="13677" y="401"/>
                    <a:pt x="13777" y="101"/>
                  </a:cubicBezTo>
                  <a:cubicBezTo>
                    <a:pt x="13443" y="68"/>
                    <a:pt x="13143" y="34"/>
                    <a:pt x="12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6983074" y="680023"/>
              <a:ext cx="809654" cy="266620"/>
            </a:xfrm>
            <a:custGeom>
              <a:avLst/>
              <a:gdLst/>
              <a:ahLst/>
              <a:cxnLst/>
              <a:rect l="l" t="t" r="r" b="b"/>
              <a:pathLst>
                <a:path w="16145" h="5309" extrusionOk="0">
                  <a:moveTo>
                    <a:pt x="667" y="1168"/>
                  </a:moveTo>
                  <a:lnTo>
                    <a:pt x="1601" y="2569"/>
                  </a:lnTo>
                  <a:cubicBezTo>
                    <a:pt x="1568" y="2603"/>
                    <a:pt x="1534" y="2636"/>
                    <a:pt x="1468" y="2670"/>
                  </a:cubicBezTo>
                  <a:cubicBezTo>
                    <a:pt x="867" y="2403"/>
                    <a:pt x="600" y="1902"/>
                    <a:pt x="534" y="1269"/>
                  </a:cubicBezTo>
                  <a:cubicBezTo>
                    <a:pt x="567" y="1235"/>
                    <a:pt x="634" y="1202"/>
                    <a:pt x="667" y="1168"/>
                  </a:cubicBezTo>
                  <a:close/>
                  <a:moveTo>
                    <a:pt x="4170" y="601"/>
                  </a:moveTo>
                  <a:cubicBezTo>
                    <a:pt x="4870" y="902"/>
                    <a:pt x="5471" y="1936"/>
                    <a:pt x="5437" y="2670"/>
                  </a:cubicBezTo>
                  <a:cubicBezTo>
                    <a:pt x="4803" y="2036"/>
                    <a:pt x="4403" y="1402"/>
                    <a:pt x="4170" y="601"/>
                  </a:cubicBezTo>
                  <a:close/>
                  <a:moveTo>
                    <a:pt x="1835" y="3470"/>
                  </a:moveTo>
                  <a:lnTo>
                    <a:pt x="1835" y="3470"/>
                  </a:lnTo>
                  <a:cubicBezTo>
                    <a:pt x="1742" y="4182"/>
                    <a:pt x="1448" y="4578"/>
                    <a:pt x="979" y="4578"/>
                  </a:cubicBezTo>
                  <a:cubicBezTo>
                    <a:pt x="943" y="4578"/>
                    <a:pt x="906" y="4576"/>
                    <a:pt x="867" y="4571"/>
                  </a:cubicBezTo>
                  <a:cubicBezTo>
                    <a:pt x="1201" y="4204"/>
                    <a:pt x="1501" y="3837"/>
                    <a:pt x="1835" y="3470"/>
                  </a:cubicBezTo>
                  <a:close/>
                  <a:moveTo>
                    <a:pt x="5204" y="3737"/>
                  </a:moveTo>
                  <a:cubicBezTo>
                    <a:pt x="5270" y="3770"/>
                    <a:pt x="5304" y="3804"/>
                    <a:pt x="5371" y="3837"/>
                  </a:cubicBezTo>
                  <a:cubicBezTo>
                    <a:pt x="5170" y="4171"/>
                    <a:pt x="4970" y="4471"/>
                    <a:pt x="4737" y="4804"/>
                  </a:cubicBezTo>
                  <a:lnTo>
                    <a:pt x="4570" y="4704"/>
                  </a:lnTo>
                  <a:cubicBezTo>
                    <a:pt x="4770" y="4371"/>
                    <a:pt x="5004" y="4037"/>
                    <a:pt x="5204" y="3737"/>
                  </a:cubicBezTo>
                  <a:close/>
                  <a:moveTo>
                    <a:pt x="4103" y="1"/>
                  </a:moveTo>
                  <a:cubicBezTo>
                    <a:pt x="4029" y="1"/>
                    <a:pt x="3958" y="12"/>
                    <a:pt x="3903" y="34"/>
                  </a:cubicBezTo>
                  <a:cubicBezTo>
                    <a:pt x="3803" y="101"/>
                    <a:pt x="3703" y="435"/>
                    <a:pt x="3736" y="601"/>
                  </a:cubicBezTo>
                  <a:cubicBezTo>
                    <a:pt x="3903" y="1068"/>
                    <a:pt x="4103" y="1535"/>
                    <a:pt x="4336" y="2002"/>
                  </a:cubicBezTo>
                  <a:cubicBezTo>
                    <a:pt x="4437" y="2236"/>
                    <a:pt x="4603" y="2403"/>
                    <a:pt x="4737" y="2670"/>
                  </a:cubicBezTo>
                  <a:cubicBezTo>
                    <a:pt x="4225" y="2670"/>
                    <a:pt x="3729" y="2655"/>
                    <a:pt x="3237" y="2655"/>
                  </a:cubicBezTo>
                  <a:cubicBezTo>
                    <a:pt x="2991" y="2655"/>
                    <a:pt x="2746" y="2658"/>
                    <a:pt x="2502" y="2670"/>
                  </a:cubicBezTo>
                  <a:cubicBezTo>
                    <a:pt x="2335" y="2670"/>
                    <a:pt x="2135" y="2770"/>
                    <a:pt x="1868" y="2836"/>
                  </a:cubicBezTo>
                  <a:cubicBezTo>
                    <a:pt x="1935" y="2002"/>
                    <a:pt x="1468" y="1335"/>
                    <a:pt x="901" y="768"/>
                  </a:cubicBezTo>
                  <a:cubicBezTo>
                    <a:pt x="781" y="649"/>
                    <a:pt x="529" y="529"/>
                    <a:pt x="405" y="529"/>
                  </a:cubicBezTo>
                  <a:cubicBezTo>
                    <a:pt x="390" y="529"/>
                    <a:pt x="378" y="531"/>
                    <a:pt x="367" y="535"/>
                  </a:cubicBezTo>
                  <a:cubicBezTo>
                    <a:pt x="200" y="635"/>
                    <a:pt x="100" y="902"/>
                    <a:pt x="33" y="1102"/>
                  </a:cubicBezTo>
                  <a:cubicBezTo>
                    <a:pt x="0" y="1235"/>
                    <a:pt x="100" y="1435"/>
                    <a:pt x="133" y="1602"/>
                  </a:cubicBezTo>
                  <a:cubicBezTo>
                    <a:pt x="300" y="2336"/>
                    <a:pt x="767" y="2836"/>
                    <a:pt x="1434" y="3203"/>
                  </a:cubicBezTo>
                  <a:cubicBezTo>
                    <a:pt x="1134" y="3570"/>
                    <a:pt x="834" y="3870"/>
                    <a:pt x="600" y="4237"/>
                  </a:cubicBezTo>
                  <a:cubicBezTo>
                    <a:pt x="500" y="4437"/>
                    <a:pt x="467" y="4838"/>
                    <a:pt x="600" y="4938"/>
                  </a:cubicBezTo>
                  <a:cubicBezTo>
                    <a:pt x="692" y="5052"/>
                    <a:pt x="892" y="5103"/>
                    <a:pt x="1084" y="5103"/>
                  </a:cubicBezTo>
                  <a:cubicBezTo>
                    <a:pt x="1173" y="5103"/>
                    <a:pt x="1260" y="5092"/>
                    <a:pt x="1334" y="5071"/>
                  </a:cubicBezTo>
                  <a:cubicBezTo>
                    <a:pt x="1601" y="5005"/>
                    <a:pt x="1868" y="4771"/>
                    <a:pt x="2001" y="4538"/>
                  </a:cubicBezTo>
                  <a:cubicBezTo>
                    <a:pt x="2268" y="4104"/>
                    <a:pt x="2468" y="3604"/>
                    <a:pt x="2702" y="3137"/>
                  </a:cubicBezTo>
                  <a:lnTo>
                    <a:pt x="5204" y="3137"/>
                  </a:lnTo>
                  <a:cubicBezTo>
                    <a:pt x="4904" y="3470"/>
                    <a:pt x="4603" y="3770"/>
                    <a:pt x="4370" y="4104"/>
                  </a:cubicBezTo>
                  <a:cubicBezTo>
                    <a:pt x="4070" y="4571"/>
                    <a:pt x="4103" y="5105"/>
                    <a:pt x="4370" y="5238"/>
                  </a:cubicBezTo>
                  <a:cubicBezTo>
                    <a:pt x="4469" y="5288"/>
                    <a:pt x="4558" y="5309"/>
                    <a:pt x="4639" y="5309"/>
                  </a:cubicBezTo>
                  <a:cubicBezTo>
                    <a:pt x="4938" y="5309"/>
                    <a:pt x="5127" y="5022"/>
                    <a:pt x="5337" y="4838"/>
                  </a:cubicBezTo>
                  <a:cubicBezTo>
                    <a:pt x="5504" y="4704"/>
                    <a:pt x="5604" y="4538"/>
                    <a:pt x="5704" y="4337"/>
                  </a:cubicBezTo>
                  <a:cubicBezTo>
                    <a:pt x="5838" y="3937"/>
                    <a:pt x="5971" y="3537"/>
                    <a:pt x="6104" y="3137"/>
                  </a:cubicBezTo>
                  <a:cubicBezTo>
                    <a:pt x="6505" y="3137"/>
                    <a:pt x="6920" y="3122"/>
                    <a:pt x="7330" y="3122"/>
                  </a:cubicBezTo>
                  <a:cubicBezTo>
                    <a:pt x="7535" y="3122"/>
                    <a:pt x="7739" y="3125"/>
                    <a:pt x="7939" y="3137"/>
                  </a:cubicBezTo>
                  <a:cubicBezTo>
                    <a:pt x="10508" y="3170"/>
                    <a:pt x="13043" y="3237"/>
                    <a:pt x="15578" y="3270"/>
                  </a:cubicBezTo>
                  <a:cubicBezTo>
                    <a:pt x="15778" y="3270"/>
                    <a:pt x="15945" y="3070"/>
                    <a:pt x="16145" y="3003"/>
                  </a:cubicBezTo>
                  <a:cubicBezTo>
                    <a:pt x="15945" y="2936"/>
                    <a:pt x="15778" y="2836"/>
                    <a:pt x="15578" y="2836"/>
                  </a:cubicBezTo>
                  <a:cubicBezTo>
                    <a:pt x="14510" y="2836"/>
                    <a:pt x="13410" y="2870"/>
                    <a:pt x="12342" y="2870"/>
                  </a:cubicBezTo>
                  <a:cubicBezTo>
                    <a:pt x="10407" y="2836"/>
                    <a:pt x="8506" y="2736"/>
                    <a:pt x="6605" y="2703"/>
                  </a:cubicBezTo>
                  <a:cubicBezTo>
                    <a:pt x="6104" y="2703"/>
                    <a:pt x="5904" y="2569"/>
                    <a:pt x="5804" y="2069"/>
                  </a:cubicBezTo>
                  <a:cubicBezTo>
                    <a:pt x="5671" y="1235"/>
                    <a:pt x="5170" y="601"/>
                    <a:pt x="4503" y="134"/>
                  </a:cubicBezTo>
                  <a:cubicBezTo>
                    <a:pt x="4414" y="45"/>
                    <a:pt x="4251" y="1"/>
                    <a:pt x="4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3374556" y="4171469"/>
              <a:ext cx="690588" cy="292012"/>
            </a:xfrm>
            <a:custGeom>
              <a:avLst/>
              <a:gdLst/>
              <a:ahLst/>
              <a:cxnLst/>
              <a:rect l="l" t="t" r="r" b="b"/>
              <a:pathLst>
                <a:path w="13744" h="5821" extrusionOk="0">
                  <a:moveTo>
                    <a:pt x="7539" y="597"/>
                  </a:moveTo>
                  <a:cubicBezTo>
                    <a:pt x="7572" y="630"/>
                    <a:pt x="7606" y="663"/>
                    <a:pt x="7672" y="730"/>
                  </a:cubicBezTo>
                  <a:cubicBezTo>
                    <a:pt x="7272" y="1197"/>
                    <a:pt x="6905" y="1664"/>
                    <a:pt x="6505" y="2131"/>
                  </a:cubicBezTo>
                  <a:cubicBezTo>
                    <a:pt x="6505" y="1364"/>
                    <a:pt x="7038" y="997"/>
                    <a:pt x="7539" y="597"/>
                  </a:cubicBezTo>
                  <a:close/>
                  <a:moveTo>
                    <a:pt x="12993" y="883"/>
                  </a:moveTo>
                  <a:cubicBezTo>
                    <a:pt x="13046" y="883"/>
                    <a:pt x="13096" y="888"/>
                    <a:pt x="13143" y="897"/>
                  </a:cubicBezTo>
                  <a:cubicBezTo>
                    <a:pt x="12376" y="1531"/>
                    <a:pt x="11842" y="2398"/>
                    <a:pt x="10708" y="2431"/>
                  </a:cubicBezTo>
                  <a:cubicBezTo>
                    <a:pt x="11050" y="1715"/>
                    <a:pt x="12263" y="883"/>
                    <a:pt x="12993" y="883"/>
                  </a:cubicBezTo>
                  <a:close/>
                  <a:moveTo>
                    <a:pt x="10207" y="2898"/>
                  </a:moveTo>
                  <a:cubicBezTo>
                    <a:pt x="10674" y="3565"/>
                    <a:pt x="11108" y="4266"/>
                    <a:pt x="11575" y="4933"/>
                  </a:cubicBezTo>
                  <a:cubicBezTo>
                    <a:pt x="11508" y="4966"/>
                    <a:pt x="11442" y="5000"/>
                    <a:pt x="11375" y="5066"/>
                  </a:cubicBezTo>
                  <a:cubicBezTo>
                    <a:pt x="10941" y="4366"/>
                    <a:pt x="10508" y="3665"/>
                    <a:pt x="10074" y="2998"/>
                  </a:cubicBezTo>
                  <a:lnTo>
                    <a:pt x="10207" y="2898"/>
                  </a:lnTo>
                  <a:close/>
                  <a:moveTo>
                    <a:pt x="6305" y="3399"/>
                  </a:moveTo>
                  <a:lnTo>
                    <a:pt x="6305" y="3399"/>
                  </a:lnTo>
                  <a:cubicBezTo>
                    <a:pt x="7072" y="3799"/>
                    <a:pt x="7472" y="4399"/>
                    <a:pt x="7572" y="5333"/>
                  </a:cubicBezTo>
                  <a:cubicBezTo>
                    <a:pt x="6605" y="4966"/>
                    <a:pt x="6738" y="3999"/>
                    <a:pt x="6305" y="3399"/>
                  </a:cubicBezTo>
                  <a:close/>
                  <a:moveTo>
                    <a:pt x="7773" y="1"/>
                  </a:moveTo>
                  <a:cubicBezTo>
                    <a:pt x="7706" y="1"/>
                    <a:pt x="7626" y="31"/>
                    <a:pt x="7539" y="96"/>
                  </a:cubicBezTo>
                  <a:cubicBezTo>
                    <a:pt x="6872" y="630"/>
                    <a:pt x="6205" y="1130"/>
                    <a:pt x="6038" y="2031"/>
                  </a:cubicBezTo>
                  <a:cubicBezTo>
                    <a:pt x="6004" y="2331"/>
                    <a:pt x="6038" y="2598"/>
                    <a:pt x="6038" y="3032"/>
                  </a:cubicBezTo>
                  <a:lnTo>
                    <a:pt x="0" y="3032"/>
                  </a:lnTo>
                  <a:cubicBezTo>
                    <a:pt x="0" y="3098"/>
                    <a:pt x="0" y="3198"/>
                    <a:pt x="0" y="3265"/>
                  </a:cubicBezTo>
                  <a:lnTo>
                    <a:pt x="5604" y="3265"/>
                  </a:lnTo>
                  <a:cubicBezTo>
                    <a:pt x="5971" y="4032"/>
                    <a:pt x="6238" y="4666"/>
                    <a:pt x="6538" y="5267"/>
                  </a:cubicBezTo>
                  <a:cubicBezTo>
                    <a:pt x="6746" y="5605"/>
                    <a:pt x="7157" y="5821"/>
                    <a:pt x="7470" y="5821"/>
                  </a:cubicBezTo>
                  <a:cubicBezTo>
                    <a:pt x="7559" y="5821"/>
                    <a:pt x="7639" y="5804"/>
                    <a:pt x="7706" y="5767"/>
                  </a:cubicBezTo>
                  <a:cubicBezTo>
                    <a:pt x="8173" y="5467"/>
                    <a:pt x="8006" y="5033"/>
                    <a:pt x="7872" y="4699"/>
                  </a:cubicBezTo>
                  <a:cubicBezTo>
                    <a:pt x="7706" y="4232"/>
                    <a:pt x="7439" y="3799"/>
                    <a:pt x="7205" y="3332"/>
                  </a:cubicBezTo>
                  <a:lnTo>
                    <a:pt x="8206" y="3332"/>
                  </a:lnTo>
                  <a:cubicBezTo>
                    <a:pt x="9740" y="3332"/>
                    <a:pt x="9740" y="3365"/>
                    <a:pt x="10508" y="4699"/>
                  </a:cubicBezTo>
                  <a:cubicBezTo>
                    <a:pt x="10708" y="5000"/>
                    <a:pt x="10975" y="5267"/>
                    <a:pt x="11241" y="5467"/>
                  </a:cubicBezTo>
                  <a:cubicBezTo>
                    <a:pt x="11353" y="5556"/>
                    <a:pt x="11508" y="5556"/>
                    <a:pt x="11669" y="5556"/>
                  </a:cubicBezTo>
                  <a:cubicBezTo>
                    <a:pt x="11749" y="5556"/>
                    <a:pt x="11831" y="5556"/>
                    <a:pt x="11909" y="5567"/>
                  </a:cubicBezTo>
                  <a:cubicBezTo>
                    <a:pt x="11875" y="5333"/>
                    <a:pt x="11942" y="5100"/>
                    <a:pt x="11875" y="4900"/>
                  </a:cubicBezTo>
                  <a:cubicBezTo>
                    <a:pt x="11542" y="4299"/>
                    <a:pt x="11141" y="3699"/>
                    <a:pt x="10741" y="2998"/>
                  </a:cubicBezTo>
                  <a:cubicBezTo>
                    <a:pt x="11909" y="2932"/>
                    <a:pt x="12576" y="2098"/>
                    <a:pt x="13310" y="1397"/>
                  </a:cubicBezTo>
                  <a:cubicBezTo>
                    <a:pt x="13576" y="1197"/>
                    <a:pt x="13743" y="863"/>
                    <a:pt x="13510" y="630"/>
                  </a:cubicBezTo>
                  <a:cubicBezTo>
                    <a:pt x="13373" y="465"/>
                    <a:pt x="13077" y="346"/>
                    <a:pt x="12865" y="346"/>
                  </a:cubicBezTo>
                  <a:cubicBezTo>
                    <a:pt x="12820" y="346"/>
                    <a:pt x="12778" y="351"/>
                    <a:pt x="12743" y="363"/>
                  </a:cubicBezTo>
                  <a:cubicBezTo>
                    <a:pt x="11608" y="763"/>
                    <a:pt x="10574" y="1397"/>
                    <a:pt x="10041" y="2531"/>
                  </a:cubicBezTo>
                  <a:cubicBezTo>
                    <a:pt x="9874" y="2898"/>
                    <a:pt x="9674" y="2965"/>
                    <a:pt x="9373" y="2965"/>
                  </a:cubicBezTo>
                  <a:cubicBezTo>
                    <a:pt x="8540" y="2965"/>
                    <a:pt x="7706" y="2965"/>
                    <a:pt x="6872" y="2932"/>
                  </a:cubicBezTo>
                  <a:cubicBezTo>
                    <a:pt x="6738" y="2932"/>
                    <a:pt x="6605" y="2898"/>
                    <a:pt x="6471" y="2865"/>
                  </a:cubicBezTo>
                  <a:cubicBezTo>
                    <a:pt x="6938" y="2264"/>
                    <a:pt x="7372" y="1764"/>
                    <a:pt x="7706" y="1230"/>
                  </a:cubicBezTo>
                  <a:cubicBezTo>
                    <a:pt x="7872" y="997"/>
                    <a:pt x="7939" y="663"/>
                    <a:pt x="7972" y="330"/>
                  </a:cubicBezTo>
                  <a:cubicBezTo>
                    <a:pt x="7995" y="128"/>
                    <a:pt x="7912" y="1"/>
                    <a:pt x="7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6868770" y="4214319"/>
              <a:ext cx="955710" cy="226943"/>
            </a:xfrm>
            <a:custGeom>
              <a:avLst/>
              <a:gdLst/>
              <a:ahLst/>
              <a:cxnLst/>
              <a:rect l="l" t="t" r="r" b="b"/>
              <a:pathLst>
                <a:path w="19048" h="4504" extrusionOk="0">
                  <a:moveTo>
                    <a:pt x="601" y="634"/>
                  </a:moveTo>
                  <a:cubicBezTo>
                    <a:pt x="901" y="1001"/>
                    <a:pt x="1168" y="1335"/>
                    <a:pt x="1435" y="1702"/>
                  </a:cubicBezTo>
                  <a:cubicBezTo>
                    <a:pt x="1402" y="1735"/>
                    <a:pt x="1368" y="1768"/>
                    <a:pt x="1302" y="1835"/>
                  </a:cubicBezTo>
                  <a:cubicBezTo>
                    <a:pt x="1001" y="1468"/>
                    <a:pt x="735" y="1135"/>
                    <a:pt x="434" y="768"/>
                  </a:cubicBezTo>
                  <a:lnTo>
                    <a:pt x="601" y="634"/>
                  </a:lnTo>
                  <a:close/>
                  <a:moveTo>
                    <a:pt x="5471" y="2502"/>
                  </a:moveTo>
                  <a:cubicBezTo>
                    <a:pt x="5505" y="2536"/>
                    <a:pt x="5571" y="2569"/>
                    <a:pt x="5638" y="2602"/>
                  </a:cubicBezTo>
                  <a:cubicBezTo>
                    <a:pt x="5405" y="2969"/>
                    <a:pt x="5171" y="3336"/>
                    <a:pt x="4938" y="3703"/>
                  </a:cubicBezTo>
                  <a:cubicBezTo>
                    <a:pt x="4904" y="3670"/>
                    <a:pt x="4871" y="3636"/>
                    <a:pt x="4804" y="3603"/>
                  </a:cubicBezTo>
                  <a:cubicBezTo>
                    <a:pt x="4971" y="3203"/>
                    <a:pt x="5004" y="2702"/>
                    <a:pt x="5471" y="2502"/>
                  </a:cubicBezTo>
                  <a:close/>
                  <a:moveTo>
                    <a:pt x="1569" y="2836"/>
                  </a:moveTo>
                  <a:lnTo>
                    <a:pt x="1569" y="2836"/>
                  </a:lnTo>
                  <a:cubicBezTo>
                    <a:pt x="1402" y="3303"/>
                    <a:pt x="1402" y="3870"/>
                    <a:pt x="801" y="4237"/>
                  </a:cubicBezTo>
                  <a:cubicBezTo>
                    <a:pt x="701" y="3470"/>
                    <a:pt x="1102" y="3103"/>
                    <a:pt x="1569" y="2836"/>
                  </a:cubicBezTo>
                  <a:close/>
                  <a:moveTo>
                    <a:pt x="4104" y="0"/>
                  </a:moveTo>
                  <a:cubicBezTo>
                    <a:pt x="4070" y="234"/>
                    <a:pt x="3937" y="501"/>
                    <a:pt x="4004" y="701"/>
                  </a:cubicBezTo>
                  <a:cubicBezTo>
                    <a:pt x="4237" y="1168"/>
                    <a:pt x="4571" y="1602"/>
                    <a:pt x="4871" y="2069"/>
                  </a:cubicBezTo>
                  <a:cubicBezTo>
                    <a:pt x="4037" y="2069"/>
                    <a:pt x="3136" y="2069"/>
                    <a:pt x="2236" y="2035"/>
                  </a:cubicBezTo>
                  <a:cubicBezTo>
                    <a:pt x="2102" y="2035"/>
                    <a:pt x="1902" y="1835"/>
                    <a:pt x="1802" y="1702"/>
                  </a:cubicBezTo>
                  <a:cubicBezTo>
                    <a:pt x="1435" y="1235"/>
                    <a:pt x="1102" y="701"/>
                    <a:pt x="735" y="234"/>
                  </a:cubicBezTo>
                  <a:cubicBezTo>
                    <a:pt x="670" y="169"/>
                    <a:pt x="522" y="132"/>
                    <a:pt x="398" y="132"/>
                  </a:cubicBezTo>
                  <a:cubicBezTo>
                    <a:pt x="330" y="132"/>
                    <a:pt x="270" y="144"/>
                    <a:pt x="234" y="167"/>
                  </a:cubicBezTo>
                  <a:cubicBezTo>
                    <a:pt x="134" y="301"/>
                    <a:pt x="1" y="534"/>
                    <a:pt x="67" y="701"/>
                  </a:cubicBezTo>
                  <a:cubicBezTo>
                    <a:pt x="168" y="1034"/>
                    <a:pt x="334" y="1368"/>
                    <a:pt x="568" y="1635"/>
                  </a:cubicBezTo>
                  <a:cubicBezTo>
                    <a:pt x="801" y="1935"/>
                    <a:pt x="1102" y="2169"/>
                    <a:pt x="1302" y="2335"/>
                  </a:cubicBezTo>
                  <a:cubicBezTo>
                    <a:pt x="968" y="2869"/>
                    <a:pt x="635" y="3269"/>
                    <a:pt x="434" y="3736"/>
                  </a:cubicBezTo>
                  <a:cubicBezTo>
                    <a:pt x="334" y="3903"/>
                    <a:pt x="368" y="4303"/>
                    <a:pt x="501" y="4370"/>
                  </a:cubicBezTo>
                  <a:cubicBezTo>
                    <a:pt x="612" y="4459"/>
                    <a:pt x="798" y="4504"/>
                    <a:pt x="978" y="4504"/>
                  </a:cubicBezTo>
                  <a:cubicBezTo>
                    <a:pt x="1068" y="4504"/>
                    <a:pt x="1157" y="4492"/>
                    <a:pt x="1235" y="4470"/>
                  </a:cubicBezTo>
                  <a:cubicBezTo>
                    <a:pt x="1402" y="4404"/>
                    <a:pt x="1602" y="4203"/>
                    <a:pt x="1702" y="4003"/>
                  </a:cubicBezTo>
                  <a:cubicBezTo>
                    <a:pt x="1935" y="3536"/>
                    <a:pt x="2102" y="3036"/>
                    <a:pt x="2302" y="2536"/>
                  </a:cubicBezTo>
                  <a:lnTo>
                    <a:pt x="4771" y="2536"/>
                  </a:lnTo>
                  <a:cubicBezTo>
                    <a:pt x="4637" y="3003"/>
                    <a:pt x="4504" y="3436"/>
                    <a:pt x="4437" y="3903"/>
                  </a:cubicBezTo>
                  <a:cubicBezTo>
                    <a:pt x="4404" y="4037"/>
                    <a:pt x="4537" y="4270"/>
                    <a:pt x="4637" y="4337"/>
                  </a:cubicBezTo>
                  <a:cubicBezTo>
                    <a:pt x="4660" y="4343"/>
                    <a:pt x="4687" y="4345"/>
                    <a:pt x="4716" y="4345"/>
                  </a:cubicBezTo>
                  <a:cubicBezTo>
                    <a:pt x="4858" y="4345"/>
                    <a:pt x="5055" y="4281"/>
                    <a:pt x="5138" y="4170"/>
                  </a:cubicBezTo>
                  <a:cubicBezTo>
                    <a:pt x="5438" y="3836"/>
                    <a:pt x="5738" y="3470"/>
                    <a:pt x="5905" y="3036"/>
                  </a:cubicBezTo>
                  <a:cubicBezTo>
                    <a:pt x="6105" y="2569"/>
                    <a:pt x="6372" y="2502"/>
                    <a:pt x="6806" y="2502"/>
                  </a:cubicBezTo>
                  <a:lnTo>
                    <a:pt x="18414" y="2502"/>
                  </a:lnTo>
                  <a:cubicBezTo>
                    <a:pt x="18614" y="2502"/>
                    <a:pt x="18848" y="2369"/>
                    <a:pt x="19048" y="2269"/>
                  </a:cubicBezTo>
                  <a:cubicBezTo>
                    <a:pt x="18848" y="2202"/>
                    <a:pt x="18614" y="2069"/>
                    <a:pt x="18414" y="2069"/>
                  </a:cubicBezTo>
                  <a:lnTo>
                    <a:pt x="6472" y="2069"/>
                  </a:lnTo>
                  <a:cubicBezTo>
                    <a:pt x="5605" y="2069"/>
                    <a:pt x="5638" y="2069"/>
                    <a:pt x="5371" y="1268"/>
                  </a:cubicBezTo>
                  <a:cubicBezTo>
                    <a:pt x="5238" y="901"/>
                    <a:pt x="5004" y="501"/>
                    <a:pt x="4737" y="201"/>
                  </a:cubicBezTo>
                  <a:cubicBezTo>
                    <a:pt x="4637" y="67"/>
                    <a:pt x="4337" y="67"/>
                    <a:pt x="4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6298837" y="789528"/>
              <a:ext cx="84141" cy="77764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6076579" y="79111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6530620" y="781592"/>
              <a:ext cx="55565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6721127" y="792702"/>
              <a:ext cx="52390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5674927" y="776832"/>
              <a:ext cx="55564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5865434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5033554" y="78794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4811296" y="79111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5265337" y="780006"/>
              <a:ext cx="53977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5455844" y="792702"/>
              <a:ext cx="52389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4409643" y="776832"/>
              <a:ext cx="55565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4600150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6173420" y="429367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5951162" y="429684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6405203" y="4287322"/>
              <a:ext cx="55564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6595710" y="4298431"/>
              <a:ext cx="53977" cy="58720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5549509" y="4282561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5740016" y="4295257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4908136" y="4293670"/>
              <a:ext cx="84141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4685878" y="429684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5139920" y="4285735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9" name="Google Shape;1179;p39"/>
            <p:cNvSpPr/>
            <p:nvPr/>
          </p:nvSpPr>
          <p:spPr>
            <a:xfrm>
              <a:off x="5330426" y="4298431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4284227" y="4282561"/>
              <a:ext cx="55564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4474733" y="4293670"/>
              <a:ext cx="53977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339971" name="Google Shape;1182;p39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4" t="18671" r="2953" b="7001"/>
          <a:stretch>
            <a:fillRect/>
          </a:stretch>
        </p:blipFill>
        <p:spPr bwMode="auto">
          <a:xfrm>
            <a:off x="891951" y="1661014"/>
            <a:ext cx="3558116" cy="378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1864" y="12403"/>
            <a:ext cx="7840136" cy="6858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18193"/>
            <a:ext cx="4318831" cy="36258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67001" y="304292"/>
            <a:ext cx="7600503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Khép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hưởng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nhắn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nhủ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trìu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mến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tin hi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vọng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cha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đứa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457200">
              <a:spcAft>
                <a:spcPts val="0"/>
              </a:spcAft>
            </a:pP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Con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ơi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tuy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thô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sơ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da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thịt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457200">
              <a:spcAft>
                <a:spcPts val="0"/>
              </a:spcAft>
            </a:pP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...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Ý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Tuy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thô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da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thịt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lặp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bốn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càng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da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diết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khắc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tiếng“Lên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220" y="922867"/>
            <a:ext cx="5616575" cy="561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117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970" name="Google Shape;1151;p39"/>
          <p:cNvGrpSpPr>
            <a:grpSpLocks/>
          </p:cNvGrpSpPr>
          <p:nvPr/>
        </p:nvGrpSpPr>
        <p:grpSpPr bwMode="auto">
          <a:xfrm>
            <a:off x="4406900" y="905934"/>
            <a:ext cx="6064251" cy="5046133"/>
            <a:chOff x="3304703" y="680023"/>
            <a:chExt cx="4548353" cy="3783458"/>
          </a:xfrm>
        </p:grpSpPr>
        <p:sp>
          <p:nvSpPr>
            <p:cNvPr id="1152" name="Google Shape;1152;p39"/>
            <p:cNvSpPr/>
            <p:nvPr/>
          </p:nvSpPr>
          <p:spPr>
            <a:xfrm>
              <a:off x="7802254" y="849835"/>
              <a:ext cx="50802" cy="3447010"/>
            </a:xfrm>
            <a:custGeom>
              <a:avLst/>
              <a:gdLst/>
              <a:ahLst/>
              <a:cxnLst/>
              <a:rect l="l" t="t" r="r" b="b"/>
              <a:pathLst>
                <a:path w="1001" h="68716" extrusionOk="0">
                  <a:moveTo>
                    <a:pt x="334" y="0"/>
                  </a:moveTo>
                  <a:cubicBezTo>
                    <a:pt x="234" y="600"/>
                    <a:pt x="200" y="1168"/>
                    <a:pt x="234" y="1768"/>
                  </a:cubicBezTo>
                  <a:cubicBezTo>
                    <a:pt x="334" y="3836"/>
                    <a:pt x="534" y="5904"/>
                    <a:pt x="567" y="8006"/>
                  </a:cubicBezTo>
                  <a:cubicBezTo>
                    <a:pt x="634" y="10441"/>
                    <a:pt x="567" y="12909"/>
                    <a:pt x="534" y="15378"/>
                  </a:cubicBezTo>
                  <a:cubicBezTo>
                    <a:pt x="434" y="21082"/>
                    <a:pt x="300" y="26752"/>
                    <a:pt x="234" y="32457"/>
                  </a:cubicBezTo>
                  <a:cubicBezTo>
                    <a:pt x="200" y="36293"/>
                    <a:pt x="234" y="40162"/>
                    <a:pt x="200" y="43998"/>
                  </a:cubicBezTo>
                  <a:cubicBezTo>
                    <a:pt x="167" y="49068"/>
                    <a:pt x="67" y="54139"/>
                    <a:pt x="33" y="59209"/>
                  </a:cubicBezTo>
                  <a:cubicBezTo>
                    <a:pt x="0" y="61177"/>
                    <a:pt x="0" y="63145"/>
                    <a:pt x="33" y="65113"/>
                  </a:cubicBezTo>
                  <a:cubicBezTo>
                    <a:pt x="33" y="66081"/>
                    <a:pt x="67" y="67048"/>
                    <a:pt x="100" y="68049"/>
                  </a:cubicBezTo>
                  <a:cubicBezTo>
                    <a:pt x="100" y="68282"/>
                    <a:pt x="267" y="68516"/>
                    <a:pt x="334" y="68716"/>
                  </a:cubicBezTo>
                  <a:lnTo>
                    <a:pt x="534" y="68716"/>
                  </a:lnTo>
                  <a:cubicBezTo>
                    <a:pt x="567" y="68416"/>
                    <a:pt x="667" y="68115"/>
                    <a:pt x="634" y="67849"/>
                  </a:cubicBezTo>
                  <a:cubicBezTo>
                    <a:pt x="600" y="65847"/>
                    <a:pt x="500" y="63846"/>
                    <a:pt x="500" y="61844"/>
                  </a:cubicBezTo>
                  <a:cubicBezTo>
                    <a:pt x="534" y="57808"/>
                    <a:pt x="634" y="53772"/>
                    <a:pt x="667" y="49736"/>
                  </a:cubicBezTo>
                  <a:cubicBezTo>
                    <a:pt x="701" y="45633"/>
                    <a:pt x="667" y="41496"/>
                    <a:pt x="701" y="37393"/>
                  </a:cubicBezTo>
                  <a:cubicBezTo>
                    <a:pt x="767" y="33157"/>
                    <a:pt x="901" y="28887"/>
                    <a:pt x="934" y="24651"/>
                  </a:cubicBezTo>
                  <a:cubicBezTo>
                    <a:pt x="1001" y="20815"/>
                    <a:pt x="1001" y="16979"/>
                    <a:pt x="1001" y="13143"/>
                  </a:cubicBezTo>
                  <a:cubicBezTo>
                    <a:pt x="1001" y="10708"/>
                    <a:pt x="967" y="8273"/>
                    <a:pt x="901" y="5838"/>
                  </a:cubicBezTo>
                  <a:cubicBezTo>
                    <a:pt x="834" y="4203"/>
                    <a:pt x="600" y="2569"/>
                    <a:pt x="434" y="934"/>
                  </a:cubicBezTo>
                  <a:cubicBezTo>
                    <a:pt x="400" y="600"/>
                    <a:pt x="367" y="30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3304703" y="826029"/>
              <a:ext cx="57152" cy="3510490"/>
            </a:xfrm>
            <a:custGeom>
              <a:avLst/>
              <a:gdLst/>
              <a:ahLst/>
              <a:cxnLst/>
              <a:rect l="l" t="t" r="r" b="b"/>
              <a:pathLst>
                <a:path w="1135" h="69984" extrusionOk="0">
                  <a:moveTo>
                    <a:pt x="567" y="0"/>
                  </a:moveTo>
                  <a:lnTo>
                    <a:pt x="567" y="267"/>
                  </a:lnTo>
                  <a:cubicBezTo>
                    <a:pt x="601" y="2135"/>
                    <a:pt x="500" y="4570"/>
                    <a:pt x="500" y="6438"/>
                  </a:cubicBezTo>
                  <a:cubicBezTo>
                    <a:pt x="434" y="11708"/>
                    <a:pt x="0" y="16945"/>
                    <a:pt x="100" y="22183"/>
                  </a:cubicBezTo>
                  <a:cubicBezTo>
                    <a:pt x="234" y="29354"/>
                    <a:pt x="67" y="36526"/>
                    <a:pt x="134" y="43698"/>
                  </a:cubicBezTo>
                  <a:cubicBezTo>
                    <a:pt x="134" y="48568"/>
                    <a:pt x="300" y="53472"/>
                    <a:pt x="400" y="58342"/>
                  </a:cubicBezTo>
                  <a:cubicBezTo>
                    <a:pt x="467" y="62111"/>
                    <a:pt x="567" y="65847"/>
                    <a:pt x="634" y="69583"/>
                  </a:cubicBezTo>
                  <a:cubicBezTo>
                    <a:pt x="667" y="69717"/>
                    <a:pt x="834" y="69850"/>
                    <a:pt x="901" y="69983"/>
                  </a:cubicBezTo>
                  <a:cubicBezTo>
                    <a:pt x="1001" y="69850"/>
                    <a:pt x="1134" y="69717"/>
                    <a:pt x="1134" y="69583"/>
                  </a:cubicBezTo>
                  <a:cubicBezTo>
                    <a:pt x="1134" y="67849"/>
                    <a:pt x="1101" y="66081"/>
                    <a:pt x="1068" y="64313"/>
                  </a:cubicBezTo>
                  <a:cubicBezTo>
                    <a:pt x="1034" y="62278"/>
                    <a:pt x="967" y="60276"/>
                    <a:pt x="934" y="58242"/>
                  </a:cubicBezTo>
                  <a:cubicBezTo>
                    <a:pt x="834" y="53305"/>
                    <a:pt x="734" y="48368"/>
                    <a:pt x="667" y="43398"/>
                  </a:cubicBezTo>
                  <a:cubicBezTo>
                    <a:pt x="634" y="40562"/>
                    <a:pt x="634" y="37727"/>
                    <a:pt x="634" y="34892"/>
                  </a:cubicBezTo>
                  <a:cubicBezTo>
                    <a:pt x="634" y="30622"/>
                    <a:pt x="634" y="26352"/>
                    <a:pt x="634" y="22082"/>
                  </a:cubicBezTo>
                  <a:cubicBezTo>
                    <a:pt x="634" y="19147"/>
                    <a:pt x="634" y="16212"/>
                    <a:pt x="701" y="13243"/>
                  </a:cubicBezTo>
                  <a:cubicBezTo>
                    <a:pt x="767" y="9840"/>
                    <a:pt x="1101" y="6471"/>
                    <a:pt x="867" y="3069"/>
                  </a:cubicBezTo>
                  <a:cubicBezTo>
                    <a:pt x="801" y="2235"/>
                    <a:pt x="767" y="834"/>
                    <a:pt x="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3328517" y="692719"/>
              <a:ext cx="914433" cy="265033"/>
            </a:xfrm>
            <a:custGeom>
              <a:avLst/>
              <a:gdLst/>
              <a:ahLst/>
              <a:cxnLst/>
              <a:rect l="l" t="t" r="r" b="b"/>
              <a:pathLst>
                <a:path w="18247" h="5256" extrusionOk="0">
                  <a:moveTo>
                    <a:pt x="13410" y="368"/>
                  </a:moveTo>
                  <a:lnTo>
                    <a:pt x="13410" y="368"/>
                  </a:lnTo>
                  <a:cubicBezTo>
                    <a:pt x="13009" y="1102"/>
                    <a:pt x="12376" y="1469"/>
                    <a:pt x="11742" y="1869"/>
                  </a:cubicBezTo>
                  <a:cubicBezTo>
                    <a:pt x="11875" y="1202"/>
                    <a:pt x="12743" y="401"/>
                    <a:pt x="13410" y="368"/>
                  </a:cubicBezTo>
                  <a:close/>
                  <a:moveTo>
                    <a:pt x="17592" y="563"/>
                  </a:moveTo>
                  <a:cubicBezTo>
                    <a:pt x="17610" y="563"/>
                    <a:pt x="17628" y="564"/>
                    <a:pt x="17646" y="568"/>
                  </a:cubicBezTo>
                  <a:cubicBezTo>
                    <a:pt x="17779" y="601"/>
                    <a:pt x="17813" y="735"/>
                    <a:pt x="17779" y="868"/>
                  </a:cubicBezTo>
                  <a:cubicBezTo>
                    <a:pt x="17746" y="1035"/>
                    <a:pt x="17613" y="1168"/>
                    <a:pt x="17479" y="1268"/>
                  </a:cubicBezTo>
                  <a:cubicBezTo>
                    <a:pt x="17346" y="1335"/>
                    <a:pt x="17212" y="1435"/>
                    <a:pt x="17079" y="1502"/>
                  </a:cubicBezTo>
                  <a:cubicBezTo>
                    <a:pt x="16728" y="1598"/>
                    <a:pt x="16407" y="1938"/>
                    <a:pt x="16001" y="1938"/>
                  </a:cubicBezTo>
                  <a:cubicBezTo>
                    <a:pt x="15982" y="1938"/>
                    <a:pt x="15964" y="1937"/>
                    <a:pt x="15945" y="1936"/>
                  </a:cubicBezTo>
                  <a:cubicBezTo>
                    <a:pt x="15978" y="1902"/>
                    <a:pt x="16012" y="1902"/>
                    <a:pt x="16012" y="1869"/>
                  </a:cubicBezTo>
                  <a:cubicBezTo>
                    <a:pt x="16045" y="1802"/>
                    <a:pt x="16078" y="1769"/>
                    <a:pt x="16112" y="1735"/>
                  </a:cubicBezTo>
                  <a:cubicBezTo>
                    <a:pt x="16312" y="1502"/>
                    <a:pt x="16545" y="1302"/>
                    <a:pt x="16745" y="1068"/>
                  </a:cubicBezTo>
                  <a:lnTo>
                    <a:pt x="16712" y="1068"/>
                  </a:lnTo>
                  <a:cubicBezTo>
                    <a:pt x="16845" y="935"/>
                    <a:pt x="17012" y="835"/>
                    <a:pt x="17179" y="735"/>
                  </a:cubicBezTo>
                  <a:cubicBezTo>
                    <a:pt x="17298" y="675"/>
                    <a:pt x="17444" y="563"/>
                    <a:pt x="17592" y="563"/>
                  </a:cubicBezTo>
                  <a:close/>
                  <a:moveTo>
                    <a:pt x="16012" y="2636"/>
                  </a:moveTo>
                  <a:lnTo>
                    <a:pt x="16012" y="2636"/>
                  </a:lnTo>
                  <a:cubicBezTo>
                    <a:pt x="16812" y="2903"/>
                    <a:pt x="17279" y="3503"/>
                    <a:pt x="17379" y="4237"/>
                  </a:cubicBezTo>
                  <a:cubicBezTo>
                    <a:pt x="16745" y="3970"/>
                    <a:pt x="16212" y="3370"/>
                    <a:pt x="16012" y="2636"/>
                  </a:cubicBezTo>
                  <a:close/>
                  <a:moveTo>
                    <a:pt x="11675" y="2569"/>
                  </a:moveTo>
                  <a:lnTo>
                    <a:pt x="11675" y="2569"/>
                  </a:lnTo>
                  <a:cubicBezTo>
                    <a:pt x="12542" y="2769"/>
                    <a:pt x="13176" y="3603"/>
                    <a:pt x="13176" y="4604"/>
                  </a:cubicBezTo>
                  <a:cubicBezTo>
                    <a:pt x="12642" y="3904"/>
                    <a:pt x="12175" y="3270"/>
                    <a:pt x="11675" y="2569"/>
                  </a:cubicBezTo>
                  <a:close/>
                  <a:moveTo>
                    <a:pt x="12843" y="1"/>
                  </a:moveTo>
                  <a:cubicBezTo>
                    <a:pt x="12743" y="1"/>
                    <a:pt x="12676" y="68"/>
                    <a:pt x="12609" y="101"/>
                  </a:cubicBezTo>
                  <a:cubicBezTo>
                    <a:pt x="11942" y="635"/>
                    <a:pt x="11375" y="1235"/>
                    <a:pt x="11175" y="2102"/>
                  </a:cubicBezTo>
                  <a:lnTo>
                    <a:pt x="11108" y="2102"/>
                  </a:lnTo>
                  <a:cubicBezTo>
                    <a:pt x="8406" y="2202"/>
                    <a:pt x="5704" y="2302"/>
                    <a:pt x="3002" y="2403"/>
                  </a:cubicBezTo>
                  <a:cubicBezTo>
                    <a:pt x="2635" y="2419"/>
                    <a:pt x="2268" y="2419"/>
                    <a:pt x="1901" y="2419"/>
                  </a:cubicBezTo>
                  <a:cubicBezTo>
                    <a:pt x="1535" y="2419"/>
                    <a:pt x="1168" y="2419"/>
                    <a:pt x="801" y="2436"/>
                  </a:cubicBezTo>
                  <a:cubicBezTo>
                    <a:pt x="534" y="2469"/>
                    <a:pt x="267" y="2569"/>
                    <a:pt x="0" y="2636"/>
                  </a:cubicBezTo>
                  <a:cubicBezTo>
                    <a:pt x="601" y="2703"/>
                    <a:pt x="1168" y="2703"/>
                    <a:pt x="1735" y="2703"/>
                  </a:cubicBezTo>
                  <a:cubicBezTo>
                    <a:pt x="3269" y="2669"/>
                    <a:pt x="4837" y="2669"/>
                    <a:pt x="6371" y="2669"/>
                  </a:cubicBezTo>
                  <a:cubicBezTo>
                    <a:pt x="7839" y="2636"/>
                    <a:pt x="9273" y="2536"/>
                    <a:pt x="10741" y="2503"/>
                  </a:cubicBezTo>
                  <a:cubicBezTo>
                    <a:pt x="10875" y="2503"/>
                    <a:pt x="11108" y="2603"/>
                    <a:pt x="11175" y="2703"/>
                  </a:cubicBezTo>
                  <a:cubicBezTo>
                    <a:pt x="11708" y="3403"/>
                    <a:pt x="12209" y="4137"/>
                    <a:pt x="12709" y="4838"/>
                  </a:cubicBezTo>
                  <a:cubicBezTo>
                    <a:pt x="12859" y="5037"/>
                    <a:pt x="13027" y="5255"/>
                    <a:pt x="13228" y="5255"/>
                  </a:cubicBezTo>
                  <a:cubicBezTo>
                    <a:pt x="13296" y="5255"/>
                    <a:pt x="13367" y="5230"/>
                    <a:pt x="13443" y="5171"/>
                  </a:cubicBezTo>
                  <a:cubicBezTo>
                    <a:pt x="13643" y="5038"/>
                    <a:pt x="13777" y="4604"/>
                    <a:pt x="13710" y="4371"/>
                  </a:cubicBezTo>
                  <a:cubicBezTo>
                    <a:pt x="13543" y="3737"/>
                    <a:pt x="13243" y="3136"/>
                    <a:pt x="12976" y="2503"/>
                  </a:cubicBezTo>
                  <a:lnTo>
                    <a:pt x="15378" y="2503"/>
                  </a:lnTo>
                  <a:cubicBezTo>
                    <a:pt x="15545" y="3270"/>
                    <a:pt x="15945" y="3870"/>
                    <a:pt x="16545" y="4337"/>
                  </a:cubicBezTo>
                  <a:cubicBezTo>
                    <a:pt x="16806" y="4546"/>
                    <a:pt x="17046" y="4897"/>
                    <a:pt x="17378" y="4897"/>
                  </a:cubicBezTo>
                  <a:cubicBezTo>
                    <a:pt x="17471" y="4897"/>
                    <a:pt x="17570" y="4870"/>
                    <a:pt x="17679" y="4804"/>
                  </a:cubicBezTo>
                  <a:cubicBezTo>
                    <a:pt x="18013" y="4671"/>
                    <a:pt x="17946" y="4037"/>
                    <a:pt x="17579" y="3437"/>
                  </a:cubicBezTo>
                  <a:cubicBezTo>
                    <a:pt x="17312" y="3003"/>
                    <a:pt x="16946" y="2669"/>
                    <a:pt x="16645" y="2302"/>
                  </a:cubicBezTo>
                  <a:cubicBezTo>
                    <a:pt x="16979" y="2069"/>
                    <a:pt x="17312" y="1869"/>
                    <a:pt x="17646" y="1635"/>
                  </a:cubicBezTo>
                  <a:cubicBezTo>
                    <a:pt x="17946" y="1435"/>
                    <a:pt x="18246" y="1135"/>
                    <a:pt x="18213" y="735"/>
                  </a:cubicBezTo>
                  <a:cubicBezTo>
                    <a:pt x="18184" y="380"/>
                    <a:pt x="17892" y="156"/>
                    <a:pt x="17548" y="156"/>
                  </a:cubicBezTo>
                  <a:cubicBezTo>
                    <a:pt x="17503" y="156"/>
                    <a:pt x="17458" y="160"/>
                    <a:pt x="17413" y="168"/>
                  </a:cubicBezTo>
                  <a:cubicBezTo>
                    <a:pt x="17046" y="268"/>
                    <a:pt x="16712" y="501"/>
                    <a:pt x="16445" y="735"/>
                  </a:cubicBezTo>
                  <a:cubicBezTo>
                    <a:pt x="16145" y="1002"/>
                    <a:pt x="15878" y="1302"/>
                    <a:pt x="15678" y="1635"/>
                  </a:cubicBezTo>
                  <a:cubicBezTo>
                    <a:pt x="15645" y="1702"/>
                    <a:pt x="15645" y="1735"/>
                    <a:pt x="15645" y="1769"/>
                  </a:cubicBezTo>
                  <a:cubicBezTo>
                    <a:pt x="15611" y="1769"/>
                    <a:pt x="15611" y="1802"/>
                    <a:pt x="15611" y="1802"/>
                  </a:cubicBezTo>
                  <a:cubicBezTo>
                    <a:pt x="15545" y="1902"/>
                    <a:pt x="15411" y="2002"/>
                    <a:pt x="15311" y="2002"/>
                  </a:cubicBezTo>
                  <a:cubicBezTo>
                    <a:pt x="14344" y="2036"/>
                    <a:pt x="13376" y="2036"/>
                    <a:pt x="12409" y="2036"/>
                  </a:cubicBezTo>
                  <a:cubicBezTo>
                    <a:pt x="12776" y="1669"/>
                    <a:pt x="13210" y="1368"/>
                    <a:pt x="13543" y="968"/>
                  </a:cubicBezTo>
                  <a:cubicBezTo>
                    <a:pt x="13710" y="768"/>
                    <a:pt x="13677" y="401"/>
                    <a:pt x="13777" y="101"/>
                  </a:cubicBezTo>
                  <a:cubicBezTo>
                    <a:pt x="13443" y="68"/>
                    <a:pt x="13143" y="34"/>
                    <a:pt x="12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6983074" y="680023"/>
              <a:ext cx="809654" cy="266620"/>
            </a:xfrm>
            <a:custGeom>
              <a:avLst/>
              <a:gdLst/>
              <a:ahLst/>
              <a:cxnLst/>
              <a:rect l="l" t="t" r="r" b="b"/>
              <a:pathLst>
                <a:path w="16145" h="5309" extrusionOk="0">
                  <a:moveTo>
                    <a:pt x="667" y="1168"/>
                  </a:moveTo>
                  <a:lnTo>
                    <a:pt x="1601" y="2569"/>
                  </a:lnTo>
                  <a:cubicBezTo>
                    <a:pt x="1568" y="2603"/>
                    <a:pt x="1534" y="2636"/>
                    <a:pt x="1468" y="2670"/>
                  </a:cubicBezTo>
                  <a:cubicBezTo>
                    <a:pt x="867" y="2403"/>
                    <a:pt x="600" y="1902"/>
                    <a:pt x="534" y="1269"/>
                  </a:cubicBezTo>
                  <a:cubicBezTo>
                    <a:pt x="567" y="1235"/>
                    <a:pt x="634" y="1202"/>
                    <a:pt x="667" y="1168"/>
                  </a:cubicBezTo>
                  <a:close/>
                  <a:moveTo>
                    <a:pt x="4170" y="601"/>
                  </a:moveTo>
                  <a:cubicBezTo>
                    <a:pt x="4870" y="902"/>
                    <a:pt x="5471" y="1936"/>
                    <a:pt x="5437" y="2670"/>
                  </a:cubicBezTo>
                  <a:cubicBezTo>
                    <a:pt x="4803" y="2036"/>
                    <a:pt x="4403" y="1402"/>
                    <a:pt x="4170" y="601"/>
                  </a:cubicBezTo>
                  <a:close/>
                  <a:moveTo>
                    <a:pt x="1835" y="3470"/>
                  </a:moveTo>
                  <a:lnTo>
                    <a:pt x="1835" y="3470"/>
                  </a:lnTo>
                  <a:cubicBezTo>
                    <a:pt x="1742" y="4182"/>
                    <a:pt x="1448" y="4578"/>
                    <a:pt x="979" y="4578"/>
                  </a:cubicBezTo>
                  <a:cubicBezTo>
                    <a:pt x="943" y="4578"/>
                    <a:pt x="906" y="4576"/>
                    <a:pt x="867" y="4571"/>
                  </a:cubicBezTo>
                  <a:cubicBezTo>
                    <a:pt x="1201" y="4204"/>
                    <a:pt x="1501" y="3837"/>
                    <a:pt x="1835" y="3470"/>
                  </a:cubicBezTo>
                  <a:close/>
                  <a:moveTo>
                    <a:pt x="5204" y="3737"/>
                  </a:moveTo>
                  <a:cubicBezTo>
                    <a:pt x="5270" y="3770"/>
                    <a:pt x="5304" y="3804"/>
                    <a:pt x="5371" y="3837"/>
                  </a:cubicBezTo>
                  <a:cubicBezTo>
                    <a:pt x="5170" y="4171"/>
                    <a:pt x="4970" y="4471"/>
                    <a:pt x="4737" y="4804"/>
                  </a:cubicBezTo>
                  <a:lnTo>
                    <a:pt x="4570" y="4704"/>
                  </a:lnTo>
                  <a:cubicBezTo>
                    <a:pt x="4770" y="4371"/>
                    <a:pt x="5004" y="4037"/>
                    <a:pt x="5204" y="3737"/>
                  </a:cubicBezTo>
                  <a:close/>
                  <a:moveTo>
                    <a:pt x="4103" y="1"/>
                  </a:moveTo>
                  <a:cubicBezTo>
                    <a:pt x="4029" y="1"/>
                    <a:pt x="3958" y="12"/>
                    <a:pt x="3903" y="34"/>
                  </a:cubicBezTo>
                  <a:cubicBezTo>
                    <a:pt x="3803" y="101"/>
                    <a:pt x="3703" y="435"/>
                    <a:pt x="3736" y="601"/>
                  </a:cubicBezTo>
                  <a:cubicBezTo>
                    <a:pt x="3903" y="1068"/>
                    <a:pt x="4103" y="1535"/>
                    <a:pt x="4336" y="2002"/>
                  </a:cubicBezTo>
                  <a:cubicBezTo>
                    <a:pt x="4437" y="2236"/>
                    <a:pt x="4603" y="2403"/>
                    <a:pt x="4737" y="2670"/>
                  </a:cubicBezTo>
                  <a:cubicBezTo>
                    <a:pt x="4225" y="2670"/>
                    <a:pt x="3729" y="2655"/>
                    <a:pt x="3237" y="2655"/>
                  </a:cubicBezTo>
                  <a:cubicBezTo>
                    <a:pt x="2991" y="2655"/>
                    <a:pt x="2746" y="2658"/>
                    <a:pt x="2502" y="2670"/>
                  </a:cubicBezTo>
                  <a:cubicBezTo>
                    <a:pt x="2335" y="2670"/>
                    <a:pt x="2135" y="2770"/>
                    <a:pt x="1868" y="2836"/>
                  </a:cubicBezTo>
                  <a:cubicBezTo>
                    <a:pt x="1935" y="2002"/>
                    <a:pt x="1468" y="1335"/>
                    <a:pt x="901" y="768"/>
                  </a:cubicBezTo>
                  <a:cubicBezTo>
                    <a:pt x="781" y="649"/>
                    <a:pt x="529" y="529"/>
                    <a:pt x="405" y="529"/>
                  </a:cubicBezTo>
                  <a:cubicBezTo>
                    <a:pt x="390" y="529"/>
                    <a:pt x="378" y="531"/>
                    <a:pt x="367" y="535"/>
                  </a:cubicBezTo>
                  <a:cubicBezTo>
                    <a:pt x="200" y="635"/>
                    <a:pt x="100" y="902"/>
                    <a:pt x="33" y="1102"/>
                  </a:cubicBezTo>
                  <a:cubicBezTo>
                    <a:pt x="0" y="1235"/>
                    <a:pt x="100" y="1435"/>
                    <a:pt x="133" y="1602"/>
                  </a:cubicBezTo>
                  <a:cubicBezTo>
                    <a:pt x="300" y="2336"/>
                    <a:pt x="767" y="2836"/>
                    <a:pt x="1434" y="3203"/>
                  </a:cubicBezTo>
                  <a:cubicBezTo>
                    <a:pt x="1134" y="3570"/>
                    <a:pt x="834" y="3870"/>
                    <a:pt x="600" y="4237"/>
                  </a:cubicBezTo>
                  <a:cubicBezTo>
                    <a:pt x="500" y="4437"/>
                    <a:pt x="467" y="4838"/>
                    <a:pt x="600" y="4938"/>
                  </a:cubicBezTo>
                  <a:cubicBezTo>
                    <a:pt x="692" y="5052"/>
                    <a:pt x="892" y="5103"/>
                    <a:pt x="1084" y="5103"/>
                  </a:cubicBezTo>
                  <a:cubicBezTo>
                    <a:pt x="1173" y="5103"/>
                    <a:pt x="1260" y="5092"/>
                    <a:pt x="1334" y="5071"/>
                  </a:cubicBezTo>
                  <a:cubicBezTo>
                    <a:pt x="1601" y="5005"/>
                    <a:pt x="1868" y="4771"/>
                    <a:pt x="2001" y="4538"/>
                  </a:cubicBezTo>
                  <a:cubicBezTo>
                    <a:pt x="2268" y="4104"/>
                    <a:pt x="2468" y="3604"/>
                    <a:pt x="2702" y="3137"/>
                  </a:cubicBezTo>
                  <a:lnTo>
                    <a:pt x="5204" y="3137"/>
                  </a:lnTo>
                  <a:cubicBezTo>
                    <a:pt x="4904" y="3470"/>
                    <a:pt x="4603" y="3770"/>
                    <a:pt x="4370" y="4104"/>
                  </a:cubicBezTo>
                  <a:cubicBezTo>
                    <a:pt x="4070" y="4571"/>
                    <a:pt x="4103" y="5105"/>
                    <a:pt x="4370" y="5238"/>
                  </a:cubicBezTo>
                  <a:cubicBezTo>
                    <a:pt x="4469" y="5288"/>
                    <a:pt x="4558" y="5309"/>
                    <a:pt x="4639" y="5309"/>
                  </a:cubicBezTo>
                  <a:cubicBezTo>
                    <a:pt x="4938" y="5309"/>
                    <a:pt x="5127" y="5022"/>
                    <a:pt x="5337" y="4838"/>
                  </a:cubicBezTo>
                  <a:cubicBezTo>
                    <a:pt x="5504" y="4704"/>
                    <a:pt x="5604" y="4538"/>
                    <a:pt x="5704" y="4337"/>
                  </a:cubicBezTo>
                  <a:cubicBezTo>
                    <a:pt x="5838" y="3937"/>
                    <a:pt x="5971" y="3537"/>
                    <a:pt x="6104" y="3137"/>
                  </a:cubicBezTo>
                  <a:cubicBezTo>
                    <a:pt x="6505" y="3137"/>
                    <a:pt x="6920" y="3122"/>
                    <a:pt x="7330" y="3122"/>
                  </a:cubicBezTo>
                  <a:cubicBezTo>
                    <a:pt x="7535" y="3122"/>
                    <a:pt x="7739" y="3125"/>
                    <a:pt x="7939" y="3137"/>
                  </a:cubicBezTo>
                  <a:cubicBezTo>
                    <a:pt x="10508" y="3170"/>
                    <a:pt x="13043" y="3237"/>
                    <a:pt x="15578" y="3270"/>
                  </a:cubicBezTo>
                  <a:cubicBezTo>
                    <a:pt x="15778" y="3270"/>
                    <a:pt x="15945" y="3070"/>
                    <a:pt x="16145" y="3003"/>
                  </a:cubicBezTo>
                  <a:cubicBezTo>
                    <a:pt x="15945" y="2936"/>
                    <a:pt x="15778" y="2836"/>
                    <a:pt x="15578" y="2836"/>
                  </a:cubicBezTo>
                  <a:cubicBezTo>
                    <a:pt x="14510" y="2836"/>
                    <a:pt x="13410" y="2870"/>
                    <a:pt x="12342" y="2870"/>
                  </a:cubicBezTo>
                  <a:cubicBezTo>
                    <a:pt x="10407" y="2836"/>
                    <a:pt x="8506" y="2736"/>
                    <a:pt x="6605" y="2703"/>
                  </a:cubicBezTo>
                  <a:cubicBezTo>
                    <a:pt x="6104" y="2703"/>
                    <a:pt x="5904" y="2569"/>
                    <a:pt x="5804" y="2069"/>
                  </a:cubicBezTo>
                  <a:cubicBezTo>
                    <a:pt x="5671" y="1235"/>
                    <a:pt x="5170" y="601"/>
                    <a:pt x="4503" y="134"/>
                  </a:cubicBezTo>
                  <a:cubicBezTo>
                    <a:pt x="4414" y="45"/>
                    <a:pt x="4251" y="1"/>
                    <a:pt x="4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3374556" y="4171469"/>
              <a:ext cx="690588" cy="292012"/>
            </a:xfrm>
            <a:custGeom>
              <a:avLst/>
              <a:gdLst/>
              <a:ahLst/>
              <a:cxnLst/>
              <a:rect l="l" t="t" r="r" b="b"/>
              <a:pathLst>
                <a:path w="13744" h="5821" extrusionOk="0">
                  <a:moveTo>
                    <a:pt x="7539" y="597"/>
                  </a:moveTo>
                  <a:cubicBezTo>
                    <a:pt x="7572" y="630"/>
                    <a:pt x="7606" y="663"/>
                    <a:pt x="7672" y="730"/>
                  </a:cubicBezTo>
                  <a:cubicBezTo>
                    <a:pt x="7272" y="1197"/>
                    <a:pt x="6905" y="1664"/>
                    <a:pt x="6505" y="2131"/>
                  </a:cubicBezTo>
                  <a:cubicBezTo>
                    <a:pt x="6505" y="1364"/>
                    <a:pt x="7038" y="997"/>
                    <a:pt x="7539" y="597"/>
                  </a:cubicBezTo>
                  <a:close/>
                  <a:moveTo>
                    <a:pt x="12993" y="883"/>
                  </a:moveTo>
                  <a:cubicBezTo>
                    <a:pt x="13046" y="883"/>
                    <a:pt x="13096" y="888"/>
                    <a:pt x="13143" y="897"/>
                  </a:cubicBezTo>
                  <a:cubicBezTo>
                    <a:pt x="12376" y="1531"/>
                    <a:pt x="11842" y="2398"/>
                    <a:pt x="10708" y="2431"/>
                  </a:cubicBezTo>
                  <a:cubicBezTo>
                    <a:pt x="11050" y="1715"/>
                    <a:pt x="12263" y="883"/>
                    <a:pt x="12993" y="883"/>
                  </a:cubicBezTo>
                  <a:close/>
                  <a:moveTo>
                    <a:pt x="10207" y="2898"/>
                  </a:moveTo>
                  <a:cubicBezTo>
                    <a:pt x="10674" y="3565"/>
                    <a:pt x="11108" y="4266"/>
                    <a:pt x="11575" y="4933"/>
                  </a:cubicBezTo>
                  <a:cubicBezTo>
                    <a:pt x="11508" y="4966"/>
                    <a:pt x="11442" y="5000"/>
                    <a:pt x="11375" y="5066"/>
                  </a:cubicBezTo>
                  <a:cubicBezTo>
                    <a:pt x="10941" y="4366"/>
                    <a:pt x="10508" y="3665"/>
                    <a:pt x="10074" y="2998"/>
                  </a:cubicBezTo>
                  <a:lnTo>
                    <a:pt x="10207" y="2898"/>
                  </a:lnTo>
                  <a:close/>
                  <a:moveTo>
                    <a:pt x="6305" y="3399"/>
                  </a:moveTo>
                  <a:lnTo>
                    <a:pt x="6305" y="3399"/>
                  </a:lnTo>
                  <a:cubicBezTo>
                    <a:pt x="7072" y="3799"/>
                    <a:pt x="7472" y="4399"/>
                    <a:pt x="7572" y="5333"/>
                  </a:cubicBezTo>
                  <a:cubicBezTo>
                    <a:pt x="6605" y="4966"/>
                    <a:pt x="6738" y="3999"/>
                    <a:pt x="6305" y="3399"/>
                  </a:cubicBezTo>
                  <a:close/>
                  <a:moveTo>
                    <a:pt x="7773" y="1"/>
                  </a:moveTo>
                  <a:cubicBezTo>
                    <a:pt x="7706" y="1"/>
                    <a:pt x="7626" y="31"/>
                    <a:pt x="7539" y="96"/>
                  </a:cubicBezTo>
                  <a:cubicBezTo>
                    <a:pt x="6872" y="630"/>
                    <a:pt x="6205" y="1130"/>
                    <a:pt x="6038" y="2031"/>
                  </a:cubicBezTo>
                  <a:cubicBezTo>
                    <a:pt x="6004" y="2331"/>
                    <a:pt x="6038" y="2598"/>
                    <a:pt x="6038" y="3032"/>
                  </a:cubicBezTo>
                  <a:lnTo>
                    <a:pt x="0" y="3032"/>
                  </a:lnTo>
                  <a:cubicBezTo>
                    <a:pt x="0" y="3098"/>
                    <a:pt x="0" y="3198"/>
                    <a:pt x="0" y="3265"/>
                  </a:cubicBezTo>
                  <a:lnTo>
                    <a:pt x="5604" y="3265"/>
                  </a:lnTo>
                  <a:cubicBezTo>
                    <a:pt x="5971" y="4032"/>
                    <a:pt x="6238" y="4666"/>
                    <a:pt x="6538" y="5267"/>
                  </a:cubicBezTo>
                  <a:cubicBezTo>
                    <a:pt x="6746" y="5605"/>
                    <a:pt x="7157" y="5821"/>
                    <a:pt x="7470" y="5821"/>
                  </a:cubicBezTo>
                  <a:cubicBezTo>
                    <a:pt x="7559" y="5821"/>
                    <a:pt x="7639" y="5804"/>
                    <a:pt x="7706" y="5767"/>
                  </a:cubicBezTo>
                  <a:cubicBezTo>
                    <a:pt x="8173" y="5467"/>
                    <a:pt x="8006" y="5033"/>
                    <a:pt x="7872" y="4699"/>
                  </a:cubicBezTo>
                  <a:cubicBezTo>
                    <a:pt x="7706" y="4232"/>
                    <a:pt x="7439" y="3799"/>
                    <a:pt x="7205" y="3332"/>
                  </a:cubicBezTo>
                  <a:lnTo>
                    <a:pt x="8206" y="3332"/>
                  </a:lnTo>
                  <a:cubicBezTo>
                    <a:pt x="9740" y="3332"/>
                    <a:pt x="9740" y="3365"/>
                    <a:pt x="10508" y="4699"/>
                  </a:cubicBezTo>
                  <a:cubicBezTo>
                    <a:pt x="10708" y="5000"/>
                    <a:pt x="10975" y="5267"/>
                    <a:pt x="11241" y="5467"/>
                  </a:cubicBezTo>
                  <a:cubicBezTo>
                    <a:pt x="11353" y="5556"/>
                    <a:pt x="11508" y="5556"/>
                    <a:pt x="11669" y="5556"/>
                  </a:cubicBezTo>
                  <a:cubicBezTo>
                    <a:pt x="11749" y="5556"/>
                    <a:pt x="11831" y="5556"/>
                    <a:pt x="11909" y="5567"/>
                  </a:cubicBezTo>
                  <a:cubicBezTo>
                    <a:pt x="11875" y="5333"/>
                    <a:pt x="11942" y="5100"/>
                    <a:pt x="11875" y="4900"/>
                  </a:cubicBezTo>
                  <a:cubicBezTo>
                    <a:pt x="11542" y="4299"/>
                    <a:pt x="11141" y="3699"/>
                    <a:pt x="10741" y="2998"/>
                  </a:cubicBezTo>
                  <a:cubicBezTo>
                    <a:pt x="11909" y="2932"/>
                    <a:pt x="12576" y="2098"/>
                    <a:pt x="13310" y="1397"/>
                  </a:cubicBezTo>
                  <a:cubicBezTo>
                    <a:pt x="13576" y="1197"/>
                    <a:pt x="13743" y="863"/>
                    <a:pt x="13510" y="630"/>
                  </a:cubicBezTo>
                  <a:cubicBezTo>
                    <a:pt x="13373" y="465"/>
                    <a:pt x="13077" y="346"/>
                    <a:pt x="12865" y="346"/>
                  </a:cubicBezTo>
                  <a:cubicBezTo>
                    <a:pt x="12820" y="346"/>
                    <a:pt x="12778" y="351"/>
                    <a:pt x="12743" y="363"/>
                  </a:cubicBezTo>
                  <a:cubicBezTo>
                    <a:pt x="11608" y="763"/>
                    <a:pt x="10574" y="1397"/>
                    <a:pt x="10041" y="2531"/>
                  </a:cubicBezTo>
                  <a:cubicBezTo>
                    <a:pt x="9874" y="2898"/>
                    <a:pt x="9674" y="2965"/>
                    <a:pt x="9373" y="2965"/>
                  </a:cubicBezTo>
                  <a:cubicBezTo>
                    <a:pt x="8540" y="2965"/>
                    <a:pt x="7706" y="2965"/>
                    <a:pt x="6872" y="2932"/>
                  </a:cubicBezTo>
                  <a:cubicBezTo>
                    <a:pt x="6738" y="2932"/>
                    <a:pt x="6605" y="2898"/>
                    <a:pt x="6471" y="2865"/>
                  </a:cubicBezTo>
                  <a:cubicBezTo>
                    <a:pt x="6938" y="2264"/>
                    <a:pt x="7372" y="1764"/>
                    <a:pt x="7706" y="1230"/>
                  </a:cubicBezTo>
                  <a:cubicBezTo>
                    <a:pt x="7872" y="997"/>
                    <a:pt x="7939" y="663"/>
                    <a:pt x="7972" y="330"/>
                  </a:cubicBezTo>
                  <a:cubicBezTo>
                    <a:pt x="7995" y="128"/>
                    <a:pt x="7912" y="1"/>
                    <a:pt x="7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6868770" y="4214319"/>
              <a:ext cx="955710" cy="226943"/>
            </a:xfrm>
            <a:custGeom>
              <a:avLst/>
              <a:gdLst/>
              <a:ahLst/>
              <a:cxnLst/>
              <a:rect l="l" t="t" r="r" b="b"/>
              <a:pathLst>
                <a:path w="19048" h="4504" extrusionOk="0">
                  <a:moveTo>
                    <a:pt x="601" y="634"/>
                  </a:moveTo>
                  <a:cubicBezTo>
                    <a:pt x="901" y="1001"/>
                    <a:pt x="1168" y="1335"/>
                    <a:pt x="1435" y="1702"/>
                  </a:cubicBezTo>
                  <a:cubicBezTo>
                    <a:pt x="1402" y="1735"/>
                    <a:pt x="1368" y="1768"/>
                    <a:pt x="1302" y="1835"/>
                  </a:cubicBezTo>
                  <a:cubicBezTo>
                    <a:pt x="1001" y="1468"/>
                    <a:pt x="735" y="1135"/>
                    <a:pt x="434" y="768"/>
                  </a:cubicBezTo>
                  <a:lnTo>
                    <a:pt x="601" y="634"/>
                  </a:lnTo>
                  <a:close/>
                  <a:moveTo>
                    <a:pt x="5471" y="2502"/>
                  </a:moveTo>
                  <a:cubicBezTo>
                    <a:pt x="5505" y="2536"/>
                    <a:pt x="5571" y="2569"/>
                    <a:pt x="5638" y="2602"/>
                  </a:cubicBezTo>
                  <a:cubicBezTo>
                    <a:pt x="5405" y="2969"/>
                    <a:pt x="5171" y="3336"/>
                    <a:pt x="4938" y="3703"/>
                  </a:cubicBezTo>
                  <a:cubicBezTo>
                    <a:pt x="4904" y="3670"/>
                    <a:pt x="4871" y="3636"/>
                    <a:pt x="4804" y="3603"/>
                  </a:cubicBezTo>
                  <a:cubicBezTo>
                    <a:pt x="4971" y="3203"/>
                    <a:pt x="5004" y="2702"/>
                    <a:pt x="5471" y="2502"/>
                  </a:cubicBezTo>
                  <a:close/>
                  <a:moveTo>
                    <a:pt x="1569" y="2836"/>
                  </a:moveTo>
                  <a:lnTo>
                    <a:pt x="1569" y="2836"/>
                  </a:lnTo>
                  <a:cubicBezTo>
                    <a:pt x="1402" y="3303"/>
                    <a:pt x="1402" y="3870"/>
                    <a:pt x="801" y="4237"/>
                  </a:cubicBezTo>
                  <a:cubicBezTo>
                    <a:pt x="701" y="3470"/>
                    <a:pt x="1102" y="3103"/>
                    <a:pt x="1569" y="2836"/>
                  </a:cubicBezTo>
                  <a:close/>
                  <a:moveTo>
                    <a:pt x="4104" y="0"/>
                  </a:moveTo>
                  <a:cubicBezTo>
                    <a:pt x="4070" y="234"/>
                    <a:pt x="3937" y="501"/>
                    <a:pt x="4004" y="701"/>
                  </a:cubicBezTo>
                  <a:cubicBezTo>
                    <a:pt x="4237" y="1168"/>
                    <a:pt x="4571" y="1602"/>
                    <a:pt x="4871" y="2069"/>
                  </a:cubicBezTo>
                  <a:cubicBezTo>
                    <a:pt x="4037" y="2069"/>
                    <a:pt x="3136" y="2069"/>
                    <a:pt x="2236" y="2035"/>
                  </a:cubicBezTo>
                  <a:cubicBezTo>
                    <a:pt x="2102" y="2035"/>
                    <a:pt x="1902" y="1835"/>
                    <a:pt x="1802" y="1702"/>
                  </a:cubicBezTo>
                  <a:cubicBezTo>
                    <a:pt x="1435" y="1235"/>
                    <a:pt x="1102" y="701"/>
                    <a:pt x="735" y="234"/>
                  </a:cubicBezTo>
                  <a:cubicBezTo>
                    <a:pt x="670" y="169"/>
                    <a:pt x="522" y="132"/>
                    <a:pt x="398" y="132"/>
                  </a:cubicBezTo>
                  <a:cubicBezTo>
                    <a:pt x="330" y="132"/>
                    <a:pt x="270" y="144"/>
                    <a:pt x="234" y="167"/>
                  </a:cubicBezTo>
                  <a:cubicBezTo>
                    <a:pt x="134" y="301"/>
                    <a:pt x="1" y="534"/>
                    <a:pt x="67" y="701"/>
                  </a:cubicBezTo>
                  <a:cubicBezTo>
                    <a:pt x="168" y="1034"/>
                    <a:pt x="334" y="1368"/>
                    <a:pt x="568" y="1635"/>
                  </a:cubicBezTo>
                  <a:cubicBezTo>
                    <a:pt x="801" y="1935"/>
                    <a:pt x="1102" y="2169"/>
                    <a:pt x="1302" y="2335"/>
                  </a:cubicBezTo>
                  <a:cubicBezTo>
                    <a:pt x="968" y="2869"/>
                    <a:pt x="635" y="3269"/>
                    <a:pt x="434" y="3736"/>
                  </a:cubicBezTo>
                  <a:cubicBezTo>
                    <a:pt x="334" y="3903"/>
                    <a:pt x="368" y="4303"/>
                    <a:pt x="501" y="4370"/>
                  </a:cubicBezTo>
                  <a:cubicBezTo>
                    <a:pt x="612" y="4459"/>
                    <a:pt x="798" y="4504"/>
                    <a:pt x="978" y="4504"/>
                  </a:cubicBezTo>
                  <a:cubicBezTo>
                    <a:pt x="1068" y="4504"/>
                    <a:pt x="1157" y="4492"/>
                    <a:pt x="1235" y="4470"/>
                  </a:cubicBezTo>
                  <a:cubicBezTo>
                    <a:pt x="1402" y="4404"/>
                    <a:pt x="1602" y="4203"/>
                    <a:pt x="1702" y="4003"/>
                  </a:cubicBezTo>
                  <a:cubicBezTo>
                    <a:pt x="1935" y="3536"/>
                    <a:pt x="2102" y="3036"/>
                    <a:pt x="2302" y="2536"/>
                  </a:cubicBezTo>
                  <a:lnTo>
                    <a:pt x="4771" y="2536"/>
                  </a:lnTo>
                  <a:cubicBezTo>
                    <a:pt x="4637" y="3003"/>
                    <a:pt x="4504" y="3436"/>
                    <a:pt x="4437" y="3903"/>
                  </a:cubicBezTo>
                  <a:cubicBezTo>
                    <a:pt x="4404" y="4037"/>
                    <a:pt x="4537" y="4270"/>
                    <a:pt x="4637" y="4337"/>
                  </a:cubicBezTo>
                  <a:cubicBezTo>
                    <a:pt x="4660" y="4343"/>
                    <a:pt x="4687" y="4345"/>
                    <a:pt x="4716" y="4345"/>
                  </a:cubicBezTo>
                  <a:cubicBezTo>
                    <a:pt x="4858" y="4345"/>
                    <a:pt x="5055" y="4281"/>
                    <a:pt x="5138" y="4170"/>
                  </a:cubicBezTo>
                  <a:cubicBezTo>
                    <a:pt x="5438" y="3836"/>
                    <a:pt x="5738" y="3470"/>
                    <a:pt x="5905" y="3036"/>
                  </a:cubicBezTo>
                  <a:cubicBezTo>
                    <a:pt x="6105" y="2569"/>
                    <a:pt x="6372" y="2502"/>
                    <a:pt x="6806" y="2502"/>
                  </a:cubicBezTo>
                  <a:lnTo>
                    <a:pt x="18414" y="2502"/>
                  </a:lnTo>
                  <a:cubicBezTo>
                    <a:pt x="18614" y="2502"/>
                    <a:pt x="18848" y="2369"/>
                    <a:pt x="19048" y="2269"/>
                  </a:cubicBezTo>
                  <a:cubicBezTo>
                    <a:pt x="18848" y="2202"/>
                    <a:pt x="18614" y="2069"/>
                    <a:pt x="18414" y="2069"/>
                  </a:cubicBezTo>
                  <a:lnTo>
                    <a:pt x="6472" y="2069"/>
                  </a:lnTo>
                  <a:cubicBezTo>
                    <a:pt x="5605" y="2069"/>
                    <a:pt x="5638" y="2069"/>
                    <a:pt x="5371" y="1268"/>
                  </a:cubicBezTo>
                  <a:cubicBezTo>
                    <a:pt x="5238" y="901"/>
                    <a:pt x="5004" y="501"/>
                    <a:pt x="4737" y="201"/>
                  </a:cubicBezTo>
                  <a:cubicBezTo>
                    <a:pt x="4637" y="67"/>
                    <a:pt x="4337" y="67"/>
                    <a:pt x="4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6298837" y="789528"/>
              <a:ext cx="84141" cy="77764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6076579" y="79111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6530620" y="781592"/>
              <a:ext cx="55565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6721127" y="792702"/>
              <a:ext cx="52390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5674927" y="776832"/>
              <a:ext cx="55564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5865434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5033554" y="78794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4811296" y="79111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5265337" y="780006"/>
              <a:ext cx="53977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5455844" y="792702"/>
              <a:ext cx="52389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4409643" y="776832"/>
              <a:ext cx="55565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4600150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6173420" y="429367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5951162" y="429684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6405203" y="4287322"/>
              <a:ext cx="55564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6595710" y="4298431"/>
              <a:ext cx="53977" cy="58720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5549509" y="4282561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5740016" y="4295257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4908136" y="4293670"/>
              <a:ext cx="84141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4685878" y="429684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5139920" y="4285735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9" name="Google Shape;1179;p39"/>
            <p:cNvSpPr/>
            <p:nvPr/>
          </p:nvSpPr>
          <p:spPr>
            <a:xfrm>
              <a:off x="5330426" y="4298431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4284227" y="4282561"/>
              <a:ext cx="55564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4474733" y="4293670"/>
              <a:ext cx="53977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339971" name="Google Shape;1182;p39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4" t="18671" r="2953" b="7001"/>
          <a:stretch>
            <a:fillRect/>
          </a:stretch>
        </p:blipFill>
        <p:spPr bwMode="auto">
          <a:xfrm>
            <a:off x="891951" y="1661014"/>
            <a:ext cx="3558116" cy="378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1864" y="12403"/>
            <a:ext cx="7840136" cy="6858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18193"/>
            <a:ext cx="4318831" cy="36258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98237" y="287324"/>
            <a:ext cx="7353357" cy="653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đường”có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dặn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cha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thấm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thía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ẩn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hi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vọng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cha, hi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vọng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đứa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tục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đời,tiếp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vẻ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vang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Hai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con”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đọng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ẩn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tìnhyêu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bờ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cha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lúc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chia li: cha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hiền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yếm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xoa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ngoan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ngoãn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cúi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cha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dặn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220" y="922867"/>
            <a:ext cx="5616575" cy="561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69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970" name="Google Shape;1151;p39"/>
          <p:cNvGrpSpPr>
            <a:grpSpLocks/>
          </p:cNvGrpSpPr>
          <p:nvPr/>
        </p:nvGrpSpPr>
        <p:grpSpPr bwMode="auto">
          <a:xfrm>
            <a:off x="4406900" y="905934"/>
            <a:ext cx="6064251" cy="5046133"/>
            <a:chOff x="3304703" y="680023"/>
            <a:chExt cx="4548353" cy="3783458"/>
          </a:xfrm>
        </p:grpSpPr>
        <p:sp>
          <p:nvSpPr>
            <p:cNvPr id="1152" name="Google Shape;1152;p39"/>
            <p:cNvSpPr/>
            <p:nvPr/>
          </p:nvSpPr>
          <p:spPr>
            <a:xfrm>
              <a:off x="7802254" y="849835"/>
              <a:ext cx="50802" cy="3447010"/>
            </a:xfrm>
            <a:custGeom>
              <a:avLst/>
              <a:gdLst/>
              <a:ahLst/>
              <a:cxnLst/>
              <a:rect l="l" t="t" r="r" b="b"/>
              <a:pathLst>
                <a:path w="1001" h="68716" extrusionOk="0">
                  <a:moveTo>
                    <a:pt x="334" y="0"/>
                  </a:moveTo>
                  <a:cubicBezTo>
                    <a:pt x="234" y="600"/>
                    <a:pt x="200" y="1168"/>
                    <a:pt x="234" y="1768"/>
                  </a:cubicBezTo>
                  <a:cubicBezTo>
                    <a:pt x="334" y="3836"/>
                    <a:pt x="534" y="5904"/>
                    <a:pt x="567" y="8006"/>
                  </a:cubicBezTo>
                  <a:cubicBezTo>
                    <a:pt x="634" y="10441"/>
                    <a:pt x="567" y="12909"/>
                    <a:pt x="534" y="15378"/>
                  </a:cubicBezTo>
                  <a:cubicBezTo>
                    <a:pt x="434" y="21082"/>
                    <a:pt x="300" y="26752"/>
                    <a:pt x="234" y="32457"/>
                  </a:cubicBezTo>
                  <a:cubicBezTo>
                    <a:pt x="200" y="36293"/>
                    <a:pt x="234" y="40162"/>
                    <a:pt x="200" y="43998"/>
                  </a:cubicBezTo>
                  <a:cubicBezTo>
                    <a:pt x="167" y="49068"/>
                    <a:pt x="67" y="54139"/>
                    <a:pt x="33" y="59209"/>
                  </a:cubicBezTo>
                  <a:cubicBezTo>
                    <a:pt x="0" y="61177"/>
                    <a:pt x="0" y="63145"/>
                    <a:pt x="33" y="65113"/>
                  </a:cubicBezTo>
                  <a:cubicBezTo>
                    <a:pt x="33" y="66081"/>
                    <a:pt x="67" y="67048"/>
                    <a:pt x="100" y="68049"/>
                  </a:cubicBezTo>
                  <a:cubicBezTo>
                    <a:pt x="100" y="68282"/>
                    <a:pt x="267" y="68516"/>
                    <a:pt x="334" y="68716"/>
                  </a:cubicBezTo>
                  <a:lnTo>
                    <a:pt x="534" y="68716"/>
                  </a:lnTo>
                  <a:cubicBezTo>
                    <a:pt x="567" y="68416"/>
                    <a:pt x="667" y="68115"/>
                    <a:pt x="634" y="67849"/>
                  </a:cubicBezTo>
                  <a:cubicBezTo>
                    <a:pt x="600" y="65847"/>
                    <a:pt x="500" y="63846"/>
                    <a:pt x="500" y="61844"/>
                  </a:cubicBezTo>
                  <a:cubicBezTo>
                    <a:pt x="534" y="57808"/>
                    <a:pt x="634" y="53772"/>
                    <a:pt x="667" y="49736"/>
                  </a:cubicBezTo>
                  <a:cubicBezTo>
                    <a:pt x="701" y="45633"/>
                    <a:pt x="667" y="41496"/>
                    <a:pt x="701" y="37393"/>
                  </a:cubicBezTo>
                  <a:cubicBezTo>
                    <a:pt x="767" y="33157"/>
                    <a:pt x="901" y="28887"/>
                    <a:pt x="934" y="24651"/>
                  </a:cubicBezTo>
                  <a:cubicBezTo>
                    <a:pt x="1001" y="20815"/>
                    <a:pt x="1001" y="16979"/>
                    <a:pt x="1001" y="13143"/>
                  </a:cubicBezTo>
                  <a:cubicBezTo>
                    <a:pt x="1001" y="10708"/>
                    <a:pt x="967" y="8273"/>
                    <a:pt x="901" y="5838"/>
                  </a:cubicBezTo>
                  <a:cubicBezTo>
                    <a:pt x="834" y="4203"/>
                    <a:pt x="600" y="2569"/>
                    <a:pt x="434" y="934"/>
                  </a:cubicBezTo>
                  <a:cubicBezTo>
                    <a:pt x="400" y="600"/>
                    <a:pt x="367" y="30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3304703" y="826029"/>
              <a:ext cx="57152" cy="3510490"/>
            </a:xfrm>
            <a:custGeom>
              <a:avLst/>
              <a:gdLst/>
              <a:ahLst/>
              <a:cxnLst/>
              <a:rect l="l" t="t" r="r" b="b"/>
              <a:pathLst>
                <a:path w="1135" h="69984" extrusionOk="0">
                  <a:moveTo>
                    <a:pt x="567" y="0"/>
                  </a:moveTo>
                  <a:lnTo>
                    <a:pt x="567" y="267"/>
                  </a:lnTo>
                  <a:cubicBezTo>
                    <a:pt x="601" y="2135"/>
                    <a:pt x="500" y="4570"/>
                    <a:pt x="500" y="6438"/>
                  </a:cubicBezTo>
                  <a:cubicBezTo>
                    <a:pt x="434" y="11708"/>
                    <a:pt x="0" y="16945"/>
                    <a:pt x="100" y="22183"/>
                  </a:cubicBezTo>
                  <a:cubicBezTo>
                    <a:pt x="234" y="29354"/>
                    <a:pt x="67" y="36526"/>
                    <a:pt x="134" y="43698"/>
                  </a:cubicBezTo>
                  <a:cubicBezTo>
                    <a:pt x="134" y="48568"/>
                    <a:pt x="300" y="53472"/>
                    <a:pt x="400" y="58342"/>
                  </a:cubicBezTo>
                  <a:cubicBezTo>
                    <a:pt x="467" y="62111"/>
                    <a:pt x="567" y="65847"/>
                    <a:pt x="634" y="69583"/>
                  </a:cubicBezTo>
                  <a:cubicBezTo>
                    <a:pt x="667" y="69717"/>
                    <a:pt x="834" y="69850"/>
                    <a:pt x="901" y="69983"/>
                  </a:cubicBezTo>
                  <a:cubicBezTo>
                    <a:pt x="1001" y="69850"/>
                    <a:pt x="1134" y="69717"/>
                    <a:pt x="1134" y="69583"/>
                  </a:cubicBezTo>
                  <a:cubicBezTo>
                    <a:pt x="1134" y="67849"/>
                    <a:pt x="1101" y="66081"/>
                    <a:pt x="1068" y="64313"/>
                  </a:cubicBezTo>
                  <a:cubicBezTo>
                    <a:pt x="1034" y="62278"/>
                    <a:pt x="967" y="60276"/>
                    <a:pt x="934" y="58242"/>
                  </a:cubicBezTo>
                  <a:cubicBezTo>
                    <a:pt x="834" y="53305"/>
                    <a:pt x="734" y="48368"/>
                    <a:pt x="667" y="43398"/>
                  </a:cubicBezTo>
                  <a:cubicBezTo>
                    <a:pt x="634" y="40562"/>
                    <a:pt x="634" y="37727"/>
                    <a:pt x="634" y="34892"/>
                  </a:cubicBezTo>
                  <a:cubicBezTo>
                    <a:pt x="634" y="30622"/>
                    <a:pt x="634" y="26352"/>
                    <a:pt x="634" y="22082"/>
                  </a:cubicBezTo>
                  <a:cubicBezTo>
                    <a:pt x="634" y="19147"/>
                    <a:pt x="634" y="16212"/>
                    <a:pt x="701" y="13243"/>
                  </a:cubicBezTo>
                  <a:cubicBezTo>
                    <a:pt x="767" y="9840"/>
                    <a:pt x="1101" y="6471"/>
                    <a:pt x="867" y="3069"/>
                  </a:cubicBezTo>
                  <a:cubicBezTo>
                    <a:pt x="801" y="2235"/>
                    <a:pt x="767" y="834"/>
                    <a:pt x="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3328517" y="692719"/>
              <a:ext cx="914433" cy="265033"/>
            </a:xfrm>
            <a:custGeom>
              <a:avLst/>
              <a:gdLst/>
              <a:ahLst/>
              <a:cxnLst/>
              <a:rect l="l" t="t" r="r" b="b"/>
              <a:pathLst>
                <a:path w="18247" h="5256" extrusionOk="0">
                  <a:moveTo>
                    <a:pt x="13410" y="368"/>
                  </a:moveTo>
                  <a:lnTo>
                    <a:pt x="13410" y="368"/>
                  </a:lnTo>
                  <a:cubicBezTo>
                    <a:pt x="13009" y="1102"/>
                    <a:pt x="12376" y="1469"/>
                    <a:pt x="11742" y="1869"/>
                  </a:cubicBezTo>
                  <a:cubicBezTo>
                    <a:pt x="11875" y="1202"/>
                    <a:pt x="12743" y="401"/>
                    <a:pt x="13410" y="368"/>
                  </a:cubicBezTo>
                  <a:close/>
                  <a:moveTo>
                    <a:pt x="17592" y="563"/>
                  </a:moveTo>
                  <a:cubicBezTo>
                    <a:pt x="17610" y="563"/>
                    <a:pt x="17628" y="564"/>
                    <a:pt x="17646" y="568"/>
                  </a:cubicBezTo>
                  <a:cubicBezTo>
                    <a:pt x="17779" y="601"/>
                    <a:pt x="17813" y="735"/>
                    <a:pt x="17779" y="868"/>
                  </a:cubicBezTo>
                  <a:cubicBezTo>
                    <a:pt x="17746" y="1035"/>
                    <a:pt x="17613" y="1168"/>
                    <a:pt x="17479" y="1268"/>
                  </a:cubicBezTo>
                  <a:cubicBezTo>
                    <a:pt x="17346" y="1335"/>
                    <a:pt x="17212" y="1435"/>
                    <a:pt x="17079" y="1502"/>
                  </a:cubicBezTo>
                  <a:cubicBezTo>
                    <a:pt x="16728" y="1598"/>
                    <a:pt x="16407" y="1938"/>
                    <a:pt x="16001" y="1938"/>
                  </a:cubicBezTo>
                  <a:cubicBezTo>
                    <a:pt x="15982" y="1938"/>
                    <a:pt x="15964" y="1937"/>
                    <a:pt x="15945" y="1936"/>
                  </a:cubicBezTo>
                  <a:cubicBezTo>
                    <a:pt x="15978" y="1902"/>
                    <a:pt x="16012" y="1902"/>
                    <a:pt x="16012" y="1869"/>
                  </a:cubicBezTo>
                  <a:cubicBezTo>
                    <a:pt x="16045" y="1802"/>
                    <a:pt x="16078" y="1769"/>
                    <a:pt x="16112" y="1735"/>
                  </a:cubicBezTo>
                  <a:cubicBezTo>
                    <a:pt x="16312" y="1502"/>
                    <a:pt x="16545" y="1302"/>
                    <a:pt x="16745" y="1068"/>
                  </a:cubicBezTo>
                  <a:lnTo>
                    <a:pt x="16712" y="1068"/>
                  </a:lnTo>
                  <a:cubicBezTo>
                    <a:pt x="16845" y="935"/>
                    <a:pt x="17012" y="835"/>
                    <a:pt x="17179" y="735"/>
                  </a:cubicBezTo>
                  <a:cubicBezTo>
                    <a:pt x="17298" y="675"/>
                    <a:pt x="17444" y="563"/>
                    <a:pt x="17592" y="563"/>
                  </a:cubicBezTo>
                  <a:close/>
                  <a:moveTo>
                    <a:pt x="16012" y="2636"/>
                  </a:moveTo>
                  <a:lnTo>
                    <a:pt x="16012" y="2636"/>
                  </a:lnTo>
                  <a:cubicBezTo>
                    <a:pt x="16812" y="2903"/>
                    <a:pt x="17279" y="3503"/>
                    <a:pt x="17379" y="4237"/>
                  </a:cubicBezTo>
                  <a:cubicBezTo>
                    <a:pt x="16745" y="3970"/>
                    <a:pt x="16212" y="3370"/>
                    <a:pt x="16012" y="2636"/>
                  </a:cubicBezTo>
                  <a:close/>
                  <a:moveTo>
                    <a:pt x="11675" y="2569"/>
                  </a:moveTo>
                  <a:lnTo>
                    <a:pt x="11675" y="2569"/>
                  </a:lnTo>
                  <a:cubicBezTo>
                    <a:pt x="12542" y="2769"/>
                    <a:pt x="13176" y="3603"/>
                    <a:pt x="13176" y="4604"/>
                  </a:cubicBezTo>
                  <a:cubicBezTo>
                    <a:pt x="12642" y="3904"/>
                    <a:pt x="12175" y="3270"/>
                    <a:pt x="11675" y="2569"/>
                  </a:cubicBezTo>
                  <a:close/>
                  <a:moveTo>
                    <a:pt x="12843" y="1"/>
                  </a:moveTo>
                  <a:cubicBezTo>
                    <a:pt x="12743" y="1"/>
                    <a:pt x="12676" y="68"/>
                    <a:pt x="12609" y="101"/>
                  </a:cubicBezTo>
                  <a:cubicBezTo>
                    <a:pt x="11942" y="635"/>
                    <a:pt x="11375" y="1235"/>
                    <a:pt x="11175" y="2102"/>
                  </a:cubicBezTo>
                  <a:lnTo>
                    <a:pt x="11108" y="2102"/>
                  </a:lnTo>
                  <a:cubicBezTo>
                    <a:pt x="8406" y="2202"/>
                    <a:pt x="5704" y="2302"/>
                    <a:pt x="3002" y="2403"/>
                  </a:cubicBezTo>
                  <a:cubicBezTo>
                    <a:pt x="2635" y="2419"/>
                    <a:pt x="2268" y="2419"/>
                    <a:pt x="1901" y="2419"/>
                  </a:cubicBezTo>
                  <a:cubicBezTo>
                    <a:pt x="1535" y="2419"/>
                    <a:pt x="1168" y="2419"/>
                    <a:pt x="801" y="2436"/>
                  </a:cubicBezTo>
                  <a:cubicBezTo>
                    <a:pt x="534" y="2469"/>
                    <a:pt x="267" y="2569"/>
                    <a:pt x="0" y="2636"/>
                  </a:cubicBezTo>
                  <a:cubicBezTo>
                    <a:pt x="601" y="2703"/>
                    <a:pt x="1168" y="2703"/>
                    <a:pt x="1735" y="2703"/>
                  </a:cubicBezTo>
                  <a:cubicBezTo>
                    <a:pt x="3269" y="2669"/>
                    <a:pt x="4837" y="2669"/>
                    <a:pt x="6371" y="2669"/>
                  </a:cubicBezTo>
                  <a:cubicBezTo>
                    <a:pt x="7839" y="2636"/>
                    <a:pt x="9273" y="2536"/>
                    <a:pt x="10741" y="2503"/>
                  </a:cubicBezTo>
                  <a:cubicBezTo>
                    <a:pt x="10875" y="2503"/>
                    <a:pt x="11108" y="2603"/>
                    <a:pt x="11175" y="2703"/>
                  </a:cubicBezTo>
                  <a:cubicBezTo>
                    <a:pt x="11708" y="3403"/>
                    <a:pt x="12209" y="4137"/>
                    <a:pt x="12709" y="4838"/>
                  </a:cubicBezTo>
                  <a:cubicBezTo>
                    <a:pt x="12859" y="5037"/>
                    <a:pt x="13027" y="5255"/>
                    <a:pt x="13228" y="5255"/>
                  </a:cubicBezTo>
                  <a:cubicBezTo>
                    <a:pt x="13296" y="5255"/>
                    <a:pt x="13367" y="5230"/>
                    <a:pt x="13443" y="5171"/>
                  </a:cubicBezTo>
                  <a:cubicBezTo>
                    <a:pt x="13643" y="5038"/>
                    <a:pt x="13777" y="4604"/>
                    <a:pt x="13710" y="4371"/>
                  </a:cubicBezTo>
                  <a:cubicBezTo>
                    <a:pt x="13543" y="3737"/>
                    <a:pt x="13243" y="3136"/>
                    <a:pt x="12976" y="2503"/>
                  </a:cubicBezTo>
                  <a:lnTo>
                    <a:pt x="15378" y="2503"/>
                  </a:lnTo>
                  <a:cubicBezTo>
                    <a:pt x="15545" y="3270"/>
                    <a:pt x="15945" y="3870"/>
                    <a:pt x="16545" y="4337"/>
                  </a:cubicBezTo>
                  <a:cubicBezTo>
                    <a:pt x="16806" y="4546"/>
                    <a:pt x="17046" y="4897"/>
                    <a:pt x="17378" y="4897"/>
                  </a:cubicBezTo>
                  <a:cubicBezTo>
                    <a:pt x="17471" y="4897"/>
                    <a:pt x="17570" y="4870"/>
                    <a:pt x="17679" y="4804"/>
                  </a:cubicBezTo>
                  <a:cubicBezTo>
                    <a:pt x="18013" y="4671"/>
                    <a:pt x="17946" y="4037"/>
                    <a:pt x="17579" y="3437"/>
                  </a:cubicBezTo>
                  <a:cubicBezTo>
                    <a:pt x="17312" y="3003"/>
                    <a:pt x="16946" y="2669"/>
                    <a:pt x="16645" y="2302"/>
                  </a:cubicBezTo>
                  <a:cubicBezTo>
                    <a:pt x="16979" y="2069"/>
                    <a:pt x="17312" y="1869"/>
                    <a:pt x="17646" y="1635"/>
                  </a:cubicBezTo>
                  <a:cubicBezTo>
                    <a:pt x="17946" y="1435"/>
                    <a:pt x="18246" y="1135"/>
                    <a:pt x="18213" y="735"/>
                  </a:cubicBezTo>
                  <a:cubicBezTo>
                    <a:pt x="18184" y="380"/>
                    <a:pt x="17892" y="156"/>
                    <a:pt x="17548" y="156"/>
                  </a:cubicBezTo>
                  <a:cubicBezTo>
                    <a:pt x="17503" y="156"/>
                    <a:pt x="17458" y="160"/>
                    <a:pt x="17413" y="168"/>
                  </a:cubicBezTo>
                  <a:cubicBezTo>
                    <a:pt x="17046" y="268"/>
                    <a:pt x="16712" y="501"/>
                    <a:pt x="16445" y="735"/>
                  </a:cubicBezTo>
                  <a:cubicBezTo>
                    <a:pt x="16145" y="1002"/>
                    <a:pt x="15878" y="1302"/>
                    <a:pt x="15678" y="1635"/>
                  </a:cubicBezTo>
                  <a:cubicBezTo>
                    <a:pt x="15645" y="1702"/>
                    <a:pt x="15645" y="1735"/>
                    <a:pt x="15645" y="1769"/>
                  </a:cubicBezTo>
                  <a:cubicBezTo>
                    <a:pt x="15611" y="1769"/>
                    <a:pt x="15611" y="1802"/>
                    <a:pt x="15611" y="1802"/>
                  </a:cubicBezTo>
                  <a:cubicBezTo>
                    <a:pt x="15545" y="1902"/>
                    <a:pt x="15411" y="2002"/>
                    <a:pt x="15311" y="2002"/>
                  </a:cubicBezTo>
                  <a:cubicBezTo>
                    <a:pt x="14344" y="2036"/>
                    <a:pt x="13376" y="2036"/>
                    <a:pt x="12409" y="2036"/>
                  </a:cubicBezTo>
                  <a:cubicBezTo>
                    <a:pt x="12776" y="1669"/>
                    <a:pt x="13210" y="1368"/>
                    <a:pt x="13543" y="968"/>
                  </a:cubicBezTo>
                  <a:cubicBezTo>
                    <a:pt x="13710" y="768"/>
                    <a:pt x="13677" y="401"/>
                    <a:pt x="13777" y="101"/>
                  </a:cubicBezTo>
                  <a:cubicBezTo>
                    <a:pt x="13443" y="68"/>
                    <a:pt x="13143" y="34"/>
                    <a:pt x="12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6983074" y="680023"/>
              <a:ext cx="809654" cy="266620"/>
            </a:xfrm>
            <a:custGeom>
              <a:avLst/>
              <a:gdLst/>
              <a:ahLst/>
              <a:cxnLst/>
              <a:rect l="l" t="t" r="r" b="b"/>
              <a:pathLst>
                <a:path w="16145" h="5309" extrusionOk="0">
                  <a:moveTo>
                    <a:pt x="667" y="1168"/>
                  </a:moveTo>
                  <a:lnTo>
                    <a:pt x="1601" y="2569"/>
                  </a:lnTo>
                  <a:cubicBezTo>
                    <a:pt x="1568" y="2603"/>
                    <a:pt x="1534" y="2636"/>
                    <a:pt x="1468" y="2670"/>
                  </a:cubicBezTo>
                  <a:cubicBezTo>
                    <a:pt x="867" y="2403"/>
                    <a:pt x="600" y="1902"/>
                    <a:pt x="534" y="1269"/>
                  </a:cubicBezTo>
                  <a:cubicBezTo>
                    <a:pt x="567" y="1235"/>
                    <a:pt x="634" y="1202"/>
                    <a:pt x="667" y="1168"/>
                  </a:cubicBezTo>
                  <a:close/>
                  <a:moveTo>
                    <a:pt x="4170" y="601"/>
                  </a:moveTo>
                  <a:cubicBezTo>
                    <a:pt x="4870" y="902"/>
                    <a:pt x="5471" y="1936"/>
                    <a:pt x="5437" y="2670"/>
                  </a:cubicBezTo>
                  <a:cubicBezTo>
                    <a:pt x="4803" y="2036"/>
                    <a:pt x="4403" y="1402"/>
                    <a:pt x="4170" y="601"/>
                  </a:cubicBezTo>
                  <a:close/>
                  <a:moveTo>
                    <a:pt x="1835" y="3470"/>
                  </a:moveTo>
                  <a:lnTo>
                    <a:pt x="1835" y="3470"/>
                  </a:lnTo>
                  <a:cubicBezTo>
                    <a:pt x="1742" y="4182"/>
                    <a:pt x="1448" y="4578"/>
                    <a:pt x="979" y="4578"/>
                  </a:cubicBezTo>
                  <a:cubicBezTo>
                    <a:pt x="943" y="4578"/>
                    <a:pt x="906" y="4576"/>
                    <a:pt x="867" y="4571"/>
                  </a:cubicBezTo>
                  <a:cubicBezTo>
                    <a:pt x="1201" y="4204"/>
                    <a:pt x="1501" y="3837"/>
                    <a:pt x="1835" y="3470"/>
                  </a:cubicBezTo>
                  <a:close/>
                  <a:moveTo>
                    <a:pt x="5204" y="3737"/>
                  </a:moveTo>
                  <a:cubicBezTo>
                    <a:pt x="5270" y="3770"/>
                    <a:pt x="5304" y="3804"/>
                    <a:pt x="5371" y="3837"/>
                  </a:cubicBezTo>
                  <a:cubicBezTo>
                    <a:pt x="5170" y="4171"/>
                    <a:pt x="4970" y="4471"/>
                    <a:pt x="4737" y="4804"/>
                  </a:cubicBezTo>
                  <a:lnTo>
                    <a:pt x="4570" y="4704"/>
                  </a:lnTo>
                  <a:cubicBezTo>
                    <a:pt x="4770" y="4371"/>
                    <a:pt x="5004" y="4037"/>
                    <a:pt x="5204" y="3737"/>
                  </a:cubicBezTo>
                  <a:close/>
                  <a:moveTo>
                    <a:pt x="4103" y="1"/>
                  </a:moveTo>
                  <a:cubicBezTo>
                    <a:pt x="4029" y="1"/>
                    <a:pt x="3958" y="12"/>
                    <a:pt x="3903" y="34"/>
                  </a:cubicBezTo>
                  <a:cubicBezTo>
                    <a:pt x="3803" y="101"/>
                    <a:pt x="3703" y="435"/>
                    <a:pt x="3736" y="601"/>
                  </a:cubicBezTo>
                  <a:cubicBezTo>
                    <a:pt x="3903" y="1068"/>
                    <a:pt x="4103" y="1535"/>
                    <a:pt x="4336" y="2002"/>
                  </a:cubicBezTo>
                  <a:cubicBezTo>
                    <a:pt x="4437" y="2236"/>
                    <a:pt x="4603" y="2403"/>
                    <a:pt x="4737" y="2670"/>
                  </a:cubicBezTo>
                  <a:cubicBezTo>
                    <a:pt x="4225" y="2670"/>
                    <a:pt x="3729" y="2655"/>
                    <a:pt x="3237" y="2655"/>
                  </a:cubicBezTo>
                  <a:cubicBezTo>
                    <a:pt x="2991" y="2655"/>
                    <a:pt x="2746" y="2658"/>
                    <a:pt x="2502" y="2670"/>
                  </a:cubicBezTo>
                  <a:cubicBezTo>
                    <a:pt x="2335" y="2670"/>
                    <a:pt x="2135" y="2770"/>
                    <a:pt x="1868" y="2836"/>
                  </a:cubicBezTo>
                  <a:cubicBezTo>
                    <a:pt x="1935" y="2002"/>
                    <a:pt x="1468" y="1335"/>
                    <a:pt x="901" y="768"/>
                  </a:cubicBezTo>
                  <a:cubicBezTo>
                    <a:pt x="781" y="649"/>
                    <a:pt x="529" y="529"/>
                    <a:pt x="405" y="529"/>
                  </a:cubicBezTo>
                  <a:cubicBezTo>
                    <a:pt x="390" y="529"/>
                    <a:pt x="378" y="531"/>
                    <a:pt x="367" y="535"/>
                  </a:cubicBezTo>
                  <a:cubicBezTo>
                    <a:pt x="200" y="635"/>
                    <a:pt x="100" y="902"/>
                    <a:pt x="33" y="1102"/>
                  </a:cubicBezTo>
                  <a:cubicBezTo>
                    <a:pt x="0" y="1235"/>
                    <a:pt x="100" y="1435"/>
                    <a:pt x="133" y="1602"/>
                  </a:cubicBezTo>
                  <a:cubicBezTo>
                    <a:pt x="300" y="2336"/>
                    <a:pt x="767" y="2836"/>
                    <a:pt x="1434" y="3203"/>
                  </a:cubicBezTo>
                  <a:cubicBezTo>
                    <a:pt x="1134" y="3570"/>
                    <a:pt x="834" y="3870"/>
                    <a:pt x="600" y="4237"/>
                  </a:cubicBezTo>
                  <a:cubicBezTo>
                    <a:pt x="500" y="4437"/>
                    <a:pt x="467" y="4838"/>
                    <a:pt x="600" y="4938"/>
                  </a:cubicBezTo>
                  <a:cubicBezTo>
                    <a:pt x="692" y="5052"/>
                    <a:pt x="892" y="5103"/>
                    <a:pt x="1084" y="5103"/>
                  </a:cubicBezTo>
                  <a:cubicBezTo>
                    <a:pt x="1173" y="5103"/>
                    <a:pt x="1260" y="5092"/>
                    <a:pt x="1334" y="5071"/>
                  </a:cubicBezTo>
                  <a:cubicBezTo>
                    <a:pt x="1601" y="5005"/>
                    <a:pt x="1868" y="4771"/>
                    <a:pt x="2001" y="4538"/>
                  </a:cubicBezTo>
                  <a:cubicBezTo>
                    <a:pt x="2268" y="4104"/>
                    <a:pt x="2468" y="3604"/>
                    <a:pt x="2702" y="3137"/>
                  </a:cubicBezTo>
                  <a:lnTo>
                    <a:pt x="5204" y="3137"/>
                  </a:lnTo>
                  <a:cubicBezTo>
                    <a:pt x="4904" y="3470"/>
                    <a:pt x="4603" y="3770"/>
                    <a:pt x="4370" y="4104"/>
                  </a:cubicBezTo>
                  <a:cubicBezTo>
                    <a:pt x="4070" y="4571"/>
                    <a:pt x="4103" y="5105"/>
                    <a:pt x="4370" y="5238"/>
                  </a:cubicBezTo>
                  <a:cubicBezTo>
                    <a:pt x="4469" y="5288"/>
                    <a:pt x="4558" y="5309"/>
                    <a:pt x="4639" y="5309"/>
                  </a:cubicBezTo>
                  <a:cubicBezTo>
                    <a:pt x="4938" y="5309"/>
                    <a:pt x="5127" y="5022"/>
                    <a:pt x="5337" y="4838"/>
                  </a:cubicBezTo>
                  <a:cubicBezTo>
                    <a:pt x="5504" y="4704"/>
                    <a:pt x="5604" y="4538"/>
                    <a:pt x="5704" y="4337"/>
                  </a:cubicBezTo>
                  <a:cubicBezTo>
                    <a:pt x="5838" y="3937"/>
                    <a:pt x="5971" y="3537"/>
                    <a:pt x="6104" y="3137"/>
                  </a:cubicBezTo>
                  <a:cubicBezTo>
                    <a:pt x="6505" y="3137"/>
                    <a:pt x="6920" y="3122"/>
                    <a:pt x="7330" y="3122"/>
                  </a:cubicBezTo>
                  <a:cubicBezTo>
                    <a:pt x="7535" y="3122"/>
                    <a:pt x="7739" y="3125"/>
                    <a:pt x="7939" y="3137"/>
                  </a:cubicBezTo>
                  <a:cubicBezTo>
                    <a:pt x="10508" y="3170"/>
                    <a:pt x="13043" y="3237"/>
                    <a:pt x="15578" y="3270"/>
                  </a:cubicBezTo>
                  <a:cubicBezTo>
                    <a:pt x="15778" y="3270"/>
                    <a:pt x="15945" y="3070"/>
                    <a:pt x="16145" y="3003"/>
                  </a:cubicBezTo>
                  <a:cubicBezTo>
                    <a:pt x="15945" y="2936"/>
                    <a:pt x="15778" y="2836"/>
                    <a:pt x="15578" y="2836"/>
                  </a:cubicBezTo>
                  <a:cubicBezTo>
                    <a:pt x="14510" y="2836"/>
                    <a:pt x="13410" y="2870"/>
                    <a:pt x="12342" y="2870"/>
                  </a:cubicBezTo>
                  <a:cubicBezTo>
                    <a:pt x="10407" y="2836"/>
                    <a:pt x="8506" y="2736"/>
                    <a:pt x="6605" y="2703"/>
                  </a:cubicBezTo>
                  <a:cubicBezTo>
                    <a:pt x="6104" y="2703"/>
                    <a:pt x="5904" y="2569"/>
                    <a:pt x="5804" y="2069"/>
                  </a:cubicBezTo>
                  <a:cubicBezTo>
                    <a:pt x="5671" y="1235"/>
                    <a:pt x="5170" y="601"/>
                    <a:pt x="4503" y="134"/>
                  </a:cubicBezTo>
                  <a:cubicBezTo>
                    <a:pt x="4414" y="45"/>
                    <a:pt x="4251" y="1"/>
                    <a:pt x="4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3374556" y="4171469"/>
              <a:ext cx="690588" cy="292012"/>
            </a:xfrm>
            <a:custGeom>
              <a:avLst/>
              <a:gdLst/>
              <a:ahLst/>
              <a:cxnLst/>
              <a:rect l="l" t="t" r="r" b="b"/>
              <a:pathLst>
                <a:path w="13744" h="5821" extrusionOk="0">
                  <a:moveTo>
                    <a:pt x="7539" y="597"/>
                  </a:moveTo>
                  <a:cubicBezTo>
                    <a:pt x="7572" y="630"/>
                    <a:pt x="7606" y="663"/>
                    <a:pt x="7672" y="730"/>
                  </a:cubicBezTo>
                  <a:cubicBezTo>
                    <a:pt x="7272" y="1197"/>
                    <a:pt x="6905" y="1664"/>
                    <a:pt x="6505" y="2131"/>
                  </a:cubicBezTo>
                  <a:cubicBezTo>
                    <a:pt x="6505" y="1364"/>
                    <a:pt x="7038" y="997"/>
                    <a:pt x="7539" y="597"/>
                  </a:cubicBezTo>
                  <a:close/>
                  <a:moveTo>
                    <a:pt x="12993" y="883"/>
                  </a:moveTo>
                  <a:cubicBezTo>
                    <a:pt x="13046" y="883"/>
                    <a:pt x="13096" y="888"/>
                    <a:pt x="13143" y="897"/>
                  </a:cubicBezTo>
                  <a:cubicBezTo>
                    <a:pt x="12376" y="1531"/>
                    <a:pt x="11842" y="2398"/>
                    <a:pt x="10708" y="2431"/>
                  </a:cubicBezTo>
                  <a:cubicBezTo>
                    <a:pt x="11050" y="1715"/>
                    <a:pt x="12263" y="883"/>
                    <a:pt x="12993" y="883"/>
                  </a:cubicBezTo>
                  <a:close/>
                  <a:moveTo>
                    <a:pt x="10207" y="2898"/>
                  </a:moveTo>
                  <a:cubicBezTo>
                    <a:pt x="10674" y="3565"/>
                    <a:pt x="11108" y="4266"/>
                    <a:pt x="11575" y="4933"/>
                  </a:cubicBezTo>
                  <a:cubicBezTo>
                    <a:pt x="11508" y="4966"/>
                    <a:pt x="11442" y="5000"/>
                    <a:pt x="11375" y="5066"/>
                  </a:cubicBezTo>
                  <a:cubicBezTo>
                    <a:pt x="10941" y="4366"/>
                    <a:pt x="10508" y="3665"/>
                    <a:pt x="10074" y="2998"/>
                  </a:cubicBezTo>
                  <a:lnTo>
                    <a:pt x="10207" y="2898"/>
                  </a:lnTo>
                  <a:close/>
                  <a:moveTo>
                    <a:pt x="6305" y="3399"/>
                  </a:moveTo>
                  <a:lnTo>
                    <a:pt x="6305" y="3399"/>
                  </a:lnTo>
                  <a:cubicBezTo>
                    <a:pt x="7072" y="3799"/>
                    <a:pt x="7472" y="4399"/>
                    <a:pt x="7572" y="5333"/>
                  </a:cubicBezTo>
                  <a:cubicBezTo>
                    <a:pt x="6605" y="4966"/>
                    <a:pt x="6738" y="3999"/>
                    <a:pt x="6305" y="3399"/>
                  </a:cubicBezTo>
                  <a:close/>
                  <a:moveTo>
                    <a:pt x="7773" y="1"/>
                  </a:moveTo>
                  <a:cubicBezTo>
                    <a:pt x="7706" y="1"/>
                    <a:pt x="7626" y="31"/>
                    <a:pt x="7539" y="96"/>
                  </a:cubicBezTo>
                  <a:cubicBezTo>
                    <a:pt x="6872" y="630"/>
                    <a:pt x="6205" y="1130"/>
                    <a:pt x="6038" y="2031"/>
                  </a:cubicBezTo>
                  <a:cubicBezTo>
                    <a:pt x="6004" y="2331"/>
                    <a:pt x="6038" y="2598"/>
                    <a:pt x="6038" y="3032"/>
                  </a:cubicBezTo>
                  <a:lnTo>
                    <a:pt x="0" y="3032"/>
                  </a:lnTo>
                  <a:cubicBezTo>
                    <a:pt x="0" y="3098"/>
                    <a:pt x="0" y="3198"/>
                    <a:pt x="0" y="3265"/>
                  </a:cubicBezTo>
                  <a:lnTo>
                    <a:pt x="5604" y="3265"/>
                  </a:lnTo>
                  <a:cubicBezTo>
                    <a:pt x="5971" y="4032"/>
                    <a:pt x="6238" y="4666"/>
                    <a:pt x="6538" y="5267"/>
                  </a:cubicBezTo>
                  <a:cubicBezTo>
                    <a:pt x="6746" y="5605"/>
                    <a:pt x="7157" y="5821"/>
                    <a:pt x="7470" y="5821"/>
                  </a:cubicBezTo>
                  <a:cubicBezTo>
                    <a:pt x="7559" y="5821"/>
                    <a:pt x="7639" y="5804"/>
                    <a:pt x="7706" y="5767"/>
                  </a:cubicBezTo>
                  <a:cubicBezTo>
                    <a:pt x="8173" y="5467"/>
                    <a:pt x="8006" y="5033"/>
                    <a:pt x="7872" y="4699"/>
                  </a:cubicBezTo>
                  <a:cubicBezTo>
                    <a:pt x="7706" y="4232"/>
                    <a:pt x="7439" y="3799"/>
                    <a:pt x="7205" y="3332"/>
                  </a:cubicBezTo>
                  <a:lnTo>
                    <a:pt x="8206" y="3332"/>
                  </a:lnTo>
                  <a:cubicBezTo>
                    <a:pt x="9740" y="3332"/>
                    <a:pt x="9740" y="3365"/>
                    <a:pt x="10508" y="4699"/>
                  </a:cubicBezTo>
                  <a:cubicBezTo>
                    <a:pt x="10708" y="5000"/>
                    <a:pt x="10975" y="5267"/>
                    <a:pt x="11241" y="5467"/>
                  </a:cubicBezTo>
                  <a:cubicBezTo>
                    <a:pt x="11353" y="5556"/>
                    <a:pt x="11508" y="5556"/>
                    <a:pt x="11669" y="5556"/>
                  </a:cubicBezTo>
                  <a:cubicBezTo>
                    <a:pt x="11749" y="5556"/>
                    <a:pt x="11831" y="5556"/>
                    <a:pt x="11909" y="5567"/>
                  </a:cubicBezTo>
                  <a:cubicBezTo>
                    <a:pt x="11875" y="5333"/>
                    <a:pt x="11942" y="5100"/>
                    <a:pt x="11875" y="4900"/>
                  </a:cubicBezTo>
                  <a:cubicBezTo>
                    <a:pt x="11542" y="4299"/>
                    <a:pt x="11141" y="3699"/>
                    <a:pt x="10741" y="2998"/>
                  </a:cubicBezTo>
                  <a:cubicBezTo>
                    <a:pt x="11909" y="2932"/>
                    <a:pt x="12576" y="2098"/>
                    <a:pt x="13310" y="1397"/>
                  </a:cubicBezTo>
                  <a:cubicBezTo>
                    <a:pt x="13576" y="1197"/>
                    <a:pt x="13743" y="863"/>
                    <a:pt x="13510" y="630"/>
                  </a:cubicBezTo>
                  <a:cubicBezTo>
                    <a:pt x="13373" y="465"/>
                    <a:pt x="13077" y="346"/>
                    <a:pt x="12865" y="346"/>
                  </a:cubicBezTo>
                  <a:cubicBezTo>
                    <a:pt x="12820" y="346"/>
                    <a:pt x="12778" y="351"/>
                    <a:pt x="12743" y="363"/>
                  </a:cubicBezTo>
                  <a:cubicBezTo>
                    <a:pt x="11608" y="763"/>
                    <a:pt x="10574" y="1397"/>
                    <a:pt x="10041" y="2531"/>
                  </a:cubicBezTo>
                  <a:cubicBezTo>
                    <a:pt x="9874" y="2898"/>
                    <a:pt x="9674" y="2965"/>
                    <a:pt x="9373" y="2965"/>
                  </a:cubicBezTo>
                  <a:cubicBezTo>
                    <a:pt x="8540" y="2965"/>
                    <a:pt x="7706" y="2965"/>
                    <a:pt x="6872" y="2932"/>
                  </a:cubicBezTo>
                  <a:cubicBezTo>
                    <a:pt x="6738" y="2932"/>
                    <a:pt x="6605" y="2898"/>
                    <a:pt x="6471" y="2865"/>
                  </a:cubicBezTo>
                  <a:cubicBezTo>
                    <a:pt x="6938" y="2264"/>
                    <a:pt x="7372" y="1764"/>
                    <a:pt x="7706" y="1230"/>
                  </a:cubicBezTo>
                  <a:cubicBezTo>
                    <a:pt x="7872" y="997"/>
                    <a:pt x="7939" y="663"/>
                    <a:pt x="7972" y="330"/>
                  </a:cubicBezTo>
                  <a:cubicBezTo>
                    <a:pt x="7995" y="128"/>
                    <a:pt x="7912" y="1"/>
                    <a:pt x="7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6868770" y="4214319"/>
              <a:ext cx="955710" cy="226943"/>
            </a:xfrm>
            <a:custGeom>
              <a:avLst/>
              <a:gdLst/>
              <a:ahLst/>
              <a:cxnLst/>
              <a:rect l="l" t="t" r="r" b="b"/>
              <a:pathLst>
                <a:path w="19048" h="4504" extrusionOk="0">
                  <a:moveTo>
                    <a:pt x="601" y="634"/>
                  </a:moveTo>
                  <a:cubicBezTo>
                    <a:pt x="901" y="1001"/>
                    <a:pt x="1168" y="1335"/>
                    <a:pt x="1435" y="1702"/>
                  </a:cubicBezTo>
                  <a:cubicBezTo>
                    <a:pt x="1402" y="1735"/>
                    <a:pt x="1368" y="1768"/>
                    <a:pt x="1302" y="1835"/>
                  </a:cubicBezTo>
                  <a:cubicBezTo>
                    <a:pt x="1001" y="1468"/>
                    <a:pt x="735" y="1135"/>
                    <a:pt x="434" y="768"/>
                  </a:cubicBezTo>
                  <a:lnTo>
                    <a:pt x="601" y="634"/>
                  </a:lnTo>
                  <a:close/>
                  <a:moveTo>
                    <a:pt x="5471" y="2502"/>
                  </a:moveTo>
                  <a:cubicBezTo>
                    <a:pt x="5505" y="2536"/>
                    <a:pt x="5571" y="2569"/>
                    <a:pt x="5638" y="2602"/>
                  </a:cubicBezTo>
                  <a:cubicBezTo>
                    <a:pt x="5405" y="2969"/>
                    <a:pt x="5171" y="3336"/>
                    <a:pt x="4938" y="3703"/>
                  </a:cubicBezTo>
                  <a:cubicBezTo>
                    <a:pt x="4904" y="3670"/>
                    <a:pt x="4871" y="3636"/>
                    <a:pt x="4804" y="3603"/>
                  </a:cubicBezTo>
                  <a:cubicBezTo>
                    <a:pt x="4971" y="3203"/>
                    <a:pt x="5004" y="2702"/>
                    <a:pt x="5471" y="2502"/>
                  </a:cubicBezTo>
                  <a:close/>
                  <a:moveTo>
                    <a:pt x="1569" y="2836"/>
                  </a:moveTo>
                  <a:lnTo>
                    <a:pt x="1569" y="2836"/>
                  </a:lnTo>
                  <a:cubicBezTo>
                    <a:pt x="1402" y="3303"/>
                    <a:pt x="1402" y="3870"/>
                    <a:pt x="801" y="4237"/>
                  </a:cubicBezTo>
                  <a:cubicBezTo>
                    <a:pt x="701" y="3470"/>
                    <a:pt x="1102" y="3103"/>
                    <a:pt x="1569" y="2836"/>
                  </a:cubicBezTo>
                  <a:close/>
                  <a:moveTo>
                    <a:pt x="4104" y="0"/>
                  </a:moveTo>
                  <a:cubicBezTo>
                    <a:pt x="4070" y="234"/>
                    <a:pt x="3937" y="501"/>
                    <a:pt x="4004" y="701"/>
                  </a:cubicBezTo>
                  <a:cubicBezTo>
                    <a:pt x="4237" y="1168"/>
                    <a:pt x="4571" y="1602"/>
                    <a:pt x="4871" y="2069"/>
                  </a:cubicBezTo>
                  <a:cubicBezTo>
                    <a:pt x="4037" y="2069"/>
                    <a:pt x="3136" y="2069"/>
                    <a:pt x="2236" y="2035"/>
                  </a:cubicBezTo>
                  <a:cubicBezTo>
                    <a:pt x="2102" y="2035"/>
                    <a:pt x="1902" y="1835"/>
                    <a:pt x="1802" y="1702"/>
                  </a:cubicBezTo>
                  <a:cubicBezTo>
                    <a:pt x="1435" y="1235"/>
                    <a:pt x="1102" y="701"/>
                    <a:pt x="735" y="234"/>
                  </a:cubicBezTo>
                  <a:cubicBezTo>
                    <a:pt x="670" y="169"/>
                    <a:pt x="522" y="132"/>
                    <a:pt x="398" y="132"/>
                  </a:cubicBezTo>
                  <a:cubicBezTo>
                    <a:pt x="330" y="132"/>
                    <a:pt x="270" y="144"/>
                    <a:pt x="234" y="167"/>
                  </a:cubicBezTo>
                  <a:cubicBezTo>
                    <a:pt x="134" y="301"/>
                    <a:pt x="1" y="534"/>
                    <a:pt x="67" y="701"/>
                  </a:cubicBezTo>
                  <a:cubicBezTo>
                    <a:pt x="168" y="1034"/>
                    <a:pt x="334" y="1368"/>
                    <a:pt x="568" y="1635"/>
                  </a:cubicBezTo>
                  <a:cubicBezTo>
                    <a:pt x="801" y="1935"/>
                    <a:pt x="1102" y="2169"/>
                    <a:pt x="1302" y="2335"/>
                  </a:cubicBezTo>
                  <a:cubicBezTo>
                    <a:pt x="968" y="2869"/>
                    <a:pt x="635" y="3269"/>
                    <a:pt x="434" y="3736"/>
                  </a:cubicBezTo>
                  <a:cubicBezTo>
                    <a:pt x="334" y="3903"/>
                    <a:pt x="368" y="4303"/>
                    <a:pt x="501" y="4370"/>
                  </a:cubicBezTo>
                  <a:cubicBezTo>
                    <a:pt x="612" y="4459"/>
                    <a:pt x="798" y="4504"/>
                    <a:pt x="978" y="4504"/>
                  </a:cubicBezTo>
                  <a:cubicBezTo>
                    <a:pt x="1068" y="4504"/>
                    <a:pt x="1157" y="4492"/>
                    <a:pt x="1235" y="4470"/>
                  </a:cubicBezTo>
                  <a:cubicBezTo>
                    <a:pt x="1402" y="4404"/>
                    <a:pt x="1602" y="4203"/>
                    <a:pt x="1702" y="4003"/>
                  </a:cubicBezTo>
                  <a:cubicBezTo>
                    <a:pt x="1935" y="3536"/>
                    <a:pt x="2102" y="3036"/>
                    <a:pt x="2302" y="2536"/>
                  </a:cubicBezTo>
                  <a:lnTo>
                    <a:pt x="4771" y="2536"/>
                  </a:lnTo>
                  <a:cubicBezTo>
                    <a:pt x="4637" y="3003"/>
                    <a:pt x="4504" y="3436"/>
                    <a:pt x="4437" y="3903"/>
                  </a:cubicBezTo>
                  <a:cubicBezTo>
                    <a:pt x="4404" y="4037"/>
                    <a:pt x="4537" y="4270"/>
                    <a:pt x="4637" y="4337"/>
                  </a:cubicBezTo>
                  <a:cubicBezTo>
                    <a:pt x="4660" y="4343"/>
                    <a:pt x="4687" y="4345"/>
                    <a:pt x="4716" y="4345"/>
                  </a:cubicBezTo>
                  <a:cubicBezTo>
                    <a:pt x="4858" y="4345"/>
                    <a:pt x="5055" y="4281"/>
                    <a:pt x="5138" y="4170"/>
                  </a:cubicBezTo>
                  <a:cubicBezTo>
                    <a:pt x="5438" y="3836"/>
                    <a:pt x="5738" y="3470"/>
                    <a:pt x="5905" y="3036"/>
                  </a:cubicBezTo>
                  <a:cubicBezTo>
                    <a:pt x="6105" y="2569"/>
                    <a:pt x="6372" y="2502"/>
                    <a:pt x="6806" y="2502"/>
                  </a:cubicBezTo>
                  <a:lnTo>
                    <a:pt x="18414" y="2502"/>
                  </a:lnTo>
                  <a:cubicBezTo>
                    <a:pt x="18614" y="2502"/>
                    <a:pt x="18848" y="2369"/>
                    <a:pt x="19048" y="2269"/>
                  </a:cubicBezTo>
                  <a:cubicBezTo>
                    <a:pt x="18848" y="2202"/>
                    <a:pt x="18614" y="2069"/>
                    <a:pt x="18414" y="2069"/>
                  </a:cubicBezTo>
                  <a:lnTo>
                    <a:pt x="6472" y="2069"/>
                  </a:lnTo>
                  <a:cubicBezTo>
                    <a:pt x="5605" y="2069"/>
                    <a:pt x="5638" y="2069"/>
                    <a:pt x="5371" y="1268"/>
                  </a:cubicBezTo>
                  <a:cubicBezTo>
                    <a:pt x="5238" y="901"/>
                    <a:pt x="5004" y="501"/>
                    <a:pt x="4737" y="201"/>
                  </a:cubicBezTo>
                  <a:cubicBezTo>
                    <a:pt x="4637" y="67"/>
                    <a:pt x="4337" y="67"/>
                    <a:pt x="4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6298837" y="789528"/>
              <a:ext cx="84141" cy="77764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6076579" y="79111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6530620" y="781592"/>
              <a:ext cx="55565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6721127" y="792702"/>
              <a:ext cx="52390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5674927" y="776832"/>
              <a:ext cx="55564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5865434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5033554" y="78794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4811296" y="79111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5265337" y="780006"/>
              <a:ext cx="53977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5455844" y="792702"/>
              <a:ext cx="52389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4409643" y="776832"/>
              <a:ext cx="55565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4600150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6173420" y="429367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5951162" y="429684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6405203" y="4287322"/>
              <a:ext cx="55564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6595710" y="4298431"/>
              <a:ext cx="53977" cy="58720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5549509" y="4282561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5740016" y="4295257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4908136" y="4293670"/>
              <a:ext cx="84141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4685878" y="429684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5139920" y="4285735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9" name="Google Shape;1179;p39"/>
            <p:cNvSpPr/>
            <p:nvPr/>
          </p:nvSpPr>
          <p:spPr>
            <a:xfrm>
              <a:off x="5330426" y="4298431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4284227" y="4282561"/>
              <a:ext cx="55564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4474733" y="4293670"/>
              <a:ext cx="53977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339971" name="Google Shape;1182;p39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4" t="18671" r="2953" b="7001"/>
          <a:stretch>
            <a:fillRect/>
          </a:stretch>
        </p:blipFill>
        <p:spPr bwMode="auto">
          <a:xfrm>
            <a:off x="891951" y="1661014"/>
            <a:ext cx="3558116" cy="378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1864" y="12403"/>
            <a:ext cx="7840136" cy="6858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18193"/>
            <a:ext cx="4318831" cy="36258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39375" y="440878"/>
            <a:ext cx="729686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=&gt;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Ca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ngợi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nhữngđức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cha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mong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giữ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đạo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Uống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cha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nữa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con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chấp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vươn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=&gt;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cha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khăn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vững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220" y="922867"/>
            <a:ext cx="5616575" cy="561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59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970" name="Google Shape;1151;p39"/>
          <p:cNvGrpSpPr>
            <a:grpSpLocks/>
          </p:cNvGrpSpPr>
          <p:nvPr/>
        </p:nvGrpSpPr>
        <p:grpSpPr bwMode="auto">
          <a:xfrm>
            <a:off x="4406900" y="905934"/>
            <a:ext cx="6064251" cy="5046133"/>
            <a:chOff x="3304703" y="680023"/>
            <a:chExt cx="4548353" cy="3783458"/>
          </a:xfrm>
        </p:grpSpPr>
        <p:sp>
          <p:nvSpPr>
            <p:cNvPr id="1152" name="Google Shape;1152;p39"/>
            <p:cNvSpPr/>
            <p:nvPr/>
          </p:nvSpPr>
          <p:spPr>
            <a:xfrm>
              <a:off x="7802254" y="849835"/>
              <a:ext cx="50802" cy="3447010"/>
            </a:xfrm>
            <a:custGeom>
              <a:avLst/>
              <a:gdLst/>
              <a:ahLst/>
              <a:cxnLst/>
              <a:rect l="l" t="t" r="r" b="b"/>
              <a:pathLst>
                <a:path w="1001" h="68716" extrusionOk="0">
                  <a:moveTo>
                    <a:pt x="334" y="0"/>
                  </a:moveTo>
                  <a:cubicBezTo>
                    <a:pt x="234" y="600"/>
                    <a:pt x="200" y="1168"/>
                    <a:pt x="234" y="1768"/>
                  </a:cubicBezTo>
                  <a:cubicBezTo>
                    <a:pt x="334" y="3836"/>
                    <a:pt x="534" y="5904"/>
                    <a:pt x="567" y="8006"/>
                  </a:cubicBezTo>
                  <a:cubicBezTo>
                    <a:pt x="634" y="10441"/>
                    <a:pt x="567" y="12909"/>
                    <a:pt x="534" y="15378"/>
                  </a:cubicBezTo>
                  <a:cubicBezTo>
                    <a:pt x="434" y="21082"/>
                    <a:pt x="300" y="26752"/>
                    <a:pt x="234" y="32457"/>
                  </a:cubicBezTo>
                  <a:cubicBezTo>
                    <a:pt x="200" y="36293"/>
                    <a:pt x="234" y="40162"/>
                    <a:pt x="200" y="43998"/>
                  </a:cubicBezTo>
                  <a:cubicBezTo>
                    <a:pt x="167" y="49068"/>
                    <a:pt x="67" y="54139"/>
                    <a:pt x="33" y="59209"/>
                  </a:cubicBezTo>
                  <a:cubicBezTo>
                    <a:pt x="0" y="61177"/>
                    <a:pt x="0" y="63145"/>
                    <a:pt x="33" y="65113"/>
                  </a:cubicBezTo>
                  <a:cubicBezTo>
                    <a:pt x="33" y="66081"/>
                    <a:pt x="67" y="67048"/>
                    <a:pt x="100" y="68049"/>
                  </a:cubicBezTo>
                  <a:cubicBezTo>
                    <a:pt x="100" y="68282"/>
                    <a:pt x="267" y="68516"/>
                    <a:pt x="334" y="68716"/>
                  </a:cubicBezTo>
                  <a:lnTo>
                    <a:pt x="534" y="68716"/>
                  </a:lnTo>
                  <a:cubicBezTo>
                    <a:pt x="567" y="68416"/>
                    <a:pt x="667" y="68115"/>
                    <a:pt x="634" y="67849"/>
                  </a:cubicBezTo>
                  <a:cubicBezTo>
                    <a:pt x="600" y="65847"/>
                    <a:pt x="500" y="63846"/>
                    <a:pt x="500" y="61844"/>
                  </a:cubicBezTo>
                  <a:cubicBezTo>
                    <a:pt x="534" y="57808"/>
                    <a:pt x="634" y="53772"/>
                    <a:pt x="667" y="49736"/>
                  </a:cubicBezTo>
                  <a:cubicBezTo>
                    <a:pt x="701" y="45633"/>
                    <a:pt x="667" y="41496"/>
                    <a:pt x="701" y="37393"/>
                  </a:cubicBezTo>
                  <a:cubicBezTo>
                    <a:pt x="767" y="33157"/>
                    <a:pt x="901" y="28887"/>
                    <a:pt x="934" y="24651"/>
                  </a:cubicBezTo>
                  <a:cubicBezTo>
                    <a:pt x="1001" y="20815"/>
                    <a:pt x="1001" y="16979"/>
                    <a:pt x="1001" y="13143"/>
                  </a:cubicBezTo>
                  <a:cubicBezTo>
                    <a:pt x="1001" y="10708"/>
                    <a:pt x="967" y="8273"/>
                    <a:pt x="901" y="5838"/>
                  </a:cubicBezTo>
                  <a:cubicBezTo>
                    <a:pt x="834" y="4203"/>
                    <a:pt x="600" y="2569"/>
                    <a:pt x="434" y="934"/>
                  </a:cubicBezTo>
                  <a:cubicBezTo>
                    <a:pt x="400" y="600"/>
                    <a:pt x="367" y="30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3304703" y="826029"/>
              <a:ext cx="57152" cy="3510490"/>
            </a:xfrm>
            <a:custGeom>
              <a:avLst/>
              <a:gdLst/>
              <a:ahLst/>
              <a:cxnLst/>
              <a:rect l="l" t="t" r="r" b="b"/>
              <a:pathLst>
                <a:path w="1135" h="69984" extrusionOk="0">
                  <a:moveTo>
                    <a:pt x="567" y="0"/>
                  </a:moveTo>
                  <a:lnTo>
                    <a:pt x="567" y="267"/>
                  </a:lnTo>
                  <a:cubicBezTo>
                    <a:pt x="601" y="2135"/>
                    <a:pt x="500" y="4570"/>
                    <a:pt x="500" y="6438"/>
                  </a:cubicBezTo>
                  <a:cubicBezTo>
                    <a:pt x="434" y="11708"/>
                    <a:pt x="0" y="16945"/>
                    <a:pt x="100" y="22183"/>
                  </a:cubicBezTo>
                  <a:cubicBezTo>
                    <a:pt x="234" y="29354"/>
                    <a:pt x="67" y="36526"/>
                    <a:pt x="134" y="43698"/>
                  </a:cubicBezTo>
                  <a:cubicBezTo>
                    <a:pt x="134" y="48568"/>
                    <a:pt x="300" y="53472"/>
                    <a:pt x="400" y="58342"/>
                  </a:cubicBezTo>
                  <a:cubicBezTo>
                    <a:pt x="467" y="62111"/>
                    <a:pt x="567" y="65847"/>
                    <a:pt x="634" y="69583"/>
                  </a:cubicBezTo>
                  <a:cubicBezTo>
                    <a:pt x="667" y="69717"/>
                    <a:pt x="834" y="69850"/>
                    <a:pt x="901" y="69983"/>
                  </a:cubicBezTo>
                  <a:cubicBezTo>
                    <a:pt x="1001" y="69850"/>
                    <a:pt x="1134" y="69717"/>
                    <a:pt x="1134" y="69583"/>
                  </a:cubicBezTo>
                  <a:cubicBezTo>
                    <a:pt x="1134" y="67849"/>
                    <a:pt x="1101" y="66081"/>
                    <a:pt x="1068" y="64313"/>
                  </a:cubicBezTo>
                  <a:cubicBezTo>
                    <a:pt x="1034" y="62278"/>
                    <a:pt x="967" y="60276"/>
                    <a:pt x="934" y="58242"/>
                  </a:cubicBezTo>
                  <a:cubicBezTo>
                    <a:pt x="834" y="53305"/>
                    <a:pt x="734" y="48368"/>
                    <a:pt x="667" y="43398"/>
                  </a:cubicBezTo>
                  <a:cubicBezTo>
                    <a:pt x="634" y="40562"/>
                    <a:pt x="634" y="37727"/>
                    <a:pt x="634" y="34892"/>
                  </a:cubicBezTo>
                  <a:cubicBezTo>
                    <a:pt x="634" y="30622"/>
                    <a:pt x="634" y="26352"/>
                    <a:pt x="634" y="22082"/>
                  </a:cubicBezTo>
                  <a:cubicBezTo>
                    <a:pt x="634" y="19147"/>
                    <a:pt x="634" y="16212"/>
                    <a:pt x="701" y="13243"/>
                  </a:cubicBezTo>
                  <a:cubicBezTo>
                    <a:pt x="767" y="9840"/>
                    <a:pt x="1101" y="6471"/>
                    <a:pt x="867" y="3069"/>
                  </a:cubicBezTo>
                  <a:cubicBezTo>
                    <a:pt x="801" y="2235"/>
                    <a:pt x="767" y="834"/>
                    <a:pt x="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3328517" y="692719"/>
              <a:ext cx="914433" cy="265033"/>
            </a:xfrm>
            <a:custGeom>
              <a:avLst/>
              <a:gdLst/>
              <a:ahLst/>
              <a:cxnLst/>
              <a:rect l="l" t="t" r="r" b="b"/>
              <a:pathLst>
                <a:path w="18247" h="5256" extrusionOk="0">
                  <a:moveTo>
                    <a:pt x="13410" y="368"/>
                  </a:moveTo>
                  <a:lnTo>
                    <a:pt x="13410" y="368"/>
                  </a:lnTo>
                  <a:cubicBezTo>
                    <a:pt x="13009" y="1102"/>
                    <a:pt x="12376" y="1469"/>
                    <a:pt x="11742" y="1869"/>
                  </a:cubicBezTo>
                  <a:cubicBezTo>
                    <a:pt x="11875" y="1202"/>
                    <a:pt x="12743" y="401"/>
                    <a:pt x="13410" y="368"/>
                  </a:cubicBezTo>
                  <a:close/>
                  <a:moveTo>
                    <a:pt x="17592" y="563"/>
                  </a:moveTo>
                  <a:cubicBezTo>
                    <a:pt x="17610" y="563"/>
                    <a:pt x="17628" y="564"/>
                    <a:pt x="17646" y="568"/>
                  </a:cubicBezTo>
                  <a:cubicBezTo>
                    <a:pt x="17779" y="601"/>
                    <a:pt x="17813" y="735"/>
                    <a:pt x="17779" y="868"/>
                  </a:cubicBezTo>
                  <a:cubicBezTo>
                    <a:pt x="17746" y="1035"/>
                    <a:pt x="17613" y="1168"/>
                    <a:pt x="17479" y="1268"/>
                  </a:cubicBezTo>
                  <a:cubicBezTo>
                    <a:pt x="17346" y="1335"/>
                    <a:pt x="17212" y="1435"/>
                    <a:pt x="17079" y="1502"/>
                  </a:cubicBezTo>
                  <a:cubicBezTo>
                    <a:pt x="16728" y="1598"/>
                    <a:pt x="16407" y="1938"/>
                    <a:pt x="16001" y="1938"/>
                  </a:cubicBezTo>
                  <a:cubicBezTo>
                    <a:pt x="15982" y="1938"/>
                    <a:pt x="15964" y="1937"/>
                    <a:pt x="15945" y="1936"/>
                  </a:cubicBezTo>
                  <a:cubicBezTo>
                    <a:pt x="15978" y="1902"/>
                    <a:pt x="16012" y="1902"/>
                    <a:pt x="16012" y="1869"/>
                  </a:cubicBezTo>
                  <a:cubicBezTo>
                    <a:pt x="16045" y="1802"/>
                    <a:pt x="16078" y="1769"/>
                    <a:pt x="16112" y="1735"/>
                  </a:cubicBezTo>
                  <a:cubicBezTo>
                    <a:pt x="16312" y="1502"/>
                    <a:pt x="16545" y="1302"/>
                    <a:pt x="16745" y="1068"/>
                  </a:cubicBezTo>
                  <a:lnTo>
                    <a:pt x="16712" y="1068"/>
                  </a:lnTo>
                  <a:cubicBezTo>
                    <a:pt x="16845" y="935"/>
                    <a:pt x="17012" y="835"/>
                    <a:pt x="17179" y="735"/>
                  </a:cubicBezTo>
                  <a:cubicBezTo>
                    <a:pt x="17298" y="675"/>
                    <a:pt x="17444" y="563"/>
                    <a:pt x="17592" y="563"/>
                  </a:cubicBezTo>
                  <a:close/>
                  <a:moveTo>
                    <a:pt x="16012" y="2636"/>
                  </a:moveTo>
                  <a:lnTo>
                    <a:pt x="16012" y="2636"/>
                  </a:lnTo>
                  <a:cubicBezTo>
                    <a:pt x="16812" y="2903"/>
                    <a:pt x="17279" y="3503"/>
                    <a:pt x="17379" y="4237"/>
                  </a:cubicBezTo>
                  <a:cubicBezTo>
                    <a:pt x="16745" y="3970"/>
                    <a:pt x="16212" y="3370"/>
                    <a:pt x="16012" y="2636"/>
                  </a:cubicBezTo>
                  <a:close/>
                  <a:moveTo>
                    <a:pt x="11675" y="2569"/>
                  </a:moveTo>
                  <a:lnTo>
                    <a:pt x="11675" y="2569"/>
                  </a:lnTo>
                  <a:cubicBezTo>
                    <a:pt x="12542" y="2769"/>
                    <a:pt x="13176" y="3603"/>
                    <a:pt x="13176" y="4604"/>
                  </a:cubicBezTo>
                  <a:cubicBezTo>
                    <a:pt x="12642" y="3904"/>
                    <a:pt x="12175" y="3270"/>
                    <a:pt x="11675" y="2569"/>
                  </a:cubicBezTo>
                  <a:close/>
                  <a:moveTo>
                    <a:pt x="12843" y="1"/>
                  </a:moveTo>
                  <a:cubicBezTo>
                    <a:pt x="12743" y="1"/>
                    <a:pt x="12676" y="68"/>
                    <a:pt x="12609" y="101"/>
                  </a:cubicBezTo>
                  <a:cubicBezTo>
                    <a:pt x="11942" y="635"/>
                    <a:pt x="11375" y="1235"/>
                    <a:pt x="11175" y="2102"/>
                  </a:cubicBezTo>
                  <a:lnTo>
                    <a:pt x="11108" y="2102"/>
                  </a:lnTo>
                  <a:cubicBezTo>
                    <a:pt x="8406" y="2202"/>
                    <a:pt x="5704" y="2302"/>
                    <a:pt x="3002" y="2403"/>
                  </a:cubicBezTo>
                  <a:cubicBezTo>
                    <a:pt x="2635" y="2419"/>
                    <a:pt x="2268" y="2419"/>
                    <a:pt x="1901" y="2419"/>
                  </a:cubicBezTo>
                  <a:cubicBezTo>
                    <a:pt x="1535" y="2419"/>
                    <a:pt x="1168" y="2419"/>
                    <a:pt x="801" y="2436"/>
                  </a:cubicBezTo>
                  <a:cubicBezTo>
                    <a:pt x="534" y="2469"/>
                    <a:pt x="267" y="2569"/>
                    <a:pt x="0" y="2636"/>
                  </a:cubicBezTo>
                  <a:cubicBezTo>
                    <a:pt x="601" y="2703"/>
                    <a:pt x="1168" y="2703"/>
                    <a:pt x="1735" y="2703"/>
                  </a:cubicBezTo>
                  <a:cubicBezTo>
                    <a:pt x="3269" y="2669"/>
                    <a:pt x="4837" y="2669"/>
                    <a:pt x="6371" y="2669"/>
                  </a:cubicBezTo>
                  <a:cubicBezTo>
                    <a:pt x="7839" y="2636"/>
                    <a:pt x="9273" y="2536"/>
                    <a:pt x="10741" y="2503"/>
                  </a:cubicBezTo>
                  <a:cubicBezTo>
                    <a:pt x="10875" y="2503"/>
                    <a:pt x="11108" y="2603"/>
                    <a:pt x="11175" y="2703"/>
                  </a:cubicBezTo>
                  <a:cubicBezTo>
                    <a:pt x="11708" y="3403"/>
                    <a:pt x="12209" y="4137"/>
                    <a:pt x="12709" y="4838"/>
                  </a:cubicBezTo>
                  <a:cubicBezTo>
                    <a:pt x="12859" y="5037"/>
                    <a:pt x="13027" y="5255"/>
                    <a:pt x="13228" y="5255"/>
                  </a:cubicBezTo>
                  <a:cubicBezTo>
                    <a:pt x="13296" y="5255"/>
                    <a:pt x="13367" y="5230"/>
                    <a:pt x="13443" y="5171"/>
                  </a:cubicBezTo>
                  <a:cubicBezTo>
                    <a:pt x="13643" y="5038"/>
                    <a:pt x="13777" y="4604"/>
                    <a:pt x="13710" y="4371"/>
                  </a:cubicBezTo>
                  <a:cubicBezTo>
                    <a:pt x="13543" y="3737"/>
                    <a:pt x="13243" y="3136"/>
                    <a:pt x="12976" y="2503"/>
                  </a:cubicBezTo>
                  <a:lnTo>
                    <a:pt x="15378" y="2503"/>
                  </a:lnTo>
                  <a:cubicBezTo>
                    <a:pt x="15545" y="3270"/>
                    <a:pt x="15945" y="3870"/>
                    <a:pt x="16545" y="4337"/>
                  </a:cubicBezTo>
                  <a:cubicBezTo>
                    <a:pt x="16806" y="4546"/>
                    <a:pt x="17046" y="4897"/>
                    <a:pt x="17378" y="4897"/>
                  </a:cubicBezTo>
                  <a:cubicBezTo>
                    <a:pt x="17471" y="4897"/>
                    <a:pt x="17570" y="4870"/>
                    <a:pt x="17679" y="4804"/>
                  </a:cubicBezTo>
                  <a:cubicBezTo>
                    <a:pt x="18013" y="4671"/>
                    <a:pt x="17946" y="4037"/>
                    <a:pt x="17579" y="3437"/>
                  </a:cubicBezTo>
                  <a:cubicBezTo>
                    <a:pt x="17312" y="3003"/>
                    <a:pt x="16946" y="2669"/>
                    <a:pt x="16645" y="2302"/>
                  </a:cubicBezTo>
                  <a:cubicBezTo>
                    <a:pt x="16979" y="2069"/>
                    <a:pt x="17312" y="1869"/>
                    <a:pt x="17646" y="1635"/>
                  </a:cubicBezTo>
                  <a:cubicBezTo>
                    <a:pt x="17946" y="1435"/>
                    <a:pt x="18246" y="1135"/>
                    <a:pt x="18213" y="735"/>
                  </a:cubicBezTo>
                  <a:cubicBezTo>
                    <a:pt x="18184" y="380"/>
                    <a:pt x="17892" y="156"/>
                    <a:pt x="17548" y="156"/>
                  </a:cubicBezTo>
                  <a:cubicBezTo>
                    <a:pt x="17503" y="156"/>
                    <a:pt x="17458" y="160"/>
                    <a:pt x="17413" y="168"/>
                  </a:cubicBezTo>
                  <a:cubicBezTo>
                    <a:pt x="17046" y="268"/>
                    <a:pt x="16712" y="501"/>
                    <a:pt x="16445" y="735"/>
                  </a:cubicBezTo>
                  <a:cubicBezTo>
                    <a:pt x="16145" y="1002"/>
                    <a:pt x="15878" y="1302"/>
                    <a:pt x="15678" y="1635"/>
                  </a:cubicBezTo>
                  <a:cubicBezTo>
                    <a:pt x="15645" y="1702"/>
                    <a:pt x="15645" y="1735"/>
                    <a:pt x="15645" y="1769"/>
                  </a:cubicBezTo>
                  <a:cubicBezTo>
                    <a:pt x="15611" y="1769"/>
                    <a:pt x="15611" y="1802"/>
                    <a:pt x="15611" y="1802"/>
                  </a:cubicBezTo>
                  <a:cubicBezTo>
                    <a:pt x="15545" y="1902"/>
                    <a:pt x="15411" y="2002"/>
                    <a:pt x="15311" y="2002"/>
                  </a:cubicBezTo>
                  <a:cubicBezTo>
                    <a:pt x="14344" y="2036"/>
                    <a:pt x="13376" y="2036"/>
                    <a:pt x="12409" y="2036"/>
                  </a:cubicBezTo>
                  <a:cubicBezTo>
                    <a:pt x="12776" y="1669"/>
                    <a:pt x="13210" y="1368"/>
                    <a:pt x="13543" y="968"/>
                  </a:cubicBezTo>
                  <a:cubicBezTo>
                    <a:pt x="13710" y="768"/>
                    <a:pt x="13677" y="401"/>
                    <a:pt x="13777" y="101"/>
                  </a:cubicBezTo>
                  <a:cubicBezTo>
                    <a:pt x="13443" y="68"/>
                    <a:pt x="13143" y="34"/>
                    <a:pt x="12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6983074" y="680023"/>
              <a:ext cx="809654" cy="266620"/>
            </a:xfrm>
            <a:custGeom>
              <a:avLst/>
              <a:gdLst/>
              <a:ahLst/>
              <a:cxnLst/>
              <a:rect l="l" t="t" r="r" b="b"/>
              <a:pathLst>
                <a:path w="16145" h="5309" extrusionOk="0">
                  <a:moveTo>
                    <a:pt x="667" y="1168"/>
                  </a:moveTo>
                  <a:lnTo>
                    <a:pt x="1601" y="2569"/>
                  </a:lnTo>
                  <a:cubicBezTo>
                    <a:pt x="1568" y="2603"/>
                    <a:pt x="1534" y="2636"/>
                    <a:pt x="1468" y="2670"/>
                  </a:cubicBezTo>
                  <a:cubicBezTo>
                    <a:pt x="867" y="2403"/>
                    <a:pt x="600" y="1902"/>
                    <a:pt x="534" y="1269"/>
                  </a:cubicBezTo>
                  <a:cubicBezTo>
                    <a:pt x="567" y="1235"/>
                    <a:pt x="634" y="1202"/>
                    <a:pt x="667" y="1168"/>
                  </a:cubicBezTo>
                  <a:close/>
                  <a:moveTo>
                    <a:pt x="4170" y="601"/>
                  </a:moveTo>
                  <a:cubicBezTo>
                    <a:pt x="4870" y="902"/>
                    <a:pt x="5471" y="1936"/>
                    <a:pt x="5437" y="2670"/>
                  </a:cubicBezTo>
                  <a:cubicBezTo>
                    <a:pt x="4803" y="2036"/>
                    <a:pt x="4403" y="1402"/>
                    <a:pt x="4170" y="601"/>
                  </a:cubicBezTo>
                  <a:close/>
                  <a:moveTo>
                    <a:pt x="1835" y="3470"/>
                  </a:moveTo>
                  <a:lnTo>
                    <a:pt x="1835" y="3470"/>
                  </a:lnTo>
                  <a:cubicBezTo>
                    <a:pt x="1742" y="4182"/>
                    <a:pt x="1448" y="4578"/>
                    <a:pt x="979" y="4578"/>
                  </a:cubicBezTo>
                  <a:cubicBezTo>
                    <a:pt x="943" y="4578"/>
                    <a:pt x="906" y="4576"/>
                    <a:pt x="867" y="4571"/>
                  </a:cubicBezTo>
                  <a:cubicBezTo>
                    <a:pt x="1201" y="4204"/>
                    <a:pt x="1501" y="3837"/>
                    <a:pt x="1835" y="3470"/>
                  </a:cubicBezTo>
                  <a:close/>
                  <a:moveTo>
                    <a:pt x="5204" y="3737"/>
                  </a:moveTo>
                  <a:cubicBezTo>
                    <a:pt x="5270" y="3770"/>
                    <a:pt x="5304" y="3804"/>
                    <a:pt x="5371" y="3837"/>
                  </a:cubicBezTo>
                  <a:cubicBezTo>
                    <a:pt x="5170" y="4171"/>
                    <a:pt x="4970" y="4471"/>
                    <a:pt x="4737" y="4804"/>
                  </a:cubicBezTo>
                  <a:lnTo>
                    <a:pt x="4570" y="4704"/>
                  </a:lnTo>
                  <a:cubicBezTo>
                    <a:pt x="4770" y="4371"/>
                    <a:pt x="5004" y="4037"/>
                    <a:pt x="5204" y="3737"/>
                  </a:cubicBezTo>
                  <a:close/>
                  <a:moveTo>
                    <a:pt x="4103" y="1"/>
                  </a:moveTo>
                  <a:cubicBezTo>
                    <a:pt x="4029" y="1"/>
                    <a:pt x="3958" y="12"/>
                    <a:pt x="3903" y="34"/>
                  </a:cubicBezTo>
                  <a:cubicBezTo>
                    <a:pt x="3803" y="101"/>
                    <a:pt x="3703" y="435"/>
                    <a:pt x="3736" y="601"/>
                  </a:cubicBezTo>
                  <a:cubicBezTo>
                    <a:pt x="3903" y="1068"/>
                    <a:pt x="4103" y="1535"/>
                    <a:pt x="4336" y="2002"/>
                  </a:cubicBezTo>
                  <a:cubicBezTo>
                    <a:pt x="4437" y="2236"/>
                    <a:pt x="4603" y="2403"/>
                    <a:pt x="4737" y="2670"/>
                  </a:cubicBezTo>
                  <a:cubicBezTo>
                    <a:pt x="4225" y="2670"/>
                    <a:pt x="3729" y="2655"/>
                    <a:pt x="3237" y="2655"/>
                  </a:cubicBezTo>
                  <a:cubicBezTo>
                    <a:pt x="2991" y="2655"/>
                    <a:pt x="2746" y="2658"/>
                    <a:pt x="2502" y="2670"/>
                  </a:cubicBezTo>
                  <a:cubicBezTo>
                    <a:pt x="2335" y="2670"/>
                    <a:pt x="2135" y="2770"/>
                    <a:pt x="1868" y="2836"/>
                  </a:cubicBezTo>
                  <a:cubicBezTo>
                    <a:pt x="1935" y="2002"/>
                    <a:pt x="1468" y="1335"/>
                    <a:pt x="901" y="768"/>
                  </a:cubicBezTo>
                  <a:cubicBezTo>
                    <a:pt x="781" y="649"/>
                    <a:pt x="529" y="529"/>
                    <a:pt x="405" y="529"/>
                  </a:cubicBezTo>
                  <a:cubicBezTo>
                    <a:pt x="390" y="529"/>
                    <a:pt x="378" y="531"/>
                    <a:pt x="367" y="535"/>
                  </a:cubicBezTo>
                  <a:cubicBezTo>
                    <a:pt x="200" y="635"/>
                    <a:pt x="100" y="902"/>
                    <a:pt x="33" y="1102"/>
                  </a:cubicBezTo>
                  <a:cubicBezTo>
                    <a:pt x="0" y="1235"/>
                    <a:pt x="100" y="1435"/>
                    <a:pt x="133" y="1602"/>
                  </a:cubicBezTo>
                  <a:cubicBezTo>
                    <a:pt x="300" y="2336"/>
                    <a:pt x="767" y="2836"/>
                    <a:pt x="1434" y="3203"/>
                  </a:cubicBezTo>
                  <a:cubicBezTo>
                    <a:pt x="1134" y="3570"/>
                    <a:pt x="834" y="3870"/>
                    <a:pt x="600" y="4237"/>
                  </a:cubicBezTo>
                  <a:cubicBezTo>
                    <a:pt x="500" y="4437"/>
                    <a:pt x="467" y="4838"/>
                    <a:pt x="600" y="4938"/>
                  </a:cubicBezTo>
                  <a:cubicBezTo>
                    <a:pt x="692" y="5052"/>
                    <a:pt x="892" y="5103"/>
                    <a:pt x="1084" y="5103"/>
                  </a:cubicBezTo>
                  <a:cubicBezTo>
                    <a:pt x="1173" y="5103"/>
                    <a:pt x="1260" y="5092"/>
                    <a:pt x="1334" y="5071"/>
                  </a:cubicBezTo>
                  <a:cubicBezTo>
                    <a:pt x="1601" y="5005"/>
                    <a:pt x="1868" y="4771"/>
                    <a:pt x="2001" y="4538"/>
                  </a:cubicBezTo>
                  <a:cubicBezTo>
                    <a:pt x="2268" y="4104"/>
                    <a:pt x="2468" y="3604"/>
                    <a:pt x="2702" y="3137"/>
                  </a:cubicBezTo>
                  <a:lnTo>
                    <a:pt x="5204" y="3137"/>
                  </a:lnTo>
                  <a:cubicBezTo>
                    <a:pt x="4904" y="3470"/>
                    <a:pt x="4603" y="3770"/>
                    <a:pt x="4370" y="4104"/>
                  </a:cubicBezTo>
                  <a:cubicBezTo>
                    <a:pt x="4070" y="4571"/>
                    <a:pt x="4103" y="5105"/>
                    <a:pt x="4370" y="5238"/>
                  </a:cubicBezTo>
                  <a:cubicBezTo>
                    <a:pt x="4469" y="5288"/>
                    <a:pt x="4558" y="5309"/>
                    <a:pt x="4639" y="5309"/>
                  </a:cubicBezTo>
                  <a:cubicBezTo>
                    <a:pt x="4938" y="5309"/>
                    <a:pt x="5127" y="5022"/>
                    <a:pt x="5337" y="4838"/>
                  </a:cubicBezTo>
                  <a:cubicBezTo>
                    <a:pt x="5504" y="4704"/>
                    <a:pt x="5604" y="4538"/>
                    <a:pt x="5704" y="4337"/>
                  </a:cubicBezTo>
                  <a:cubicBezTo>
                    <a:pt x="5838" y="3937"/>
                    <a:pt x="5971" y="3537"/>
                    <a:pt x="6104" y="3137"/>
                  </a:cubicBezTo>
                  <a:cubicBezTo>
                    <a:pt x="6505" y="3137"/>
                    <a:pt x="6920" y="3122"/>
                    <a:pt x="7330" y="3122"/>
                  </a:cubicBezTo>
                  <a:cubicBezTo>
                    <a:pt x="7535" y="3122"/>
                    <a:pt x="7739" y="3125"/>
                    <a:pt x="7939" y="3137"/>
                  </a:cubicBezTo>
                  <a:cubicBezTo>
                    <a:pt x="10508" y="3170"/>
                    <a:pt x="13043" y="3237"/>
                    <a:pt x="15578" y="3270"/>
                  </a:cubicBezTo>
                  <a:cubicBezTo>
                    <a:pt x="15778" y="3270"/>
                    <a:pt x="15945" y="3070"/>
                    <a:pt x="16145" y="3003"/>
                  </a:cubicBezTo>
                  <a:cubicBezTo>
                    <a:pt x="15945" y="2936"/>
                    <a:pt x="15778" y="2836"/>
                    <a:pt x="15578" y="2836"/>
                  </a:cubicBezTo>
                  <a:cubicBezTo>
                    <a:pt x="14510" y="2836"/>
                    <a:pt x="13410" y="2870"/>
                    <a:pt x="12342" y="2870"/>
                  </a:cubicBezTo>
                  <a:cubicBezTo>
                    <a:pt x="10407" y="2836"/>
                    <a:pt x="8506" y="2736"/>
                    <a:pt x="6605" y="2703"/>
                  </a:cubicBezTo>
                  <a:cubicBezTo>
                    <a:pt x="6104" y="2703"/>
                    <a:pt x="5904" y="2569"/>
                    <a:pt x="5804" y="2069"/>
                  </a:cubicBezTo>
                  <a:cubicBezTo>
                    <a:pt x="5671" y="1235"/>
                    <a:pt x="5170" y="601"/>
                    <a:pt x="4503" y="134"/>
                  </a:cubicBezTo>
                  <a:cubicBezTo>
                    <a:pt x="4414" y="45"/>
                    <a:pt x="4251" y="1"/>
                    <a:pt x="4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3374556" y="4171469"/>
              <a:ext cx="690588" cy="292012"/>
            </a:xfrm>
            <a:custGeom>
              <a:avLst/>
              <a:gdLst/>
              <a:ahLst/>
              <a:cxnLst/>
              <a:rect l="l" t="t" r="r" b="b"/>
              <a:pathLst>
                <a:path w="13744" h="5821" extrusionOk="0">
                  <a:moveTo>
                    <a:pt x="7539" y="597"/>
                  </a:moveTo>
                  <a:cubicBezTo>
                    <a:pt x="7572" y="630"/>
                    <a:pt x="7606" y="663"/>
                    <a:pt x="7672" y="730"/>
                  </a:cubicBezTo>
                  <a:cubicBezTo>
                    <a:pt x="7272" y="1197"/>
                    <a:pt x="6905" y="1664"/>
                    <a:pt x="6505" y="2131"/>
                  </a:cubicBezTo>
                  <a:cubicBezTo>
                    <a:pt x="6505" y="1364"/>
                    <a:pt x="7038" y="997"/>
                    <a:pt x="7539" y="597"/>
                  </a:cubicBezTo>
                  <a:close/>
                  <a:moveTo>
                    <a:pt x="12993" y="883"/>
                  </a:moveTo>
                  <a:cubicBezTo>
                    <a:pt x="13046" y="883"/>
                    <a:pt x="13096" y="888"/>
                    <a:pt x="13143" y="897"/>
                  </a:cubicBezTo>
                  <a:cubicBezTo>
                    <a:pt x="12376" y="1531"/>
                    <a:pt x="11842" y="2398"/>
                    <a:pt x="10708" y="2431"/>
                  </a:cubicBezTo>
                  <a:cubicBezTo>
                    <a:pt x="11050" y="1715"/>
                    <a:pt x="12263" y="883"/>
                    <a:pt x="12993" y="883"/>
                  </a:cubicBezTo>
                  <a:close/>
                  <a:moveTo>
                    <a:pt x="10207" y="2898"/>
                  </a:moveTo>
                  <a:cubicBezTo>
                    <a:pt x="10674" y="3565"/>
                    <a:pt x="11108" y="4266"/>
                    <a:pt x="11575" y="4933"/>
                  </a:cubicBezTo>
                  <a:cubicBezTo>
                    <a:pt x="11508" y="4966"/>
                    <a:pt x="11442" y="5000"/>
                    <a:pt x="11375" y="5066"/>
                  </a:cubicBezTo>
                  <a:cubicBezTo>
                    <a:pt x="10941" y="4366"/>
                    <a:pt x="10508" y="3665"/>
                    <a:pt x="10074" y="2998"/>
                  </a:cubicBezTo>
                  <a:lnTo>
                    <a:pt x="10207" y="2898"/>
                  </a:lnTo>
                  <a:close/>
                  <a:moveTo>
                    <a:pt x="6305" y="3399"/>
                  </a:moveTo>
                  <a:lnTo>
                    <a:pt x="6305" y="3399"/>
                  </a:lnTo>
                  <a:cubicBezTo>
                    <a:pt x="7072" y="3799"/>
                    <a:pt x="7472" y="4399"/>
                    <a:pt x="7572" y="5333"/>
                  </a:cubicBezTo>
                  <a:cubicBezTo>
                    <a:pt x="6605" y="4966"/>
                    <a:pt x="6738" y="3999"/>
                    <a:pt x="6305" y="3399"/>
                  </a:cubicBezTo>
                  <a:close/>
                  <a:moveTo>
                    <a:pt x="7773" y="1"/>
                  </a:moveTo>
                  <a:cubicBezTo>
                    <a:pt x="7706" y="1"/>
                    <a:pt x="7626" y="31"/>
                    <a:pt x="7539" y="96"/>
                  </a:cubicBezTo>
                  <a:cubicBezTo>
                    <a:pt x="6872" y="630"/>
                    <a:pt x="6205" y="1130"/>
                    <a:pt x="6038" y="2031"/>
                  </a:cubicBezTo>
                  <a:cubicBezTo>
                    <a:pt x="6004" y="2331"/>
                    <a:pt x="6038" y="2598"/>
                    <a:pt x="6038" y="3032"/>
                  </a:cubicBezTo>
                  <a:lnTo>
                    <a:pt x="0" y="3032"/>
                  </a:lnTo>
                  <a:cubicBezTo>
                    <a:pt x="0" y="3098"/>
                    <a:pt x="0" y="3198"/>
                    <a:pt x="0" y="3265"/>
                  </a:cubicBezTo>
                  <a:lnTo>
                    <a:pt x="5604" y="3265"/>
                  </a:lnTo>
                  <a:cubicBezTo>
                    <a:pt x="5971" y="4032"/>
                    <a:pt x="6238" y="4666"/>
                    <a:pt x="6538" y="5267"/>
                  </a:cubicBezTo>
                  <a:cubicBezTo>
                    <a:pt x="6746" y="5605"/>
                    <a:pt x="7157" y="5821"/>
                    <a:pt x="7470" y="5821"/>
                  </a:cubicBezTo>
                  <a:cubicBezTo>
                    <a:pt x="7559" y="5821"/>
                    <a:pt x="7639" y="5804"/>
                    <a:pt x="7706" y="5767"/>
                  </a:cubicBezTo>
                  <a:cubicBezTo>
                    <a:pt x="8173" y="5467"/>
                    <a:pt x="8006" y="5033"/>
                    <a:pt x="7872" y="4699"/>
                  </a:cubicBezTo>
                  <a:cubicBezTo>
                    <a:pt x="7706" y="4232"/>
                    <a:pt x="7439" y="3799"/>
                    <a:pt x="7205" y="3332"/>
                  </a:cubicBezTo>
                  <a:lnTo>
                    <a:pt x="8206" y="3332"/>
                  </a:lnTo>
                  <a:cubicBezTo>
                    <a:pt x="9740" y="3332"/>
                    <a:pt x="9740" y="3365"/>
                    <a:pt x="10508" y="4699"/>
                  </a:cubicBezTo>
                  <a:cubicBezTo>
                    <a:pt x="10708" y="5000"/>
                    <a:pt x="10975" y="5267"/>
                    <a:pt x="11241" y="5467"/>
                  </a:cubicBezTo>
                  <a:cubicBezTo>
                    <a:pt x="11353" y="5556"/>
                    <a:pt x="11508" y="5556"/>
                    <a:pt x="11669" y="5556"/>
                  </a:cubicBezTo>
                  <a:cubicBezTo>
                    <a:pt x="11749" y="5556"/>
                    <a:pt x="11831" y="5556"/>
                    <a:pt x="11909" y="5567"/>
                  </a:cubicBezTo>
                  <a:cubicBezTo>
                    <a:pt x="11875" y="5333"/>
                    <a:pt x="11942" y="5100"/>
                    <a:pt x="11875" y="4900"/>
                  </a:cubicBezTo>
                  <a:cubicBezTo>
                    <a:pt x="11542" y="4299"/>
                    <a:pt x="11141" y="3699"/>
                    <a:pt x="10741" y="2998"/>
                  </a:cubicBezTo>
                  <a:cubicBezTo>
                    <a:pt x="11909" y="2932"/>
                    <a:pt x="12576" y="2098"/>
                    <a:pt x="13310" y="1397"/>
                  </a:cubicBezTo>
                  <a:cubicBezTo>
                    <a:pt x="13576" y="1197"/>
                    <a:pt x="13743" y="863"/>
                    <a:pt x="13510" y="630"/>
                  </a:cubicBezTo>
                  <a:cubicBezTo>
                    <a:pt x="13373" y="465"/>
                    <a:pt x="13077" y="346"/>
                    <a:pt x="12865" y="346"/>
                  </a:cubicBezTo>
                  <a:cubicBezTo>
                    <a:pt x="12820" y="346"/>
                    <a:pt x="12778" y="351"/>
                    <a:pt x="12743" y="363"/>
                  </a:cubicBezTo>
                  <a:cubicBezTo>
                    <a:pt x="11608" y="763"/>
                    <a:pt x="10574" y="1397"/>
                    <a:pt x="10041" y="2531"/>
                  </a:cubicBezTo>
                  <a:cubicBezTo>
                    <a:pt x="9874" y="2898"/>
                    <a:pt x="9674" y="2965"/>
                    <a:pt x="9373" y="2965"/>
                  </a:cubicBezTo>
                  <a:cubicBezTo>
                    <a:pt x="8540" y="2965"/>
                    <a:pt x="7706" y="2965"/>
                    <a:pt x="6872" y="2932"/>
                  </a:cubicBezTo>
                  <a:cubicBezTo>
                    <a:pt x="6738" y="2932"/>
                    <a:pt x="6605" y="2898"/>
                    <a:pt x="6471" y="2865"/>
                  </a:cubicBezTo>
                  <a:cubicBezTo>
                    <a:pt x="6938" y="2264"/>
                    <a:pt x="7372" y="1764"/>
                    <a:pt x="7706" y="1230"/>
                  </a:cubicBezTo>
                  <a:cubicBezTo>
                    <a:pt x="7872" y="997"/>
                    <a:pt x="7939" y="663"/>
                    <a:pt x="7972" y="330"/>
                  </a:cubicBezTo>
                  <a:cubicBezTo>
                    <a:pt x="7995" y="128"/>
                    <a:pt x="7912" y="1"/>
                    <a:pt x="7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6868770" y="4214319"/>
              <a:ext cx="955710" cy="226943"/>
            </a:xfrm>
            <a:custGeom>
              <a:avLst/>
              <a:gdLst/>
              <a:ahLst/>
              <a:cxnLst/>
              <a:rect l="l" t="t" r="r" b="b"/>
              <a:pathLst>
                <a:path w="19048" h="4504" extrusionOk="0">
                  <a:moveTo>
                    <a:pt x="601" y="634"/>
                  </a:moveTo>
                  <a:cubicBezTo>
                    <a:pt x="901" y="1001"/>
                    <a:pt x="1168" y="1335"/>
                    <a:pt x="1435" y="1702"/>
                  </a:cubicBezTo>
                  <a:cubicBezTo>
                    <a:pt x="1402" y="1735"/>
                    <a:pt x="1368" y="1768"/>
                    <a:pt x="1302" y="1835"/>
                  </a:cubicBezTo>
                  <a:cubicBezTo>
                    <a:pt x="1001" y="1468"/>
                    <a:pt x="735" y="1135"/>
                    <a:pt x="434" y="768"/>
                  </a:cubicBezTo>
                  <a:lnTo>
                    <a:pt x="601" y="634"/>
                  </a:lnTo>
                  <a:close/>
                  <a:moveTo>
                    <a:pt x="5471" y="2502"/>
                  </a:moveTo>
                  <a:cubicBezTo>
                    <a:pt x="5505" y="2536"/>
                    <a:pt x="5571" y="2569"/>
                    <a:pt x="5638" y="2602"/>
                  </a:cubicBezTo>
                  <a:cubicBezTo>
                    <a:pt x="5405" y="2969"/>
                    <a:pt x="5171" y="3336"/>
                    <a:pt x="4938" y="3703"/>
                  </a:cubicBezTo>
                  <a:cubicBezTo>
                    <a:pt x="4904" y="3670"/>
                    <a:pt x="4871" y="3636"/>
                    <a:pt x="4804" y="3603"/>
                  </a:cubicBezTo>
                  <a:cubicBezTo>
                    <a:pt x="4971" y="3203"/>
                    <a:pt x="5004" y="2702"/>
                    <a:pt x="5471" y="2502"/>
                  </a:cubicBezTo>
                  <a:close/>
                  <a:moveTo>
                    <a:pt x="1569" y="2836"/>
                  </a:moveTo>
                  <a:lnTo>
                    <a:pt x="1569" y="2836"/>
                  </a:lnTo>
                  <a:cubicBezTo>
                    <a:pt x="1402" y="3303"/>
                    <a:pt x="1402" y="3870"/>
                    <a:pt x="801" y="4237"/>
                  </a:cubicBezTo>
                  <a:cubicBezTo>
                    <a:pt x="701" y="3470"/>
                    <a:pt x="1102" y="3103"/>
                    <a:pt x="1569" y="2836"/>
                  </a:cubicBezTo>
                  <a:close/>
                  <a:moveTo>
                    <a:pt x="4104" y="0"/>
                  </a:moveTo>
                  <a:cubicBezTo>
                    <a:pt x="4070" y="234"/>
                    <a:pt x="3937" y="501"/>
                    <a:pt x="4004" y="701"/>
                  </a:cubicBezTo>
                  <a:cubicBezTo>
                    <a:pt x="4237" y="1168"/>
                    <a:pt x="4571" y="1602"/>
                    <a:pt x="4871" y="2069"/>
                  </a:cubicBezTo>
                  <a:cubicBezTo>
                    <a:pt x="4037" y="2069"/>
                    <a:pt x="3136" y="2069"/>
                    <a:pt x="2236" y="2035"/>
                  </a:cubicBezTo>
                  <a:cubicBezTo>
                    <a:pt x="2102" y="2035"/>
                    <a:pt x="1902" y="1835"/>
                    <a:pt x="1802" y="1702"/>
                  </a:cubicBezTo>
                  <a:cubicBezTo>
                    <a:pt x="1435" y="1235"/>
                    <a:pt x="1102" y="701"/>
                    <a:pt x="735" y="234"/>
                  </a:cubicBezTo>
                  <a:cubicBezTo>
                    <a:pt x="670" y="169"/>
                    <a:pt x="522" y="132"/>
                    <a:pt x="398" y="132"/>
                  </a:cubicBezTo>
                  <a:cubicBezTo>
                    <a:pt x="330" y="132"/>
                    <a:pt x="270" y="144"/>
                    <a:pt x="234" y="167"/>
                  </a:cubicBezTo>
                  <a:cubicBezTo>
                    <a:pt x="134" y="301"/>
                    <a:pt x="1" y="534"/>
                    <a:pt x="67" y="701"/>
                  </a:cubicBezTo>
                  <a:cubicBezTo>
                    <a:pt x="168" y="1034"/>
                    <a:pt x="334" y="1368"/>
                    <a:pt x="568" y="1635"/>
                  </a:cubicBezTo>
                  <a:cubicBezTo>
                    <a:pt x="801" y="1935"/>
                    <a:pt x="1102" y="2169"/>
                    <a:pt x="1302" y="2335"/>
                  </a:cubicBezTo>
                  <a:cubicBezTo>
                    <a:pt x="968" y="2869"/>
                    <a:pt x="635" y="3269"/>
                    <a:pt x="434" y="3736"/>
                  </a:cubicBezTo>
                  <a:cubicBezTo>
                    <a:pt x="334" y="3903"/>
                    <a:pt x="368" y="4303"/>
                    <a:pt x="501" y="4370"/>
                  </a:cubicBezTo>
                  <a:cubicBezTo>
                    <a:pt x="612" y="4459"/>
                    <a:pt x="798" y="4504"/>
                    <a:pt x="978" y="4504"/>
                  </a:cubicBezTo>
                  <a:cubicBezTo>
                    <a:pt x="1068" y="4504"/>
                    <a:pt x="1157" y="4492"/>
                    <a:pt x="1235" y="4470"/>
                  </a:cubicBezTo>
                  <a:cubicBezTo>
                    <a:pt x="1402" y="4404"/>
                    <a:pt x="1602" y="4203"/>
                    <a:pt x="1702" y="4003"/>
                  </a:cubicBezTo>
                  <a:cubicBezTo>
                    <a:pt x="1935" y="3536"/>
                    <a:pt x="2102" y="3036"/>
                    <a:pt x="2302" y="2536"/>
                  </a:cubicBezTo>
                  <a:lnTo>
                    <a:pt x="4771" y="2536"/>
                  </a:lnTo>
                  <a:cubicBezTo>
                    <a:pt x="4637" y="3003"/>
                    <a:pt x="4504" y="3436"/>
                    <a:pt x="4437" y="3903"/>
                  </a:cubicBezTo>
                  <a:cubicBezTo>
                    <a:pt x="4404" y="4037"/>
                    <a:pt x="4537" y="4270"/>
                    <a:pt x="4637" y="4337"/>
                  </a:cubicBezTo>
                  <a:cubicBezTo>
                    <a:pt x="4660" y="4343"/>
                    <a:pt x="4687" y="4345"/>
                    <a:pt x="4716" y="4345"/>
                  </a:cubicBezTo>
                  <a:cubicBezTo>
                    <a:pt x="4858" y="4345"/>
                    <a:pt x="5055" y="4281"/>
                    <a:pt x="5138" y="4170"/>
                  </a:cubicBezTo>
                  <a:cubicBezTo>
                    <a:pt x="5438" y="3836"/>
                    <a:pt x="5738" y="3470"/>
                    <a:pt x="5905" y="3036"/>
                  </a:cubicBezTo>
                  <a:cubicBezTo>
                    <a:pt x="6105" y="2569"/>
                    <a:pt x="6372" y="2502"/>
                    <a:pt x="6806" y="2502"/>
                  </a:cubicBezTo>
                  <a:lnTo>
                    <a:pt x="18414" y="2502"/>
                  </a:lnTo>
                  <a:cubicBezTo>
                    <a:pt x="18614" y="2502"/>
                    <a:pt x="18848" y="2369"/>
                    <a:pt x="19048" y="2269"/>
                  </a:cubicBezTo>
                  <a:cubicBezTo>
                    <a:pt x="18848" y="2202"/>
                    <a:pt x="18614" y="2069"/>
                    <a:pt x="18414" y="2069"/>
                  </a:cubicBezTo>
                  <a:lnTo>
                    <a:pt x="6472" y="2069"/>
                  </a:lnTo>
                  <a:cubicBezTo>
                    <a:pt x="5605" y="2069"/>
                    <a:pt x="5638" y="2069"/>
                    <a:pt x="5371" y="1268"/>
                  </a:cubicBezTo>
                  <a:cubicBezTo>
                    <a:pt x="5238" y="901"/>
                    <a:pt x="5004" y="501"/>
                    <a:pt x="4737" y="201"/>
                  </a:cubicBezTo>
                  <a:cubicBezTo>
                    <a:pt x="4637" y="67"/>
                    <a:pt x="4337" y="67"/>
                    <a:pt x="4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6298837" y="789528"/>
              <a:ext cx="84141" cy="77764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6076579" y="79111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6530620" y="781592"/>
              <a:ext cx="55565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6721127" y="792702"/>
              <a:ext cx="52390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5674927" y="776832"/>
              <a:ext cx="55564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5865434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5033554" y="78794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4811296" y="79111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5265337" y="780006"/>
              <a:ext cx="53977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5455844" y="792702"/>
              <a:ext cx="52389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4409643" y="776832"/>
              <a:ext cx="55565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4600150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6173420" y="429367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5951162" y="429684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6405203" y="4287322"/>
              <a:ext cx="55564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6595710" y="4298431"/>
              <a:ext cx="53977" cy="58720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5549509" y="4282561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5740016" y="4295257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4908136" y="4293670"/>
              <a:ext cx="84141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4685878" y="429684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5139920" y="4285735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9" name="Google Shape;1179;p39"/>
            <p:cNvSpPr/>
            <p:nvPr/>
          </p:nvSpPr>
          <p:spPr>
            <a:xfrm>
              <a:off x="5330426" y="4298431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4284227" y="4282561"/>
              <a:ext cx="55564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4474733" y="4293670"/>
              <a:ext cx="53977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339971" name="Google Shape;1182;p39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4" t="18671" r="2953" b="7001"/>
          <a:stretch>
            <a:fillRect/>
          </a:stretch>
        </p:blipFill>
        <p:spPr bwMode="auto">
          <a:xfrm>
            <a:off x="891951" y="1661014"/>
            <a:ext cx="3558116" cy="378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4991" y="12403"/>
            <a:ext cx="9197009" cy="6858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18193"/>
            <a:ext cx="2631015" cy="36258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856" y="2786237"/>
            <a:ext cx="2569160" cy="122495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fr-FR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Khái</a:t>
            </a:r>
            <a:r>
              <a:rPr lang="fr-FR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quát</a:t>
            </a:r>
            <a:r>
              <a:rPr lang="fr-FR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fr-FR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fr-FR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3287" y="139228"/>
            <a:ext cx="8759687" cy="6276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1980 – khi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thiểu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miền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núi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riêng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khăn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thiếu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thốn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Y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 </a:t>
            </a:r>
            <a:r>
              <a:rPr lang="fr-FR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fr-FR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fr-FR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là </a:t>
            </a:r>
            <a:r>
              <a:rPr lang="fr-FR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fr-FR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fr-FR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fr-FR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fr-FR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fr-FR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gặp</a:t>
            </a:r>
            <a:r>
              <a:rPr lang="fr-FR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fr-FR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vàn</a:t>
            </a:r>
            <a:r>
              <a:rPr lang="fr-FR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fr-FR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khăn</a:t>
            </a:r>
            <a:r>
              <a:rPr lang="fr-FR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 </a:t>
            </a:r>
            <a:r>
              <a:rPr lang="fr-FR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fr-FR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fr-FR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là </a:t>
            </a:r>
            <a:r>
              <a:rPr lang="fr-FR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fr-FR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fr-FR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fr-FR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fr-FR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fr-FR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đứa</a:t>
            </a:r>
            <a:r>
              <a:rPr lang="fr-FR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fr-FR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gái</a:t>
            </a:r>
            <a:r>
              <a:rPr lang="fr-FR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fr-FR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fr-FR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fr-FR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fr-FR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fr-FR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con, </a:t>
            </a:r>
            <a:r>
              <a:rPr lang="fr-FR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fr-FR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là </a:t>
            </a:r>
            <a:r>
              <a:rPr lang="fr-FR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fr-FR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fr-FR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fr-FR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fr-FR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fr-FR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--&gt;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khăn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nhắc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nhở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33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970" name="Google Shape;1151;p39"/>
          <p:cNvGrpSpPr>
            <a:grpSpLocks/>
          </p:cNvGrpSpPr>
          <p:nvPr/>
        </p:nvGrpSpPr>
        <p:grpSpPr bwMode="auto">
          <a:xfrm>
            <a:off x="4406900" y="905934"/>
            <a:ext cx="6064251" cy="5046133"/>
            <a:chOff x="3304703" y="680023"/>
            <a:chExt cx="4548353" cy="3783458"/>
          </a:xfrm>
        </p:grpSpPr>
        <p:sp>
          <p:nvSpPr>
            <p:cNvPr id="1152" name="Google Shape;1152;p39"/>
            <p:cNvSpPr/>
            <p:nvPr/>
          </p:nvSpPr>
          <p:spPr>
            <a:xfrm>
              <a:off x="7802254" y="849835"/>
              <a:ext cx="50802" cy="3447010"/>
            </a:xfrm>
            <a:custGeom>
              <a:avLst/>
              <a:gdLst/>
              <a:ahLst/>
              <a:cxnLst/>
              <a:rect l="l" t="t" r="r" b="b"/>
              <a:pathLst>
                <a:path w="1001" h="68716" extrusionOk="0">
                  <a:moveTo>
                    <a:pt x="334" y="0"/>
                  </a:moveTo>
                  <a:cubicBezTo>
                    <a:pt x="234" y="600"/>
                    <a:pt x="200" y="1168"/>
                    <a:pt x="234" y="1768"/>
                  </a:cubicBezTo>
                  <a:cubicBezTo>
                    <a:pt x="334" y="3836"/>
                    <a:pt x="534" y="5904"/>
                    <a:pt x="567" y="8006"/>
                  </a:cubicBezTo>
                  <a:cubicBezTo>
                    <a:pt x="634" y="10441"/>
                    <a:pt x="567" y="12909"/>
                    <a:pt x="534" y="15378"/>
                  </a:cubicBezTo>
                  <a:cubicBezTo>
                    <a:pt x="434" y="21082"/>
                    <a:pt x="300" y="26752"/>
                    <a:pt x="234" y="32457"/>
                  </a:cubicBezTo>
                  <a:cubicBezTo>
                    <a:pt x="200" y="36293"/>
                    <a:pt x="234" y="40162"/>
                    <a:pt x="200" y="43998"/>
                  </a:cubicBezTo>
                  <a:cubicBezTo>
                    <a:pt x="167" y="49068"/>
                    <a:pt x="67" y="54139"/>
                    <a:pt x="33" y="59209"/>
                  </a:cubicBezTo>
                  <a:cubicBezTo>
                    <a:pt x="0" y="61177"/>
                    <a:pt x="0" y="63145"/>
                    <a:pt x="33" y="65113"/>
                  </a:cubicBezTo>
                  <a:cubicBezTo>
                    <a:pt x="33" y="66081"/>
                    <a:pt x="67" y="67048"/>
                    <a:pt x="100" y="68049"/>
                  </a:cubicBezTo>
                  <a:cubicBezTo>
                    <a:pt x="100" y="68282"/>
                    <a:pt x="267" y="68516"/>
                    <a:pt x="334" y="68716"/>
                  </a:cubicBezTo>
                  <a:lnTo>
                    <a:pt x="534" y="68716"/>
                  </a:lnTo>
                  <a:cubicBezTo>
                    <a:pt x="567" y="68416"/>
                    <a:pt x="667" y="68115"/>
                    <a:pt x="634" y="67849"/>
                  </a:cubicBezTo>
                  <a:cubicBezTo>
                    <a:pt x="600" y="65847"/>
                    <a:pt x="500" y="63846"/>
                    <a:pt x="500" y="61844"/>
                  </a:cubicBezTo>
                  <a:cubicBezTo>
                    <a:pt x="534" y="57808"/>
                    <a:pt x="634" y="53772"/>
                    <a:pt x="667" y="49736"/>
                  </a:cubicBezTo>
                  <a:cubicBezTo>
                    <a:pt x="701" y="45633"/>
                    <a:pt x="667" y="41496"/>
                    <a:pt x="701" y="37393"/>
                  </a:cubicBezTo>
                  <a:cubicBezTo>
                    <a:pt x="767" y="33157"/>
                    <a:pt x="901" y="28887"/>
                    <a:pt x="934" y="24651"/>
                  </a:cubicBezTo>
                  <a:cubicBezTo>
                    <a:pt x="1001" y="20815"/>
                    <a:pt x="1001" y="16979"/>
                    <a:pt x="1001" y="13143"/>
                  </a:cubicBezTo>
                  <a:cubicBezTo>
                    <a:pt x="1001" y="10708"/>
                    <a:pt x="967" y="8273"/>
                    <a:pt x="901" y="5838"/>
                  </a:cubicBezTo>
                  <a:cubicBezTo>
                    <a:pt x="834" y="4203"/>
                    <a:pt x="600" y="2569"/>
                    <a:pt x="434" y="934"/>
                  </a:cubicBezTo>
                  <a:cubicBezTo>
                    <a:pt x="400" y="600"/>
                    <a:pt x="367" y="30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3304703" y="826029"/>
              <a:ext cx="57152" cy="3510490"/>
            </a:xfrm>
            <a:custGeom>
              <a:avLst/>
              <a:gdLst/>
              <a:ahLst/>
              <a:cxnLst/>
              <a:rect l="l" t="t" r="r" b="b"/>
              <a:pathLst>
                <a:path w="1135" h="69984" extrusionOk="0">
                  <a:moveTo>
                    <a:pt x="567" y="0"/>
                  </a:moveTo>
                  <a:lnTo>
                    <a:pt x="567" y="267"/>
                  </a:lnTo>
                  <a:cubicBezTo>
                    <a:pt x="601" y="2135"/>
                    <a:pt x="500" y="4570"/>
                    <a:pt x="500" y="6438"/>
                  </a:cubicBezTo>
                  <a:cubicBezTo>
                    <a:pt x="434" y="11708"/>
                    <a:pt x="0" y="16945"/>
                    <a:pt x="100" y="22183"/>
                  </a:cubicBezTo>
                  <a:cubicBezTo>
                    <a:pt x="234" y="29354"/>
                    <a:pt x="67" y="36526"/>
                    <a:pt x="134" y="43698"/>
                  </a:cubicBezTo>
                  <a:cubicBezTo>
                    <a:pt x="134" y="48568"/>
                    <a:pt x="300" y="53472"/>
                    <a:pt x="400" y="58342"/>
                  </a:cubicBezTo>
                  <a:cubicBezTo>
                    <a:pt x="467" y="62111"/>
                    <a:pt x="567" y="65847"/>
                    <a:pt x="634" y="69583"/>
                  </a:cubicBezTo>
                  <a:cubicBezTo>
                    <a:pt x="667" y="69717"/>
                    <a:pt x="834" y="69850"/>
                    <a:pt x="901" y="69983"/>
                  </a:cubicBezTo>
                  <a:cubicBezTo>
                    <a:pt x="1001" y="69850"/>
                    <a:pt x="1134" y="69717"/>
                    <a:pt x="1134" y="69583"/>
                  </a:cubicBezTo>
                  <a:cubicBezTo>
                    <a:pt x="1134" y="67849"/>
                    <a:pt x="1101" y="66081"/>
                    <a:pt x="1068" y="64313"/>
                  </a:cubicBezTo>
                  <a:cubicBezTo>
                    <a:pt x="1034" y="62278"/>
                    <a:pt x="967" y="60276"/>
                    <a:pt x="934" y="58242"/>
                  </a:cubicBezTo>
                  <a:cubicBezTo>
                    <a:pt x="834" y="53305"/>
                    <a:pt x="734" y="48368"/>
                    <a:pt x="667" y="43398"/>
                  </a:cubicBezTo>
                  <a:cubicBezTo>
                    <a:pt x="634" y="40562"/>
                    <a:pt x="634" y="37727"/>
                    <a:pt x="634" y="34892"/>
                  </a:cubicBezTo>
                  <a:cubicBezTo>
                    <a:pt x="634" y="30622"/>
                    <a:pt x="634" y="26352"/>
                    <a:pt x="634" y="22082"/>
                  </a:cubicBezTo>
                  <a:cubicBezTo>
                    <a:pt x="634" y="19147"/>
                    <a:pt x="634" y="16212"/>
                    <a:pt x="701" y="13243"/>
                  </a:cubicBezTo>
                  <a:cubicBezTo>
                    <a:pt x="767" y="9840"/>
                    <a:pt x="1101" y="6471"/>
                    <a:pt x="867" y="3069"/>
                  </a:cubicBezTo>
                  <a:cubicBezTo>
                    <a:pt x="801" y="2235"/>
                    <a:pt x="767" y="834"/>
                    <a:pt x="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3328517" y="692719"/>
              <a:ext cx="914433" cy="265033"/>
            </a:xfrm>
            <a:custGeom>
              <a:avLst/>
              <a:gdLst/>
              <a:ahLst/>
              <a:cxnLst/>
              <a:rect l="l" t="t" r="r" b="b"/>
              <a:pathLst>
                <a:path w="18247" h="5256" extrusionOk="0">
                  <a:moveTo>
                    <a:pt x="13410" y="368"/>
                  </a:moveTo>
                  <a:lnTo>
                    <a:pt x="13410" y="368"/>
                  </a:lnTo>
                  <a:cubicBezTo>
                    <a:pt x="13009" y="1102"/>
                    <a:pt x="12376" y="1469"/>
                    <a:pt x="11742" y="1869"/>
                  </a:cubicBezTo>
                  <a:cubicBezTo>
                    <a:pt x="11875" y="1202"/>
                    <a:pt x="12743" y="401"/>
                    <a:pt x="13410" y="368"/>
                  </a:cubicBezTo>
                  <a:close/>
                  <a:moveTo>
                    <a:pt x="17592" y="563"/>
                  </a:moveTo>
                  <a:cubicBezTo>
                    <a:pt x="17610" y="563"/>
                    <a:pt x="17628" y="564"/>
                    <a:pt x="17646" y="568"/>
                  </a:cubicBezTo>
                  <a:cubicBezTo>
                    <a:pt x="17779" y="601"/>
                    <a:pt x="17813" y="735"/>
                    <a:pt x="17779" y="868"/>
                  </a:cubicBezTo>
                  <a:cubicBezTo>
                    <a:pt x="17746" y="1035"/>
                    <a:pt x="17613" y="1168"/>
                    <a:pt x="17479" y="1268"/>
                  </a:cubicBezTo>
                  <a:cubicBezTo>
                    <a:pt x="17346" y="1335"/>
                    <a:pt x="17212" y="1435"/>
                    <a:pt x="17079" y="1502"/>
                  </a:cubicBezTo>
                  <a:cubicBezTo>
                    <a:pt x="16728" y="1598"/>
                    <a:pt x="16407" y="1938"/>
                    <a:pt x="16001" y="1938"/>
                  </a:cubicBezTo>
                  <a:cubicBezTo>
                    <a:pt x="15982" y="1938"/>
                    <a:pt x="15964" y="1937"/>
                    <a:pt x="15945" y="1936"/>
                  </a:cubicBezTo>
                  <a:cubicBezTo>
                    <a:pt x="15978" y="1902"/>
                    <a:pt x="16012" y="1902"/>
                    <a:pt x="16012" y="1869"/>
                  </a:cubicBezTo>
                  <a:cubicBezTo>
                    <a:pt x="16045" y="1802"/>
                    <a:pt x="16078" y="1769"/>
                    <a:pt x="16112" y="1735"/>
                  </a:cubicBezTo>
                  <a:cubicBezTo>
                    <a:pt x="16312" y="1502"/>
                    <a:pt x="16545" y="1302"/>
                    <a:pt x="16745" y="1068"/>
                  </a:cubicBezTo>
                  <a:lnTo>
                    <a:pt x="16712" y="1068"/>
                  </a:lnTo>
                  <a:cubicBezTo>
                    <a:pt x="16845" y="935"/>
                    <a:pt x="17012" y="835"/>
                    <a:pt x="17179" y="735"/>
                  </a:cubicBezTo>
                  <a:cubicBezTo>
                    <a:pt x="17298" y="675"/>
                    <a:pt x="17444" y="563"/>
                    <a:pt x="17592" y="563"/>
                  </a:cubicBezTo>
                  <a:close/>
                  <a:moveTo>
                    <a:pt x="16012" y="2636"/>
                  </a:moveTo>
                  <a:lnTo>
                    <a:pt x="16012" y="2636"/>
                  </a:lnTo>
                  <a:cubicBezTo>
                    <a:pt x="16812" y="2903"/>
                    <a:pt x="17279" y="3503"/>
                    <a:pt x="17379" y="4237"/>
                  </a:cubicBezTo>
                  <a:cubicBezTo>
                    <a:pt x="16745" y="3970"/>
                    <a:pt x="16212" y="3370"/>
                    <a:pt x="16012" y="2636"/>
                  </a:cubicBezTo>
                  <a:close/>
                  <a:moveTo>
                    <a:pt x="11675" y="2569"/>
                  </a:moveTo>
                  <a:lnTo>
                    <a:pt x="11675" y="2569"/>
                  </a:lnTo>
                  <a:cubicBezTo>
                    <a:pt x="12542" y="2769"/>
                    <a:pt x="13176" y="3603"/>
                    <a:pt x="13176" y="4604"/>
                  </a:cubicBezTo>
                  <a:cubicBezTo>
                    <a:pt x="12642" y="3904"/>
                    <a:pt x="12175" y="3270"/>
                    <a:pt x="11675" y="2569"/>
                  </a:cubicBezTo>
                  <a:close/>
                  <a:moveTo>
                    <a:pt x="12843" y="1"/>
                  </a:moveTo>
                  <a:cubicBezTo>
                    <a:pt x="12743" y="1"/>
                    <a:pt x="12676" y="68"/>
                    <a:pt x="12609" y="101"/>
                  </a:cubicBezTo>
                  <a:cubicBezTo>
                    <a:pt x="11942" y="635"/>
                    <a:pt x="11375" y="1235"/>
                    <a:pt x="11175" y="2102"/>
                  </a:cubicBezTo>
                  <a:lnTo>
                    <a:pt x="11108" y="2102"/>
                  </a:lnTo>
                  <a:cubicBezTo>
                    <a:pt x="8406" y="2202"/>
                    <a:pt x="5704" y="2302"/>
                    <a:pt x="3002" y="2403"/>
                  </a:cubicBezTo>
                  <a:cubicBezTo>
                    <a:pt x="2635" y="2419"/>
                    <a:pt x="2268" y="2419"/>
                    <a:pt x="1901" y="2419"/>
                  </a:cubicBezTo>
                  <a:cubicBezTo>
                    <a:pt x="1535" y="2419"/>
                    <a:pt x="1168" y="2419"/>
                    <a:pt x="801" y="2436"/>
                  </a:cubicBezTo>
                  <a:cubicBezTo>
                    <a:pt x="534" y="2469"/>
                    <a:pt x="267" y="2569"/>
                    <a:pt x="0" y="2636"/>
                  </a:cubicBezTo>
                  <a:cubicBezTo>
                    <a:pt x="601" y="2703"/>
                    <a:pt x="1168" y="2703"/>
                    <a:pt x="1735" y="2703"/>
                  </a:cubicBezTo>
                  <a:cubicBezTo>
                    <a:pt x="3269" y="2669"/>
                    <a:pt x="4837" y="2669"/>
                    <a:pt x="6371" y="2669"/>
                  </a:cubicBezTo>
                  <a:cubicBezTo>
                    <a:pt x="7839" y="2636"/>
                    <a:pt x="9273" y="2536"/>
                    <a:pt x="10741" y="2503"/>
                  </a:cubicBezTo>
                  <a:cubicBezTo>
                    <a:pt x="10875" y="2503"/>
                    <a:pt x="11108" y="2603"/>
                    <a:pt x="11175" y="2703"/>
                  </a:cubicBezTo>
                  <a:cubicBezTo>
                    <a:pt x="11708" y="3403"/>
                    <a:pt x="12209" y="4137"/>
                    <a:pt x="12709" y="4838"/>
                  </a:cubicBezTo>
                  <a:cubicBezTo>
                    <a:pt x="12859" y="5037"/>
                    <a:pt x="13027" y="5255"/>
                    <a:pt x="13228" y="5255"/>
                  </a:cubicBezTo>
                  <a:cubicBezTo>
                    <a:pt x="13296" y="5255"/>
                    <a:pt x="13367" y="5230"/>
                    <a:pt x="13443" y="5171"/>
                  </a:cubicBezTo>
                  <a:cubicBezTo>
                    <a:pt x="13643" y="5038"/>
                    <a:pt x="13777" y="4604"/>
                    <a:pt x="13710" y="4371"/>
                  </a:cubicBezTo>
                  <a:cubicBezTo>
                    <a:pt x="13543" y="3737"/>
                    <a:pt x="13243" y="3136"/>
                    <a:pt x="12976" y="2503"/>
                  </a:cubicBezTo>
                  <a:lnTo>
                    <a:pt x="15378" y="2503"/>
                  </a:lnTo>
                  <a:cubicBezTo>
                    <a:pt x="15545" y="3270"/>
                    <a:pt x="15945" y="3870"/>
                    <a:pt x="16545" y="4337"/>
                  </a:cubicBezTo>
                  <a:cubicBezTo>
                    <a:pt x="16806" y="4546"/>
                    <a:pt x="17046" y="4897"/>
                    <a:pt x="17378" y="4897"/>
                  </a:cubicBezTo>
                  <a:cubicBezTo>
                    <a:pt x="17471" y="4897"/>
                    <a:pt x="17570" y="4870"/>
                    <a:pt x="17679" y="4804"/>
                  </a:cubicBezTo>
                  <a:cubicBezTo>
                    <a:pt x="18013" y="4671"/>
                    <a:pt x="17946" y="4037"/>
                    <a:pt x="17579" y="3437"/>
                  </a:cubicBezTo>
                  <a:cubicBezTo>
                    <a:pt x="17312" y="3003"/>
                    <a:pt x="16946" y="2669"/>
                    <a:pt x="16645" y="2302"/>
                  </a:cubicBezTo>
                  <a:cubicBezTo>
                    <a:pt x="16979" y="2069"/>
                    <a:pt x="17312" y="1869"/>
                    <a:pt x="17646" y="1635"/>
                  </a:cubicBezTo>
                  <a:cubicBezTo>
                    <a:pt x="17946" y="1435"/>
                    <a:pt x="18246" y="1135"/>
                    <a:pt x="18213" y="735"/>
                  </a:cubicBezTo>
                  <a:cubicBezTo>
                    <a:pt x="18184" y="380"/>
                    <a:pt x="17892" y="156"/>
                    <a:pt x="17548" y="156"/>
                  </a:cubicBezTo>
                  <a:cubicBezTo>
                    <a:pt x="17503" y="156"/>
                    <a:pt x="17458" y="160"/>
                    <a:pt x="17413" y="168"/>
                  </a:cubicBezTo>
                  <a:cubicBezTo>
                    <a:pt x="17046" y="268"/>
                    <a:pt x="16712" y="501"/>
                    <a:pt x="16445" y="735"/>
                  </a:cubicBezTo>
                  <a:cubicBezTo>
                    <a:pt x="16145" y="1002"/>
                    <a:pt x="15878" y="1302"/>
                    <a:pt x="15678" y="1635"/>
                  </a:cubicBezTo>
                  <a:cubicBezTo>
                    <a:pt x="15645" y="1702"/>
                    <a:pt x="15645" y="1735"/>
                    <a:pt x="15645" y="1769"/>
                  </a:cubicBezTo>
                  <a:cubicBezTo>
                    <a:pt x="15611" y="1769"/>
                    <a:pt x="15611" y="1802"/>
                    <a:pt x="15611" y="1802"/>
                  </a:cubicBezTo>
                  <a:cubicBezTo>
                    <a:pt x="15545" y="1902"/>
                    <a:pt x="15411" y="2002"/>
                    <a:pt x="15311" y="2002"/>
                  </a:cubicBezTo>
                  <a:cubicBezTo>
                    <a:pt x="14344" y="2036"/>
                    <a:pt x="13376" y="2036"/>
                    <a:pt x="12409" y="2036"/>
                  </a:cubicBezTo>
                  <a:cubicBezTo>
                    <a:pt x="12776" y="1669"/>
                    <a:pt x="13210" y="1368"/>
                    <a:pt x="13543" y="968"/>
                  </a:cubicBezTo>
                  <a:cubicBezTo>
                    <a:pt x="13710" y="768"/>
                    <a:pt x="13677" y="401"/>
                    <a:pt x="13777" y="101"/>
                  </a:cubicBezTo>
                  <a:cubicBezTo>
                    <a:pt x="13443" y="68"/>
                    <a:pt x="13143" y="34"/>
                    <a:pt x="12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6983074" y="680023"/>
              <a:ext cx="809654" cy="266620"/>
            </a:xfrm>
            <a:custGeom>
              <a:avLst/>
              <a:gdLst/>
              <a:ahLst/>
              <a:cxnLst/>
              <a:rect l="l" t="t" r="r" b="b"/>
              <a:pathLst>
                <a:path w="16145" h="5309" extrusionOk="0">
                  <a:moveTo>
                    <a:pt x="667" y="1168"/>
                  </a:moveTo>
                  <a:lnTo>
                    <a:pt x="1601" y="2569"/>
                  </a:lnTo>
                  <a:cubicBezTo>
                    <a:pt x="1568" y="2603"/>
                    <a:pt x="1534" y="2636"/>
                    <a:pt x="1468" y="2670"/>
                  </a:cubicBezTo>
                  <a:cubicBezTo>
                    <a:pt x="867" y="2403"/>
                    <a:pt x="600" y="1902"/>
                    <a:pt x="534" y="1269"/>
                  </a:cubicBezTo>
                  <a:cubicBezTo>
                    <a:pt x="567" y="1235"/>
                    <a:pt x="634" y="1202"/>
                    <a:pt x="667" y="1168"/>
                  </a:cubicBezTo>
                  <a:close/>
                  <a:moveTo>
                    <a:pt x="4170" y="601"/>
                  </a:moveTo>
                  <a:cubicBezTo>
                    <a:pt x="4870" y="902"/>
                    <a:pt x="5471" y="1936"/>
                    <a:pt x="5437" y="2670"/>
                  </a:cubicBezTo>
                  <a:cubicBezTo>
                    <a:pt x="4803" y="2036"/>
                    <a:pt x="4403" y="1402"/>
                    <a:pt x="4170" y="601"/>
                  </a:cubicBezTo>
                  <a:close/>
                  <a:moveTo>
                    <a:pt x="1835" y="3470"/>
                  </a:moveTo>
                  <a:lnTo>
                    <a:pt x="1835" y="3470"/>
                  </a:lnTo>
                  <a:cubicBezTo>
                    <a:pt x="1742" y="4182"/>
                    <a:pt x="1448" y="4578"/>
                    <a:pt x="979" y="4578"/>
                  </a:cubicBezTo>
                  <a:cubicBezTo>
                    <a:pt x="943" y="4578"/>
                    <a:pt x="906" y="4576"/>
                    <a:pt x="867" y="4571"/>
                  </a:cubicBezTo>
                  <a:cubicBezTo>
                    <a:pt x="1201" y="4204"/>
                    <a:pt x="1501" y="3837"/>
                    <a:pt x="1835" y="3470"/>
                  </a:cubicBezTo>
                  <a:close/>
                  <a:moveTo>
                    <a:pt x="5204" y="3737"/>
                  </a:moveTo>
                  <a:cubicBezTo>
                    <a:pt x="5270" y="3770"/>
                    <a:pt x="5304" y="3804"/>
                    <a:pt x="5371" y="3837"/>
                  </a:cubicBezTo>
                  <a:cubicBezTo>
                    <a:pt x="5170" y="4171"/>
                    <a:pt x="4970" y="4471"/>
                    <a:pt x="4737" y="4804"/>
                  </a:cubicBezTo>
                  <a:lnTo>
                    <a:pt x="4570" y="4704"/>
                  </a:lnTo>
                  <a:cubicBezTo>
                    <a:pt x="4770" y="4371"/>
                    <a:pt x="5004" y="4037"/>
                    <a:pt x="5204" y="3737"/>
                  </a:cubicBezTo>
                  <a:close/>
                  <a:moveTo>
                    <a:pt x="4103" y="1"/>
                  </a:moveTo>
                  <a:cubicBezTo>
                    <a:pt x="4029" y="1"/>
                    <a:pt x="3958" y="12"/>
                    <a:pt x="3903" y="34"/>
                  </a:cubicBezTo>
                  <a:cubicBezTo>
                    <a:pt x="3803" y="101"/>
                    <a:pt x="3703" y="435"/>
                    <a:pt x="3736" y="601"/>
                  </a:cubicBezTo>
                  <a:cubicBezTo>
                    <a:pt x="3903" y="1068"/>
                    <a:pt x="4103" y="1535"/>
                    <a:pt x="4336" y="2002"/>
                  </a:cubicBezTo>
                  <a:cubicBezTo>
                    <a:pt x="4437" y="2236"/>
                    <a:pt x="4603" y="2403"/>
                    <a:pt x="4737" y="2670"/>
                  </a:cubicBezTo>
                  <a:cubicBezTo>
                    <a:pt x="4225" y="2670"/>
                    <a:pt x="3729" y="2655"/>
                    <a:pt x="3237" y="2655"/>
                  </a:cubicBezTo>
                  <a:cubicBezTo>
                    <a:pt x="2991" y="2655"/>
                    <a:pt x="2746" y="2658"/>
                    <a:pt x="2502" y="2670"/>
                  </a:cubicBezTo>
                  <a:cubicBezTo>
                    <a:pt x="2335" y="2670"/>
                    <a:pt x="2135" y="2770"/>
                    <a:pt x="1868" y="2836"/>
                  </a:cubicBezTo>
                  <a:cubicBezTo>
                    <a:pt x="1935" y="2002"/>
                    <a:pt x="1468" y="1335"/>
                    <a:pt x="901" y="768"/>
                  </a:cubicBezTo>
                  <a:cubicBezTo>
                    <a:pt x="781" y="649"/>
                    <a:pt x="529" y="529"/>
                    <a:pt x="405" y="529"/>
                  </a:cubicBezTo>
                  <a:cubicBezTo>
                    <a:pt x="390" y="529"/>
                    <a:pt x="378" y="531"/>
                    <a:pt x="367" y="535"/>
                  </a:cubicBezTo>
                  <a:cubicBezTo>
                    <a:pt x="200" y="635"/>
                    <a:pt x="100" y="902"/>
                    <a:pt x="33" y="1102"/>
                  </a:cubicBezTo>
                  <a:cubicBezTo>
                    <a:pt x="0" y="1235"/>
                    <a:pt x="100" y="1435"/>
                    <a:pt x="133" y="1602"/>
                  </a:cubicBezTo>
                  <a:cubicBezTo>
                    <a:pt x="300" y="2336"/>
                    <a:pt x="767" y="2836"/>
                    <a:pt x="1434" y="3203"/>
                  </a:cubicBezTo>
                  <a:cubicBezTo>
                    <a:pt x="1134" y="3570"/>
                    <a:pt x="834" y="3870"/>
                    <a:pt x="600" y="4237"/>
                  </a:cubicBezTo>
                  <a:cubicBezTo>
                    <a:pt x="500" y="4437"/>
                    <a:pt x="467" y="4838"/>
                    <a:pt x="600" y="4938"/>
                  </a:cubicBezTo>
                  <a:cubicBezTo>
                    <a:pt x="692" y="5052"/>
                    <a:pt x="892" y="5103"/>
                    <a:pt x="1084" y="5103"/>
                  </a:cubicBezTo>
                  <a:cubicBezTo>
                    <a:pt x="1173" y="5103"/>
                    <a:pt x="1260" y="5092"/>
                    <a:pt x="1334" y="5071"/>
                  </a:cubicBezTo>
                  <a:cubicBezTo>
                    <a:pt x="1601" y="5005"/>
                    <a:pt x="1868" y="4771"/>
                    <a:pt x="2001" y="4538"/>
                  </a:cubicBezTo>
                  <a:cubicBezTo>
                    <a:pt x="2268" y="4104"/>
                    <a:pt x="2468" y="3604"/>
                    <a:pt x="2702" y="3137"/>
                  </a:cubicBezTo>
                  <a:lnTo>
                    <a:pt x="5204" y="3137"/>
                  </a:lnTo>
                  <a:cubicBezTo>
                    <a:pt x="4904" y="3470"/>
                    <a:pt x="4603" y="3770"/>
                    <a:pt x="4370" y="4104"/>
                  </a:cubicBezTo>
                  <a:cubicBezTo>
                    <a:pt x="4070" y="4571"/>
                    <a:pt x="4103" y="5105"/>
                    <a:pt x="4370" y="5238"/>
                  </a:cubicBezTo>
                  <a:cubicBezTo>
                    <a:pt x="4469" y="5288"/>
                    <a:pt x="4558" y="5309"/>
                    <a:pt x="4639" y="5309"/>
                  </a:cubicBezTo>
                  <a:cubicBezTo>
                    <a:pt x="4938" y="5309"/>
                    <a:pt x="5127" y="5022"/>
                    <a:pt x="5337" y="4838"/>
                  </a:cubicBezTo>
                  <a:cubicBezTo>
                    <a:pt x="5504" y="4704"/>
                    <a:pt x="5604" y="4538"/>
                    <a:pt x="5704" y="4337"/>
                  </a:cubicBezTo>
                  <a:cubicBezTo>
                    <a:pt x="5838" y="3937"/>
                    <a:pt x="5971" y="3537"/>
                    <a:pt x="6104" y="3137"/>
                  </a:cubicBezTo>
                  <a:cubicBezTo>
                    <a:pt x="6505" y="3137"/>
                    <a:pt x="6920" y="3122"/>
                    <a:pt x="7330" y="3122"/>
                  </a:cubicBezTo>
                  <a:cubicBezTo>
                    <a:pt x="7535" y="3122"/>
                    <a:pt x="7739" y="3125"/>
                    <a:pt x="7939" y="3137"/>
                  </a:cubicBezTo>
                  <a:cubicBezTo>
                    <a:pt x="10508" y="3170"/>
                    <a:pt x="13043" y="3237"/>
                    <a:pt x="15578" y="3270"/>
                  </a:cubicBezTo>
                  <a:cubicBezTo>
                    <a:pt x="15778" y="3270"/>
                    <a:pt x="15945" y="3070"/>
                    <a:pt x="16145" y="3003"/>
                  </a:cubicBezTo>
                  <a:cubicBezTo>
                    <a:pt x="15945" y="2936"/>
                    <a:pt x="15778" y="2836"/>
                    <a:pt x="15578" y="2836"/>
                  </a:cubicBezTo>
                  <a:cubicBezTo>
                    <a:pt x="14510" y="2836"/>
                    <a:pt x="13410" y="2870"/>
                    <a:pt x="12342" y="2870"/>
                  </a:cubicBezTo>
                  <a:cubicBezTo>
                    <a:pt x="10407" y="2836"/>
                    <a:pt x="8506" y="2736"/>
                    <a:pt x="6605" y="2703"/>
                  </a:cubicBezTo>
                  <a:cubicBezTo>
                    <a:pt x="6104" y="2703"/>
                    <a:pt x="5904" y="2569"/>
                    <a:pt x="5804" y="2069"/>
                  </a:cubicBezTo>
                  <a:cubicBezTo>
                    <a:pt x="5671" y="1235"/>
                    <a:pt x="5170" y="601"/>
                    <a:pt x="4503" y="134"/>
                  </a:cubicBezTo>
                  <a:cubicBezTo>
                    <a:pt x="4414" y="45"/>
                    <a:pt x="4251" y="1"/>
                    <a:pt x="4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3374556" y="4171469"/>
              <a:ext cx="690588" cy="292012"/>
            </a:xfrm>
            <a:custGeom>
              <a:avLst/>
              <a:gdLst/>
              <a:ahLst/>
              <a:cxnLst/>
              <a:rect l="l" t="t" r="r" b="b"/>
              <a:pathLst>
                <a:path w="13744" h="5821" extrusionOk="0">
                  <a:moveTo>
                    <a:pt x="7539" y="597"/>
                  </a:moveTo>
                  <a:cubicBezTo>
                    <a:pt x="7572" y="630"/>
                    <a:pt x="7606" y="663"/>
                    <a:pt x="7672" y="730"/>
                  </a:cubicBezTo>
                  <a:cubicBezTo>
                    <a:pt x="7272" y="1197"/>
                    <a:pt x="6905" y="1664"/>
                    <a:pt x="6505" y="2131"/>
                  </a:cubicBezTo>
                  <a:cubicBezTo>
                    <a:pt x="6505" y="1364"/>
                    <a:pt x="7038" y="997"/>
                    <a:pt x="7539" y="597"/>
                  </a:cubicBezTo>
                  <a:close/>
                  <a:moveTo>
                    <a:pt x="12993" y="883"/>
                  </a:moveTo>
                  <a:cubicBezTo>
                    <a:pt x="13046" y="883"/>
                    <a:pt x="13096" y="888"/>
                    <a:pt x="13143" y="897"/>
                  </a:cubicBezTo>
                  <a:cubicBezTo>
                    <a:pt x="12376" y="1531"/>
                    <a:pt x="11842" y="2398"/>
                    <a:pt x="10708" y="2431"/>
                  </a:cubicBezTo>
                  <a:cubicBezTo>
                    <a:pt x="11050" y="1715"/>
                    <a:pt x="12263" y="883"/>
                    <a:pt x="12993" y="883"/>
                  </a:cubicBezTo>
                  <a:close/>
                  <a:moveTo>
                    <a:pt x="10207" y="2898"/>
                  </a:moveTo>
                  <a:cubicBezTo>
                    <a:pt x="10674" y="3565"/>
                    <a:pt x="11108" y="4266"/>
                    <a:pt x="11575" y="4933"/>
                  </a:cubicBezTo>
                  <a:cubicBezTo>
                    <a:pt x="11508" y="4966"/>
                    <a:pt x="11442" y="5000"/>
                    <a:pt x="11375" y="5066"/>
                  </a:cubicBezTo>
                  <a:cubicBezTo>
                    <a:pt x="10941" y="4366"/>
                    <a:pt x="10508" y="3665"/>
                    <a:pt x="10074" y="2998"/>
                  </a:cubicBezTo>
                  <a:lnTo>
                    <a:pt x="10207" y="2898"/>
                  </a:lnTo>
                  <a:close/>
                  <a:moveTo>
                    <a:pt x="6305" y="3399"/>
                  </a:moveTo>
                  <a:lnTo>
                    <a:pt x="6305" y="3399"/>
                  </a:lnTo>
                  <a:cubicBezTo>
                    <a:pt x="7072" y="3799"/>
                    <a:pt x="7472" y="4399"/>
                    <a:pt x="7572" y="5333"/>
                  </a:cubicBezTo>
                  <a:cubicBezTo>
                    <a:pt x="6605" y="4966"/>
                    <a:pt x="6738" y="3999"/>
                    <a:pt x="6305" y="3399"/>
                  </a:cubicBezTo>
                  <a:close/>
                  <a:moveTo>
                    <a:pt x="7773" y="1"/>
                  </a:moveTo>
                  <a:cubicBezTo>
                    <a:pt x="7706" y="1"/>
                    <a:pt x="7626" y="31"/>
                    <a:pt x="7539" y="96"/>
                  </a:cubicBezTo>
                  <a:cubicBezTo>
                    <a:pt x="6872" y="630"/>
                    <a:pt x="6205" y="1130"/>
                    <a:pt x="6038" y="2031"/>
                  </a:cubicBezTo>
                  <a:cubicBezTo>
                    <a:pt x="6004" y="2331"/>
                    <a:pt x="6038" y="2598"/>
                    <a:pt x="6038" y="3032"/>
                  </a:cubicBezTo>
                  <a:lnTo>
                    <a:pt x="0" y="3032"/>
                  </a:lnTo>
                  <a:cubicBezTo>
                    <a:pt x="0" y="3098"/>
                    <a:pt x="0" y="3198"/>
                    <a:pt x="0" y="3265"/>
                  </a:cubicBezTo>
                  <a:lnTo>
                    <a:pt x="5604" y="3265"/>
                  </a:lnTo>
                  <a:cubicBezTo>
                    <a:pt x="5971" y="4032"/>
                    <a:pt x="6238" y="4666"/>
                    <a:pt x="6538" y="5267"/>
                  </a:cubicBezTo>
                  <a:cubicBezTo>
                    <a:pt x="6746" y="5605"/>
                    <a:pt x="7157" y="5821"/>
                    <a:pt x="7470" y="5821"/>
                  </a:cubicBezTo>
                  <a:cubicBezTo>
                    <a:pt x="7559" y="5821"/>
                    <a:pt x="7639" y="5804"/>
                    <a:pt x="7706" y="5767"/>
                  </a:cubicBezTo>
                  <a:cubicBezTo>
                    <a:pt x="8173" y="5467"/>
                    <a:pt x="8006" y="5033"/>
                    <a:pt x="7872" y="4699"/>
                  </a:cubicBezTo>
                  <a:cubicBezTo>
                    <a:pt x="7706" y="4232"/>
                    <a:pt x="7439" y="3799"/>
                    <a:pt x="7205" y="3332"/>
                  </a:cubicBezTo>
                  <a:lnTo>
                    <a:pt x="8206" y="3332"/>
                  </a:lnTo>
                  <a:cubicBezTo>
                    <a:pt x="9740" y="3332"/>
                    <a:pt x="9740" y="3365"/>
                    <a:pt x="10508" y="4699"/>
                  </a:cubicBezTo>
                  <a:cubicBezTo>
                    <a:pt x="10708" y="5000"/>
                    <a:pt x="10975" y="5267"/>
                    <a:pt x="11241" y="5467"/>
                  </a:cubicBezTo>
                  <a:cubicBezTo>
                    <a:pt x="11353" y="5556"/>
                    <a:pt x="11508" y="5556"/>
                    <a:pt x="11669" y="5556"/>
                  </a:cubicBezTo>
                  <a:cubicBezTo>
                    <a:pt x="11749" y="5556"/>
                    <a:pt x="11831" y="5556"/>
                    <a:pt x="11909" y="5567"/>
                  </a:cubicBezTo>
                  <a:cubicBezTo>
                    <a:pt x="11875" y="5333"/>
                    <a:pt x="11942" y="5100"/>
                    <a:pt x="11875" y="4900"/>
                  </a:cubicBezTo>
                  <a:cubicBezTo>
                    <a:pt x="11542" y="4299"/>
                    <a:pt x="11141" y="3699"/>
                    <a:pt x="10741" y="2998"/>
                  </a:cubicBezTo>
                  <a:cubicBezTo>
                    <a:pt x="11909" y="2932"/>
                    <a:pt x="12576" y="2098"/>
                    <a:pt x="13310" y="1397"/>
                  </a:cubicBezTo>
                  <a:cubicBezTo>
                    <a:pt x="13576" y="1197"/>
                    <a:pt x="13743" y="863"/>
                    <a:pt x="13510" y="630"/>
                  </a:cubicBezTo>
                  <a:cubicBezTo>
                    <a:pt x="13373" y="465"/>
                    <a:pt x="13077" y="346"/>
                    <a:pt x="12865" y="346"/>
                  </a:cubicBezTo>
                  <a:cubicBezTo>
                    <a:pt x="12820" y="346"/>
                    <a:pt x="12778" y="351"/>
                    <a:pt x="12743" y="363"/>
                  </a:cubicBezTo>
                  <a:cubicBezTo>
                    <a:pt x="11608" y="763"/>
                    <a:pt x="10574" y="1397"/>
                    <a:pt x="10041" y="2531"/>
                  </a:cubicBezTo>
                  <a:cubicBezTo>
                    <a:pt x="9874" y="2898"/>
                    <a:pt x="9674" y="2965"/>
                    <a:pt x="9373" y="2965"/>
                  </a:cubicBezTo>
                  <a:cubicBezTo>
                    <a:pt x="8540" y="2965"/>
                    <a:pt x="7706" y="2965"/>
                    <a:pt x="6872" y="2932"/>
                  </a:cubicBezTo>
                  <a:cubicBezTo>
                    <a:pt x="6738" y="2932"/>
                    <a:pt x="6605" y="2898"/>
                    <a:pt x="6471" y="2865"/>
                  </a:cubicBezTo>
                  <a:cubicBezTo>
                    <a:pt x="6938" y="2264"/>
                    <a:pt x="7372" y="1764"/>
                    <a:pt x="7706" y="1230"/>
                  </a:cubicBezTo>
                  <a:cubicBezTo>
                    <a:pt x="7872" y="997"/>
                    <a:pt x="7939" y="663"/>
                    <a:pt x="7972" y="330"/>
                  </a:cubicBezTo>
                  <a:cubicBezTo>
                    <a:pt x="7995" y="128"/>
                    <a:pt x="7912" y="1"/>
                    <a:pt x="7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6868770" y="4214319"/>
              <a:ext cx="955710" cy="226943"/>
            </a:xfrm>
            <a:custGeom>
              <a:avLst/>
              <a:gdLst/>
              <a:ahLst/>
              <a:cxnLst/>
              <a:rect l="l" t="t" r="r" b="b"/>
              <a:pathLst>
                <a:path w="19048" h="4504" extrusionOk="0">
                  <a:moveTo>
                    <a:pt x="601" y="634"/>
                  </a:moveTo>
                  <a:cubicBezTo>
                    <a:pt x="901" y="1001"/>
                    <a:pt x="1168" y="1335"/>
                    <a:pt x="1435" y="1702"/>
                  </a:cubicBezTo>
                  <a:cubicBezTo>
                    <a:pt x="1402" y="1735"/>
                    <a:pt x="1368" y="1768"/>
                    <a:pt x="1302" y="1835"/>
                  </a:cubicBezTo>
                  <a:cubicBezTo>
                    <a:pt x="1001" y="1468"/>
                    <a:pt x="735" y="1135"/>
                    <a:pt x="434" y="768"/>
                  </a:cubicBezTo>
                  <a:lnTo>
                    <a:pt x="601" y="634"/>
                  </a:lnTo>
                  <a:close/>
                  <a:moveTo>
                    <a:pt x="5471" y="2502"/>
                  </a:moveTo>
                  <a:cubicBezTo>
                    <a:pt x="5505" y="2536"/>
                    <a:pt x="5571" y="2569"/>
                    <a:pt x="5638" y="2602"/>
                  </a:cubicBezTo>
                  <a:cubicBezTo>
                    <a:pt x="5405" y="2969"/>
                    <a:pt x="5171" y="3336"/>
                    <a:pt x="4938" y="3703"/>
                  </a:cubicBezTo>
                  <a:cubicBezTo>
                    <a:pt x="4904" y="3670"/>
                    <a:pt x="4871" y="3636"/>
                    <a:pt x="4804" y="3603"/>
                  </a:cubicBezTo>
                  <a:cubicBezTo>
                    <a:pt x="4971" y="3203"/>
                    <a:pt x="5004" y="2702"/>
                    <a:pt x="5471" y="2502"/>
                  </a:cubicBezTo>
                  <a:close/>
                  <a:moveTo>
                    <a:pt x="1569" y="2836"/>
                  </a:moveTo>
                  <a:lnTo>
                    <a:pt x="1569" y="2836"/>
                  </a:lnTo>
                  <a:cubicBezTo>
                    <a:pt x="1402" y="3303"/>
                    <a:pt x="1402" y="3870"/>
                    <a:pt x="801" y="4237"/>
                  </a:cubicBezTo>
                  <a:cubicBezTo>
                    <a:pt x="701" y="3470"/>
                    <a:pt x="1102" y="3103"/>
                    <a:pt x="1569" y="2836"/>
                  </a:cubicBezTo>
                  <a:close/>
                  <a:moveTo>
                    <a:pt x="4104" y="0"/>
                  </a:moveTo>
                  <a:cubicBezTo>
                    <a:pt x="4070" y="234"/>
                    <a:pt x="3937" y="501"/>
                    <a:pt x="4004" y="701"/>
                  </a:cubicBezTo>
                  <a:cubicBezTo>
                    <a:pt x="4237" y="1168"/>
                    <a:pt x="4571" y="1602"/>
                    <a:pt x="4871" y="2069"/>
                  </a:cubicBezTo>
                  <a:cubicBezTo>
                    <a:pt x="4037" y="2069"/>
                    <a:pt x="3136" y="2069"/>
                    <a:pt x="2236" y="2035"/>
                  </a:cubicBezTo>
                  <a:cubicBezTo>
                    <a:pt x="2102" y="2035"/>
                    <a:pt x="1902" y="1835"/>
                    <a:pt x="1802" y="1702"/>
                  </a:cubicBezTo>
                  <a:cubicBezTo>
                    <a:pt x="1435" y="1235"/>
                    <a:pt x="1102" y="701"/>
                    <a:pt x="735" y="234"/>
                  </a:cubicBezTo>
                  <a:cubicBezTo>
                    <a:pt x="670" y="169"/>
                    <a:pt x="522" y="132"/>
                    <a:pt x="398" y="132"/>
                  </a:cubicBezTo>
                  <a:cubicBezTo>
                    <a:pt x="330" y="132"/>
                    <a:pt x="270" y="144"/>
                    <a:pt x="234" y="167"/>
                  </a:cubicBezTo>
                  <a:cubicBezTo>
                    <a:pt x="134" y="301"/>
                    <a:pt x="1" y="534"/>
                    <a:pt x="67" y="701"/>
                  </a:cubicBezTo>
                  <a:cubicBezTo>
                    <a:pt x="168" y="1034"/>
                    <a:pt x="334" y="1368"/>
                    <a:pt x="568" y="1635"/>
                  </a:cubicBezTo>
                  <a:cubicBezTo>
                    <a:pt x="801" y="1935"/>
                    <a:pt x="1102" y="2169"/>
                    <a:pt x="1302" y="2335"/>
                  </a:cubicBezTo>
                  <a:cubicBezTo>
                    <a:pt x="968" y="2869"/>
                    <a:pt x="635" y="3269"/>
                    <a:pt x="434" y="3736"/>
                  </a:cubicBezTo>
                  <a:cubicBezTo>
                    <a:pt x="334" y="3903"/>
                    <a:pt x="368" y="4303"/>
                    <a:pt x="501" y="4370"/>
                  </a:cubicBezTo>
                  <a:cubicBezTo>
                    <a:pt x="612" y="4459"/>
                    <a:pt x="798" y="4504"/>
                    <a:pt x="978" y="4504"/>
                  </a:cubicBezTo>
                  <a:cubicBezTo>
                    <a:pt x="1068" y="4504"/>
                    <a:pt x="1157" y="4492"/>
                    <a:pt x="1235" y="4470"/>
                  </a:cubicBezTo>
                  <a:cubicBezTo>
                    <a:pt x="1402" y="4404"/>
                    <a:pt x="1602" y="4203"/>
                    <a:pt x="1702" y="4003"/>
                  </a:cubicBezTo>
                  <a:cubicBezTo>
                    <a:pt x="1935" y="3536"/>
                    <a:pt x="2102" y="3036"/>
                    <a:pt x="2302" y="2536"/>
                  </a:cubicBezTo>
                  <a:lnTo>
                    <a:pt x="4771" y="2536"/>
                  </a:lnTo>
                  <a:cubicBezTo>
                    <a:pt x="4637" y="3003"/>
                    <a:pt x="4504" y="3436"/>
                    <a:pt x="4437" y="3903"/>
                  </a:cubicBezTo>
                  <a:cubicBezTo>
                    <a:pt x="4404" y="4037"/>
                    <a:pt x="4537" y="4270"/>
                    <a:pt x="4637" y="4337"/>
                  </a:cubicBezTo>
                  <a:cubicBezTo>
                    <a:pt x="4660" y="4343"/>
                    <a:pt x="4687" y="4345"/>
                    <a:pt x="4716" y="4345"/>
                  </a:cubicBezTo>
                  <a:cubicBezTo>
                    <a:pt x="4858" y="4345"/>
                    <a:pt x="5055" y="4281"/>
                    <a:pt x="5138" y="4170"/>
                  </a:cubicBezTo>
                  <a:cubicBezTo>
                    <a:pt x="5438" y="3836"/>
                    <a:pt x="5738" y="3470"/>
                    <a:pt x="5905" y="3036"/>
                  </a:cubicBezTo>
                  <a:cubicBezTo>
                    <a:pt x="6105" y="2569"/>
                    <a:pt x="6372" y="2502"/>
                    <a:pt x="6806" y="2502"/>
                  </a:cubicBezTo>
                  <a:lnTo>
                    <a:pt x="18414" y="2502"/>
                  </a:lnTo>
                  <a:cubicBezTo>
                    <a:pt x="18614" y="2502"/>
                    <a:pt x="18848" y="2369"/>
                    <a:pt x="19048" y="2269"/>
                  </a:cubicBezTo>
                  <a:cubicBezTo>
                    <a:pt x="18848" y="2202"/>
                    <a:pt x="18614" y="2069"/>
                    <a:pt x="18414" y="2069"/>
                  </a:cubicBezTo>
                  <a:lnTo>
                    <a:pt x="6472" y="2069"/>
                  </a:lnTo>
                  <a:cubicBezTo>
                    <a:pt x="5605" y="2069"/>
                    <a:pt x="5638" y="2069"/>
                    <a:pt x="5371" y="1268"/>
                  </a:cubicBezTo>
                  <a:cubicBezTo>
                    <a:pt x="5238" y="901"/>
                    <a:pt x="5004" y="501"/>
                    <a:pt x="4737" y="201"/>
                  </a:cubicBezTo>
                  <a:cubicBezTo>
                    <a:pt x="4637" y="67"/>
                    <a:pt x="4337" y="67"/>
                    <a:pt x="4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6298837" y="789528"/>
              <a:ext cx="84141" cy="77764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6076579" y="79111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6530620" y="781592"/>
              <a:ext cx="55565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6721127" y="792702"/>
              <a:ext cx="52390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5674927" y="776832"/>
              <a:ext cx="55564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5865434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5033554" y="78794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4811296" y="79111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5265337" y="780006"/>
              <a:ext cx="53977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5455844" y="792702"/>
              <a:ext cx="52389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4409643" y="776832"/>
              <a:ext cx="55565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4600150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6173420" y="429367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5951162" y="429684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6405203" y="4287322"/>
              <a:ext cx="55564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6595710" y="4298431"/>
              <a:ext cx="53977" cy="58720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5549509" y="4282561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5740016" y="4295257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4908136" y="4293670"/>
              <a:ext cx="84141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4685878" y="429684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5139920" y="4285735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9" name="Google Shape;1179;p39"/>
            <p:cNvSpPr/>
            <p:nvPr/>
          </p:nvSpPr>
          <p:spPr>
            <a:xfrm>
              <a:off x="5330426" y="4298431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4284227" y="4282561"/>
              <a:ext cx="55564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4474733" y="4293670"/>
              <a:ext cx="53977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339971" name="Google Shape;1182;p39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4" t="18671" r="2953" b="7001"/>
          <a:stretch>
            <a:fillRect/>
          </a:stretch>
        </p:blipFill>
        <p:spPr bwMode="auto">
          <a:xfrm>
            <a:off x="891951" y="1661014"/>
            <a:ext cx="3558116" cy="378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1864" y="12403"/>
            <a:ext cx="7840136" cy="6858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18193"/>
            <a:ext cx="4318831" cy="36258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60194" y="430295"/>
            <a:ext cx="742347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=&gt;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cha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Y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vun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đắp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quí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cài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ngực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cha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bay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ngọt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ngào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vỗ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cha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ước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vọng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lối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=&gt;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trìu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mến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nghiêm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quát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vẫn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giàu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8101" y="603657"/>
            <a:ext cx="4388743" cy="582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39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970" name="Google Shape;1151;p39"/>
          <p:cNvGrpSpPr>
            <a:grpSpLocks/>
          </p:cNvGrpSpPr>
          <p:nvPr/>
        </p:nvGrpSpPr>
        <p:grpSpPr bwMode="auto">
          <a:xfrm>
            <a:off x="4406900" y="905934"/>
            <a:ext cx="6064251" cy="5046133"/>
            <a:chOff x="3304703" y="680023"/>
            <a:chExt cx="4548353" cy="3783458"/>
          </a:xfrm>
        </p:grpSpPr>
        <p:sp>
          <p:nvSpPr>
            <p:cNvPr id="1152" name="Google Shape;1152;p39"/>
            <p:cNvSpPr/>
            <p:nvPr/>
          </p:nvSpPr>
          <p:spPr>
            <a:xfrm>
              <a:off x="7802254" y="849835"/>
              <a:ext cx="50802" cy="3447010"/>
            </a:xfrm>
            <a:custGeom>
              <a:avLst/>
              <a:gdLst/>
              <a:ahLst/>
              <a:cxnLst/>
              <a:rect l="l" t="t" r="r" b="b"/>
              <a:pathLst>
                <a:path w="1001" h="68716" extrusionOk="0">
                  <a:moveTo>
                    <a:pt x="334" y="0"/>
                  </a:moveTo>
                  <a:cubicBezTo>
                    <a:pt x="234" y="600"/>
                    <a:pt x="200" y="1168"/>
                    <a:pt x="234" y="1768"/>
                  </a:cubicBezTo>
                  <a:cubicBezTo>
                    <a:pt x="334" y="3836"/>
                    <a:pt x="534" y="5904"/>
                    <a:pt x="567" y="8006"/>
                  </a:cubicBezTo>
                  <a:cubicBezTo>
                    <a:pt x="634" y="10441"/>
                    <a:pt x="567" y="12909"/>
                    <a:pt x="534" y="15378"/>
                  </a:cubicBezTo>
                  <a:cubicBezTo>
                    <a:pt x="434" y="21082"/>
                    <a:pt x="300" y="26752"/>
                    <a:pt x="234" y="32457"/>
                  </a:cubicBezTo>
                  <a:cubicBezTo>
                    <a:pt x="200" y="36293"/>
                    <a:pt x="234" y="40162"/>
                    <a:pt x="200" y="43998"/>
                  </a:cubicBezTo>
                  <a:cubicBezTo>
                    <a:pt x="167" y="49068"/>
                    <a:pt x="67" y="54139"/>
                    <a:pt x="33" y="59209"/>
                  </a:cubicBezTo>
                  <a:cubicBezTo>
                    <a:pt x="0" y="61177"/>
                    <a:pt x="0" y="63145"/>
                    <a:pt x="33" y="65113"/>
                  </a:cubicBezTo>
                  <a:cubicBezTo>
                    <a:pt x="33" y="66081"/>
                    <a:pt x="67" y="67048"/>
                    <a:pt x="100" y="68049"/>
                  </a:cubicBezTo>
                  <a:cubicBezTo>
                    <a:pt x="100" y="68282"/>
                    <a:pt x="267" y="68516"/>
                    <a:pt x="334" y="68716"/>
                  </a:cubicBezTo>
                  <a:lnTo>
                    <a:pt x="534" y="68716"/>
                  </a:lnTo>
                  <a:cubicBezTo>
                    <a:pt x="567" y="68416"/>
                    <a:pt x="667" y="68115"/>
                    <a:pt x="634" y="67849"/>
                  </a:cubicBezTo>
                  <a:cubicBezTo>
                    <a:pt x="600" y="65847"/>
                    <a:pt x="500" y="63846"/>
                    <a:pt x="500" y="61844"/>
                  </a:cubicBezTo>
                  <a:cubicBezTo>
                    <a:pt x="534" y="57808"/>
                    <a:pt x="634" y="53772"/>
                    <a:pt x="667" y="49736"/>
                  </a:cubicBezTo>
                  <a:cubicBezTo>
                    <a:pt x="701" y="45633"/>
                    <a:pt x="667" y="41496"/>
                    <a:pt x="701" y="37393"/>
                  </a:cubicBezTo>
                  <a:cubicBezTo>
                    <a:pt x="767" y="33157"/>
                    <a:pt x="901" y="28887"/>
                    <a:pt x="934" y="24651"/>
                  </a:cubicBezTo>
                  <a:cubicBezTo>
                    <a:pt x="1001" y="20815"/>
                    <a:pt x="1001" y="16979"/>
                    <a:pt x="1001" y="13143"/>
                  </a:cubicBezTo>
                  <a:cubicBezTo>
                    <a:pt x="1001" y="10708"/>
                    <a:pt x="967" y="8273"/>
                    <a:pt x="901" y="5838"/>
                  </a:cubicBezTo>
                  <a:cubicBezTo>
                    <a:pt x="834" y="4203"/>
                    <a:pt x="600" y="2569"/>
                    <a:pt x="434" y="934"/>
                  </a:cubicBezTo>
                  <a:cubicBezTo>
                    <a:pt x="400" y="600"/>
                    <a:pt x="367" y="30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3304703" y="826029"/>
              <a:ext cx="57152" cy="3510490"/>
            </a:xfrm>
            <a:custGeom>
              <a:avLst/>
              <a:gdLst/>
              <a:ahLst/>
              <a:cxnLst/>
              <a:rect l="l" t="t" r="r" b="b"/>
              <a:pathLst>
                <a:path w="1135" h="69984" extrusionOk="0">
                  <a:moveTo>
                    <a:pt x="567" y="0"/>
                  </a:moveTo>
                  <a:lnTo>
                    <a:pt x="567" y="267"/>
                  </a:lnTo>
                  <a:cubicBezTo>
                    <a:pt x="601" y="2135"/>
                    <a:pt x="500" y="4570"/>
                    <a:pt x="500" y="6438"/>
                  </a:cubicBezTo>
                  <a:cubicBezTo>
                    <a:pt x="434" y="11708"/>
                    <a:pt x="0" y="16945"/>
                    <a:pt x="100" y="22183"/>
                  </a:cubicBezTo>
                  <a:cubicBezTo>
                    <a:pt x="234" y="29354"/>
                    <a:pt x="67" y="36526"/>
                    <a:pt x="134" y="43698"/>
                  </a:cubicBezTo>
                  <a:cubicBezTo>
                    <a:pt x="134" y="48568"/>
                    <a:pt x="300" y="53472"/>
                    <a:pt x="400" y="58342"/>
                  </a:cubicBezTo>
                  <a:cubicBezTo>
                    <a:pt x="467" y="62111"/>
                    <a:pt x="567" y="65847"/>
                    <a:pt x="634" y="69583"/>
                  </a:cubicBezTo>
                  <a:cubicBezTo>
                    <a:pt x="667" y="69717"/>
                    <a:pt x="834" y="69850"/>
                    <a:pt x="901" y="69983"/>
                  </a:cubicBezTo>
                  <a:cubicBezTo>
                    <a:pt x="1001" y="69850"/>
                    <a:pt x="1134" y="69717"/>
                    <a:pt x="1134" y="69583"/>
                  </a:cubicBezTo>
                  <a:cubicBezTo>
                    <a:pt x="1134" y="67849"/>
                    <a:pt x="1101" y="66081"/>
                    <a:pt x="1068" y="64313"/>
                  </a:cubicBezTo>
                  <a:cubicBezTo>
                    <a:pt x="1034" y="62278"/>
                    <a:pt x="967" y="60276"/>
                    <a:pt x="934" y="58242"/>
                  </a:cubicBezTo>
                  <a:cubicBezTo>
                    <a:pt x="834" y="53305"/>
                    <a:pt x="734" y="48368"/>
                    <a:pt x="667" y="43398"/>
                  </a:cubicBezTo>
                  <a:cubicBezTo>
                    <a:pt x="634" y="40562"/>
                    <a:pt x="634" y="37727"/>
                    <a:pt x="634" y="34892"/>
                  </a:cubicBezTo>
                  <a:cubicBezTo>
                    <a:pt x="634" y="30622"/>
                    <a:pt x="634" y="26352"/>
                    <a:pt x="634" y="22082"/>
                  </a:cubicBezTo>
                  <a:cubicBezTo>
                    <a:pt x="634" y="19147"/>
                    <a:pt x="634" y="16212"/>
                    <a:pt x="701" y="13243"/>
                  </a:cubicBezTo>
                  <a:cubicBezTo>
                    <a:pt x="767" y="9840"/>
                    <a:pt x="1101" y="6471"/>
                    <a:pt x="867" y="3069"/>
                  </a:cubicBezTo>
                  <a:cubicBezTo>
                    <a:pt x="801" y="2235"/>
                    <a:pt x="767" y="834"/>
                    <a:pt x="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3328517" y="692719"/>
              <a:ext cx="914433" cy="265033"/>
            </a:xfrm>
            <a:custGeom>
              <a:avLst/>
              <a:gdLst/>
              <a:ahLst/>
              <a:cxnLst/>
              <a:rect l="l" t="t" r="r" b="b"/>
              <a:pathLst>
                <a:path w="18247" h="5256" extrusionOk="0">
                  <a:moveTo>
                    <a:pt x="13410" y="368"/>
                  </a:moveTo>
                  <a:lnTo>
                    <a:pt x="13410" y="368"/>
                  </a:lnTo>
                  <a:cubicBezTo>
                    <a:pt x="13009" y="1102"/>
                    <a:pt x="12376" y="1469"/>
                    <a:pt x="11742" y="1869"/>
                  </a:cubicBezTo>
                  <a:cubicBezTo>
                    <a:pt x="11875" y="1202"/>
                    <a:pt x="12743" y="401"/>
                    <a:pt x="13410" y="368"/>
                  </a:cubicBezTo>
                  <a:close/>
                  <a:moveTo>
                    <a:pt x="17592" y="563"/>
                  </a:moveTo>
                  <a:cubicBezTo>
                    <a:pt x="17610" y="563"/>
                    <a:pt x="17628" y="564"/>
                    <a:pt x="17646" y="568"/>
                  </a:cubicBezTo>
                  <a:cubicBezTo>
                    <a:pt x="17779" y="601"/>
                    <a:pt x="17813" y="735"/>
                    <a:pt x="17779" y="868"/>
                  </a:cubicBezTo>
                  <a:cubicBezTo>
                    <a:pt x="17746" y="1035"/>
                    <a:pt x="17613" y="1168"/>
                    <a:pt x="17479" y="1268"/>
                  </a:cubicBezTo>
                  <a:cubicBezTo>
                    <a:pt x="17346" y="1335"/>
                    <a:pt x="17212" y="1435"/>
                    <a:pt x="17079" y="1502"/>
                  </a:cubicBezTo>
                  <a:cubicBezTo>
                    <a:pt x="16728" y="1598"/>
                    <a:pt x="16407" y="1938"/>
                    <a:pt x="16001" y="1938"/>
                  </a:cubicBezTo>
                  <a:cubicBezTo>
                    <a:pt x="15982" y="1938"/>
                    <a:pt x="15964" y="1937"/>
                    <a:pt x="15945" y="1936"/>
                  </a:cubicBezTo>
                  <a:cubicBezTo>
                    <a:pt x="15978" y="1902"/>
                    <a:pt x="16012" y="1902"/>
                    <a:pt x="16012" y="1869"/>
                  </a:cubicBezTo>
                  <a:cubicBezTo>
                    <a:pt x="16045" y="1802"/>
                    <a:pt x="16078" y="1769"/>
                    <a:pt x="16112" y="1735"/>
                  </a:cubicBezTo>
                  <a:cubicBezTo>
                    <a:pt x="16312" y="1502"/>
                    <a:pt x="16545" y="1302"/>
                    <a:pt x="16745" y="1068"/>
                  </a:cubicBezTo>
                  <a:lnTo>
                    <a:pt x="16712" y="1068"/>
                  </a:lnTo>
                  <a:cubicBezTo>
                    <a:pt x="16845" y="935"/>
                    <a:pt x="17012" y="835"/>
                    <a:pt x="17179" y="735"/>
                  </a:cubicBezTo>
                  <a:cubicBezTo>
                    <a:pt x="17298" y="675"/>
                    <a:pt x="17444" y="563"/>
                    <a:pt x="17592" y="563"/>
                  </a:cubicBezTo>
                  <a:close/>
                  <a:moveTo>
                    <a:pt x="16012" y="2636"/>
                  </a:moveTo>
                  <a:lnTo>
                    <a:pt x="16012" y="2636"/>
                  </a:lnTo>
                  <a:cubicBezTo>
                    <a:pt x="16812" y="2903"/>
                    <a:pt x="17279" y="3503"/>
                    <a:pt x="17379" y="4237"/>
                  </a:cubicBezTo>
                  <a:cubicBezTo>
                    <a:pt x="16745" y="3970"/>
                    <a:pt x="16212" y="3370"/>
                    <a:pt x="16012" y="2636"/>
                  </a:cubicBezTo>
                  <a:close/>
                  <a:moveTo>
                    <a:pt x="11675" y="2569"/>
                  </a:moveTo>
                  <a:lnTo>
                    <a:pt x="11675" y="2569"/>
                  </a:lnTo>
                  <a:cubicBezTo>
                    <a:pt x="12542" y="2769"/>
                    <a:pt x="13176" y="3603"/>
                    <a:pt x="13176" y="4604"/>
                  </a:cubicBezTo>
                  <a:cubicBezTo>
                    <a:pt x="12642" y="3904"/>
                    <a:pt x="12175" y="3270"/>
                    <a:pt x="11675" y="2569"/>
                  </a:cubicBezTo>
                  <a:close/>
                  <a:moveTo>
                    <a:pt x="12843" y="1"/>
                  </a:moveTo>
                  <a:cubicBezTo>
                    <a:pt x="12743" y="1"/>
                    <a:pt x="12676" y="68"/>
                    <a:pt x="12609" y="101"/>
                  </a:cubicBezTo>
                  <a:cubicBezTo>
                    <a:pt x="11942" y="635"/>
                    <a:pt x="11375" y="1235"/>
                    <a:pt x="11175" y="2102"/>
                  </a:cubicBezTo>
                  <a:lnTo>
                    <a:pt x="11108" y="2102"/>
                  </a:lnTo>
                  <a:cubicBezTo>
                    <a:pt x="8406" y="2202"/>
                    <a:pt x="5704" y="2302"/>
                    <a:pt x="3002" y="2403"/>
                  </a:cubicBezTo>
                  <a:cubicBezTo>
                    <a:pt x="2635" y="2419"/>
                    <a:pt x="2268" y="2419"/>
                    <a:pt x="1901" y="2419"/>
                  </a:cubicBezTo>
                  <a:cubicBezTo>
                    <a:pt x="1535" y="2419"/>
                    <a:pt x="1168" y="2419"/>
                    <a:pt x="801" y="2436"/>
                  </a:cubicBezTo>
                  <a:cubicBezTo>
                    <a:pt x="534" y="2469"/>
                    <a:pt x="267" y="2569"/>
                    <a:pt x="0" y="2636"/>
                  </a:cubicBezTo>
                  <a:cubicBezTo>
                    <a:pt x="601" y="2703"/>
                    <a:pt x="1168" y="2703"/>
                    <a:pt x="1735" y="2703"/>
                  </a:cubicBezTo>
                  <a:cubicBezTo>
                    <a:pt x="3269" y="2669"/>
                    <a:pt x="4837" y="2669"/>
                    <a:pt x="6371" y="2669"/>
                  </a:cubicBezTo>
                  <a:cubicBezTo>
                    <a:pt x="7839" y="2636"/>
                    <a:pt x="9273" y="2536"/>
                    <a:pt x="10741" y="2503"/>
                  </a:cubicBezTo>
                  <a:cubicBezTo>
                    <a:pt x="10875" y="2503"/>
                    <a:pt x="11108" y="2603"/>
                    <a:pt x="11175" y="2703"/>
                  </a:cubicBezTo>
                  <a:cubicBezTo>
                    <a:pt x="11708" y="3403"/>
                    <a:pt x="12209" y="4137"/>
                    <a:pt x="12709" y="4838"/>
                  </a:cubicBezTo>
                  <a:cubicBezTo>
                    <a:pt x="12859" y="5037"/>
                    <a:pt x="13027" y="5255"/>
                    <a:pt x="13228" y="5255"/>
                  </a:cubicBezTo>
                  <a:cubicBezTo>
                    <a:pt x="13296" y="5255"/>
                    <a:pt x="13367" y="5230"/>
                    <a:pt x="13443" y="5171"/>
                  </a:cubicBezTo>
                  <a:cubicBezTo>
                    <a:pt x="13643" y="5038"/>
                    <a:pt x="13777" y="4604"/>
                    <a:pt x="13710" y="4371"/>
                  </a:cubicBezTo>
                  <a:cubicBezTo>
                    <a:pt x="13543" y="3737"/>
                    <a:pt x="13243" y="3136"/>
                    <a:pt x="12976" y="2503"/>
                  </a:cubicBezTo>
                  <a:lnTo>
                    <a:pt x="15378" y="2503"/>
                  </a:lnTo>
                  <a:cubicBezTo>
                    <a:pt x="15545" y="3270"/>
                    <a:pt x="15945" y="3870"/>
                    <a:pt x="16545" y="4337"/>
                  </a:cubicBezTo>
                  <a:cubicBezTo>
                    <a:pt x="16806" y="4546"/>
                    <a:pt x="17046" y="4897"/>
                    <a:pt x="17378" y="4897"/>
                  </a:cubicBezTo>
                  <a:cubicBezTo>
                    <a:pt x="17471" y="4897"/>
                    <a:pt x="17570" y="4870"/>
                    <a:pt x="17679" y="4804"/>
                  </a:cubicBezTo>
                  <a:cubicBezTo>
                    <a:pt x="18013" y="4671"/>
                    <a:pt x="17946" y="4037"/>
                    <a:pt x="17579" y="3437"/>
                  </a:cubicBezTo>
                  <a:cubicBezTo>
                    <a:pt x="17312" y="3003"/>
                    <a:pt x="16946" y="2669"/>
                    <a:pt x="16645" y="2302"/>
                  </a:cubicBezTo>
                  <a:cubicBezTo>
                    <a:pt x="16979" y="2069"/>
                    <a:pt x="17312" y="1869"/>
                    <a:pt x="17646" y="1635"/>
                  </a:cubicBezTo>
                  <a:cubicBezTo>
                    <a:pt x="17946" y="1435"/>
                    <a:pt x="18246" y="1135"/>
                    <a:pt x="18213" y="735"/>
                  </a:cubicBezTo>
                  <a:cubicBezTo>
                    <a:pt x="18184" y="380"/>
                    <a:pt x="17892" y="156"/>
                    <a:pt x="17548" y="156"/>
                  </a:cubicBezTo>
                  <a:cubicBezTo>
                    <a:pt x="17503" y="156"/>
                    <a:pt x="17458" y="160"/>
                    <a:pt x="17413" y="168"/>
                  </a:cubicBezTo>
                  <a:cubicBezTo>
                    <a:pt x="17046" y="268"/>
                    <a:pt x="16712" y="501"/>
                    <a:pt x="16445" y="735"/>
                  </a:cubicBezTo>
                  <a:cubicBezTo>
                    <a:pt x="16145" y="1002"/>
                    <a:pt x="15878" y="1302"/>
                    <a:pt x="15678" y="1635"/>
                  </a:cubicBezTo>
                  <a:cubicBezTo>
                    <a:pt x="15645" y="1702"/>
                    <a:pt x="15645" y="1735"/>
                    <a:pt x="15645" y="1769"/>
                  </a:cubicBezTo>
                  <a:cubicBezTo>
                    <a:pt x="15611" y="1769"/>
                    <a:pt x="15611" y="1802"/>
                    <a:pt x="15611" y="1802"/>
                  </a:cubicBezTo>
                  <a:cubicBezTo>
                    <a:pt x="15545" y="1902"/>
                    <a:pt x="15411" y="2002"/>
                    <a:pt x="15311" y="2002"/>
                  </a:cubicBezTo>
                  <a:cubicBezTo>
                    <a:pt x="14344" y="2036"/>
                    <a:pt x="13376" y="2036"/>
                    <a:pt x="12409" y="2036"/>
                  </a:cubicBezTo>
                  <a:cubicBezTo>
                    <a:pt x="12776" y="1669"/>
                    <a:pt x="13210" y="1368"/>
                    <a:pt x="13543" y="968"/>
                  </a:cubicBezTo>
                  <a:cubicBezTo>
                    <a:pt x="13710" y="768"/>
                    <a:pt x="13677" y="401"/>
                    <a:pt x="13777" y="101"/>
                  </a:cubicBezTo>
                  <a:cubicBezTo>
                    <a:pt x="13443" y="68"/>
                    <a:pt x="13143" y="34"/>
                    <a:pt x="12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6983074" y="680023"/>
              <a:ext cx="809654" cy="266620"/>
            </a:xfrm>
            <a:custGeom>
              <a:avLst/>
              <a:gdLst/>
              <a:ahLst/>
              <a:cxnLst/>
              <a:rect l="l" t="t" r="r" b="b"/>
              <a:pathLst>
                <a:path w="16145" h="5309" extrusionOk="0">
                  <a:moveTo>
                    <a:pt x="667" y="1168"/>
                  </a:moveTo>
                  <a:lnTo>
                    <a:pt x="1601" y="2569"/>
                  </a:lnTo>
                  <a:cubicBezTo>
                    <a:pt x="1568" y="2603"/>
                    <a:pt x="1534" y="2636"/>
                    <a:pt x="1468" y="2670"/>
                  </a:cubicBezTo>
                  <a:cubicBezTo>
                    <a:pt x="867" y="2403"/>
                    <a:pt x="600" y="1902"/>
                    <a:pt x="534" y="1269"/>
                  </a:cubicBezTo>
                  <a:cubicBezTo>
                    <a:pt x="567" y="1235"/>
                    <a:pt x="634" y="1202"/>
                    <a:pt x="667" y="1168"/>
                  </a:cubicBezTo>
                  <a:close/>
                  <a:moveTo>
                    <a:pt x="4170" y="601"/>
                  </a:moveTo>
                  <a:cubicBezTo>
                    <a:pt x="4870" y="902"/>
                    <a:pt x="5471" y="1936"/>
                    <a:pt x="5437" y="2670"/>
                  </a:cubicBezTo>
                  <a:cubicBezTo>
                    <a:pt x="4803" y="2036"/>
                    <a:pt x="4403" y="1402"/>
                    <a:pt x="4170" y="601"/>
                  </a:cubicBezTo>
                  <a:close/>
                  <a:moveTo>
                    <a:pt x="1835" y="3470"/>
                  </a:moveTo>
                  <a:lnTo>
                    <a:pt x="1835" y="3470"/>
                  </a:lnTo>
                  <a:cubicBezTo>
                    <a:pt x="1742" y="4182"/>
                    <a:pt x="1448" y="4578"/>
                    <a:pt x="979" y="4578"/>
                  </a:cubicBezTo>
                  <a:cubicBezTo>
                    <a:pt x="943" y="4578"/>
                    <a:pt x="906" y="4576"/>
                    <a:pt x="867" y="4571"/>
                  </a:cubicBezTo>
                  <a:cubicBezTo>
                    <a:pt x="1201" y="4204"/>
                    <a:pt x="1501" y="3837"/>
                    <a:pt x="1835" y="3470"/>
                  </a:cubicBezTo>
                  <a:close/>
                  <a:moveTo>
                    <a:pt x="5204" y="3737"/>
                  </a:moveTo>
                  <a:cubicBezTo>
                    <a:pt x="5270" y="3770"/>
                    <a:pt x="5304" y="3804"/>
                    <a:pt x="5371" y="3837"/>
                  </a:cubicBezTo>
                  <a:cubicBezTo>
                    <a:pt x="5170" y="4171"/>
                    <a:pt x="4970" y="4471"/>
                    <a:pt x="4737" y="4804"/>
                  </a:cubicBezTo>
                  <a:lnTo>
                    <a:pt x="4570" y="4704"/>
                  </a:lnTo>
                  <a:cubicBezTo>
                    <a:pt x="4770" y="4371"/>
                    <a:pt x="5004" y="4037"/>
                    <a:pt x="5204" y="3737"/>
                  </a:cubicBezTo>
                  <a:close/>
                  <a:moveTo>
                    <a:pt x="4103" y="1"/>
                  </a:moveTo>
                  <a:cubicBezTo>
                    <a:pt x="4029" y="1"/>
                    <a:pt x="3958" y="12"/>
                    <a:pt x="3903" y="34"/>
                  </a:cubicBezTo>
                  <a:cubicBezTo>
                    <a:pt x="3803" y="101"/>
                    <a:pt x="3703" y="435"/>
                    <a:pt x="3736" y="601"/>
                  </a:cubicBezTo>
                  <a:cubicBezTo>
                    <a:pt x="3903" y="1068"/>
                    <a:pt x="4103" y="1535"/>
                    <a:pt x="4336" y="2002"/>
                  </a:cubicBezTo>
                  <a:cubicBezTo>
                    <a:pt x="4437" y="2236"/>
                    <a:pt x="4603" y="2403"/>
                    <a:pt x="4737" y="2670"/>
                  </a:cubicBezTo>
                  <a:cubicBezTo>
                    <a:pt x="4225" y="2670"/>
                    <a:pt x="3729" y="2655"/>
                    <a:pt x="3237" y="2655"/>
                  </a:cubicBezTo>
                  <a:cubicBezTo>
                    <a:pt x="2991" y="2655"/>
                    <a:pt x="2746" y="2658"/>
                    <a:pt x="2502" y="2670"/>
                  </a:cubicBezTo>
                  <a:cubicBezTo>
                    <a:pt x="2335" y="2670"/>
                    <a:pt x="2135" y="2770"/>
                    <a:pt x="1868" y="2836"/>
                  </a:cubicBezTo>
                  <a:cubicBezTo>
                    <a:pt x="1935" y="2002"/>
                    <a:pt x="1468" y="1335"/>
                    <a:pt x="901" y="768"/>
                  </a:cubicBezTo>
                  <a:cubicBezTo>
                    <a:pt x="781" y="649"/>
                    <a:pt x="529" y="529"/>
                    <a:pt x="405" y="529"/>
                  </a:cubicBezTo>
                  <a:cubicBezTo>
                    <a:pt x="390" y="529"/>
                    <a:pt x="378" y="531"/>
                    <a:pt x="367" y="535"/>
                  </a:cubicBezTo>
                  <a:cubicBezTo>
                    <a:pt x="200" y="635"/>
                    <a:pt x="100" y="902"/>
                    <a:pt x="33" y="1102"/>
                  </a:cubicBezTo>
                  <a:cubicBezTo>
                    <a:pt x="0" y="1235"/>
                    <a:pt x="100" y="1435"/>
                    <a:pt x="133" y="1602"/>
                  </a:cubicBezTo>
                  <a:cubicBezTo>
                    <a:pt x="300" y="2336"/>
                    <a:pt x="767" y="2836"/>
                    <a:pt x="1434" y="3203"/>
                  </a:cubicBezTo>
                  <a:cubicBezTo>
                    <a:pt x="1134" y="3570"/>
                    <a:pt x="834" y="3870"/>
                    <a:pt x="600" y="4237"/>
                  </a:cubicBezTo>
                  <a:cubicBezTo>
                    <a:pt x="500" y="4437"/>
                    <a:pt x="467" y="4838"/>
                    <a:pt x="600" y="4938"/>
                  </a:cubicBezTo>
                  <a:cubicBezTo>
                    <a:pt x="692" y="5052"/>
                    <a:pt x="892" y="5103"/>
                    <a:pt x="1084" y="5103"/>
                  </a:cubicBezTo>
                  <a:cubicBezTo>
                    <a:pt x="1173" y="5103"/>
                    <a:pt x="1260" y="5092"/>
                    <a:pt x="1334" y="5071"/>
                  </a:cubicBezTo>
                  <a:cubicBezTo>
                    <a:pt x="1601" y="5005"/>
                    <a:pt x="1868" y="4771"/>
                    <a:pt x="2001" y="4538"/>
                  </a:cubicBezTo>
                  <a:cubicBezTo>
                    <a:pt x="2268" y="4104"/>
                    <a:pt x="2468" y="3604"/>
                    <a:pt x="2702" y="3137"/>
                  </a:cubicBezTo>
                  <a:lnTo>
                    <a:pt x="5204" y="3137"/>
                  </a:lnTo>
                  <a:cubicBezTo>
                    <a:pt x="4904" y="3470"/>
                    <a:pt x="4603" y="3770"/>
                    <a:pt x="4370" y="4104"/>
                  </a:cubicBezTo>
                  <a:cubicBezTo>
                    <a:pt x="4070" y="4571"/>
                    <a:pt x="4103" y="5105"/>
                    <a:pt x="4370" y="5238"/>
                  </a:cubicBezTo>
                  <a:cubicBezTo>
                    <a:pt x="4469" y="5288"/>
                    <a:pt x="4558" y="5309"/>
                    <a:pt x="4639" y="5309"/>
                  </a:cubicBezTo>
                  <a:cubicBezTo>
                    <a:pt x="4938" y="5309"/>
                    <a:pt x="5127" y="5022"/>
                    <a:pt x="5337" y="4838"/>
                  </a:cubicBezTo>
                  <a:cubicBezTo>
                    <a:pt x="5504" y="4704"/>
                    <a:pt x="5604" y="4538"/>
                    <a:pt x="5704" y="4337"/>
                  </a:cubicBezTo>
                  <a:cubicBezTo>
                    <a:pt x="5838" y="3937"/>
                    <a:pt x="5971" y="3537"/>
                    <a:pt x="6104" y="3137"/>
                  </a:cubicBezTo>
                  <a:cubicBezTo>
                    <a:pt x="6505" y="3137"/>
                    <a:pt x="6920" y="3122"/>
                    <a:pt x="7330" y="3122"/>
                  </a:cubicBezTo>
                  <a:cubicBezTo>
                    <a:pt x="7535" y="3122"/>
                    <a:pt x="7739" y="3125"/>
                    <a:pt x="7939" y="3137"/>
                  </a:cubicBezTo>
                  <a:cubicBezTo>
                    <a:pt x="10508" y="3170"/>
                    <a:pt x="13043" y="3237"/>
                    <a:pt x="15578" y="3270"/>
                  </a:cubicBezTo>
                  <a:cubicBezTo>
                    <a:pt x="15778" y="3270"/>
                    <a:pt x="15945" y="3070"/>
                    <a:pt x="16145" y="3003"/>
                  </a:cubicBezTo>
                  <a:cubicBezTo>
                    <a:pt x="15945" y="2936"/>
                    <a:pt x="15778" y="2836"/>
                    <a:pt x="15578" y="2836"/>
                  </a:cubicBezTo>
                  <a:cubicBezTo>
                    <a:pt x="14510" y="2836"/>
                    <a:pt x="13410" y="2870"/>
                    <a:pt x="12342" y="2870"/>
                  </a:cubicBezTo>
                  <a:cubicBezTo>
                    <a:pt x="10407" y="2836"/>
                    <a:pt x="8506" y="2736"/>
                    <a:pt x="6605" y="2703"/>
                  </a:cubicBezTo>
                  <a:cubicBezTo>
                    <a:pt x="6104" y="2703"/>
                    <a:pt x="5904" y="2569"/>
                    <a:pt x="5804" y="2069"/>
                  </a:cubicBezTo>
                  <a:cubicBezTo>
                    <a:pt x="5671" y="1235"/>
                    <a:pt x="5170" y="601"/>
                    <a:pt x="4503" y="134"/>
                  </a:cubicBezTo>
                  <a:cubicBezTo>
                    <a:pt x="4414" y="45"/>
                    <a:pt x="4251" y="1"/>
                    <a:pt x="4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3374556" y="4171469"/>
              <a:ext cx="690588" cy="292012"/>
            </a:xfrm>
            <a:custGeom>
              <a:avLst/>
              <a:gdLst/>
              <a:ahLst/>
              <a:cxnLst/>
              <a:rect l="l" t="t" r="r" b="b"/>
              <a:pathLst>
                <a:path w="13744" h="5821" extrusionOk="0">
                  <a:moveTo>
                    <a:pt x="7539" y="597"/>
                  </a:moveTo>
                  <a:cubicBezTo>
                    <a:pt x="7572" y="630"/>
                    <a:pt x="7606" y="663"/>
                    <a:pt x="7672" y="730"/>
                  </a:cubicBezTo>
                  <a:cubicBezTo>
                    <a:pt x="7272" y="1197"/>
                    <a:pt x="6905" y="1664"/>
                    <a:pt x="6505" y="2131"/>
                  </a:cubicBezTo>
                  <a:cubicBezTo>
                    <a:pt x="6505" y="1364"/>
                    <a:pt x="7038" y="997"/>
                    <a:pt x="7539" y="597"/>
                  </a:cubicBezTo>
                  <a:close/>
                  <a:moveTo>
                    <a:pt x="12993" y="883"/>
                  </a:moveTo>
                  <a:cubicBezTo>
                    <a:pt x="13046" y="883"/>
                    <a:pt x="13096" y="888"/>
                    <a:pt x="13143" y="897"/>
                  </a:cubicBezTo>
                  <a:cubicBezTo>
                    <a:pt x="12376" y="1531"/>
                    <a:pt x="11842" y="2398"/>
                    <a:pt x="10708" y="2431"/>
                  </a:cubicBezTo>
                  <a:cubicBezTo>
                    <a:pt x="11050" y="1715"/>
                    <a:pt x="12263" y="883"/>
                    <a:pt x="12993" y="883"/>
                  </a:cubicBezTo>
                  <a:close/>
                  <a:moveTo>
                    <a:pt x="10207" y="2898"/>
                  </a:moveTo>
                  <a:cubicBezTo>
                    <a:pt x="10674" y="3565"/>
                    <a:pt x="11108" y="4266"/>
                    <a:pt x="11575" y="4933"/>
                  </a:cubicBezTo>
                  <a:cubicBezTo>
                    <a:pt x="11508" y="4966"/>
                    <a:pt x="11442" y="5000"/>
                    <a:pt x="11375" y="5066"/>
                  </a:cubicBezTo>
                  <a:cubicBezTo>
                    <a:pt x="10941" y="4366"/>
                    <a:pt x="10508" y="3665"/>
                    <a:pt x="10074" y="2998"/>
                  </a:cubicBezTo>
                  <a:lnTo>
                    <a:pt x="10207" y="2898"/>
                  </a:lnTo>
                  <a:close/>
                  <a:moveTo>
                    <a:pt x="6305" y="3399"/>
                  </a:moveTo>
                  <a:lnTo>
                    <a:pt x="6305" y="3399"/>
                  </a:lnTo>
                  <a:cubicBezTo>
                    <a:pt x="7072" y="3799"/>
                    <a:pt x="7472" y="4399"/>
                    <a:pt x="7572" y="5333"/>
                  </a:cubicBezTo>
                  <a:cubicBezTo>
                    <a:pt x="6605" y="4966"/>
                    <a:pt x="6738" y="3999"/>
                    <a:pt x="6305" y="3399"/>
                  </a:cubicBezTo>
                  <a:close/>
                  <a:moveTo>
                    <a:pt x="7773" y="1"/>
                  </a:moveTo>
                  <a:cubicBezTo>
                    <a:pt x="7706" y="1"/>
                    <a:pt x="7626" y="31"/>
                    <a:pt x="7539" y="96"/>
                  </a:cubicBezTo>
                  <a:cubicBezTo>
                    <a:pt x="6872" y="630"/>
                    <a:pt x="6205" y="1130"/>
                    <a:pt x="6038" y="2031"/>
                  </a:cubicBezTo>
                  <a:cubicBezTo>
                    <a:pt x="6004" y="2331"/>
                    <a:pt x="6038" y="2598"/>
                    <a:pt x="6038" y="3032"/>
                  </a:cubicBezTo>
                  <a:lnTo>
                    <a:pt x="0" y="3032"/>
                  </a:lnTo>
                  <a:cubicBezTo>
                    <a:pt x="0" y="3098"/>
                    <a:pt x="0" y="3198"/>
                    <a:pt x="0" y="3265"/>
                  </a:cubicBezTo>
                  <a:lnTo>
                    <a:pt x="5604" y="3265"/>
                  </a:lnTo>
                  <a:cubicBezTo>
                    <a:pt x="5971" y="4032"/>
                    <a:pt x="6238" y="4666"/>
                    <a:pt x="6538" y="5267"/>
                  </a:cubicBezTo>
                  <a:cubicBezTo>
                    <a:pt x="6746" y="5605"/>
                    <a:pt x="7157" y="5821"/>
                    <a:pt x="7470" y="5821"/>
                  </a:cubicBezTo>
                  <a:cubicBezTo>
                    <a:pt x="7559" y="5821"/>
                    <a:pt x="7639" y="5804"/>
                    <a:pt x="7706" y="5767"/>
                  </a:cubicBezTo>
                  <a:cubicBezTo>
                    <a:pt x="8173" y="5467"/>
                    <a:pt x="8006" y="5033"/>
                    <a:pt x="7872" y="4699"/>
                  </a:cubicBezTo>
                  <a:cubicBezTo>
                    <a:pt x="7706" y="4232"/>
                    <a:pt x="7439" y="3799"/>
                    <a:pt x="7205" y="3332"/>
                  </a:cubicBezTo>
                  <a:lnTo>
                    <a:pt x="8206" y="3332"/>
                  </a:lnTo>
                  <a:cubicBezTo>
                    <a:pt x="9740" y="3332"/>
                    <a:pt x="9740" y="3365"/>
                    <a:pt x="10508" y="4699"/>
                  </a:cubicBezTo>
                  <a:cubicBezTo>
                    <a:pt x="10708" y="5000"/>
                    <a:pt x="10975" y="5267"/>
                    <a:pt x="11241" y="5467"/>
                  </a:cubicBezTo>
                  <a:cubicBezTo>
                    <a:pt x="11353" y="5556"/>
                    <a:pt x="11508" y="5556"/>
                    <a:pt x="11669" y="5556"/>
                  </a:cubicBezTo>
                  <a:cubicBezTo>
                    <a:pt x="11749" y="5556"/>
                    <a:pt x="11831" y="5556"/>
                    <a:pt x="11909" y="5567"/>
                  </a:cubicBezTo>
                  <a:cubicBezTo>
                    <a:pt x="11875" y="5333"/>
                    <a:pt x="11942" y="5100"/>
                    <a:pt x="11875" y="4900"/>
                  </a:cubicBezTo>
                  <a:cubicBezTo>
                    <a:pt x="11542" y="4299"/>
                    <a:pt x="11141" y="3699"/>
                    <a:pt x="10741" y="2998"/>
                  </a:cubicBezTo>
                  <a:cubicBezTo>
                    <a:pt x="11909" y="2932"/>
                    <a:pt x="12576" y="2098"/>
                    <a:pt x="13310" y="1397"/>
                  </a:cubicBezTo>
                  <a:cubicBezTo>
                    <a:pt x="13576" y="1197"/>
                    <a:pt x="13743" y="863"/>
                    <a:pt x="13510" y="630"/>
                  </a:cubicBezTo>
                  <a:cubicBezTo>
                    <a:pt x="13373" y="465"/>
                    <a:pt x="13077" y="346"/>
                    <a:pt x="12865" y="346"/>
                  </a:cubicBezTo>
                  <a:cubicBezTo>
                    <a:pt x="12820" y="346"/>
                    <a:pt x="12778" y="351"/>
                    <a:pt x="12743" y="363"/>
                  </a:cubicBezTo>
                  <a:cubicBezTo>
                    <a:pt x="11608" y="763"/>
                    <a:pt x="10574" y="1397"/>
                    <a:pt x="10041" y="2531"/>
                  </a:cubicBezTo>
                  <a:cubicBezTo>
                    <a:pt x="9874" y="2898"/>
                    <a:pt x="9674" y="2965"/>
                    <a:pt x="9373" y="2965"/>
                  </a:cubicBezTo>
                  <a:cubicBezTo>
                    <a:pt x="8540" y="2965"/>
                    <a:pt x="7706" y="2965"/>
                    <a:pt x="6872" y="2932"/>
                  </a:cubicBezTo>
                  <a:cubicBezTo>
                    <a:pt x="6738" y="2932"/>
                    <a:pt x="6605" y="2898"/>
                    <a:pt x="6471" y="2865"/>
                  </a:cubicBezTo>
                  <a:cubicBezTo>
                    <a:pt x="6938" y="2264"/>
                    <a:pt x="7372" y="1764"/>
                    <a:pt x="7706" y="1230"/>
                  </a:cubicBezTo>
                  <a:cubicBezTo>
                    <a:pt x="7872" y="997"/>
                    <a:pt x="7939" y="663"/>
                    <a:pt x="7972" y="330"/>
                  </a:cubicBezTo>
                  <a:cubicBezTo>
                    <a:pt x="7995" y="128"/>
                    <a:pt x="7912" y="1"/>
                    <a:pt x="7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6868770" y="4214319"/>
              <a:ext cx="955710" cy="226943"/>
            </a:xfrm>
            <a:custGeom>
              <a:avLst/>
              <a:gdLst/>
              <a:ahLst/>
              <a:cxnLst/>
              <a:rect l="l" t="t" r="r" b="b"/>
              <a:pathLst>
                <a:path w="19048" h="4504" extrusionOk="0">
                  <a:moveTo>
                    <a:pt x="601" y="634"/>
                  </a:moveTo>
                  <a:cubicBezTo>
                    <a:pt x="901" y="1001"/>
                    <a:pt x="1168" y="1335"/>
                    <a:pt x="1435" y="1702"/>
                  </a:cubicBezTo>
                  <a:cubicBezTo>
                    <a:pt x="1402" y="1735"/>
                    <a:pt x="1368" y="1768"/>
                    <a:pt x="1302" y="1835"/>
                  </a:cubicBezTo>
                  <a:cubicBezTo>
                    <a:pt x="1001" y="1468"/>
                    <a:pt x="735" y="1135"/>
                    <a:pt x="434" y="768"/>
                  </a:cubicBezTo>
                  <a:lnTo>
                    <a:pt x="601" y="634"/>
                  </a:lnTo>
                  <a:close/>
                  <a:moveTo>
                    <a:pt x="5471" y="2502"/>
                  </a:moveTo>
                  <a:cubicBezTo>
                    <a:pt x="5505" y="2536"/>
                    <a:pt x="5571" y="2569"/>
                    <a:pt x="5638" y="2602"/>
                  </a:cubicBezTo>
                  <a:cubicBezTo>
                    <a:pt x="5405" y="2969"/>
                    <a:pt x="5171" y="3336"/>
                    <a:pt x="4938" y="3703"/>
                  </a:cubicBezTo>
                  <a:cubicBezTo>
                    <a:pt x="4904" y="3670"/>
                    <a:pt x="4871" y="3636"/>
                    <a:pt x="4804" y="3603"/>
                  </a:cubicBezTo>
                  <a:cubicBezTo>
                    <a:pt x="4971" y="3203"/>
                    <a:pt x="5004" y="2702"/>
                    <a:pt x="5471" y="2502"/>
                  </a:cubicBezTo>
                  <a:close/>
                  <a:moveTo>
                    <a:pt x="1569" y="2836"/>
                  </a:moveTo>
                  <a:lnTo>
                    <a:pt x="1569" y="2836"/>
                  </a:lnTo>
                  <a:cubicBezTo>
                    <a:pt x="1402" y="3303"/>
                    <a:pt x="1402" y="3870"/>
                    <a:pt x="801" y="4237"/>
                  </a:cubicBezTo>
                  <a:cubicBezTo>
                    <a:pt x="701" y="3470"/>
                    <a:pt x="1102" y="3103"/>
                    <a:pt x="1569" y="2836"/>
                  </a:cubicBezTo>
                  <a:close/>
                  <a:moveTo>
                    <a:pt x="4104" y="0"/>
                  </a:moveTo>
                  <a:cubicBezTo>
                    <a:pt x="4070" y="234"/>
                    <a:pt x="3937" y="501"/>
                    <a:pt x="4004" y="701"/>
                  </a:cubicBezTo>
                  <a:cubicBezTo>
                    <a:pt x="4237" y="1168"/>
                    <a:pt x="4571" y="1602"/>
                    <a:pt x="4871" y="2069"/>
                  </a:cubicBezTo>
                  <a:cubicBezTo>
                    <a:pt x="4037" y="2069"/>
                    <a:pt x="3136" y="2069"/>
                    <a:pt x="2236" y="2035"/>
                  </a:cubicBezTo>
                  <a:cubicBezTo>
                    <a:pt x="2102" y="2035"/>
                    <a:pt x="1902" y="1835"/>
                    <a:pt x="1802" y="1702"/>
                  </a:cubicBezTo>
                  <a:cubicBezTo>
                    <a:pt x="1435" y="1235"/>
                    <a:pt x="1102" y="701"/>
                    <a:pt x="735" y="234"/>
                  </a:cubicBezTo>
                  <a:cubicBezTo>
                    <a:pt x="670" y="169"/>
                    <a:pt x="522" y="132"/>
                    <a:pt x="398" y="132"/>
                  </a:cubicBezTo>
                  <a:cubicBezTo>
                    <a:pt x="330" y="132"/>
                    <a:pt x="270" y="144"/>
                    <a:pt x="234" y="167"/>
                  </a:cubicBezTo>
                  <a:cubicBezTo>
                    <a:pt x="134" y="301"/>
                    <a:pt x="1" y="534"/>
                    <a:pt x="67" y="701"/>
                  </a:cubicBezTo>
                  <a:cubicBezTo>
                    <a:pt x="168" y="1034"/>
                    <a:pt x="334" y="1368"/>
                    <a:pt x="568" y="1635"/>
                  </a:cubicBezTo>
                  <a:cubicBezTo>
                    <a:pt x="801" y="1935"/>
                    <a:pt x="1102" y="2169"/>
                    <a:pt x="1302" y="2335"/>
                  </a:cubicBezTo>
                  <a:cubicBezTo>
                    <a:pt x="968" y="2869"/>
                    <a:pt x="635" y="3269"/>
                    <a:pt x="434" y="3736"/>
                  </a:cubicBezTo>
                  <a:cubicBezTo>
                    <a:pt x="334" y="3903"/>
                    <a:pt x="368" y="4303"/>
                    <a:pt x="501" y="4370"/>
                  </a:cubicBezTo>
                  <a:cubicBezTo>
                    <a:pt x="612" y="4459"/>
                    <a:pt x="798" y="4504"/>
                    <a:pt x="978" y="4504"/>
                  </a:cubicBezTo>
                  <a:cubicBezTo>
                    <a:pt x="1068" y="4504"/>
                    <a:pt x="1157" y="4492"/>
                    <a:pt x="1235" y="4470"/>
                  </a:cubicBezTo>
                  <a:cubicBezTo>
                    <a:pt x="1402" y="4404"/>
                    <a:pt x="1602" y="4203"/>
                    <a:pt x="1702" y="4003"/>
                  </a:cubicBezTo>
                  <a:cubicBezTo>
                    <a:pt x="1935" y="3536"/>
                    <a:pt x="2102" y="3036"/>
                    <a:pt x="2302" y="2536"/>
                  </a:cubicBezTo>
                  <a:lnTo>
                    <a:pt x="4771" y="2536"/>
                  </a:lnTo>
                  <a:cubicBezTo>
                    <a:pt x="4637" y="3003"/>
                    <a:pt x="4504" y="3436"/>
                    <a:pt x="4437" y="3903"/>
                  </a:cubicBezTo>
                  <a:cubicBezTo>
                    <a:pt x="4404" y="4037"/>
                    <a:pt x="4537" y="4270"/>
                    <a:pt x="4637" y="4337"/>
                  </a:cubicBezTo>
                  <a:cubicBezTo>
                    <a:pt x="4660" y="4343"/>
                    <a:pt x="4687" y="4345"/>
                    <a:pt x="4716" y="4345"/>
                  </a:cubicBezTo>
                  <a:cubicBezTo>
                    <a:pt x="4858" y="4345"/>
                    <a:pt x="5055" y="4281"/>
                    <a:pt x="5138" y="4170"/>
                  </a:cubicBezTo>
                  <a:cubicBezTo>
                    <a:pt x="5438" y="3836"/>
                    <a:pt x="5738" y="3470"/>
                    <a:pt x="5905" y="3036"/>
                  </a:cubicBezTo>
                  <a:cubicBezTo>
                    <a:pt x="6105" y="2569"/>
                    <a:pt x="6372" y="2502"/>
                    <a:pt x="6806" y="2502"/>
                  </a:cubicBezTo>
                  <a:lnTo>
                    <a:pt x="18414" y="2502"/>
                  </a:lnTo>
                  <a:cubicBezTo>
                    <a:pt x="18614" y="2502"/>
                    <a:pt x="18848" y="2369"/>
                    <a:pt x="19048" y="2269"/>
                  </a:cubicBezTo>
                  <a:cubicBezTo>
                    <a:pt x="18848" y="2202"/>
                    <a:pt x="18614" y="2069"/>
                    <a:pt x="18414" y="2069"/>
                  </a:cubicBezTo>
                  <a:lnTo>
                    <a:pt x="6472" y="2069"/>
                  </a:lnTo>
                  <a:cubicBezTo>
                    <a:pt x="5605" y="2069"/>
                    <a:pt x="5638" y="2069"/>
                    <a:pt x="5371" y="1268"/>
                  </a:cubicBezTo>
                  <a:cubicBezTo>
                    <a:pt x="5238" y="901"/>
                    <a:pt x="5004" y="501"/>
                    <a:pt x="4737" y="201"/>
                  </a:cubicBezTo>
                  <a:cubicBezTo>
                    <a:pt x="4637" y="67"/>
                    <a:pt x="4337" y="67"/>
                    <a:pt x="4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6298837" y="789528"/>
              <a:ext cx="84141" cy="77764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6076579" y="79111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6530620" y="781592"/>
              <a:ext cx="55565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6721127" y="792702"/>
              <a:ext cx="52390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5674927" y="776832"/>
              <a:ext cx="55564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5865434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5033554" y="78794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4811296" y="79111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5265337" y="780006"/>
              <a:ext cx="53977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5455844" y="792702"/>
              <a:ext cx="52389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4409643" y="776832"/>
              <a:ext cx="55565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4600150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6173420" y="429367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5951162" y="429684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6405203" y="4287322"/>
              <a:ext cx="55564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6595710" y="4298431"/>
              <a:ext cx="53977" cy="58720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5549509" y="4282561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5740016" y="4295257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4908136" y="4293670"/>
              <a:ext cx="84141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4685878" y="429684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5139920" y="4285735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9" name="Google Shape;1179;p39"/>
            <p:cNvSpPr/>
            <p:nvPr/>
          </p:nvSpPr>
          <p:spPr>
            <a:xfrm>
              <a:off x="5330426" y="4298431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4284227" y="4282561"/>
              <a:ext cx="55564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4474733" y="4293670"/>
              <a:ext cx="53977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339971" name="Google Shape;1182;p39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4" t="18671" r="2953" b="7001"/>
          <a:stretch>
            <a:fillRect/>
          </a:stretch>
        </p:blipFill>
        <p:spPr bwMode="auto">
          <a:xfrm>
            <a:off x="891951" y="1661014"/>
            <a:ext cx="3558116" cy="378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1864" y="12403"/>
            <a:ext cx="7840136" cy="6858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18193"/>
            <a:ext cx="4318831" cy="36258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18512" y="1090085"/>
            <a:ext cx="7026410" cy="4577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=&gt;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chan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đằm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thắm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khúc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ca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nhẹ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vang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cha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suốt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mãi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mãi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bổ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ích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tin,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ý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vươn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8101" y="603657"/>
            <a:ext cx="4388743" cy="582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35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970" name="Google Shape;1151;p39"/>
          <p:cNvGrpSpPr>
            <a:grpSpLocks/>
          </p:cNvGrpSpPr>
          <p:nvPr/>
        </p:nvGrpSpPr>
        <p:grpSpPr bwMode="auto">
          <a:xfrm>
            <a:off x="4406900" y="905934"/>
            <a:ext cx="6064251" cy="5046133"/>
            <a:chOff x="3304703" y="680023"/>
            <a:chExt cx="4548353" cy="3783458"/>
          </a:xfrm>
        </p:grpSpPr>
        <p:sp>
          <p:nvSpPr>
            <p:cNvPr id="1152" name="Google Shape;1152;p39"/>
            <p:cNvSpPr/>
            <p:nvPr/>
          </p:nvSpPr>
          <p:spPr>
            <a:xfrm>
              <a:off x="7802254" y="849835"/>
              <a:ext cx="50802" cy="3447010"/>
            </a:xfrm>
            <a:custGeom>
              <a:avLst/>
              <a:gdLst/>
              <a:ahLst/>
              <a:cxnLst/>
              <a:rect l="l" t="t" r="r" b="b"/>
              <a:pathLst>
                <a:path w="1001" h="68716" extrusionOk="0">
                  <a:moveTo>
                    <a:pt x="334" y="0"/>
                  </a:moveTo>
                  <a:cubicBezTo>
                    <a:pt x="234" y="600"/>
                    <a:pt x="200" y="1168"/>
                    <a:pt x="234" y="1768"/>
                  </a:cubicBezTo>
                  <a:cubicBezTo>
                    <a:pt x="334" y="3836"/>
                    <a:pt x="534" y="5904"/>
                    <a:pt x="567" y="8006"/>
                  </a:cubicBezTo>
                  <a:cubicBezTo>
                    <a:pt x="634" y="10441"/>
                    <a:pt x="567" y="12909"/>
                    <a:pt x="534" y="15378"/>
                  </a:cubicBezTo>
                  <a:cubicBezTo>
                    <a:pt x="434" y="21082"/>
                    <a:pt x="300" y="26752"/>
                    <a:pt x="234" y="32457"/>
                  </a:cubicBezTo>
                  <a:cubicBezTo>
                    <a:pt x="200" y="36293"/>
                    <a:pt x="234" y="40162"/>
                    <a:pt x="200" y="43998"/>
                  </a:cubicBezTo>
                  <a:cubicBezTo>
                    <a:pt x="167" y="49068"/>
                    <a:pt x="67" y="54139"/>
                    <a:pt x="33" y="59209"/>
                  </a:cubicBezTo>
                  <a:cubicBezTo>
                    <a:pt x="0" y="61177"/>
                    <a:pt x="0" y="63145"/>
                    <a:pt x="33" y="65113"/>
                  </a:cubicBezTo>
                  <a:cubicBezTo>
                    <a:pt x="33" y="66081"/>
                    <a:pt x="67" y="67048"/>
                    <a:pt x="100" y="68049"/>
                  </a:cubicBezTo>
                  <a:cubicBezTo>
                    <a:pt x="100" y="68282"/>
                    <a:pt x="267" y="68516"/>
                    <a:pt x="334" y="68716"/>
                  </a:cubicBezTo>
                  <a:lnTo>
                    <a:pt x="534" y="68716"/>
                  </a:lnTo>
                  <a:cubicBezTo>
                    <a:pt x="567" y="68416"/>
                    <a:pt x="667" y="68115"/>
                    <a:pt x="634" y="67849"/>
                  </a:cubicBezTo>
                  <a:cubicBezTo>
                    <a:pt x="600" y="65847"/>
                    <a:pt x="500" y="63846"/>
                    <a:pt x="500" y="61844"/>
                  </a:cubicBezTo>
                  <a:cubicBezTo>
                    <a:pt x="534" y="57808"/>
                    <a:pt x="634" y="53772"/>
                    <a:pt x="667" y="49736"/>
                  </a:cubicBezTo>
                  <a:cubicBezTo>
                    <a:pt x="701" y="45633"/>
                    <a:pt x="667" y="41496"/>
                    <a:pt x="701" y="37393"/>
                  </a:cubicBezTo>
                  <a:cubicBezTo>
                    <a:pt x="767" y="33157"/>
                    <a:pt x="901" y="28887"/>
                    <a:pt x="934" y="24651"/>
                  </a:cubicBezTo>
                  <a:cubicBezTo>
                    <a:pt x="1001" y="20815"/>
                    <a:pt x="1001" y="16979"/>
                    <a:pt x="1001" y="13143"/>
                  </a:cubicBezTo>
                  <a:cubicBezTo>
                    <a:pt x="1001" y="10708"/>
                    <a:pt x="967" y="8273"/>
                    <a:pt x="901" y="5838"/>
                  </a:cubicBezTo>
                  <a:cubicBezTo>
                    <a:pt x="834" y="4203"/>
                    <a:pt x="600" y="2569"/>
                    <a:pt x="434" y="934"/>
                  </a:cubicBezTo>
                  <a:cubicBezTo>
                    <a:pt x="400" y="600"/>
                    <a:pt x="367" y="30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3304703" y="826029"/>
              <a:ext cx="57152" cy="3510490"/>
            </a:xfrm>
            <a:custGeom>
              <a:avLst/>
              <a:gdLst/>
              <a:ahLst/>
              <a:cxnLst/>
              <a:rect l="l" t="t" r="r" b="b"/>
              <a:pathLst>
                <a:path w="1135" h="69984" extrusionOk="0">
                  <a:moveTo>
                    <a:pt x="567" y="0"/>
                  </a:moveTo>
                  <a:lnTo>
                    <a:pt x="567" y="267"/>
                  </a:lnTo>
                  <a:cubicBezTo>
                    <a:pt x="601" y="2135"/>
                    <a:pt x="500" y="4570"/>
                    <a:pt x="500" y="6438"/>
                  </a:cubicBezTo>
                  <a:cubicBezTo>
                    <a:pt x="434" y="11708"/>
                    <a:pt x="0" y="16945"/>
                    <a:pt x="100" y="22183"/>
                  </a:cubicBezTo>
                  <a:cubicBezTo>
                    <a:pt x="234" y="29354"/>
                    <a:pt x="67" y="36526"/>
                    <a:pt x="134" y="43698"/>
                  </a:cubicBezTo>
                  <a:cubicBezTo>
                    <a:pt x="134" y="48568"/>
                    <a:pt x="300" y="53472"/>
                    <a:pt x="400" y="58342"/>
                  </a:cubicBezTo>
                  <a:cubicBezTo>
                    <a:pt x="467" y="62111"/>
                    <a:pt x="567" y="65847"/>
                    <a:pt x="634" y="69583"/>
                  </a:cubicBezTo>
                  <a:cubicBezTo>
                    <a:pt x="667" y="69717"/>
                    <a:pt x="834" y="69850"/>
                    <a:pt x="901" y="69983"/>
                  </a:cubicBezTo>
                  <a:cubicBezTo>
                    <a:pt x="1001" y="69850"/>
                    <a:pt x="1134" y="69717"/>
                    <a:pt x="1134" y="69583"/>
                  </a:cubicBezTo>
                  <a:cubicBezTo>
                    <a:pt x="1134" y="67849"/>
                    <a:pt x="1101" y="66081"/>
                    <a:pt x="1068" y="64313"/>
                  </a:cubicBezTo>
                  <a:cubicBezTo>
                    <a:pt x="1034" y="62278"/>
                    <a:pt x="967" y="60276"/>
                    <a:pt x="934" y="58242"/>
                  </a:cubicBezTo>
                  <a:cubicBezTo>
                    <a:pt x="834" y="53305"/>
                    <a:pt x="734" y="48368"/>
                    <a:pt x="667" y="43398"/>
                  </a:cubicBezTo>
                  <a:cubicBezTo>
                    <a:pt x="634" y="40562"/>
                    <a:pt x="634" y="37727"/>
                    <a:pt x="634" y="34892"/>
                  </a:cubicBezTo>
                  <a:cubicBezTo>
                    <a:pt x="634" y="30622"/>
                    <a:pt x="634" y="26352"/>
                    <a:pt x="634" y="22082"/>
                  </a:cubicBezTo>
                  <a:cubicBezTo>
                    <a:pt x="634" y="19147"/>
                    <a:pt x="634" y="16212"/>
                    <a:pt x="701" y="13243"/>
                  </a:cubicBezTo>
                  <a:cubicBezTo>
                    <a:pt x="767" y="9840"/>
                    <a:pt x="1101" y="6471"/>
                    <a:pt x="867" y="3069"/>
                  </a:cubicBezTo>
                  <a:cubicBezTo>
                    <a:pt x="801" y="2235"/>
                    <a:pt x="767" y="834"/>
                    <a:pt x="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3328517" y="692719"/>
              <a:ext cx="914433" cy="265033"/>
            </a:xfrm>
            <a:custGeom>
              <a:avLst/>
              <a:gdLst/>
              <a:ahLst/>
              <a:cxnLst/>
              <a:rect l="l" t="t" r="r" b="b"/>
              <a:pathLst>
                <a:path w="18247" h="5256" extrusionOk="0">
                  <a:moveTo>
                    <a:pt x="13410" y="368"/>
                  </a:moveTo>
                  <a:lnTo>
                    <a:pt x="13410" y="368"/>
                  </a:lnTo>
                  <a:cubicBezTo>
                    <a:pt x="13009" y="1102"/>
                    <a:pt x="12376" y="1469"/>
                    <a:pt x="11742" y="1869"/>
                  </a:cubicBezTo>
                  <a:cubicBezTo>
                    <a:pt x="11875" y="1202"/>
                    <a:pt x="12743" y="401"/>
                    <a:pt x="13410" y="368"/>
                  </a:cubicBezTo>
                  <a:close/>
                  <a:moveTo>
                    <a:pt x="17592" y="563"/>
                  </a:moveTo>
                  <a:cubicBezTo>
                    <a:pt x="17610" y="563"/>
                    <a:pt x="17628" y="564"/>
                    <a:pt x="17646" y="568"/>
                  </a:cubicBezTo>
                  <a:cubicBezTo>
                    <a:pt x="17779" y="601"/>
                    <a:pt x="17813" y="735"/>
                    <a:pt x="17779" y="868"/>
                  </a:cubicBezTo>
                  <a:cubicBezTo>
                    <a:pt x="17746" y="1035"/>
                    <a:pt x="17613" y="1168"/>
                    <a:pt x="17479" y="1268"/>
                  </a:cubicBezTo>
                  <a:cubicBezTo>
                    <a:pt x="17346" y="1335"/>
                    <a:pt x="17212" y="1435"/>
                    <a:pt x="17079" y="1502"/>
                  </a:cubicBezTo>
                  <a:cubicBezTo>
                    <a:pt x="16728" y="1598"/>
                    <a:pt x="16407" y="1938"/>
                    <a:pt x="16001" y="1938"/>
                  </a:cubicBezTo>
                  <a:cubicBezTo>
                    <a:pt x="15982" y="1938"/>
                    <a:pt x="15964" y="1937"/>
                    <a:pt x="15945" y="1936"/>
                  </a:cubicBezTo>
                  <a:cubicBezTo>
                    <a:pt x="15978" y="1902"/>
                    <a:pt x="16012" y="1902"/>
                    <a:pt x="16012" y="1869"/>
                  </a:cubicBezTo>
                  <a:cubicBezTo>
                    <a:pt x="16045" y="1802"/>
                    <a:pt x="16078" y="1769"/>
                    <a:pt x="16112" y="1735"/>
                  </a:cubicBezTo>
                  <a:cubicBezTo>
                    <a:pt x="16312" y="1502"/>
                    <a:pt x="16545" y="1302"/>
                    <a:pt x="16745" y="1068"/>
                  </a:cubicBezTo>
                  <a:lnTo>
                    <a:pt x="16712" y="1068"/>
                  </a:lnTo>
                  <a:cubicBezTo>
                    <a:pt x="16845" y="935"/>
                    <a:pt x="17012" y="835"/>
                    <a:pt x="17179" y="735"/>
                  </a:cubicBezTo>
                  <a:cubicBezTo>
                    <a:pt x="17298" y="675"/>
                    <a:pt x="17444" y="563"/>
                    <a:pt x="17592" y="563"/>
                  </a:cubicBezTo>
                  <a:close/>
                  <a:moveTo>
                    <a:pt x="16012" y="2636"/>
                  </a:moveTo>
                  <a:lnTo>
                    <a:pt x="16012" y="2636"/>
                  </a:lnTo>
                  <a:cubicBezTo>
                    <a:pt x="16812" y="2903"/>
                    <a:pt x="17279" y="3503"/>
                    <a:pt x="17379" y="4237"/>
                  </a:cubicBezTo>
                  <a:cubicBezTo>
                    <a:pt x="16745" y="3970"/>
                    <a:pt x="16212" y="3370"/>
                    <a:pt x="16012" y="2636"/>
                  </a:cubicBezTo>
                  <a:close/>
                  <a:moveTo>
                    <a:pt x="11675" y="2569"/>
                  </a:moveTo>
                  <a:lnTo>
                    <a:pt x="11675" y="2569"/>
                  </a:lnTo>
                  <a:cubicBezTo>
                    <a:pt x="12542" y="2769"/>
                    <a:pt x="13176" y="3603"/>
                    <a:pt x="13176" y="4604"/>
                  </a:cubicBezTo>
                  <a:cubicBezTo>
                    <a:pt x="12642" y="3904"/>
                    <a:pt x="12175" y="3270"/>
                    <a:pt x="11675" y="2569"/>
                  </a:cubicBezTo>
                  <a:close/>
                  <a:moveTo>
                    <a:pt x="12843" y="1"/>
                  </a:moveTo>
                  <a:cubicBezTo>
                    <a:pt x="12743" y="1"/>
                    <a:pt x="12676" y="68"/>
                    <a:pt x="12609" y="101"/>
                  </a:cubicBezTo>
                  <a:cubicBezTo>
                    <a:pt x="11942" y="635"/>
                    <a:pt x="11375" y="1235"/>
                    <a:pt x="11175" y="2102"/>
                  </a:cubicBezTo>
                  <a:lnTo>
                    <a:pt x="11108" y="2102"/>
                  </a:lnTo>
                  <a:cubicBezTo>
                    <a:pt x="8406" y="2202"/>
                    <a:pt x="5704" y="2302"/>
                    <a:pt x="3002" y="2403"/>
                  </a:cubicBezTo>
                  <a:cubicBezTo>
                    <a:pt x="2635" y="2419"/>
                    <a:pt x="2268" y="2419"/>
                    <a:pt x="1901" y="2419"/>
                  </a:cubicBezTo>
                  <a:cubicBezTo>
                    <a:pt x="1535" y="2419"/>
                    <a:pt x="1168" y="2419"/>
                    <a:pt x="801" y="2436"/>
                  </a:cubicBezTo>
                  <a:cubicBezTo>
                    <a:pt x="534" y="2469"/>
                    <a:pt x="267" y="2569"/>
                    <a:pt x="0" y="2636"/>
                  </a:cubicBezTo>
                  <a:cubicBezTo>
                    <a:pt x="601" y="2703"/>
                    <a:pt x="1168" y="2703"/>
                    <a:pt x="1735" y="2703"/>
                  </a:cubicBezTo>
                  <a:cubicBezTo>
                    <a:pt x="3269" y="2669"/>
                    <a:pt x="4837" y="2669"/>
                    <a:pt x="6371" y="2669"/>
                  </a:cubicBezTo>
                  <a:cubicBezTo>
                    <a:pt x="7839" y="2636"/>
                    <a:pt x="9273" y="2536"/>
                    <a:pt x="10741" y="2503"/>
                  </a:cubicBezTo>
                  <a:cubicBezTo>
                    <a:pt x="10875" y="2503"/>
                    <a:pt x="11108" y="2603"/>
                    <a:pt x="11175" y="2703"/>
                  </a:cubicBezTo>
                  <a:cubicBezTo>
                    <a:pt x="11708" y="3403"/>
                    <a:pt x="12209" y="4137"/>
                    <a:pt x="12709" y="4838"/>
                  </a:cubicBezTo>
                  <a:cubicBezTo>
                    <a:pt x="12859" y="5037"/>
                    <a:pt x="13027" y="5255"/>
                    <a:pt x="13228" y="5255"/>
                  </a:cubicBezTo>
                  <a:cubicBezTo>
                    <a:pt x="13296" y="5255"/>
                    <a:pt x="13367" y="5230"/>
                    <a:pt x="13443" y="5171"/>
                  </a:cubicBezTo>
                  <a:cubicBezTo>
                    <a:pt x="13643" y="5038"/>
                    <a:pt x="13777" y="4604"/>
                    <a:pt x="13710" y="4371"/>
                  </a:cubicBezTo>
                  <a:cubicBezTo>
                    <a:pt x="13543" y="3737"/>
                    <a:pt x="13243" y="3136"/>
                    <a:pt x="12976" y="2503"/>
                  </a:cubicBezTo>
                  <a:lnTo>
                    <a:pt x="15378" y="2503"/>
                  </a:lnTo>
                  <a:cubicBezTo>
                    <a:pt x="15545" y="3270"/>
                    <a:pt x="15945" y="3870"/>
                    <a:pt x="16545" y="4337"/>
                  </a:cubicBezTo>
                  <a:cubicBezTo>
                    <a:pt x="16806" y="4546"/>
                    <a:pt x="17046" y="4897"/>
                    <a:pt x="17378" y="4897"/>
                  </a:cubicBezTo>
                  <a:cubicBezTo>
                    <a:pt x="17471" y="4897"/>
                    <a:pt x="17570" y="4870"/>
                    <a:pt x="17679" y="4804"/>
                  </a:cubicBezTo>
                  <a:cubicBezTo>
                    <a:pt x="18013" y="4671"/>
                    <a:pt x="17946" y="4037"/>
                    <a:pt x="17579" y="3437"/>
                  </a:cubicBezTo>
                  <a:cubicBezTo>
                    <a:pt x="17312" y="3003"/>
                    <a:pt x="16946" y="2669"/>
                    <a:pt x="16645" y="2302"/>
                  </a:cubicBezTo>
                  <a:cubicBezTo>
                    <a:pt x="16979" y="2069"/>
                    <a:pt x="17312" y="1869"/>
                    <a:pt x="17646" y="1635"/>
                  </a:cubicBezTo>
                  <a:cubicBezTo>
                    <a:pt x="17946" y="1435"/>
                    <a:pt x="18246" y="1135"/>
                    <a:pt x="18213" y="735"/>
                  </a:cubicBezTo>
                  <a:cubicBezTo>
                    <a:pt x="18184" y="380"/>
                    <a:pt x="17892" y="156"/>
                    <a:pt x="17548" y="156"/>
                  </a:cubicBezTo>
                  <a:cubicBezTo>
                    <a:pt x="17503" y="156"/>
                    <a:pt x="17458" y="160"/>
                    <a:pt x="17413" y="168"/>
                  </a:cubicBezTo>
                  <a:cubicBezTo>
                    <a:pt x="17046" y="268"/>
                    <a:pt x="16712" y="501"/>
                    <a:pt x="16445" y="735"/>
                  </a:cubicBezTo>
                  <a:cubicBezTo>
                    <a:pt x="16145" y="1002"/>
                    <a:pt x="15878" y="1302"/>
                    <a:pt x="15678" y="1635"/>
                  </a:cubicBezTo>
                  <a:cubicBezTo>
                    <a:pt x="15645" y="1702"/>
                    <a:pt x="15645" y="1735"/>
                    <a:pt x="15645" y="1769"/>
                  </a:cubicBezTo>
                  <a:cubicBezTo>
                    <a:pt x="15611" y="1769"/>
                    <a:pt x="15611" y="1802"/>
                    <a:pt x="15611" y="1802"/>
                  </a:cubicBezTo>
                  <a:cubicBezTo>
                    <a:pt x="15545" y="1902"/>
                    <a:pt x="15411" y="2002"/>
                    <a:pt x="15311" y="2002"/>
                  </a:cubicBezTo>
                  <a:cubicBezTo>
                    <a:pt x="14344" y="2036"/>
                    <a:pt x="13376" y="2036"/>
                    <a:pt x="12409" y="2036"/>
                  </a:cubicBezTo>
                  <a:cubicBezTo>
                    <a:pt x="12776" y="1669"/>
                    <a:pt x="13210" y="1368"/>
                    <a:pt x="13543" y="968"/>
                  </a:cubicBezTo>
                  <a:cubicBezTo>
                    <a:pt x="13710" y="768"/>
                    <a:pt x="13677" y="401"/>
                    <a:pt x="13777" y="101"/>
                  </a:cubicBezTo>
                  <a:cubicBezTo>
                    <a:pt x="13443" y="68"/>
                    <a:pt x="13143" y="34"/>
                    <a:pt x="12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6983074" y="680023"/>
              <a:ext cx="809654" cy="266620"/>
            </a:xfrm>
            <a:custGeom>
              <a:avLst/>
              <a:gdLst/>
              <a:ahLst/>
              <a:cxnLst/>
              <a:rect l="l" t="t" r="r" b="b"/>
              <a:pathLst>
                <a:path w="16145" h="5309" extrusionOk="0">
                  <a:moveTo>
                    <a:pt x="667" y="1168"/>
                  </a:moveTo>
                  <a:lnTo>
                    <a:pt x="1601" y="2569"/>
                  </a:lnTo>
                  <a:cubicBezTo>
                    <a:pt x="1568" y="2603"/>
                    <a:pt x="1534" y="2636"/>
                    <a:pt x="1468" y="2670"/>
                  </a:cubicBezTo>
                  <a:cubicBezTo>
                    <a:pt x="867" y="2403"/>
                    <a:pt x="600" y="1902"/>
                    <a:pt x="534" y="1269"/>
                  </a:cubicBezTo>
                  <a:cubicBezTo>
                    <a:pt x="567" y="1235"/>
                    <a:pt x="634" y="1202"/>
                    <a:pt x="667" y="1168"/>
                  </a:cubicBezTo>
                  <a:close/>
                  <a:moveTo>
                    <a:pt x="4170" y="601"/>
                  </a:moveTo>
                  <a:cubicBezTo>
                    <a:pt x="4870" y="902"/>
                    <a:pt x="5471" y="1936"/>
                    <a:pt x="5437" y="2670"/>
                  </a:cubicBezTo>
                  <a:cubicBezTo>
                    <a:pt x="4803" y="2036"/>
                    <a:pt x="4403" y="1402"/>
                    <a:pt x="4170" y="601"/>
                  </a:cubicBezTo>
                  <a:close/>
                  <a:moveTo>
                    <a:pt x="1835" y="3470"/>
                  </a:moveTo>
                  <a:lnTo>
                    <a:pt x="1835" y="3470"/>
                  </a:lnTo>
                  <a:cubicBezTo>
                    <a:pt x="1742" y="4182"/>
                    <a:pt x="1448" y="4578"/>
                    <a:pt x="979" y="4578"/>
                  </a:cubicBezTo>
                  <a:cubicBezTo>
                    <a:pt x="943" y="4578"/>
                    <a:pt x="906" y="4576"/>
                    <a:pt x="867" y="4571"/>
                  </a:cubicBezTo>
                  <a:cubicBezTo>
                    <a:pt x="1201" y="4204"/>
                    <a:pt x="1501" y="3837"/>
                    <a:pt x="1835" y="3470"/>
                  </a:cubicBezTo>
                  <a:close/>
                  <a:moveTo>
                    <a:pt x="5204" y="3737"/>
                  </a:moveTo>
                  <a:cubicBezTo>
                    <a:pt x="5270" y="3770"/>
                    <a:pt x="5304" y="3804"/>
                    <a:pt x="5371" y="3837"/>
                  </a:cubicBezTo>
                  <a:cubicBezTo>
                    <a:pt x="5170" y="4171"/>
                    <a:pt x="4970" y="4471"/>
                    <a:pt x="4737" y="4804"/>
                  </a:cubicBezTo>
                  <a:lnTo>
                    <a:pt x="4570" y="4704"/>
                  </a:lnTo>
                  <a:cubicBezTo>
                    <a:pt x="4770" y="4371"/>
                    <a:pt x="5004" y="4037"/>
                    <a:pt x="5204" y="3737"/>
                  </a:cubicBezTo>
                  <a:close/>
                  <a:moveTo>
                    <a:pt x="4103" y="1"/>
                  </a:moveTo>
                  <a:cubicBezTo>
                    <a:pt x="4029" y="1"/>
                    <a:pt x="3958" y="12"/>
                    <a:pt x="3903" y="34"/>
                  </a:cubicBezTo>
                  <a:cubicBezTo>
                    <a:pt x="3803" y="101"/>
                    <a:pt x="3703" y="435"/>
                    <a:pt x="3736" y="601"/>
                  </a:cubicBezTo>
                  <a:cubicBezTo>
                    <a:pt x="3903" y="1068"/>
                    <a:pt x="4103" y="1535"/>
                    <a:pt x="4336" y="2002"/>
                  </a:cubicBezTo>
                  <a:cubicBezTo>
                    <a:pt x="4437" y="2236"/>
                    <a:pt x="4603" y="2403"/>
                    <a:pt x="4737" y="2670"/>
                  </a:cubicBezTo>
                  <a:cubicBezTo>
                    <a:pt x="4225" y="2670"/>
                    <a:pt x="3729" y="2655"/>
                    <a:pt x="3237" y="2655"/>
                  </a:cubicBezTo>
                  <a:cubicBezTo>
                    <a:pt x="2991" y="2655"/>
                    <a:pt x="2746" y="2658"/>
                    <a:pt x="2502" y="2670"/>
                  </a:cubicBezTo>
                  <a:cubicBezTo>
                    <a:pt x="2335" y="2670"/>
                    <a:pt x="2135" y="2770"/>
                    <a:pt x="1868" y="2836"/>
                  </a:cubicBezTo>
                  <a:cubicBezTo>
                    <a:pt x="1935" y="2002"/>
                    <a:pt x="1468" y="1335"/>
                    <a:pt x="901" y="768"/>
                  </a:cubicBezTo>
                  <a:cubicBezTo>
                    <a:pt x="781" y="649"/>
                    <a:pt x="529" y="529"/>
                    <a:pt x="405" y="529"/>
                  </a:cubicBezTo>
                  <a:cubicBezTo>
                    <a:pt x="390" y="529"/>
                    <a:pt x="378" y="531"/>
                    <a:pt x="367" y="535"/>
                  </a:cubicBezTo>
                  <a:cubicBezTo>
                    <a:pt x="200" y="635"/>
                    <a:pt x="100" y="902"/>
                    <a:pt x="33" y="1102"/>
                  </a:cubicBezTo>
                  <a:cubicBezTo>
                    <a:pt x="0" y="1235"/>
                    <a:pt x="100" y="1435"/>
                    <a:pt x="133" y="1602"/>
                  </a:cubicBezTo>
                  <a:cubicBezTo>
                    <a:pt x="300" y="2336"/>
                    <a:pt x="767" y="2836"/>
                    <a:pt x="1434" y="3203"/>
                  </a:cubicBezTo>
                  <a:cubicBezTo>
                    <a:pt x="1134" y="3570"/>
                    <a:pt x="834" y="3870"/>
                    <a:pt x="600" y="4237"/>
                  </a:cubicBezTo>
                  <a:cubicBezTo>
                    <a:pt x="500" y="4437"/>
                    <a:pt x="467" y="4838"/>
                    <a:pt x="600" y="4938"/>
                  </a:cubicBezTo>
                  <a:cubicBezTo>
                    <a:pt x="692" y="5052"/>
                    <a:pt x="892" y="5103"/>
                    <a:pt x="1084" y="5103"/>
                  </a:cubicBezTo>
                  <a:cubicBezTo>
                    <a:pt x="1173" y="5103"/>
                    <a:pt x="1260" y="5092"/>
                    <a:pt x="1334" y="5071"/>
                  </a:cubicBezTo>
                  <a:cubicBezTo>
                    <a:pt x="1601" y="5005"/>
                    <a:pt x="1868" y="4771"/>
                    <a:pt x="2001" y="4538"/>
                  </a:cubicBezTo>
                  <a:cubicBezTo>
                    <a:pt x="2268" y="4104"/>
                    <a:pt x="2468" y="3604"/>
                    <a:pt x="2702" y="3137"/>
                  </a:cubicBezTo>
                  <a:lnTo>
                    <a:pt x="5204" y="3137"/>
                  </a:lnTo>
                  <a:cubicBezTo>
                    <a:pt x="4904" y="3470"/>
                    <a:pt x="4603" y="3770"/>
                    <a:pt x="4370" y="4104"/>
                  </a:cubicBezTo>
                  <a:cubicBezTo>
                    <a:pt x="4070" y="4571"/>
                    <a:pt x="4103" y="5105"/>
                    <a:pt x="4370" y="5238"/>
                  </a:cubicBezTo>
                  <a:cubicBezTo>
                    <a:pt x="4469" y="5288"/>
                    <a:pt x="4558" y="5309"/>
                    <a:pt x="4639" y="5309"/>
                  </a:cubicBezTo>
                  <a:cubicBezTo>
                    <a:pt x="4938" y="5309"/>
                    <a:pt x="5127" y="5022"/>
                    <a:pt x="5337" y="4838"/>
                  </a:cubicBezTo>
                  <a:cubicBezTo>
                    <a:pt x="5504" y="4704"/>
                    <a:pt x="5604" y="4538"/>
                    <a:pt x="5704" y="4337"/>
                  </a:cubicBezTo>
                  <a:cubicBezTo>
                    <a:pt x="5838" y="3937"/>
                    <a:pt x="5971" y="3537"/>
                    <a:pt x="6104" y="3137"/>
                  </a:cubicBezTo>
                  <a:cubicBezTo>
                    <a:pt x="6505" y="3137"/>
                    <a:pt x="6920" y="3122"/>
                    <a:pt x="7330" y="3122"/>
                  </a:cubicBezTo>
                  <a:cubicBezTo>
                    <a:pt x="7535" y="3122"/>
                    <a:pt x="7739" y="3125"/>
                    <a:pt x="7939" y="3137"/>
                  </a:cubicBezTo>
                  <a:cubicBezTo>
                    <a:pt x="10508" y="3170"/>
                    <a:pt x="13043" y="3237"/>
                    <a:pt x="15578" y="3270"/>
                  </a:cubicBezTo>
                  <a:cubicBezTo>
                    <a:pt x="15778" y="3270"/>
                    <a:pt x="15945" y="3070"/>
                    <a:pt x="16145" y="3003"/>
                  </a:cubicBezTo>
                  <a:cubicBezTo>
                    <a:pt x="15945" y="2936"/>
                    <a:pt x="15778" y="2836"/>
                    <a:pt x="15578" y="2836"/>
                  </a:cubicBezTo>
                  <a:cubicBezTo>
                    <a:pt x="14510" y="2836"/>
                    <a:pt x="13410" y="2870"/>
                    <a:pt x="12342" y="2870"/>
                  </a:cubicBezTo>
                  <a:cubicBezTo>
                    <a:pt x="10407" y="2836"/>
                    <a:pt x="8506" y="2736"/>
                    <a:pt x="6605" y="2703"/>
                  </a:cubicBezTo>
                  <a:cubicBezTo>
                    <a:pt x="6104" y="2703"/>
                    <a:pt x="5904" y="2569"/>
                    <a:pt x="5804" y="2069"/>
                  </a:cubicBezTo>
                  <a:cubicBezTo>
                    <a:pt x="5671" y="1235"/>
                    <a:pt x="5170" y="601"/>
                    <a:pt x="4503" y="134"/>
                  </a:cubicBezTo>
                  <a:cubicBezTo>
                    <a:pt x="4414" y="45"/>
                    <a:pt x="4251" y="1"/>
                    <a:pt x="4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3374556" y="4171469"/>
              <a:ext cx="690588" cy="292012"/>
            </a:xfrm>
            <a:custGeom>
              <a:avLst/>
              <a:gdLst/>
              <a:ahLst/>
              <a:cxnLst/>
              <a:rect l="l" t="t" r="r" b="b"/>
              <a:pathLst>
                <a:path w="13744" h="5821" extrusionOk="0">
                  <a:moveTo>
                    <a:pt x="7539" y="597"/>
                  </a:moveTo>
                  <a:cubicBezTo>
                    <a:pt x="7572" y="630"/>
                    <a:pt x="7606" y="663"/>
                    <a:pt x="7672" y="730"/>
                  </a:cubicBezTo>
                  <a:cubicBezTo>
                    <a:pt x="7272" y="1197"/>
                    <a:pt x="6905" y="1664"/>
                    <a:pt x="6505" y="2131"/>
                  </a:cubicBezTo>
                  <a:cubicBezTo>
                    <a:pt x="6505" y="1364"/>
                    <a:pt x="7038" y="997"/>
                    <a:pt x="7539" y="597"/>
                  </a:cubicBezTo>
                  <a:close/>
                  <a:moveTo>
                    <a:pt x="12993" y="883"/>
                  </a:moveTo>
                  <a:cubicBezTo>
                    <a:pt x="13046" y="883"/>
                    <a:pt x="13096" y="888"/>
                    <a:pt x="13143" y="897"/>
                  </a:cubicBezTo>
                  <a:cubicBezTo>
                    <a:pt x="12376" y="1531"/>
                    <a:pt x="11842" y="2398"/>
                    <a:pt x="10708" y="2431"/>
                  </a:cubicBezTo>
                  <a:cubicBezTo>
                    <a:pt x="11050" y="1715"/>
                    <a:pt x="12263" y="883"/>
                    <a:pt x="12993" y="883"/>
                  </a:cubicBezTo>
                  <a:close/>
                  <a:moveTo>
                    <a:pt x="10207" y="2898"/>
                  </a:moveTo>
                  <a:cubicBezTo>
                    <a:pt x="10674" y="3565"/>
                    <a:pt x="11108" y="4266"/>
                    <a:pt x="11575" y="4933"/>
                  </a:cubicBezTo>
                  <a:cubicBezTo>
                    <a:pt x="11508" y="4966"/>
                    <a:pt x="11442" y="5000"/>
                    <a:pt x="11375" y="5066"/>
                  </a:cubicBezTo>
                  <a:cubicBezTo>
                    <a:pt x="10941" y="4366"/>
                    <a:pt x="10508" y="3665"/>
                    <a:pt x="10074" y="2998"/>
                  </a:cubicBezTo>
                  <a:lnTo>
                    <a:pt x="10207" y="2898"/>
                  </a:lnTo>
                  <a:close/>
                  <a:moveTo>
                    <a:pt x="6305" y="3399"/>
                  </a:moveTo>
                  <a:lnTo>
                    <a:pt x="6305" y="3399"/>
                  </a:lnTo>
                  <a:cubicBezTo>
                    <a:pt x="7072" y="3799"/>
                    <a:pt x="7472" y="4399"/>
                    <a:pt x="7572" y="5333"/>
                  </a:cubicBezTo>
                  <a:cubicBezTo>
                    <a:pt x="6605" y="4966"/>
                    <a:pt x="6738" y="3999"/>
                    <a:pt x="6305" y="3399"/>
                  </a:cubicBezTo>
                  <a:close/>
                  <a:moveTo>
                    <a:pt x="7773" y="1"/>
                  </a:moveTo>
                  <a:cubicBezTo>
                    <a:pt x="7706" y="1"/>
                    <a:pt x="7626" y="31"/>
                    <a:pt x="7539" y="96"/>
                  </a:cubicBezTo>
                  <a:cubicBezTo>
                    <a:pt x="6872" y="630"/>
                    <a:pt x="6205" y="1130"/>
                    <a:pt x="6038" y="2031"/>
                  </a:cubicBezTo>
                  <a:cubicBezTo>
                    <a:pt x="6004" y="2331"/>
                    <a:pt x="6038" y="2598"/>
                    <a:pt x="6038" y="3032"/>
                  </a:cubicBezTo>
                  <a:lnTo>
                    <a:pt x="0" y="3032"/>
                  </a:lnTo>
                  <a:cubicBezTo>
                    <a:pt x="0" y="3098"/>
                    <a:pt x="0" y="3198"/>
                    <a:pt x="0" y="3265"/>
                  </a:cubicBezTo>
                  <a:lnTo>
                    <a:pt x="5604" y="3265"/>
                  </a:lnTo>
                  <a:cubicBezTo>
                    <a:pt x="5971" y="4032"/>
                    <a:pt x="6238" y="4666"/>
                    <a:pt x="6538" y="5267"/>
                  </a:cubicBezTo>
                  <a:cubicBezTo>
                    <a:pt x="6746" y="5605"/>
                    <a:pt x="7157" y="5821"/>
                    <a:pt x="7470" y="5821"/>
                  </a:cubicBezTo>
                  <a:cubicBezTo>
                    <a:pt x="7559" y="5821"/>
                    <a:pt x="7639" y="5804"/>
                    <a:pt x="7706" y="5767"/>
                  </a:cubicBezTo>
                  <a:cubicBezTo>
                    <a:pt x="8173" y="5467"/>
                    <a:pt x="8006" y="5033"/>
                    <a:pt x="7872" y="4699"/>
                  </a:cubicBezTo>
                  <a:cubicBezTo>
                    <a:pt x="7706" y="4232"/>
                    <a:pt x="7439" y="3799"/>
                    <a:pt x="7205" y="3332"/>
                  </a:cubicBezTo>
                  <a:lnTo>
                    <a:pt x="8206" y="3332"/>
                  </a:lnTo>
                  <a:cubicBezTo>
                    <a:pt x="9740" y="3332"/>
                    <a:pt x="9740" y="3365"/>
                    <a:pt x="10508" y="4699"/>
                  </a:cubicBezTo>
                  <a:cubicBezTo>
                    <a:pt x="10708" y="5000"/>
                    <a:pt x="10975" y="5267"/>
                    <a:pt x="11241" y="5467"/>
                  </a:cubicBezTo>
                  <a:cubicBezTo>
                    <a:pt x="11353" y="5556"/>
                    <a:pt x="11508" y="5556"/>
                    <a:pt x="11669" y="5556"/>
                  </a:cubicBezTo>
                  <a:cubicBezTo>
                    <a:pt x="11749" y="5556"/>
                    <a:pt x="11831" y="5556"/>
                    <a:pt x="11909" y="5567"/>
                  </a:cubicBezTo>
                  <a:cubicBezTo>
                    <a:pt x="11875" y="5333"/>
                    <a:pt x="11942" y="5100"/>
                    <a:pt x="11875" y="4900"/>
                  </a:cubicBezTo>
                  <a:cubicBezTo>
                    <a:pt x="11542" y="4299"/>
                    <a:pt x="11141" y="3699"/>
                    <a:pt x="10741" y="2998"/>
                  </a:cubicBezTo>
                  <a:cubicBezTo>
                    <a:pt x="11909" y="2932"/>
                    <a:pt x="12576" y="2098"/>
                    <a:pt x="13310" y="1397"/>
                  </a:cubicBezTo>
                  <a:cubicBezTo>
                    <a:pt x="13576" y="1197"/>
                    <a:pt x="13743" y="863"/>
                    <a:pt x="13510" y="630"/>
                  </a:cubicBezTo>
                  <a:cubicBezTo>
                    <a:pt x="13373" y="465"/>
                    <a:pt x="13077" y="346"/>
                    <a:pt x="12865" y="346"/>
                  </a:cubicBezTo>
                  <a:cubicBezTo>
                    <a:pt x="12820" y="346"/>
                    <a:pt x="12778" y="351"/>
                    <a:pt x="12743" y="363"/>
                  </a:cubicBezTo>
                  <a:cubicBezTo>
                    <a:pt x="11608" y="763"/>
                    <a:pt x="10574" y="1397"/>
                    <a:pt x="10041" y="2531"/>
                  </a:cubicBezTo>
                  <a:cubicBezTo>
                    <a:pt x="9874" y="2898"/>
                    <a:pt x="9674" y="2965"/>
                    <a:pt x="9373" y="2965"/>
                  </a:cubicBezTo>
                  <a:cubicBezTo>
                    <a:pt x="8540" y="2965"/>
                    <a:pt x="7706" y="2965"/>
                    <a:pt x="6872" y="2932"/>
                  </a:cubicBezTo>
                  <a:cubicBezTo>
                    <a:pt x="6738" y="2932"/>
                    <a:pt x="6605" y="2898"/>
                    <a:pt x="6471" y="2865"/>
                  </a:cubicBezTo>
                  <a:cubicBezTo>
                    <a:pt x="6938" y="2264"/>
                    <a:pt x="7372" y="1764"/>
                    <a:pt x="7706" y="1230"/>
                  </a:cubicBezTo>
                  <a:cubicBezTo>
                    <a:pt x="7872" y="997"/>
                    <a:pt x="7939" y="663"/>
                    <a:pt x="7972" y="330"/>
                  </a:cubicBezTo>
                  <a:cubicBezTo>
                    <a:pt x="7995" y="128"/>
                    <a:pt x="7912" y="1"/>
                    <a:pt x="7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6868770" y="4214319"/>
              <a:ext cx="955710" cy="226943"/>
            </a:xfrm>
            <a:custGeom>
              <a:avLst/>
              <a:gdLst/>
              <a:ahLst/>
              <a:cxnLst/>
              <a:rect l="l" t="t" r="r" b="b"/>
              <a:pathLst>
                <a:path w="19048" h="4504" extrusionOk="0">
                  <a:moveTo>
                    <a:pt x="601" y="634"/>
                  </a:moveTo>
                  <a:cubicBezTo>
                    <a:pt x="901" y="1001"/>
                    <a:pt x="1168" y="1335"/>
                    <a:pt x="1435" y="1702"/>
                  </a:cubicBezTo>
                  <a:cubicBezTo>
                    <a:pt x="1402" y="1735"/>
                    <a:pt x="1368" y="1768"/>
                    <a:pt x="1302" y="1835"/>
                  </a:cubicBezTo>
                  <a:cubicBezTo>
                    <a:pt x="1001" y="1468"/>
                    <a:pt x="735" y="1135"/>
                    <a:pt x="434" y="768"/>
                  </a:cubicBezTo>
                  <a:lnTo>
                    <a:pt x="601" y="634"/>
                  </a:lnTo>
                  <a:close/>
                  <a:moveTo>
                    <a:pt x="5471" y="2502"/>
                  </a:moveTo>
                  <a:cubicBezTo>
                    <a:pt x="5505" y="2536"/>
                    <a:pt x="5571" y="2569"/>
                    <a:pt x="5638" y="2602"/>
                  </a:cubicBezTo>
                  <a:cubicBezTo>
                    <a:pt x="5405" y="2969"/>
                    <a:pt x="5171" y="3336"/>
                    <a:pt x="4938" y="3703"/>
                  </a:cubicBezTo>
                  <a:cubicBezTo>
                    <a:pt x="4904" y="3670"/>
                    <a:pt x="4871" y="3636"/>
                    <a:pt x="4804" y="3603"/>
                  </a:cubicBezTo>
                  <a:cubicBezTo>
                    <a:pt x="4971" y="3203"/>
                    <a:pt x="5004" y="2702"/>
                    <a:pt x="5471" y="2502"/>
                  </a:cubicBezTo>
                  <a:close/>
                  <a:moveTo>
                    <a:pt x="1569" y="2836"/>
                  </a:moveTo>
                  <a:lnTo>
                    <a:pt x="1569" y="2836"/>
                  </a:lnTo>
                  <a:cubicBezTo>
                    <a:pt x="1402" y="3303"/>
                    <a:pt x="1402" y="3870"/>
                    <a:pt x="801" y="4237"/>
                  </a:cubicBezTo>
                  <a:cubicBezTo>
                    <a:pt x="701" y="3470"/>
                    <a:pt x="1102" y="3103"/>
                    <a:pt x="1569" y="2836"/>
                  </a:cubicBezTo>
                  <a:close/>
                  <a:moveTo>
                    <a:pt x="4104" y="0"/>
                  </a:moveTo>
                  <a:cubicBezTo>
                    <a:pt x="4070" y="234"/>
                    <a:pt x="3937" y="501"/>
                    <a:pt x="4004" y="701"/>
                  </a:cubicBezTo>
                  <a:cubicBezTo>
                    <a:pt x="4237" y="1168"/>
                    <a:pt x="4571" y="1602"/>
                    <a:pt x="4871" y="2069"/>
                  </a:cubicBezTo>
                  <a:cubicBezTo>
                    <a:pt x="4037" y="2069"/>
                    <a:pt x="3136" y="2069"/>
                    <a:pt x="2236" y="2035"/>
                  </a:cubicBezTo>
                  <a:cubicBezTo>
                    <a:pt x="2102" y="2035"/>
                    <a:pt x="1902" y="1835"/>
                    <a:pt x="1802" y="1702"/>
                  </a:cubicBezTo>
                  <a:cubicBezTo>
                    <a:pt x="1435" y="1235"/>
                    <a:pt x="1102" y="701"/>
                    <a:pt x="735" y="234"/>
                  </a:cubicBezTo>
                  <a:cubicBezTo>
                    <a:pt x="670" y="169"/>
                    <a:pt x="522" y="132"/>
                    <a:pt x="398" y="132"/>
                  </a:cubicBezTo>
                  <a:cubicBezTo>
                    <a:pt x="330" y="132"/>
                    <a:pt x="270" y="144"/>
                    <a:pt x="234" y="167"/>
                  </a:cubicBezTo>
                  <a:cubicBezTo>
                    <a:pt x="134" y="301"/>
                    <a:pt x="1" y="534"/>
                    <a:pt x="67" y="701"/>
                  </a:cubicBezTo>
                  <a:cubicBezTo>
                    <a:pt x="168" y="1034"/>
                    <a:pt x="334" y="1368"/>
                    <a:pt x="568" y="1635"/>
                  </a:cubicBezTo>
                  <a:cubicBezTo>
                    <a:pt x="801" y="1935"/>
                    <a:pt x="1102" y="2169"/>
                    <a:pt x="1302" y="2335"/>
                  </a:cubicBezTo>
                  <a:cubicBezTo>
                    <a:pt x="968" y="2869"/>
                    <a:pt x="635" y="3269"/>
                    <a:pt x="434" y="3736"/>
                  </a:cubicBezTo>
                  <a:cubicBezTo>
                    <a:pt x="334" y="3903"/>
                    <a:pt x="368" y="4303"/>
                    <a:pt x="501" y="4370"/>
                  </a:cubicBezTo>
                  <a:cubicBezTo>
                    <a:pt x="612" y="4459"/>
                    <a:pt x="798" y="4504"/>
                    <a:pt x="978" y="4504"/>
                  </a:cubicBezTo>
                  <a:cubicBezTo>
                    <a:pt x="1068" y="4504"/>
                    <a:pt x="1157" y="4492"/>
                    <a:pt x="1235" y="4470"/>
                  </a:cubicBezTo>
                  <a:cubicBezTo>
                    <a:pt x="1402" y="4404"/>
                    <a:pt x="1602" y="4203"/>
                    <a:pt x="1702" y="4003"/>
                  </a:cubicBezTo>
                  <a:cubicBezTo>
                    <a:pt x="1935" y="3536"/>
                    <a:pt x="2102" y="3036"/>
                    <a:pt x="2302" y="2536"/>
                  </a:cubicBezTo>
                  <a:lnTo>
                    <a:pt x="4771" y="2536"/>
                  </a:lnTo>
                  <a:cubicBezTo>
                    <a:pt x="4637" y="3003"/>
                    <a:pt x="4504" y="3436"/>
                    <a:pt x="4437" y="3903"/>
                  </a:cubicBezTo>
                  <a:cubicBezTo>
                    <a:pt x="4404" y="4037"/>
                    <a:pt x="4537" y="4270"/>
                    <a:pt x="4637" y="4337"/>
                  </a:cubicBezTo>
                  <a:cubicBezTo>
                    <a:pt x="4660" y="4343"/>
                    <a:pt x="4687" y="4345"/>
                    <a:pt x="4716" y="4345"/>
                  </a:cubicBezTo>
                  <a:cubicBezTo>
                    <a:pt x="4858" y="4345"/>
                    <a:pt x="5055" y="4281"/>
                    <a:pt x="5138" y="4170"/>
                  </a:cubicBezTo>
                  <a:cubicBezTo>
                    <a:pt x="5438" y="3836"/>
                    <a:pt x="5738" y="3470"/>
                    <a:pt x="5905" y="3036"/>
                  </a:cubicBezTo>
                  <a:cubicBezTo>
                    <a:pt x="6105" y="2569"/>
                    <a:pt x="6372" y="2502"/>
                    <a:pt x="6806" y="2502"/>
                  </a:cubicBezTo>
                  <a:lnTo>
                    <a:pt x="18414" y="2502"/>
                  </a:lnTo>
                  <a:cubicBezTo>
                    <a:pt x="18614" y="2502"/>
                    <a:pt x="18848" y="2369"/>
                    <a:pt x="19048" y="2269"/>
                  </a:cubicBezTo>
                  <a:cubicBezTo>
                    <a:pt x="18848" y="2202"/>
                    <a:pt x="18614" y="2069"/>
                    <a:pt x="18414" y="2069"/>
                  </a:cubicBezTo>
                  <a:lnTo>
                    <a:pt x="6472" y="2069"/>
                  </a:lnTo>
                  <a:cubicBezTo>
                    <a:pt x="5605" y="2069"/>
                    <a:pt x="5638" y="2069"/>
                    <a:pt x="5371" y="1268"/>
                  </a:cubicBezTo>
                  <a:cubicBezTo>
                    <a:pt x="5238" y="901"/>
                    <a:pt x="5004" y="501"/>
                    <a:pt x="4737" y="201"/>
                  </a:cubicBezTo>
                  <a:cubicBezTo>
                    <a:pt x="4637" y="67"/>
                    <a:pt x="4337" y="67"/>
                    <a:pt x="4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6298837" y="789528"/>
              <a:ext cx="84141" cy="77764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6076579" y="79111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6530620" y="781592"/>
              <a:ext cx="55565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6721127" y="792702"/>
              <a:ext cx="52390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5674927" y="776832"/>
              <a:ext cx="55564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5865434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5033554" y="78794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4811296" y="79111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5265337" y="780006"/>
              <a:ext cx="53977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5455844" y="792702"/>
              <a:ext cx="52389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4409643" y="776832"/>
              <a:ext cx="55565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4600150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6173420" y="429367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5951162" y="429684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6405203" y="4287322"/>
              <a:ext cx="55564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6595710" y="4298431"/>
              <a:ext cx="53977" cy="58720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5549509" y="4282561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5740016" y="4295257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4908136" y="4293670"/>
              <a:ext cx="84141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4685878" y="429684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5139920" y="4285735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9" name="Google Shape;1179;p39"/>
            <p:cNvSpPr/>
            <p:nvPr/>
          </p:nvSpPr>
          <p:spPr>
            <a:xfrm>
              <a:off x="5330426" y="4298431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4284227" y="4282561"/>
              <a:ext cx="55564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4474733" y="4293670"/>
              <a:ext cx="53977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339971" name="Google Shape;1182;p39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4" t="18671" r="2953" b="7001"/>
          <a:stretch>
            <a:fillRect/>
          </a:stretch>
        </p:blipFill>
        <p:spPr bwMode="auto">
          <a:xfrm>
            <a:off x="891951" y="1661014"/>
            <a:ext cx="3558116" cy="378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1864" y="12403"/>
            <a:ext cx="7840136" cy="6858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18193"/>
            <a:ext cx="2234343" cy="36258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5541" y="2785678"/>
            <a:ext cx="2178802" cy="61324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38651" y="440878"/>
            <a:ext cx="739703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spcAft>
                <a:spcPts val="0"/>
              </a:spcAft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trìu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mến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nghiêm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lọc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trọn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vẹn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đẽ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minh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giàu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tin,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luôn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thủy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phóng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khoáng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lãng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mạn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… 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đằng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vần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ta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gắn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nặng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trân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33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970" name="Google Shape;1151;p39"/>
          <p:cNvGrpSpPr>
            <a:grpSpLocks/>
          </p:cNvGrpSpPr>
          <p:nvPr/>
        </p:nvGrpSpPr>
        <p:grpSpPr bwMode="auto">
          <a:xfrm>
            <a:off x="4406900" y="905934"/>
            <a:ext cx="6064251" cy="5046133"/>
            <a:chOff x="3304703" y="680023"/>
            <a:chExt cx="4548353" cy="3783458"/>
          </a:xfrm>
        </p:grpSpPr>
        <p:sp>
          <p:nvSpPr>
            <p:cNvPr id="1152" name="Google Shape;1152;p39"/>
            <p:cNvSpPr/>
            <p:nvPr/>
          </p:nvSpPr>
          <p:spPr>
            <a:xfrm>
              <a:off x="7802254" y="849835"/>
              <a:ext cx="50802" cy="3447010"/>
            </a:xfrm>
            <a:custGeom>
              <a:avLst/>
              <a:gdLst/>
              <a:ahLst/>
              <a:cxnLst/>
              <a:rect l="l" t="t" r="r" b="b"/>
              <a:pathLst>
                <a:path w="1001" h="68716" extrusionOk="0">
                  <a:moveTo>
                    <a:pt x="334" y="0"/>
                  </a:moveTo>
                  <a:cubicBezTo>
                    <a:pt x="234" y="600"/>
                    <a:pt x="200" y="1168"/>
                    <a:pt x="234" y="1768"/>
                  </a:cubicBezTo>
                  <a:cubicBezTo>
                    <a:pt x="334" y="3836"/>
                    <a:pt x="534" y="5904"/>
                    <a:pt x="567" y="8006"/>
                  </a:cubicBezTo>
                  <a:cubicBezTo>
                    <a:pt x="634" y="10441"/>
                    <a:pt x="567" y="12909"/>
                    <a:pt x="534" y="15378"/>
                  </a:cubicBezTo>
                  <a:cubicBezTo>
                    <a:pt x="434" y="21082"/>
                    <a:pt x="300" y="26752"/>
                    <a:pt x="234" y="32457"/>
                  </a:cubicBezTo>
                  <a:cubicBezTo>
                    <a:pt x="200" y="36293"/>
                    <a:pt x="234" y="40162"/>
                    <a:pt x="200" y="43998"/>
                  </a:cubicBezTo>
                  <a:cubicBezTo>
                    <a:pt x="167" y="49068"/>
                    <a:pt x="67" y="54139"/>
                    <a:pt x="33" y="59209"/>
                  </a:cubicBezTo>
                  <a:cubicBezTo>
                    <a:pt x="0" y="61177"/>
                    <a:pt x="0" y="63145"/>
                    <a:pt x="33" y="65113"/>
                  </a:cubicBezTo>
                  <a:cubicBezTo>
                    <a:pt x="33" y="66081"/>
                    <a:pt x="67" y="67048"/>
                    <a:pt x="100" y="68049"/>
                  </a:cubicBezTo>
                  <a:cubicBezTo>
                    <a:pt x="100" y="68282"/>
                    <a:pt x="267" y="68516"/>
                    <a:pt x="334" y="68716"/>
                  </a:cubicBezTo>
                  <a:lnTo>
                    <a:pt x="534" y="68716"/>
                  </a:lnTo>
                  <a:cubicBezTo>
                    <a:pt x="567" y="68416"/>
                    <a:pt x="667" y="68115"/>
                    <a:pt x="634" y="67849"/>
                  </a:cubicBezTo>
                  <a:cubicBezTo>
                    <a:pt x="600" y="65847"/>
                    <a:pt x="500" y="63846"/>
                    <a:pt x="500" y="61844"/>
                  </a:cubicBezTo>
                  <a:cubicBezTo>
                    <a:pt x="534" y="57808"/>
                    <a:pt x="634" y="53772"/>
                    <a:pt x="667" y="49736"/>
                  </a:cubicBezTo>
                  <a:cubicBezTo>
                    <a:pt x="701" y="45633"/>
                    <a:pt x="667" y="41496"/>
                    <a:pt x="701" y="37393"/>
                  </a:cubicBezTo>
                  <a:cubicBezTo>
                    <a:pt x="767" y="33157"/>
                    <a:pt x="901" y="28887"/>
                    <a:pt x="934" y="24651"/>
                  </a:cubicBezTo>
                  <a:cubicBezTo>
                    <a:pt x="1001" y="20815"/>
                    <a:pt x="1001" y="16979"/>
                    <a:pt x="1001" y="13143"/>
                  </a:cubicBezTo>
                  <a:cubicBezTo>
                    <a:pt x="1001" y="10708"/>
                    <a:pt x="967" y="8273"/>
                    <a:pt x="901" y="5838"/>
                  </a:cubicBezTo>
                  <a:cubicBezTo>
                    <a:pt x="834" y="4203"/>
                    <a:pt x="600" y="2569"/>
                    <a:pt x="434" y="934"/>
                  </a:cubicBezTo>
                  <a:cubicBezTo>
                    <a:pt x="400" y="600"/>
                    <a:pt x="367" y="30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3304703" y="826029"/>
              <a:ext cx="57152" cy="3510490"/>
            </a:xfrm>
            <a:custGeom>
              <a:avLst/>
              <a:gdLst/>
              <a:ahLst/>
              <a:cxnLst/>
              <a:rect l="l" t="t" r="r" b="b"/>
              <a:pathLst>
                <a:path w="1135" h="69984" extrusionOk="0">
                  <a:moveTo>
                    <a:pt x="567" y="0"/>
                  </a:moveTo>
                  <a:lnTo>
                    <a:pt x="567" y="267"/>
                  </a:lnTo>
                  <a:cubicBezTo>
                    <a:pt x="601" y="2135"/>
                    <a:pt x="500" y="4570"/>
                    <a:pt x="500" y="6438"/>
                  </a:cubicBezTo>
                  <a:cubicBezTo>
                    <a:pt x="434" y="11708"/>
                    <a:pt x="0" y="16945"/>
                    <a:pt x="100" y="22183"/>
                  </a:cubicBezTo>
                  <a:cubicBezTo>
                    <a:pt x="234" y="29354"/>
                    <a:pt x="67" y="36526"/>
                    <a:pt x="134" y="43698"/>
                  </a:cubicBezTo>
                  <a:cubicBezTo>
                    <a:pt x="134" y="48568"/>
                    <a:pt x="300" y="53472"/>
                    <a:pt x="400" y="58342"/>
                  </a:cubicBezTo>
                  <a:cubicBezTo>
                    <a:pt x="467" y="62111"/>
                    <a:pt x="567" y="65847"/>
                    <a:pt x="634" y="69583"/>
                  </a:cubicBezTo>
                  <a:cubicBezTo>
                    <a:pt x="667" y="69717"/>
                    <a:pt x="834" y="69850"/>
                    <a:pt x="901" y="69983"/>
                  </a:cubicBezTo>
                  <a:cubicBezTo>
                    <a:pt x="1001" y="69850"/>
                    <a:pt x="1134" y="69717"/>
                    <a:pt x="1134" y="69583"/>
                  </a:cubicBezTo>
                  <a:cubicBezTo>
                    <a:pt x="1134" y="67849"/>
                    <a:pt x="1101" y="66081"/>
                    <a:pt x="1068" y="64313"/>
                  </a:cubicBezTo>
                  <a:cubicBezTo>
                    <a:pt x="1034" y="62278"/>
                    <a:pt x="967" y="60276"/>
                    <a:pt x="934" y="58242"/>
                  </a:cubicBezTo>
                  <a:cubicBezTo>
                    <a:pt x="834" y="53305"/>
                    <a:pt x="734" y="48368"/>
                    <a:pt x="667" y="43398"/>
                  </a:cubicBezTo>
                  <a:cubicBezTo>
                    <a:pt x="634" y="40562"/>
                    <a:pt x="634" y="37727"/>
                    <a:pt x="634" y="34892"/>
                  </a:cubicBezTo>
                  <a:cubicBezTo>
                    <a:pt x="634" y="30622"/>
                    <a:pt x="634" y="26352"/>
                    <a:pt x="634" y="22082"/>
                  </a:cubicBezTo>
                  <a:cubicBezTo>
                    <a:pt x="634" y="19147"/>
                    <a:pt x="634" y="16212"/>
                    <a:pt x="701" y="13243"/>
                  </a:cubicBezTo>
                  <a:cubicBezTo>
                    <a:pt x="767" y="9840"/>
                    <a:pt x="1101" y="6471"/>
                    <a:pt x="867" y="3069"/>
                  </a:cubicBezTo>
                  <a:cubicBezTo>
                    <a:pt x="801" y="2235"/>
                    <a:pt x="767" y="834"/>
                    <a:pt x="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3328517" y="692719"/>
              <a:ext cx="914433" cy="265033"/>
            </a:xfrm>
            <a:custGeom>
              <a:avLst/>
              <a:gdLst/>
              <a:ahLst/>
              <a:cxnLst/>
              <a:rect l="l" t="t" r="r" b="b"/>
              <a:pathLst>
                <a:path w="18247" h="5256" extrusionOk="0">
                  <a:moveTo>
                    <a:pt x="13410" y="368"/>
                  </a:moveTo>
                  <a:lnTo>
                    <a:pt x="13410" y="368"/>
                  </a:lnTo>
                  <a:cubicBezTo>
                    <a:pt x="13009" y="1102"/>
                    <a:pt x="12376" y="1469"/>
                    <a:pt x="11742" y="1869"/>
                  </a:cubicBezTo>
                  <a:cubicBezTo>
                    <a:pt x="11875" y="1202"/>
                    <a:pt x="12743" y="401"/>
                    <a:pt x="13410" y="368"/>
                  </a:cubicBezTo>
                  <a:close/>
                  <a:moveTo>
                    <a:pt x="17592" y="563"/>
                  </a:moveTo>
                  <a:cubicBezTo>
                    <a:pt x="17610" y="563"/>
                    <a:pt x="17628" y="564"/>
                    <a:pt x="17646" y="568"/>
                  </a:cubicBezTo>
                  <a:cubicBezTo>
                    <a:pt x="17779" y="601"/>
                    <a:pt x="17813" y="735"/>
                    <a:pt x="17779" y="868"/>
                  </a:cubicBezTo>
                  <a:cubicBezTo>
                    <a:pt x="17746" y="1035"/>
                    <a:pt x="17613" y="1168"/>
                    <a:pt x="17479" y="1268"/>
                  </a:cubicBezTo>
                  <a:cubicBezTo>
                    <a:pt x="17346" y="1335"/>
                    <a:pt x="17212" y="1435"/>
                    <a:pt x="17079" y="1502"/>
                  </a:cubicBezTo>
                  <a:cubicBezTo>
                    <a:pt x="16728" y="1598"/>
                    <a:pt x="16407" y="1938"/>
                    <a:pt x="16001" y="1938"/>
                  </a:cubicBezTo>
                  <a:cubicBezTo>
                    <a:pt x="15982" y="1938"/>
                    <a:pt x="15964" y="1937"/>
                    <a:pt x="15945" y="1936"/>
                  </a:cubicBezTo>
                  <a:cubicBezTo>
                    <a:pt x="15978" y="1902"/>
                    <a:pt x="16012" y="1902"/>
                    <a:pt x="16012" y="1869"/>
                  </a:cubicBezTo>
                  <a:cubicBezTo>
                    <a:pt x="16045" y="1802"/>
                    <a:pt x="16078" y="1769"/>
                    <a:pt x="16112" y="1735"/>
                  </a:cubicBezTo>
                  <a:cubicBezTo>
                    <a:pt x="16312" y="1502"/>
                    <a:pt x="16545" y="1302"/>
                    <a:pt x="16745" y="1068"/>
                  </a:cubicBezTo>
                  <a:lnTo>
                    <a:pt x="16712" y="1068"/>
                  </a:lnTo>
                  <a:cubicBezTo>
                    <a:pt x="16845" y="935"/>
                    <a:pt x="17012" y="835"/>
                    <a:pt x="17179" y="735"/>
                  </a:cubicBezTo>
                  <a:cubicBezTo>
                    <a:pt x="17298" y="675"/>
                    <a:pt x="17444" y="563"/>
                    <a:pt x="17592" y="563"/>
                  </a:cubicBezTo>
                  <a:close/>
                  <a:moveTo>
                    <a:pt x="16012" y="2636"/>
                  </a:moveTo>
                  <a:lnTo>
                    <a:pt x="16012" y="2636"/>
                  </a:lnTo>
                  <a:cubicBezTo>
                    <a:pt x="16812" y="2903"/>
                    <a:pt x="17279" y="3503"/>
                    <a:pt x="17379" y="4237"/>
                  </a:cubicBezTo>
                  <a:cubicBezTo>
                    <a:pt x="16745" y="3970"/>
                    <a:pt x="16212" y="3370"/>
                    <a:pt x="16012" y="2636"/>
                  </a:cubicBezTo>
                  <a:close/>
                  <a:moveTo>
                    <a:pt x="11675" y="2569"/>
                  </a:moveTo>
                  <a:lnTo>
                    <a:pt x="11675" y="2569"/>
                  </a:lnTo>
                  <a:cubicBezTo>
                    <a:pt x="12542" y="2769"/>
                    <a:pt x="13176" y="3603"/>
                    <a:pt x="13176" y="4604"/>
                  </a:cubicBezTo>
                  <a:cubicBezTo>
                    <a:pt x="12642" y="3904"/>
                    <a:pt x="12175" y="3270"/>
                    <a:pt x="11675" y="2569"/>
                  </a:cubicBezTo>
                  <a:close/>
                  <a:moveTo>
                    <a:pt x="12843" y="1"/>
                  </a:moveTo>
                  <a:cubicBezTo>
                    <a:pt x="12743" y="1"/>
                    <a:pt x="12676" y="68"/>
                    <a:pt x="12609" y="101"/>
                  </a:cubicBezTo>
                  <a:cubicBezTo>
                    <a:pt x="11942" y="635"/>
                    <a:pt x="11375" y="1235"/>
                    <a:pt x="11175" y="2102"/>
                  </a:cubicBezTo>
                  <a:lnTo>
                    <a:pt x="11108" y="2102"/>
                  </a:lnTo>
                  <a:cubicBezTo>
                    <a:pt x="8406" y="2202"/>
                    <a:pt x="5704" y="2302"/>
                    <a:pt x="3002" y="2403"/>
                  </a:cubicBezTo>
                  <a:cubicBezTo>
                    <a:pt x="2635" y="2419"/>
                    <a:pt x="2268" y="2419"/>
                    <a:pt x="1901" y="2419"/>
                  </a:cubicBezTo>
                  <a:cubicBezTo>
                    <a:pt x="1535" y="2419"/>
                    <a:pt x="1168" y="2419"/>
                    <a:pt x="801" y="2436"/>
                  </a:cubicBezTo>
                  <a:cubicBezTo>
                    <a:pt x="534" y="2469"/>
                    <a:pt x="267" y="2569"/>
                    <a:pt x="0" y="2636"/>
                  </a:cubicBezTo>
                  <a:cubicBezTo>
                    <a:pt x="601" y="2703"/>
                    <a:pt x="1168" y="2703"/>
                    <a:pt x="1735" y="2703"/>
                  </a:cubicBezTo>
                  <a:cubicBezTo>
                    <a:pt x="3269" y="2669"/>
                    <a:pt x="4837" y="2669"/>
                    <a:pt x="6371" y="2669"/>
                  </a:cubicBezTo>
                  <a:cubicBezTo>
                    <a:pt x="7839" y="2636"/>
                    <a:pt x="9273" y="2536"/>
                    <a:pt x="10741" y="2503"/>
                  </a:cubicBezTo>
                  <a:cubicBezTo>
                    <a:pt x="10875" y="2503"/>
                    <a:pt x="11108" y="2603"/>
                    <a:pt x="11175" y="2703"/>
                  </a:cubicBezTo>
                  <a:cubicBezTo>
                    <a:pt x="11708" y="3403"/>
                    <a:pt x="12209" y="4137"/>
                    <a:pt x="12709" y="4838"/>
                  </a:cubicBezTo>
                  <a:cubicBezTo>
                    <a:pt x="12859" y="5037"/>
                    <a:pt x="13027" y="5255"/>
                    <a:pt x="13228" y="5255"/>
                  </a:cubicBezTo>
                  <a:cubicBezTo>
                    <a:pt x="13296" y="5255"/>
                    <a:pt x="13367" y="5230"/>
                    <a:pt x="13443" y="5171"/>
                  </a:cubicBezTo>
                  <a:cubicBezTo>
                    <a:pt x="13643" y="5038"/>
                    <a:pt x="13777" y="4604"/>
                    <a:pt x="13710" y="4371"/>
                  </a:cubicBezTo>
                  <a:cubicBezTo>
                    <a:pt x="13543" y="3737"/>
                    <a:pt x="13243" y="3136"/>
                    <a:pt x="12976" y="2503"/>
                  </a:cubicBezTo>
                  <a:lnTo>
                    <a:pt x="15378" y="2503"/>
                  </a:lnTo>
                  <a:cubicBezTo>
                    <a:pt x="15545" y="3270"/>
                    <a:pt x="15945" y="3870"/>
                    <a:pt x="16545" y="4337"/>
                  </a:cubicBezTo>
                  <a:cubicBezTo>
                    <a:pt x="16806" y="4546"/>
                    <a:pt x="17046" y="4897"/>
                    <a:pt x="17378" y="4897"/>
                  </a:cubicBezTo>
                  <a:cubicBezTo>
                    <a:pt x="17471" y="4897"/>
                    <a:pt x="17570" y="4870"/>
                    <a:pt x="17679" y="4804"/>
                  </a:cubicBezTo>
                  <a:cubicBezTo>
                    <a:pt x="18013" y="4671"/>
                    <a:pt x="17946" y="4037"/>
                    <a:pt x="17579" y="3437"/>
                  </a:cubicBezTo>
                  <a:cubicBezTo>
                    <a:pt x="17312" y="3003"/>
                    <a:pt x="16946" y="2669"/>
                    <a:pt x="16645" y="2302"/>
                  </a:cubicBezTo>
                  <a:cubicBezTo>
                    <a:pt x="16979" y="2069"/>
                    <a:pt x="17312" y="1869"/>
                    <a:pt x="17646" y="1635"/>
                  </a:cubicBezTo>
                  <a:cubicBezTo>
                    <a:pt x="17946" y="1435"/>
                    <a:pt x="18246" y="1135"/>
                    <a:pt x="18213" y="735"/>
                  </a:cubicBezTo>
                  <a:cubicBezTo>
                    <a:pt x="18184" y="380"/>
                    <a:pt x="17892" y="156"/>
                    <a:pt x="17548" y="156"/>
                  </a:cubicBezTo>
                  <a:cubicBezTo>
                    <a:pt x="17503" y="156"/>
                    <a:pt x="17458" y="160"/>
                    <a:pt x="17413" y="168"/>
                  </a:cubicBezTo>
                  <a:cubicBezTo>
                    <a:pt x="17046" y="268"/>
                    <a:pt x="16712" y="501"/>
                    <a:pt x="16445" y="735"/>
                  </a:cubicBezTo>
                  <a:cubicBezTo>
                    <a:pt x="16145" y="1002"/>
                    <a:pt x="15878" y="1302"/>
                    <a:pt x="15678" y="1635"/>
                  </a:cubicBezTo>
                  <a:cubicBezTo>
                    <a:pt x="15645" y="1702"/>
                    <a:pt x="15645" y="1735"/>
                    <a:pt x="15645" y="1769"/>
                  </a:cubicBezTo>
                  <a:cubicBezTo>
                    <a:pt x="15611" y="1769"/>
                    <a:pt x="15611" y="1802"/>
                    <a:pt x="15611" y="1802"/>
                  </a:cubicBezTo>
                  <a:cubicBezTo>
                    <a:pt x="15545" y="1902"/>
                    <a:pt x="15411" y="2002"/>
                    <a:pt x="15311" y="2002"/>
                  </a:cubicBezTo>
                  <a:cubicBezTo>
                    <a:pt x="14344" y="2036"/>
                    <a:pt x="13376" y="2036"/>
                    <a:pt x="12409" y="2036"/>
                  </a:cubicBezTo>
                  <a:cubicBezTo>
                    <a:pt x="12776" y="1669"/>
                    <a:pt x="13210" y="1368"/>
                    <a:pt x="13543" y="968"/>
                  </a:cubicBezTo>
                  <a:cubicBezTo>
                    <a:pt x="13710" y="768"/>
                    <a:pt x="13677" y="401"/>
                    <a:pt x="13777" y="101"/>
                  </a:cubicBezTo>
                  <a:cubicBezTo>
                    <a:pt x="13443" y="68"/>
                    <a:pt x="13143" y="34"/>
                    <a:pt x="12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6983074" y="680023"/>
              <a:ext cx="809654" cy="266620"/>
            </a:xfrm>
            <a:custGeom>
              <a:avLst/>
              <a:gdLst/>
              <a:ahLst/>
              <a:cxnLst/>
              <a:rect l="l" t="t" r="r" b="b"/>
              <a:pathLst>
                <a:path w="16145" h="5309" extrusionOk="0">
                  <a:moveTo>
                    <a:pt x="667" y="1168"/>
                  </a:moveTo>
                  <a:lnTo>
                    <a:pt x="1601" y="2569"/>
                  </a:lnTo>
                  <a:cubicBezTo>
                    <a:pt x="1568" y="2603"/>
                    <a:pt x="1534" y="2636"/>
                    <a:pt x="1468" y="2670"/>
                  </a:cubicBezTo>
                  <a:cubicBezTo>
                    <a:pt x="867" y="2403"/>
                    <a:pt x="600" y="1902"/>
                    <a:pt x="534" y="1269"/>
                  </a:cubicBezTo>
                  <a:cubicBezTo>
                    <a:pt x="567" y="1235"/>
                    <a:pt x="634" y="1202"/>
                    <a:pt x="667" y="1168"/>
                  </a:cubicBezTo>
                  <a:close/>
                  <a:moveTo>
                    <a:pt x="4170" y="601"/>
                  </a:moveTo>
                  <a:cubicBezTo>
                    <a:pt x="4870" y="902"/>
                    <a:pt x="5471" y="1936"/>
                    <a:pt x="5437" y="2670"/>
                  </a:cubicBezTo>
                  <a:cubicBezTo>
                    <a:pt x="4803" y="2036"/>
                    <a:pt x="4403" y="1402"/>
                    <a:pt x="4170" y="601"/>
                  </a:cubicBezTo>
                  <a:close/>
                  <a:moveTo>
                    <a:pt x="1835" y="3470"/>
                  </a:moveTo>
                  <a:lnTo>
                    <a:pt x="1835" y="3470"/>
                  </a:lnTo>
                  <a:cubicBezTo>
                    <a:pt x="1742" y="4182"/>
                    <a:pt x="1448" y="4578"/>
                    <a:pt x="979" y="4578"/>
                  </a:cubicBezTo>
                  <a:cubicBezTo>
                    <a:pt x="943" y="4578"/>
                    <a:pt x="906" y="4576"/>
                    <a:pt x="867" y="4571"/>
                  </a:cubicBezTo>
                  <a:cubicBezTo>
                    <a:pt x="1201" y="4204"/>
                    <a:pt x="1501" y="3837"/>
                    <a:pt x="1835" y="3470"/>
                  </a:cubicBezTo>
                  <a:close/>
                  <a:moveTo>
                    <a:pt x="5204" y="3737"/>
                  </a:moveTo>
                  <a:cubicBezTo>
                    <a:pt x="5270" y="3770"/>
                    <a:pt x="5304" y="3804"/>
                    <a:pt x="5371" y="3837"/>
                  </a:cubicBezTo>
                  <a:cubicBezTo>
                    <a:pt x="5170" y="4171"/>
                    <a:pt x="4970" y="4471"/>
                    <a:pt x="4737" y="4804"/>
                  </a:cubicBezTo>
                  <a:lnTo>
                    <a:pt x="4570" y="4704"/>
                  </a:lnTo>
                  <a:cubicBezTo>
                    <a:pt x="4770" y="4371"/>
                    <a:pt x="5004" y="4037"/>
                    <a:pt x="5204" y="3737"/>
                  </a:cubicBezTo>
                  <a:close/>
                  <a:moveTo>
                    <a:pt x="4103" y="1"/>
                  </a:moveTo>
                  <a:cubicBezTo>
                    <a:pt x="4029" y="1"/>
                    <a:pt x="3958" y="12"/>
                    <a:pt x="3903" y="34"/>
                  </a:cubicBezTo>
                  <a:cubicBezTo>
                    <a:pt x="3803" y="101"/>
                    <a:pt x="3703" y="435"/>
                    <a:pt x="3736" y="601"/>
                  </a:cubicBezTo>
                  <a:cubicBezTo>
                    <a:pt x="3903" y="1068"/>
                    <a:pt x="4103" y="1535"/>
                    <a:pt x="4336" y="2002"/>
                  </a:cubicBezTo>
                  <a:cubicBezTo>
                    <a:pt x="4437" y="2236"/>
                    <a:pt x="4603" y="2403"/>
                    <a:pt x="4737" y="2670"/>
                  </a:cubicBezTo>
                  <a:cubicBezTo>
                    <a:pt x="4225" y="2670"/>
                    <a:pt x="3729" y="2655"/>
                    <a:pt x="3237" y="2655"/>
                  </a:cubicBezTo>
                  <a:cubicBezTo>
                    <a:pt x="2991" y="2655"/>
                    <a:pt x="2746" y="2658"/>
                    <a:pt x="2502" y="2670"/>
                  </a:cubicBezTo>
                  <a:cubicBezTo>
                    <a:pt x="2335" y="2670"/>
                    <a:pt x="2135" y="2770"/>
                    <a:pt x="1868" y="2836"/>
                  </a:cubicBezTo>
                  <a:cubicBezTo>
                    <a:pt x="1935" y="2002"/>
                    <a:pt x="1468" y="1335"/>
                    <a:pt x="901" y="768"/>
                  </a:cubicBezTo>
                  <a:cubicBezTo>
                    <a:pt x="781" y="649"/>
                    <a:pt x="529" y="529"/>
                    <a:pt x="405" y="529"/>
                  </a:cubicBezTo>
                  <a:cubicBezTo>
                    <a:pt x="390" y="529"/>
                    <a:pt x="378" y="531"/>
                    <a:pt x="367" y="535"/>
                  </a:cubicBezTo>
                  <a:cubicBezTo>
                    <a:pt x="200" y="635"/>
                    <a:pt x="100" y="902"/>
                    <a:pt x="33" y="1102"/>
                  </a:cubicBezTo>
                  <a:cubicBezTo>
                    <a:pt x="0" y="1235"/>
                    <a:pt x="100" y="1435"/>
                    <a:pt x="133" y="1602"/>
                  </a:cubicBezTo>
                  <a:cubicBezTo>
                    <a:pt x="300" y="2336"/>
                    <a:pt x="767" y="2836"/>
                    <a:pt x="1434" y="3203"/>
                  </a:cubicBezTo>
                  <a:cubicBezTo>
                    <a:pt x="1134" y="3570"/>
                    <a:pt x="834" y="3870"/>
                    <a:pt x="600" y="4237"/>
                  </a:cubicBezTo>
                  <a:cubicBezTo>
                    <a:pt x="500" y="4437"/>
                    <a:pt x="467" y="4838"/>
                    <a:pt x="600" y="4938"/>
                  </a:cubicBezTo>
                  <a:cubicBezTo>
                    <a:pt x="692" y="5052"/>
                    <a:pt x="892" y="5103"/>
                    <a:pt x="1084" y="5103"/>
                  </a:cubicBezTo>
                  <a:cubicBezTo>
                    <a:pt x="1173" y="5103"/>
                    <a:pt x="1260" y="5092"/>
                    <a:pt x="1334" y="5071"/>
                  </a:cubicBezTo>
                  <a:cubicBezTo>
                    <a:pt x="1601" y="5005"/>
                    <a:pt x="1868" y="4771"/>
                    <a:pt x="2001" y="4538"/>
                  </a:cubicBezTo>
                  <a:cubicBezTo>
                    <a:pt x="2268" y="4104"/>
                    <a:pt x="2468" y="3604"/>
                    <a:pt x="2702" y="3137"/>
                  </a:cubicBezTo>
                  <a:lnTo>
                    <a:pt x="5204" y="3137"/>
                  </a:lnTo>
                  <a:cubicBezTo>
                    <a:pt x="4904" y="3470"/>
                    <a:pt x="4603" y="3770"/>
                    <a:pt x="4370" y="4104"/>
                  </a:cubicBezTo>
                  <a:cubicBezTo>
                    <a:pt x="4070" y="4571"/>
                    <a:pt x="4103" y="5105"/>
                    <a:pt x="4370" y="5238"/>
                  </a:cubicBezTo>
                  <a:cubicBezTo>
                    <a:pt x="4469" y="5288"/>
                    <a:pt x="4558" y="5309"/>
                    <a:pt x="4639" y="5309"/>
                  </a:cubicBezTo>
                  <a:cubicBezTo>
                    <a:pt x="4938" y="5309"/>
                    <a:pt x="5127" y="5022"/>
                    <a:pt x="5337" y="4838"/>
                  </a:cubicBezTo>
                  <a:cubicBezTo>
                    <a:pt x="5504" y="4704"/>
                    <a:pt x="5604" y="4538"/>
                    <a:pt x="5704" y="4337"/>
                  </a:cubicBezTo>
                  <a:cubicBezTo>
                    <a:pt x="5838" y="3937"/>
                    <a:pt x="5971" y="3537"/>
                    <a:pt x="6104" y="3137"/>
                  </a:cubicBezTo>
                  <a:cubicBezTo>
                    <a:pt x="6505" y="3137"/>
                    <a:pt x="6920" y="3122"/>
                    <a:pt x="7330" y="3122"/>
                  </a:cubicBezTo>
                  <a:cubicBezTo>
                    <a:pt x="7535" y="3122"/>
                    <a:pt x="7739" y="3125"/>
                    <a:pt x="7939" y="3137"/>
                  </a:cubicBezTo>
                  <a:cubicBezTo>
                    <a:pt x="10508" y="3170"/>
                    <a:pt x="13043" y="3237"/>
                    <a:pt x="15578" y="3270"/>
                  </a:cubicBezTo>
                  <a:cubicBezTo>
                    <a:pt x="15778" y="3270"/>
                    <a:pt x="15945" y="3070"/>
                    <a:pt x="16145" y="3003"/>
                  </a:cubicBezTo>
                  <a:cubicBezTo>
                    <a:pt x="15945" y="2936"/>
                    <a:pt x="15778" y="2836"/>
                    <a:pt x="15578" y="2836"/>
                  </a:cubicBezTo>
                  <a:cubicBezTo>
                    <a:pt x="14510" y="2836"/>
                    <a:pt x="13410" y="2870"/>
                    <a:pt x="12342" y="2870"/>
                  </a:cubicBezTo>
                  <a:cubicBezTo>
                    <a:pt x="10407" y="2836"/>
                    <a:pt x="8506" y="2736"/>
                    <a:pt x="6605" y="2703"/>
                  </a:cubicBezTo>
                  <a:cubicBezTo>
                    <a:pt x="6104" y="2703"/>
                    <a:pt x="5904" y="2569"/>
                    <a:pt x="5804" y="2069"/>
                  </a:cubicBezTo>
                  <a:cubicBezTo>
                    <a:pt x="5671" y="1235"/>
                    <a:pt x="5170" y="601"/>
                    <a:pt x="4503" y="134"/>
                  </a:cubicBezTo>
                  <a:cubicBezTo>
                    <a:pt x="4414" y="45"/>
                    <a:pt x="4251" y="1"/>
                    <a:pt x="4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3374556" y="4171469"/>
              <a:ext cx="690588" cy="292012"/>
            </a:xfrm>
            <a:custGeom>
              <a:avLst/>
              <a:gdLst/>
              <a:ahLst/>
              <a:cxnLst/>
              <a:rect l="l" t="t" r="r" b="b"/>
              <a:pathLst>
                <a:path w="13744" h="5821" extrusionOk="0">
                  <a:moveTo>
                    <a:pt x="7539" y="597"/>
                  </a:moveTo>
                  <a:cubicBezTo>
                    <a:pt x="7572" y="630"/>
                    <a:pt x="7606" y="663"/>
                    <a:pt x="7672" y="730"/>
                  </a:cubicBezTo>
                  <a:cubicBezTo>
                    <a:pt x="7272" y="1197"/>
                    <a:pt x="6905" y="1664"/>
                    <a:pt x="6505" y="2131"/>
                  </a:cubicBezTo>
                  <a:cubicBezTo>
                    <a:pt x="6505" y="1364"/>
                    <a:pt x="7038" y="997"/>
                    <a:pt x="7539" y="597"/>
                  </a:cubicBezTo>
                  <a:close/>
                  <a:moveTo>
                    <a:pt x="12993" y="883"/>
                  </a:moveTo>
                  <a:cubicBezTo>
                    <a:pt x="13046" y="883"/>
                    <a:pt x="13096" y="888"/>
                    <a:pt x="13143" y="897"/>
                  </a:cubicBezTo>
                  <a:cubicBezTo>
                    <a:pt x="12376" y="1531"/>
                    <a:pt x="11842" y="2398"/>
                    <a:pt x="10708" y="2431"/>
                  </a:cubicBezTo>
                  <a:cubicBezTo>
                    <a:pt x="11050" y="1715"/>
                    <a:pt x="12263" y="883"/>
                    <a:pt x="12993" y="883"/>
                  </a:cubicBezTo>
                  <a:close/>
                  <a:moveTo>
                    <a:pt x="10207" y="2898"/>
                  </a:moveTo>
                  <a:cubicBezTo>
                    <a:pt x="10674" y="3565"/>
                    <a:pt x="11108" y="4266"/>
                    <a:pt x="11575" y="4933"/>
                  </a:cubicBezTo>
                  <a:cubicBezTo>
                    <a:pt x="11508" y="4966"/>
                    <a:pt x="11442" y="5000"/>
                    <a:pt x="11375" y="5066"/>
                  </a:cubicBezTo>
                  <a:cubicBezTo>
                    <a:pt x="10941" y="4366"/>
                    <a:pt x="10508" y="3665"/>
                    <a:pt x="10074" y="2998"/>
                  </a:cubicBezTo>
                  <a:lnTo>
                    <a:pt x="10207" y="2898"/>
                  </a:lnTo>
                  <a:close/>
                  <a:moveTo>
                    <a:pt x="6305" y="3399"/>
                  </a:moveTo>
                  <a:lnTo>
                    <a:pt x="6305" y="3399"/>
                  </a:lnTo>
                  <a:cubicBezTo>
                    <a:pt x="7072" y="3799"/>
                    <a:pt x="7472" y="4399"/>
                    <a:pt x="7572" y="5333"/>
                  </a:cubicBezTo>
                  <a:cubicBezTo>
                    <a:pt x="6605" y="4966"/>
                    <a:pt x="6738" y="3999"/>
                    <a:pt x="6305" y="3399"/>
                  </a:cubicBezTo>
                  <a:close/>
                  <a:moveTo>
                    <a:pt x="7773" y="1"/>
                  </a:moveTo>
                  <a:cubicBezTo>
                    <a:pt x="7706" y="1"/>
                    <a:pt x="7626" y="31"/>
                    <a:pt x="7539" y="96"/>
                  </a:cubicBezTo>
                  <a:cubicBezTo>
                    <a:pt x="6872" y="630"/>
                    <a:pt x="6205" y="1130"/>
                    <a:pt x="6038" y="2031"/>
                  </a:cubicBezTo>
                  <a:cubicBezTo>
                    <a:pt x="6004" y="2331"/>
                    <a:pt x="6038" y="2598"/>
                    <a:pt x="6038" y="3032"/>
                  </a:cubicBezTo>
                  <a:lnTo>
                    <a:pt x="0" y="3032"/>
                  </a:lnTo>
                  <a:cubicBezTo>
                    <a:pt x="0" y="3098"/>
                    <a:pt x="0" y="3198"/>
                    <a:pt x="0" y="3265"/>
                  </a:cubicBezTo>
                  <a:lnTo>
                    <a:pt x="5604" y="3265"/>
                  </a:lnTo>
                  <a:cubicBezTo>
                    <a:pt x="5971" y="4032"/>
                    <a:pt x="6238" y="4666"/>
                    <a:pt x="6538" y="5267"/>
                  </a:cubicBezTo>
                  <a:cubicBezTo>
                    <a:pt x="6746" y="5605"/>
                    <a:pt x="7157" y="5821"/>
                    <a:pt x="7470" y="5821"/>
                  </a:cubicBezTo>
                  <a:cubicBezTo>
                    <a:pt x="7559" y="5821"/>
                    <a:pt x="7639" y="5804"/>
                    <a:pt x="7706" y="5767"/>
                  </a:cubicBezTo>
                  <a:cubicBezTo>
                    <a:pt x="8173" y="5467"/>
                    <a:pt x="8006" y="5033"/>
                    <a:pt x="7872" y="4699"/>
                  </a:cubicBezTo>
                  <a:cubicBezTo>
                    <a:pt x="7706" y="4232"/>
                    <a:pt x="7439" y="3799"/>
                    <a:pt x="7205" y="3332"/>
                  </a:cubicBezTo>
                  <a:lnTo>
                    <a:pt x="8206" y="3332"/>
                  </a:lnTo>
                  <a:cubicBezTo>
                    <a:pt x="9740" y="3332"/>
                    <a:pt x="9740" y="3365"/>
                    <a:pt x="10508" y="4699"/>
                  </a:cubicBezTo>
                  <a:cubicBezTo>
                    <a:pt x="10708" y="5000"/>
                    <a:pt x="10975" y="5267"/>
                    <a:pt x="11241" y="5467"/>
                  </a:cubicBezTo>
                  <a:cubicBezTo>
                    <a:pt x="11353" y="5556"/>
                    <a:pt x="11508" y="5556"/>
                    <a:pt x="11669" y="5556"/>
                  </a:cubicBezTo>
                  <a:cubicBezTo>
                    <a:pt x="11749" y="5556"/>
                    <a:pt x="11831" y="5556"/>
                    <a:pt x="11909" y="5567"/>
                  </a:cubicBezTo>
                  <a:cubicBezTo>
                    <a:pt x="11875" y="5333"/>
                    <a:pt x="11942" y="5100"/>
                    <a:pt x="11875" y="4900"/>
                  </a:cubicBezTo>
                  <a:cubicBezTo>
                    <a:pt x="11542" y="4299"/>
                    <a:pt x="11141" y="3699"/>
                    <a:pt x="10741" y="2998"/>
                  </a:cubicBezTo>
                  <a:cubicBezTo>
                    <a:pt x="11909" y="2932"/>
                    <a:pt x="12576" y="2098"/>
                    <a:pt x="13310" y="1397"/>
                  </a:cubicBezTo>
                  <a:cubicBezTo>
                    <a:pt x="13576" y="1197"/>
                    <a:pt x="13743" y="863"/>
                    <a:pt x="13510" y="630"/>
                  </a:cubicBezTo>
                  <a:cubicBezTo>
                    <a:pt x="13373" y="465"/>
                    <a:pt x="13077" y="346"/>
                    <a:pt x="12865" y="346"/>
                  </a:cubicBezTo>
                  <a:cubicBezTo>
                    <a:pt x="12820" y="346"/>
                    <a:pt x="12778" y="351"/>
                    <a:pt x="12743" y="363"/>
                  </a:cubicBezTo>
                  <a:cubicBezTo>
                    <a:pt x="11608" y="763"/>
                    <a:pt x="10574" y="1397"/>
                    <a:pt x="10041" y="2531"/>
                  </a:cubicBezTo>
                  <a:cubicBezTo>
                    <a:pt x="9874" y="2898"/>
                    <a:pt x="9674" y="2965"/>
                    <a:pt x="9373" y="2965"/>
                  </a:cubicBezTo>
                  <a:cubicBezTo>
                    <a:pt x="8540" y="2965"/>
                    <a:pt x="7706" y="2965"/>
                    <a:pt x="6872" y="2932"/>
                  </a:cubicBezTo>
                  <a:cubicBezTo>
                    <a:pt x="6738" y="2932"/>
                    <a:pt x="6605" y="2898"/>
                    <a:pt x="6471" y="2865"/>
                  </a:cubicBezTo>
                  <a:cubicBezTo>
                    <a:pt x="6938" y="2264"/>
                    <a:pt x="7372" y="1764"/>
                    <a:pt x="7706" y="1230"/>
                  </a:cubicBezTo>
                  <a:cubicBezTo>
                    <a:pt x="7872" y="997"/>
                    <a:pt x="7939" y="663"/>
                    <a:pt x="7972" y="330"/>
                  </a:cubicBezTo>
                  <a:cubicBezTo>
                    <a:pt x="7995" y="128"/>
                    <a:pt x="7912" y="1"/>
                    <a:pt x="7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6868770" y="4214319"/>
              <a:ext cx="955710" cy="226943"/>
            </a:xfrm>
            <a:custGeom>
              <a:avLst/>
              <a:gdLst/>
              <a:ahLst/>
              <a:cxnLst/>
              <a:rect l="l" t="t" r="r" b="b"/>
              <a:pathLst>
                <a:path w="19048" h="4504" extrusionOk="0">
                  <a:moveTo>
                    <a:pt x="601" y="634"/>
                  </a:moveTo>
                  <a:cubicBezTo>
                    <a:pt x="901" y="1001"/>
                    <a:pt x="1168" y="1335"/>
                    <a:pt x="1435" y="1702"/>
                  </a:cubicBezTo>
                  <a:cubicBezTo>
                    <a:pt x="1402" y="1735"/>
                    <a:pt x="1368" y="1768"/>
                    <a:pt x="1302" y="1835"/>
                  </a:cubicBezTo>
                  <a:cubicBezTo>
                    <a:pt x="1001" y="1468"/>
                    <a:pt x="735" y="1135"/>
                    <a:pt x="434" y="768"/>
                  </a:cubicBezTo>
                  <a:lnTo>
                    <a:pt x="601" y="634"/>
                  </a:lnTo>
                  <a:close/>
                  <a:moveTo>
                    <a:pt x="5471" y="2502"/>
                  </a:moveTo>
                  <a:cubicBezTo>
                    <a:pt x="5505" y="2536"/>
                    <a:pt x="5571" y="2569"/>
                    <a:pt x="5638" y="2602"/>
                  </a:cubicBezTo>
                  <a:cubicBezTo>
                    <a:pt x="5405" y="2969"/>
                    <a:pt x="5171" y="3336"/>
                    <a:pt x="4938" y="3703"/>
                  </a:cubicBezTo>
                  <a:cubicBezTo>
                    <a:pt x="4904" y="3670"/>
                    <a:pt x="4871" y="3636"/>
                    <a:pt x="4804" y="3603"/>
                  </a:cubicBezTo>
                  <a:cubicBezTo>
                    <a:pt x="4971" y="3203"/>
                    <a:pt x="5004" y="2702"/>
                    <a:pt x="5471" y="2502"/>
                  </a:cubicBezTo>
                  <a:close/>
                  <a:moveTo>
                    <a:pt x="1569" y="2836"/>
                  </a:moveTo>
                  <a:lnTo>
                    <a:pt x="1569" y="2836"/>
                  </a:lnTo>
                  <a:cubicBezTo>
                    <a:pt x="1402" y="3303"/>
                    <a:pt x="1402" y="3870"/>
                    <a:pt x="801" y="4237"/>
                  </a:cubicBezTo>
                  <a:cubicBezTo>
                    <a:pt x="701" y="3470"/>
                    <a:pt x="1102" y="3103"/>
                    <a:pt x="1569" y="2836"/>
                  </a:cubicBezTo>
                  <a:close/>
                  <a:moveTo>
                    <a:pt x="4104" y="0"/>
                  </a:moveTo>
                  <a:cubicBezTo>
                    <a:pt x="4070" y="234"/>
                    <a:pt x="3937" y="501"/>
                    <a:pt x="4004" y="701"/>
                  </a:cubicBezTo>
                  <a:cubicBezTo>
                    <a:pt x="4237" y="1168"/>
                    <a:pt x="4571" y="1602"/>
                    <a:pt x="4871" y="2069"/>
                  </a:cubicBezTo>
                  <a:cubicBezTo>
                    <a:pt x="4037" y="2069"/>
                    <a:pt x="3136" y="2069"/>
                    <a:pt x="2236" y="2035"/>
                  </a:cubicBezTo>
                  <a:cubicBezTo>
                    <a:pt x="2102" y="2035"/>
                    <a:pt x="1902" y="1835"/>
                    <a:pt x="1802" y="1702"/>
                  </a:cubicBezTo>
                  <a:cubicBezTo>
                    <a:pt x="1435" y="1235"/>
                    <a:pt x="1102" y="701"/>
                    <a:pt x="735" y="234"/>
                  </a:cubicBezTo>
                  <a:cubicBezTo>
                    <a:pt x="670" y="169"/>
                    <a:pt x="522" y="132"/>
                    <a:pt x="398" y="132"/>
                  </a:cubicBezTo>
                  <a:cubicBezTo>
                    <a:pt x="330" y="132"/>
                    <a:pt x="270" y="144"/>
                    <a:pt x="234" y="167"/>
                  </a:cubicBezTo>
                  <a:cubicBezTo>
                    <a:pt x="134" y="301"/>
                    <a:pt x="1" y="534"/>
                    <a:pt x="67" y="701"/>
                  </a:cubicBezTo>
                  <a:cubicBezTo>
                    <a:pt x="168" y="1034"/>
                    <a:pt x="334" y="1368"/>
                    <a:pt x="568" y="1635"/>
                  </a:cubicBezTo>
                  <a:cubicBezTo>
                    <a:pt x="801" y="1935"/>
                    <a:pt x="1102" y="2169"/>
                    <a:pt x="1302" y="2335"/>
                  </a:cubicBezTo>
                  <a:cubicBezTo>
                    <a:pt x="968" y="2869"/>
                    <a:pt x="635" y="3269"/>
                    <a:pt x="434" y="3736"/>
                  </a:cubicBezTo>
                  <a:cubicBezTo>
                    <a:pt x="334" y="3903"/>
                    <a:pt x="368" y="4303"/>
                    <a:pt x="501" y="4370"/>
                  </a:cubicBezTo>
                  <a:cubicBezTo>
                    <a:pt x="612" y="4459"/>
                    <a:pt x="798" y="4504"/>
                    <a:pt x="978" y="4504"/>
                  </a:cubicBezTo>
                  <a:cubicBezTo>
                    <a:pt x="1068" y="4504"/>
                    <a:pt x="1157" y="4492"/>
                    <a:pt x="1235" y="4470"/>
                  </a:cubicBezTo>
                  <a:cubicBezTo>
                    <a:pt x="1402" y="4404"/>
                    <a:pt x="1602" y="4203"/>
                    <a:pt x="1702" y="4003"/>
                  </a:cubicBezTo>
                  <a:cubicBezTo>
                    <a:pt x="1935" y="3536"/>
                    <a:pt x="2102" y="3036"/>
                    <a:pt x="2302" y="2536"/>
                  </a:cubicBezTo>
                  <a:lnTo>
                    <a:pt x="4771" y="2536"/>
                  </a:lnTo>
                  <a:cubicBezTo>
                    <a:pt x="4637" y="3003"/>
                    <a:pt x="4504" y="3436"/>
                    <a:pt x="4437" y="3903"/>
                  </a:cubicBezTo>
                  <a:cubicBezTo>
                    <a:pt x="4404" y="4037"/>
                    <a:pt x="4537" y="4270"/>
                    <a:pt x="4637" y="4337"/>
                  </a:cubicBezTo>
                  <a:cubicBezTo>
                    <a:pt x="4660" y="4343"/>
                    <a:pt x="4687" y="4345"/>
                    <a:pt x="4716" y="4345"/>
                  </a:cubicBezTo>
                  <a:cubicBezTo>
                    <a:pt x="4858" y="4345"/>
                    <a:pt x="5055" y="4281"/>
                    <a:pt x="5138" y="4170"/>
                  </a:cubicBezTo>
                  <a:cubicBezTo>
                    <a:pt x="5438" y="3836"/>
                    <a:pt x="5738" y="3470"/>
                    <a:pt x="5905" y="3036"/>
                  </a:cubicBezTo>
                  <a:cubicBezTo>
                    <a:pt x="6105" y="2569"/>
                    <a:pt x="6372" y="2502"/>
                    <a:pt x="6806" y="2502"/>
                  </a:cubicBezTo>
                  <a:lnTo>
                    <a:pt x="18414" y="2502"/>
                  </a:lnTo>
                  <a:cubicBezTo>
                    <a:pt x="18614" y="2502"/>
                    <a:pt x="18848" y="2369"/>
                    <a:pt x="19048" y="2269"/>
                  </a:cubicBezTo>
                  <a:cubicBezTo>
                    <a:pt x="18848" y="2202"/>
                    <a:pt x="18614" y="2069"/>
                    <a:pt x="18414" y="2069"/>
                  </a:cubicBezTo>
                  <a:lnTo>
                    <a:pt x="6472" y="2069"/>
                  </a:lnTo>
                  <a:cubicBezTo>
                    <a:pt x="5605" y="2069"/>
                    <a:pt x="5638" y="2069"/>
                    <a:pt x="5371" y="1268"/>
                  </a:cubicBezTo>
                  <a:cubicBezTo>
                    <a:pt x="5238" y="901"/>
                    <a:pt x="5004" y="501"/>
                    <a:pt x="4737" y="201"/>
                  </a:cubicBezTo>
                  <a:cubicBezTo>
                    <a:pt x="4637" y="67"/>
                    <a:pt x="4337" y="67"/>
                    <a:pt x="4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6298837" y="789528"/>
              <a:ext cx="84141" cy="77764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6076579" y="79111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6530620" y="781592"/>
              <a:ext cx="55565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6721127" y="792702"/>
              <a:ext cx="52390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5674927" y="776832"/>
              <a:ext cx="55564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5865434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5033554" y="78794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4811296" y="79111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5265337" y="780006"/>
              <a:ext cx="53977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5455844" y="792702"/>
              <a:ext cx="52389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4409643" y="776832"/>
              <a:ext cx="55565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4600150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6173420" y="429367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5951162" y="429684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6405203" y="4287322"/>
              <a:ext cx="55564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6595710" y="4298431"/>
              <a:ext cx="53977" cy="58720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5549509" y="4282561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5740016" y="4295257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4908136" y="4293670"/>
              <a:ext cx="84141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4685878" y="429684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5139920" y="4285735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9" name="Google Shape;1179;p39"/>
            <p:cNvSpPr/>
            <p:nvPr/>
          </p:nvSpPr>
          <p:spPr>
            <a:xfrm>
              <a:off x="5330426" y="4298431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4284227" y="4282561"/>
              <a:ext cx="55564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4474733" y="4293670"/>
              <a:ext cx="53977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339971" name="Google Shape;1182;p39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4" t="18671" r="2953" b="7001"/>
          <a:stretch>
            <a:fillRect/>
          </a:stretch>
        </p:blipFill>
        <p:spPr bwMode="auto">
          <a:xfrm>
            <a:off x="891951" y="1661014"/>
            <a:ext cx="3558116" cy="378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1864" y="12403"/>
            <a:ext cx="7840136" cy="6858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31065"/>
            <a:ext cx="3680883" cy="461297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6307" y="688469"/>
            <a:ext cx="3496733" cy="425347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trách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0654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970" name="Google Shape;1151;p39"/>
          <p:cNvGrpSpPr>
            <a:grpSpLocks/>
          </p:cNvGrpSpPr>
          <p:nvPr/>
        </p:nvGrpSpPr>
        <p:grpSpPr bwMode="auto">
          <a:xfrm>
            <a:off x="4406900" y="905934"/>
            <a:ext cx="6064251" cy="5046133"/>
            <a:chOff x="3304703" y="680023"/>
            <a:chExt cx="4548353" cy="3783458"/>
          </a:xfrm>
        </p:grpSpPr>
        <p:sp>
          <p:nvSpPr>
            <p:cNvPr id="1152" name="Google Shape;1152;p39"/>
            <p:cNvSpPr/>
            <p:nvPr/>
          </p:nvSpPr>
          <p:spPr>
            <a:xfrm>
              <a:off x="7802254" y="849835"/>
              <a:ext cx="50802" cy="3447010"/>
            </a:xfrm>
            <a:custGeom>
              <a:avLst/>
              <a:gdLst/>
              <a:ahLst/>
              <a:cxnLst/>
              <a:rect l="l" t="t" r="r" b="b"/>
              <a:pathLst>
                <a:path w="1001" h="68716" extrusionOk="0">
                  <a:moveTo>
                    <a:pt x="334" y="0"/>
                  </a:moveTo>
                  <a:cubicBezTo>
                    <a:pt x="234" y="600"/>
                    <a:pt x="200" y="1168"/>
                    <a:pt x="234" y="1768"/>
                  </a:cubicBezTo>
                  <a:cubicBezTo>
                    <a:pt x="334" y="3836"/>
                    <a:pt x="534" y="5904"/>
                    <a:pt x="567" y="8006"/>
                  </a:cubicBezTo>
                  <a:cubicBezTo>
                    <a:pt x="634" y="10441"/>
                    <a:pt x="567" y="12909"/>
                    <a:pt x="534" y="15378"/>
                  </a:cubicBezTo>
                  <a:cubicBezTo>
                    <a:pt x="434" y="21082"/>
                    <a:pt x="300" y="26752"/>
                    <a:pt x="234" y="32457"/>
                  </a:cubicBezTo>
                  <a:cubicBezTo>
                    <a:pt x="200" y="36293"/>
                    <a:pt x="234" y="40162"/>
                    <a:pt x="200" y="43998"/>
                  </a:cubicBezTo>
                  <a:cubicBezTo>
                    <a:pt x="167" y="49068"/>
                    <a:pt x="67" y="54139"/>
                    <a:pt x="33" y="59209"/>
                  </a:cubicBezTo>
                  <a:cubicBezTo>
                    <a:pt x="0" y="61177"/>
                    <a:pt x="0" y="63145"/>
                    <a:pt x="33" y="65113"/>
                  </a:cubicBezTo>
                  <a:cubicBezTo>
                    <a:pt x="33" y="66081"/>
                    <a:pt x="67" y="67048"/>
                    <a:pt x="100" y="68049"/>
                  </a:cubicBezTo>
                  <a:cubicBezTo>
                    <a:pt x="100" y="68282"/>
                    <a:pt x="267" y="68516"/>
                    <a:pt x="334" y="68716"/>
                  </a:cubicBezTo>
                  <a:lnTo>
                    <a:pt x="534" y="68716"/>
                  </a:lnTo>
                  <a:cubicBezTo>
                    <a:pt x="567" y="68416"/>
                    <a:pt x="667" y="68115"/>
                    <a:pt x="634" y="67849"/>
                  </a:cubicBezTo>
                  <a:cubicBezTo>
                    <a:pt x="600" y="65847"/>
                    <a:pt x="500" y="63846"/>
                    <a:pt x="500" y="61844"/>
                  </a:cubicBezTo>
                  <a:cubicBezTo>
                    <a:pt x="534" y="57808"/>
                    <a:pt x="634" y="53772"/>
                    <a:pt x="667" y="49736"/>
                  </a:cubicBezTo>
                  <a:cubicBezTo>
                    <a:pt x="701" y="45633"/>
                    <a:pt x="667" y="41496"/>
                    <a:pt x="701" y="37393"/>
                  </a:cubicBezTo>
                  <a:cubicBezTo>
                    <a:pt x="767" y="33157"/>
                    <a:pt x="901" y="28887"/>
                    <a:pt x="934" y="24651"/>
                  </a:cubicBezTo>
                  <a:cubicBezTo>
                    <a:pt x="1001" y="20815"/>
                    <a:pt x="1001" y="16979"/>
                    <a:pt x="1001" y="13143"/>
                  </a:cubicBezTo>
                  <a:cubicBezTo>
                    <a:pt x="1001" y="10708"/>
                    <a:pt x="967" y="8273"/>
                    <a:pt x="901" y="5838"/>
                  </a:cubicBezTo>
                  <a:cubicBezTo>
                    <a:pt x="834" y="4203"/>
                    <a:pt x="600" y="2569"/>
                    <a:pt x="434" y="934"/>
                  </a:cubicBezTo>
                  <a:cubicBezTo>
                    <a:pt x="400" y="600"/>
                    <a:pt x="367" y="30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3304703" y="826029"/>
              <a:ext cx="57152" cy="3510490"/>
            </a:xfrm>
            <a:custGeom>
              <a:avLst/>
              <a:gdLst/>
              <a:ahLst/>
              <a:cxnLst/>
              <a:rect l="l" t="t" r="r" b="b"/>
              <a:pathLst>
                <a:path w="1135" h="69984" extrusionOk="0">
                  <a:moveTo>
                    <a:pt x="567" y="0"/>
                  </a:moveTo>
                  <a:lnTo>
                    <a:pt x="567" y="267"/>
                  </a:lnTo>
                  <a:cubicBezTo>
                    <a:pt x="601" y="2135"/>
                    <a:pt x="500" y="4570"/>
                    <a:pt x="500" y="6438"/>
                  </a:cubicBezTo>
                  <a:cubicBezTo>
                    <a:pt x="434" y="11708"/>
                    <a:pt x="0" y="16945"/>
                    <a:pt x="100" y="22183"/>
                  </a:cubicBezTo>
                  <a:cubicBezTo>
                    <a:pt x="234" y="29354"/>
                    <a:pt x="67" y="36526"/>
                    <a:pt x="134" y="43698"/>
                  </a:cubicBezTo>
                  <a:cubicBezTo>
                    <a:pt x="134" y="48568"/>
                    <a:pt x="300" y="53472"/>
                    <a:pt x="400" y="58342"/>
                  </a:cubicBezTo>
                  <a:cubicBezTo>
                    <a:pt x="467" y="62111"/>
                    <a:pt x="567" y="65847"/>
                    <a:pt x="634" y="69583"/>
                  </a:cubicBezTo>
                  <a:cubicBezTo>
                    <a:pt x="667" y="69717"/>
                    <a:pt x="834" y="69850"/>
                    <a:pt x="901" y="69983"/>
                  </a:cubicBezTo>
                  <a:cubicBezTo>
                    <a:pt x="1001" y="69850"/>
                    <a:pt x="1134" y="69717"/>
                    <a:pt x="1134" y="69583"/>
                  </a:cubicBezTo>
                  <a:cubicBezTo>
                    <a:pt x="1134" y="67849"/>
                    <a:pt x="1101" y="66081"/>
                    <a:pt x="1068" y="64313"/>
                  </a:cubicBezTo>
                  <a:cubicBezTo>
                    <a:pt x="1034" y="62278"/>
                    <a:pt x="967" y="60276"/>
                    <a:pt x="934" y="58242"/>
                  </a:cubicBezTo>
                  <a:cubicBezTo>
                    <a:pt x="834" y="53305"/>
                    <a:pt x="734" y="48368"/>
                    <a:pt x="667" y="43398"/>
                  </a:cubicBezTo>
                  <a:cubicBezTo>
                    <a:pt x="634" y="40562"/>
                    <a:pt x="634" y="37727"/>
                    <a:pt x="634" y="34892"/>
                  </a:cubicBezTo>
                  <a:cubicBezTo>
                    <a:pt x="634" y="30622"/>
                    <a:pt x="634" y="26352"/>
                    <a:pt x="634" y="22082"/>
                  </a:cubicBezTo>
                  <a:cubicBezTo>
                    <a:pt x="634" y="19147"/>
                    <a:pt x="634" y="16212"/>
                    <a:pt x="701" y="13243"/>
                  </a:cubicBezTo>
                  <a:cubicBezTo>
                    <a:pt x="767" y="9840"/>
                    <a:pt x="1101" y="6471"/>
                    <a:pt x="867" y="3069"/>
                  </a:cubicBezTo>
                  <a:cubicBezTo>
                    <a:pt x="801" y="2235"/>
                    <a:pt x="767" y="834"/>
                    <a:pt x="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3328517" y="692719"/>
              <a:ext cx="914433" cy="265033"/>
            </a:xfrm>
            <a:custGeom>
              <a:avLst/>
              <a:gdLst/>
              <a:ahLst/>
              <a:cxnLst/>
              <a:rect l="l" t="t" r="r" b="b"/>
              <a:pathLst>
                <a:path w="18247" h="5256" extrusionOk="0">
                  <a:moveTo>
                    <a:pt x="13410" y="368"/>
                  </a:moveTo>
                  <a:lnTo>
                    <a:pt x="13410" y="368"/>
                  </a:lnTo>
                  <a:cubicBezTo>
                    <a:pt x="13009" y="1102"/>
                    <a:pt x="12376" y="1469"/>
                    <a:pt x="11742" y="1869"/>
                  </a:cubicBezTo>
                  <a:cubicBezTo>
                    <a:pt x="11875" y="1202"/>
                    <a:pt x="12743" y="401"/>
                    <a:pt x="13410" y="368"/>
                  </a:cubicBezTo>
                  <a:close/>
                  <a:moveTo>
                    <a:pt x="17592" y="563"/>
                  </a:moveTo>
                  <a:cubicBezTo>
                    <a:pt x="17610" y="563"/>
                    <a:pt x="17628" y="564"/>
                    <a:pt x="17646" y="568"/>
                  </a:cubicBezTo>
                  <a:cubicBezTo>
                    <a:pt x="17779" y="601"/>
                    <a:pt x="17813" y="735"/>
                    <a:pt x="17779" y="868"/>
                  </a:cubicBezTo>
                  <a:cubicBezTo>
                    <a:pt x="17746" y="1035"/>
                    <a:pt x="17613" y="1168"/>
                    <a:pt x="17479" y="1268"/>
                  </a:cubicBezTo>
                  <a:cubicBezTo>
                    <a:pt x="17346" y="1335"/>
                    <a:pt x="17212" y="1435"/>
                    <a:pt x="17079" y="1502"/>
                  </a:cubicBezTo>
                  <a:cubicBezTo>
                    <a:pt x="16728" y="1598"/>
                    <a:pt x="16407" y="1938"/>
                    <a:pt x="16001" y="1938"/>
                  </a:cubicBezTo>
                  <a:cubicBezTo>
                    <a:pt x="15982" y="1938"/>
                    <a:pt x="15964" y="1937"/>
                    <a:pt x="15945" y="1936"/>
                  </a:cubicBezTo>
                  <a:cubicBezTo>
                    <a:pt x="15978" y="1902"/>
                    <a:pt x="16012" y="1902"/>
                    <a:pt x="16012" y="1869"/>
                  </a:cubicBezTo>
                  <a:cubicBezTo>
                    <a:pt x="16045" y="1802"/>
                    <a:pt x="16078" y="1769"/>
                    <a:pt x="16112" y="1735"/>
                  </a:cubicBezTo>
                  <a:cubicBezTo>
                    <a:pt x="16312" y="1502"/>
                    <a:pt x="16545" y="1302"/>
                    <a:pt x="16745" y="1068"/>
                  </a:cubicBezTo>
                  <a:lnTo>
                    <a:pt x="16712" y="1068"/>
                  </a:lnTo>
                  <a:cubicBezTo>
                    <a:pt x="16845" y="935"/>
                    <a:pt x="17012" y="835"/>
                    <a:pt x="17179" y="735"/>
                  </a:cubicBezTo>
                  <a:cubicBezTo>
                    <a:pt x="17298" y="675"/>
                    <a:pt x="17444" y="563"/>
                    <a:pt x="17592" y="563"/>
                  </a:cubicBezTo>
                  <a:close/>
                  <a:moveTo>
                    <a:pt x="16012" y="2636"/>
                  </a:moveTo>
                  <a:lnTo>
                    <a:pt x="16012" y="2636"/>
                  </a:lnTo>
                  <a:cubicBezTo>
                    <a:pt x="16812" y="2903"/>
                    <a:pt x="17279" y="3503"/>
                    <a:pt x="17379" y="4237"/>
                  </a:cubicBezTo>
                  <a:cubicBezTo>
                    <a:pt x="16745" y="3970"/>
                    <a:pt x="16212" y="3370"/>
                    <a:pt x="16012" y="2636"/>
                  </a:cubicBezTo>
                  <a:close/>
                  <a:moveTo>
                    <a:pt x="11675" y="2569"/>
                  </a:moveTo>
                  <a:lnTo>
                    <a:pt x="11675" y="2569"/>
                  </a:lnTo>
                  <a:cubicBezTo>
                    <a:pt x="12542" y="2769"/>
                    <a:pt x="13176" y="3603"/>
                    <a:pt x="13176" y="4604"/>
                  </a:cubicBezTo>
                  <a:cubicBezTo>
                    <a:pt x="12642" y="3904"/>
                    <a:pt x="12175" y="3270"/>
                    <a:pt x="11675" y="2569"/>
                  </a:cubicBezTo>
                  <a:close/>
                  <a:moveTo>
                    <a:pt x="12843" y="1"/>
                  </a:moveTo>
                  <a:cubicBezTo>
                    <a:pt x="12743" y="1"/>
                    <a:pt x="12676" y="68"/>
                    <a:pt x="12609" y="101"/>
                  </a:cubicBezTo>
                  <a:cubicBezTo>
                    <a:pt x="11942" y="635"/>
                    <a:pt x="11375" y="1235"/>
                    <a:pt x="11175" y="2102"/>
                  </a:cubicBezTo>
                  <a:lnTo>
                    <a:pt x="11108" y="2102"/>
                  </a:lnTo>
                  <a:cubicBezTo>
                    <a:pt x="8406" y="2202"/>
                    <a:pt x="5704" y="2302"/>
                    <a:pt x="3002" y="2403"/>
                  </a:cubicBezTo>
                  <a:cubicBezTo>
                    <a:pt x="2635" y="2419"/>
                    <a:pt x="2268" y="2419"/>
                    <a:pt x="1901" y="2419"/>
                  </a:cubicBezTo>
                  <a:cubicBezTo>
                    <a:pt x="1535" y="2419"/>
                    <a:pt x="1168" y="2419"/>
                    <a:pt x="801" y="2436"/>
                  </a:cubicBezTo>
                  <a:cubicBezTo>
                    <a:pt x="534" y="2469"/>
                    <a:pt x="267" y="2569"/>
                    <a:pt x="0" y="2636"/>
                  </a:cubicBezTo>
                  <a:cubicBezTo>
                    <a:pt x="601" y="2703"/>
                    <a:pt x="1168" y="2703"/>
                    <a:pt x="1735" y="2703"/>
                  </a:cubicBezTo>
                  <a:cubicBezTo>
                    <a:pt x="3269" y="2669"/>
                    <a:pt x="4837" y="2669"/>
                    <a:pt x="6371" y="2669"/>
                  </a:cubicBezTo>
                  <a:cubicBezTo>
                    <a:pt x="7839" y="2636"/>
                    <a:pt x="9273" y="2536"/>
                    <a:pt x="10741" y="2503"/>
                  </a:cubicBezTo>
                  <a:cubicBezTo>
                    <a:pt x="10875" y="2503"/>
                    <a:pt x="11108" y="2603"/>
                    <a:pt x="11175" y="2703"/>
                  </a:cubicBezTo>
                  <a:cubicBezTo>
                    <a:pt x="11708" y="3403"/>
                    <a:pt x="12209" y="4137"/>
                    <a:pt x="12709" y="4838"/>
                  </a:cubicBezTo>
                  <a:cubicBezTo>
                    <a:pt x="12859" y="5037"/>
                    <a:pt x="13027" y="5255"/>
                    <a:pt x="13228" y="5255"/>
                  </a:cubicBezTo>
                  <a:cubicBezTo>
                    <a:pt x="13296" y="5255"/>
                    <a:pt x="13367" y="5230"/>
                    <a:pt x="13443" y="5171"/>
                  </a:cubicBezTo>
                  <a:cubicBezTo>
                    <a:pt x="13643" y="5038"/>
                    <a:pt x="13777" y="4604"/>
                    <a:pt x="13710" y="4371"/>
                  </a:cubicBezTo>
                  <a:cubicBezTo>
                    <a:pt x="13543" y="3737"/>
                    <a:pt x="13243" y="3136"/>
                    <a:pt x="12976" y="2503"/>
                  </a:cubicBezTo>
                  <a:lnTo>
                    <a:pt x="15378" y="2503"/>
                  </a:lnTo>
                  <a:cubicBezTo>
                    <a:pt x="15545" y="3270"/>
                    <a:pt x="15945" y="3870"/>
                    <a:pt x="16545" y="4337"/>
                  </a:cubicBezTo>
                  <a:cubicBezTo>
                    <a:pt x="16806" y="4546"/>
                    <a:pt x="17046" y="4897"/>
                    <a:pt x="17378" y="4897"/>
                  </a:cubicBezTo>
                  <a:cubicBezTo>
                    <a:pt x="17471" y="4897"/>
                    <a:pt x="17570" y="4870"/>
                    <a:pt x="17679" y="4804"/>
                  </a:cubicBezTo>
                  <a:cubicBezTo>
                    <a:pt x="18013" y="4671"/>
                    <a:pt x="17946" y="4037"/>
                    <a:pt x="17579" y="3437"/>
                  </a:cubicBezTo>
                  <a:cubicBezTo>
                    <a:pt x="17312" y="3003"/>
                    <a:pt x="16946" y="2669"/>
                    <a:pt x="16645" y="2302"/>
                  </a:cubicBezTo>
                  <a:cubicBezTo>
                    <a:pt x="16979" y="2069"/>
                    <a:pt x="17312" y="1869"/>
                    <a:pt x="17646" y="1635"/>
                  </a:cubicBezTo>
                  <a:cubicBezTo>
                    <a:pt x="17946" y="1435"/>
                    <a:pt x="18246" y="1135"/>
                    <a:pt x="18213" y="735"/>
                  </a:cubicBezTo>
                  <a:cubicBezTo>
                    <a:pt x="18184" y="380"/>
                    <a:pt x="17892" y="156"/>
                    <a:pt x="17548" y="156"/>
                  </a:cubicBezTo>
                  <a:cubicBezTo>
                    <a:pt x="17503" y="156"/>
                    <a:pt x="17458" y="160"/>
                    <a:pt x="17413" y="168"/>
                  </a:cubicBezTo>
                  <a:cubicBezTo>
                    <a:pt x="17046" y="268"/>
                    <a:pt x="16712" y="501"/>
                    <a:pt x="16445" y="735"/>
                  </a:cubicBezTo>
                  <a:cubicBezTo>
                    <a:pt x="16145" y="1002"/>
                    <a:pt x="15878" y="1302"/>
                    <a:pt x="15678" y="1635"/>
                  </a:cubicBezTo>
                  <a:cubicBezTo>
                    <a:pt x="15645" y="1702"/>
                    <a:pt x="15645" y="1735"/>
                    <a:pt x="15645" y="1769"/>
                  </a:cubicBezTo>
                  <a:cubicBezTo>
                    <a:pt x="15611" y="1769"/>
                    <a:pt x="15611" y="1802"/>
                    <a:pt x="15611" y="1802"/>
                  </a:cubicBezTo>
                  <a:cubicBezTo>
                    <a:pt x="15545" y="1902"/>
                    <a:pt x="15411" y="2002"/>
                    <a:pt x="15311" y="2002"/>
                  </a:cubicBezTo>
                  <a:cubicBezTo>
                    <a:pt x="14344" y="2036"/>
                    <a:pt x="13376" y="2036"/>
                    <a:pt x="12409" y="2036"/>
                  </a:cubicBezTo>
                  <a:cubicBezTo>
                    <a:pt x="12776" y="1669"/>
                    <a:pt x="13210" y="1368"/>
                    <a:pt x="13543" y="968"/>
                  </a:cubicBezTo>
                  <a:cubicBezTo>
                    <a:pt x="13710" y="768"/>
                    <a:pt x="13677" y="401"/>
                    <a:pt x="13777" y="101"/>
                  </a:cubicBezTo>
                  <a:cubicBezTo>
                    <a:pt x="13443" y="68"/>
                    <a:pt x="13143" y="34"/>
                    <a:pt x="12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6983074" y="680023"/>
              <a:ext cx="809654" cy="266620"/>
            </a:xfrm>
            <a:custGeom>
              <a:avLst/>
              <a:gdLst/>
              <a:ahLst/>
              <a:cxnLst/>
              <a:rect l="l" t="t" r="r" b="b"/>
              <a:pathLst>
                <a:path w="16145" h="5309" extrusionOk="0">
                  <a:moveTo>
                    <a:pt x="667" y="1168"/>
                  </a:moveTo>
                  <a:lnTo>
                    <a:pt x="1601" y="2569"/>
                  </a:lnTo>
                  <a:cubicBezTo>
                    <a:pt x="1568" y="2603"/>
                    <a:pt x="1534" y="2636"/>
                    <a:pt x="1468" y="2670"/>
                  </a:cubicBezTo>
                  <a:cubicBezTo>
                    <a:pt x="867" y="2403"/>
                    <a:pt x="600" y="1902"/>
                    <a:pt x="534" y="1269"/>
                  </a:cubicBezTo>
                  <a:cubicBezTo>
                    <a:pt x="567" y="1235"/>
                    <a:pt x="634" y="1202"/>
                    <a:pt x="667" y="1168"/>
                  </a:cubicBezTo>
                  <a:close/>
                  <a:moveTo>
                    <a:pt x="4170" y="601"/>
                  </a:moveTo>
                  <a:cubicBezTo>
                    <a:pt x="4870" y="902"/>
                    <a:pt x="5471" y="1936"/>
                    <a:pt x="5437" y="2670"/>
                  </a:cubicBezTo>
                  <a:cubicBezTo>
                    <a:pt x="4803" y="2036"/>
                    <a:pt x="4403" y="1402"/>
                    <a:pt x="4170" y="601"/>
                  </a:cubicBezTo>
                  <a:close/>
                  <a:moveTo>
                    <a:pt x="1835" y="3470"/>
                  </a:moveTo>
                  <a:lnTo>
                    <a:pt x="1835" y="3470"/>
                  </a:lnTo>
                  <a:cubicBezTo>
                    <a:pt x="1742" y="4182"/>
                    <a:pt x="1448" y="4578"/>
                    <a:pt x="979" y="4578"/>
                  </a:cubicBezTo>
                  <a:cubicBezTo>
                    <a:pt x="943" y="4578"/>
                    <a:pt x="906" y="4576"/>
                    <a:pt x="867" y="4571"/>
                  </a:cubicBezTo>
                  <a:cubicBezTo>
                    <a:pt x="1201" y="4204"/>
                    <a:pt x="1501" y="3837"/>
                    <a:pt x="1835" y="3470"/>
                  </a:cubicBezTo>
                  <a:close/>
                  <a:moveTo>
                    <a:pt x="5204" y="3737"/>
                  </a:moveTo>
                  <a:cubicBezTo>
                    <a:pt x="5270" y="3770"/>
                    <a:pt x="5304" y="3804"/>
                    <a:pt x="5371" y="3837"/>
                  </a:cubicBezTo>
                  <a:cubicBezTo>
                    <a:pt x="5170" y="4171"/>
                    <a:pt x="4970" y="4471"/>
                    <a:pt x="4737" y="4804"/>
                  </a:cubicBezTo>
                  <a:lnTo>
                    <a:pt x="4570" y="4704"/>
                  </a:lnTo>
                  <a:cubicBezTo>
                    <a:pt x="4770" y="4371"/>
                    <a:pt x="5004" y="4037"/>
                    <a:pt x="5204" y="3737"/>
                  </a:cubicBezTo>
                  <a:close/>
                  <a:moveTo>
                    <a:pt x="4103" y="1"/>
                  </a:moveTo>
                  <a:cubicBezTo>
                    <a:pt x="4029" y="1"/>
                    <a:pt x="3958" y="12"/>
                    <a:pt x="3903" y="34"/>
                  </a:cubicBezTo>
                  <a:cubicBezTo>
                    <a:pt x="3803" y="101"/>
                    <a:pt x="3703" y="435"/>
                    <a:pt x="3736" y="601"/>
                  </a:cubicBezTo>
                  <a:cubicBezTo>
                    <a:pt x="3903" y="1068"/>
                    <a:pt x="4103" y="1535"/>
                    <a:pt x="4336" y="2002"/>
                  </a:cubicBezTo>
                  <a:cubicBezTo>
                    <a:pt x="4437" y="2236"/>
                    <a:pt x="4603" y="2403"/>
                    <a:pt x="4737" y="2670"/>
                  </a:cubicBezTo>
                  <a:cubicBezTo>
                    <a:pt x="4225" y="2670"/>
                    <a:pt x="3729" y="2655"/>
                    <a:pt x="3237" y="2655"/>
                  </a:cubicBezTo>
                  <a:cubicBezTo>
                    <a:pt x="2991" y="2655"/>
                    <a:pt x="2746" y="2658"/>
                    <a:pt x="2502" y="2670"/>
                  </a:cubicBezTo>
                  <a:cubicBezTo>
                    <a:pt x="2335" y="2670"/>
                    <a:pt x="2135" y="2770"/>
                    <a:pt x="1868" y="2836"/>
                  </a:cubicBezTo>
                  <a:cubicBezTo>
                    <a:pt x="1935" y="2002"/>
                    <a:pt x="1468" y="1335"/>
                    <a:pt x="901" y="768"/>
                  </a:cubicBezTo>
                  <a:cubicBezTo>
                    <a:pt x="781" y="649"/>
                    <a:pt x="529" y="529"/>
                    <a:pt x="405" y="529"/>
                  </a:cubicBezTo>
                  <a:cubicBezTo>
                    <a:pt x="390" y="529"/>
                    <a:pt x="378" y="531"/>
                    <a:pt x="367" y="535"/>
                  </a:cubicBezTo>
                  <a:cubicBezTo>
                    <a:pt x="200" y="635"/>
                    <a:pt x="100" y="902"/>
                    <a:pt x="33" y="1102"/>
                  </a:cubicBezTo>
                  <a:cubicBezTo>
                    <a:pt x="0" y="1235"/>
                    <a:pt x="100" y="1435"/>
                    <a:pt x="133" y="1602"/>
                  </a:cubicBezTo>
                  <a:cubicBezTo>
                    <a:pt x="300" y="2336"/>
                    <a:pt x="767" y="2836"/>
                    <a:pt x="1434" y="3203"/>
                  </a:cubicBezTo>
                  <a:cubicBezTo>
                    <a:pt x="1134" y="3570"/>
                    <a:pt x="834" y="3870"/>
                    <a:pt x="600" y="4237"/>
                  </a:cubicBezTo>
                  <a:cubicBezTo>
                    <a:pt x="500" y="4437"/>
                    <a:pt x="467" y="4838"/>
                    <a:pt x="600" y="4938"/>
                  </a:cubicBezTo>
                  <a:cubicBezTo>
                    <a:pt x="692" y="5052"/>
                    <a:pt x="892" y="5103"/>
                    <a:pt x="1084" y="5103"/>
                  </a:cubicBezTo>
                  <a:cubicBezTo>
                    <a:pt x="1173" y="5103"/>
                    <a:pt x="1260" y="5092"/>
                    <a:pt x="1334" y="5071"/>
                  </a:cubicBezTo>
                  <a:cubicBezTo>
                    <a:pt x="1601" y="5005"/>
                    <a:pt x="1868" y="4771"/>
                    <a:pt x="2001" y="4538"/>
                  </a:cubicBezTo>
                  <a:cubicBezTo>
                    <a:pt x="2268" y="4104"/>
                    <a:pt x="2468" y="3604"/>
                    <a:pt x="2702" y="3137"/>
                  </a:cubicBezTo>
                  <a:lnTo>
                    <a:pt x="5204" y="3137"/>
                  </a:lnTo>
                  <a:cubicBezTo>
                    <a:pt x="4904" y="3470"/>
                    <a:pt x="4603" y="3770"/>
                    <a:pt x="4370" y="4104"/>
                  </a:cubicBezTo>
                  <a:cubicBezTo>
                    <a:pt x="4070" y="4571"/>
                    <a:pt x="4103" y="5105"/>
                    <a:pt x="4370" y="5238"/>
                  </a:cubicBezTo>
                  <a:cubicBezTo>
                    <a:pt x="4469" y="5288"/>
                    <a:pt x="4558" y="5309"/>
                    <a:pt x="4639" y="5309"/>
                  </a:cubicBezTo>
                  <a:cubicBezTo>
                    <a:pt x="4938" y="5309"/>
                    <a:pt x="5127" y="5022"/>
                    <a:pt x="5337" y="4838"/>
                  </a:cubicBezTo>
                  <a:cubicBezTo>
                    <a:pt x="5504" y="4704"/>
                    <a:pt x="5604" y="4538"/>
                    <a:pt x="5704" y="4337"/>
                  </a:cubicBezTo>
                  <a:cubicBezTo>
                    <a:pt x="5838" y="3937"/>
                    <a:pt x="5971" y="3537"/>
                    <a:pt x="6104" y="3137"/>
                  </a:cubicBezTo>
                  <a:cubicBezTo>
                    <a:pt x="6505" y="3137"/>
                    <a:pt x="6920" y="3122"/>
                    <a:pt x="7330" y="3122"/>
                  </a:cubicBezTo>
                  <a:cubicBezTo>
                    <a:pt x="7535" y="3122"/>
                    <a:pt x="7739" y="3125"/>
                    <a:pt x="7939" y="3137"/>
                  </a:cubicBezTo>
                  <a:cubicBezTo>
                    <a:pt x="10508" y="3170"/>
                    <a:pt x="13043" y="3237"/>
                    <a:pt x="15578" y="3270"/>
                  </a:cubicBezTo>
                  <a:cubicBezTo>
                    <a:pt x="15778" y="3270"/>
                    <a:pt x="15945" y="3070"/>
                    <a:pt x="16145" y="3003"/>
                  </a:cubicBezTo>
                  <a:cubicBezTo>
                    <a:pt x="15945" y="2936"/>
                    <a:pt x="15778" y="2836"/>
                    <a:pt x="15578" y="2836"/>
                  </a:cubicBezTo>
                  <a:cubicBezTo>
                    <a:pt x="14510" y="2836"/>
                    <a:pt x="13410" y="2870"/>
                    <a:pt x="12342" y="2870"/>
                  </a:cubicBezTo>
                  <a:cubicBezTo>
                    <a:pt x="10407" y="2836"/>
                    <a:pt x="8506" y="2736"/>
                    <a:pt x="6605" y="2703"/>
                  </a:cubicBezTo>
                  <a:cubicBezTo>
                    <a:pt x="6104" y="2703"/>
                    <a:pt x="5904" y="2569"/>
                    <a:pt x="5804" y="2069"/>
                  </a:cubicBezTo>
                  <a:cubicBezTo>
                    <a:pt x="5671" y="1235"/>
                    <a:pt x="5170" y="601"/>
                    <a:pt x="4503" y="134"/>
                  </a:cubicBezTo>
                  <a:cubicBezTo>
                    <a:pt x="4414" y="45"/>
                    <a:pt x="4251" y="1"/>
                    <a:pt x="4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3374556" y="4171469"/>
              <a:ext cx="690588" cy="292012"/>
            </a:xfrm>
            <a:custGeom>
              <a:avLst/>
              <a:gdLst/>
              <a:ahLst/>
              <a:cxnLst/>
              <a:rect l="l" t="t" r="r" b="b"/>
              <a:pathLst>
                <a:path w="13744" h="5821" extrusionOk="0">
                  <a:moveTo>
                    <a:pt x="7539" y="597"/>
                  </a:moveTo>
                  <a:cubicBezTo>
                    <a:pt x="7572" y="630"/>
                    <a:pt x="7606" y="663"/>
                    <a:pt x="7672" y="730"/>
                  </a:cubicBezTo>
                  <a:cubicBezTo>
                    <a:pt x="7272" y="1197"/>
                    <a:pt x="6905" y="1664"/>
                    <a:pt x="6505" y="2131"/>
                  </a:cubicBezTo>
                  <a:cubicBezTo>
                    <a:pt x="6505" y="1364"/>
                    <a:pt x="7038" y="997"/>
                    <a:pt x="7539" y="597"/>
                  </a:cubicBezTo>
                  <a:close/>
                  <a:moveTo>
                    <a:pt x="12993" y="883"/>
                  </a:moveTo>
                  <a:cubicBezTo>
                    <a:pt x="13046" y="883"/>
                    <a:pt x="13096" y="888"/>
                    <a:pt x="13143" y="897"/>
                  </a:cubicBezTo>
                  <a:cubicBezTo>
                    <a:pt x="12376" y="1531"/>
                    <a:pt x="11842" y="2398"/>
                    <a:pt x="10708" y="2431"/>
                  </a:cubicBezTo>
                  <a:cubicBezTo>
                    <a:pt x="11050" y="1715"/>
                    <a:pt x="12263" y="883"/>
                    <a:pt x="12993" y="883"/>
                  </a:cubicBezTo>
                  <a:close/>
                  <a:moveTo>
                    <a:pt x="10207" y="2898"/>
                  </a:moveTo>
                  <a:cubicBezTo>
                    <a:pt x="10674" y="3565"/>
                    <a:pt x="11108" y="4266"/>
                    <a:pt x="11575" y="4933"/>
                  </a:cubicBezTo>
                  <a:cubicBezTo>
                    <a:pt x="11508" y="4966"/>
                    <a:pt x="11442" y="5000"/>
                    <a:pt x="11375" y="5066"/>
                  </a:cubicBezTo>
                  <a:cubicBezTo>
                    <a:pt x="10941" y="4366"/>
                    <a:pt x="10508" y="3665"/>
                    <a:pt x="10074" y="2998"/>
                  </a:cubicBezTo>
                  <a:lnTo>
                    <a:pt x="10207" y="2898"/>
                  </a:lnTo>
                  <a:close/>
                  <a:moveTo>
                    <a:pt x="6305" y="3399"/>
                  </a:moveTo>
                  <a:lnTo>
                    <a:pt x="6305" y="3399"/>
                  </a:lnTo>
                  <a:cubicBezTo>
                    <a:pt x="7072" y="3799"/>
                    <a:pt x="7472" y="4399"/>
                    <a:pt x="7572" y="5333"/>
                  </a:cubicBezTo>
                  <a:cubicBezTo>
                    <a:pt x="6605" y="4966"/>
                    <a:pt x="6738" y="3999"/>
                    <a:pt x="6305" y="3399"/>
                  </a:cubicBezTo>
                  <a:close/>
                  <a:moveTo>
                    <a:pt x="7773" y="1"/>
                  </a:moveTo>
                  <a:cubicBezTo>
                    <a:pt x="7706" y="1"/>
                    <a:pt x="7626" y="31"/>
                    <a:pt x="7539" y="96"/>
                  </a:cubicBezTo>
                  <a:cubicBezTo>
                    <a:pt x="6872" y="630"/>
                    <a:pt x="6205" y="1130"/>
                    <a:pt x="6038" y="2031"/>
                  </a:cubicBezTo>
                  <a:cubicBezTo>
                    <a:pt x="6004" y="2331"/>
                    <a:pt x="6038" y="2598"/>
                    <a:pt x="6038" y="3032"/>
                  </a:cubicBezTo>
                  <a:lnTo>
                    <a:pt x="0" y="3032"/>
                  </a:lnTo>
                  <a:cubicBezTo>
                    <a:pt x="0" y="3098"/>
                    <a:pt x="0" y="3198"/>
                    <a:pt x="0" y="3265"/>
                  </a:cubicBezTo>
                  <a:lnTo>
                    <a:pt x="5604" y="3265"/>
                  </a:lnTo>
                  <a:cubicBezTo>
                    <a:pt x="5971" y="4032"/>
                    <a:pt x="6238" y="4666"/>
                    <a:pt x="6538" y="5267"/>
                  </a:cubicBezTo>
                  <a:cubicBezTo>
                    <a:pt x="6746" y="5605"/>
                    <a:pt x="7157" y="5821"/>
                    <a:pt x="7470" y="5821"/>
                  </a:cubicBezTo>
                  <a:cubicBezTo>
                    <a:pt x="7559" y="5821"/>
                    <a:pt x="7639" y="5804"/>
                    <a:pt x="7706" y="5767"/>
                  </a:cubicBezTo>
                  <a:cubicBezTo>
                    <a:pt x="8173" y="5467"/>
                    <a:pt x="8006" y="5033"/>
                    <a:pt x="7872" y="4699"/>
                  </a:cubicBezTo>
                  <a:cubicBezTo>
                    <a:pt x="7706" y="4232"/>
                    <a:pt x="7439" y="3799"/>
                    <a:pt x="7205" y="3332"/>
                  </a:cubicBezTo>
                  <a:lnTo>
                    <a:pt x="8206" y="3332"/>
                  </a:lnTo>
                  <a:cubicBezTo>
                    <a:pt x="9740" y="3332"/>
                    <a:pt x="9740" y="3365"/>
                    <a:pt x="10508" y="4699"/>
                  </a:cubicBezTo>
                  <a:cubicBezTo>
                    <a:pt x="10708" y="5000"/>
                    <a:pt x="10975" y="5267"/>
                    <a:pt x="11241" y="5467"/>
                  </a:cubicBezTo>
                  <a:cubicBezTo>
                    <a:pt x="11353" y="5556"/>
                    <a:pt x="11508" y="5556"/>
                    <a:pt x="11669" y="5556"/>
                  </a:cubicBezTo>
                  <a:cubicBezTo>
                    <a:pt x="11749" y="5556"/>
                    <a:pt x="11831" y="5556"/>
                    <a:pt x="11909" y="5567"/>
                  </a:cubicBezTo>
                  <a:cubicBezTo>
                    <a:pt x="11875" y="5333"/>
                    <a:pt x="11942" y="5100"/>
                    <a:pt x="11875" y="4900"/>
                  </a:cubicBezTo>
                  <a:cubicBezTo>
                    <a:pt x="11542" y="4299"/>
                    <a:pt x="11141" y="3699"/>
                    <a:pt x="10741" y="2998"/>
                  </a:cubicBezTo>
                  <a:cubicBezTo>
                    <a:pt x="11909" y="2932"/>
                    <a:pt x="12576" y="2098"/>
                    <a:pt x="13310" y="1397"/>
                  </a:cubicBezTo>
                  <a:cubicBezTo>
                    <a:pt x="13576" y="1197"/>
                    <a:pt x="13743" y="863"/>
                    <a:pt x="13510" y="630"/>
                  </a:cubicBezTo>
                  <a:cubicBezTo>
                    <a:pt x="13373" y="465"/>
                    <a:pt x="13077" y="346"/>
                    <a:pt x="12865" y="346"/>
                  </a:cubicBezTo>
                  <a:cubicBezTo>
                    <a:pt x="12820" y="346"/>
                    <a:pt x="12778" y="351"/>
                    <a:pt x="12743" y="363"/>
                  </a:cubicBezTo>
                  <a:cubicBezTo>
                    <a:pt x="11608" y="763"/>
                    <a:pt x="10574" y="1397"/>
                    <a:pt x="10041" y="2531"/>
                  </a:cubicBezTo>
                  <a:cubicBezTo>
                    <a:pt x="9874" y="2898"/>
                    <a:pt x="9674" y="2965"/>
                    <a:pt x="9373" y="2965"/>
                  </a:cubicBezTo>
                  <a:cubicBezTo>
                    <a:pt x="8540" y="2965"/>
                    <a:pt x="7706" y="2965"/>
                    <a:pt x="6872" y="2932"/>
                  </a:cubicBezTo>
                  <a:cubicBezTo>
                    <a:pt x="6738" y="2932"/>
                    <a:pt x="6605" y="2898"/>
                    <a:pt x="6471" y="2865"/>
                  </a:cubicBezTo>
                  <a:cubicBezTo>
                    <a:pt x="6938" y="2264"/>
                    <a:pt x="7372" y="1764"/>
                    <a:pt x="7706" y="1230"/>
                  </a:cubicBezTo>
                  <a:cubicBezTo>
                    <a:pt x="7872" y="997"/>
                    <a:pt x="7939" y="663"/>
                    <a:pt x="7972" y="330"/>
                  </a:cubicBezTo>
                  <a:cubicBezTo>
                    <a:pt x="7995" y="128"/>
                    <a:pt x="7912" y="1"/>
                    <a:pt x="7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6868770" y="4214319"/>
              <a:ext cx="955710" cy="226943"/>
            </a:xfrm>
            <a:custGeom>
              <a:avLst/>
              <a:gdLst/>
              <a:ahLst/>
              <a:cxnLst/>
              <a:rect l="l" t="t" r="r" b="b"/>
              <a:pathLst>
                <a:path w="19048" h="4504" extrusionOk="0">
                  <a:moveTo>
                    <a:pt x="601" y="634"/>
                  </a:moveTo>
                  <a:cubicBezTo>
                    <a:pt x="901" y="1001"/>
                    <a:pt x="1168" y="1335"/>
                    <a:pt x="1435" y="1702"/>
                  </a:cubicBezTo>
                  <a:cubicBezTo>
                    <a:pt x="1402" y="1735"/>
                    <a:pt x="1368" y="1768"/>
                    <a:pt x="1302" y="1835"/>
                  </a:cubicBezTo>
                  <a:cubicBezTo>
                    <a:pt x="1001" y="1468"/>
                    <a:pt x="735" y="1135"/>
                    <a:pt x="434" y="768"/>
                  </a:cubicBezTo>
                  <a:lnTo>
                    <a:pt x="601" y="634"/>
                  </a:lnTo>
                  <a:close/>
                  <a:moveTo>
                    <a:pt x="5471" y="2502"/>
                  </a:moveTo>
                  <a:cubicBezTo>
                    <a:pt x="5505" y="2536"/>
                    <a:pt x="5571" y="2569"/>
                    <a:pt x="5638" y="2602"/>
                  </a:cubicBezTo>
                  <a:cubicBezTo>
                    <a:pt x="5405" y="2969"/>
                    <a:pt x="5171" y="3336"/>
                    <a:pt x="4938" y="3703"/>
                  </a:cubicBezTo>
                  <a:cubicBezTo>
                    <a:pt x="4904" y="3670"/>
                    <a:pt x="4871" y="3636"/>
                    <a:pt x="4804" y="3603"/>
                  </a:cubicBezTo>
                  <a:cubicBezTo>
                    <a:pt x="4971" y="3203"/>
                    <a:pt x="5004" y="2702"/>
                    <a:pt x="5471" y="2502"/>
                  </a:cubicBezTo>
                  <a:close/>
                  <a:moveTo>
                    <a:pt x="1569" y="2836"/>
                  </a:moveTo>
                  <a:lnTo>
                    <a:pt x="1569" y="2836"/>
                  </a:lnTo>
                  <a:cubicBezTo>
                    <a:pt x="1402" y="3303"/>
                    <a:pt x="1402" y="3870"/>
                    <a:pt x="801" y="4237"/>
                  </a:cubicBezTo>
                  <a:cubicBezTo>
                    <a:pt x="701" y="3470"/>
                    <a:pt x="1102" y="3103"/>
                    <a:pt x="1569" y="2836"/>
                  </a:cubicBezTo>
                  <a:close/>
                  <a:moveTo>
                    <a:pt x="4104" y="0"/>
                  </a:moveTo>
                  <a:cubicBezTo>
                    <a:pt x="4070" y="234"/>
                    <a:pt x="3937" y="501"/>
                    <a:pt x="4004" y="701"/>
                  </a:cubicBezTo>
                  <a:cubicBezTo>
                    <a:pt x="4237" y="1168"/>
                    <a:pt x="4571" y="1602"/>
                    <a:pt x="4871" y="2069"/>
                  </a:cubicBezTo>
                  <a:cubicBezTo>
                    <a:pt x="4037" y="2069"/>
                    <a:pt x="3136" y="2069"/>
                    <a:pt x="2236" y="2035"/>
                  </a:cubicBezTo>
                  <a:cubicBezTo>
                    <a:pt x="2102" y="2035"/>
                    <a:pt x="1902" y="1835"/>
                    <a:pt x="1802" y="1702"/>
                  </a:cubicBezTo>
                  <a:cubicBezTo>
                    <a:pt x="1435" y="1235"/>
                    <a:pt x="1102" y="701"/>
                    <a:pt x="735" y="234"/>
                  </a:cubicBezTo>
                  <a:cubicBezTo>
                    <a:pt x="670" y="169"/>
                    <a:pt x="522" y="132"/>
                    <a:pt x="398" y="132"/>
                  </a:cubicBezTo>
                  <a:cubicBezTo>
                    <a:pt x="330" y="132"/>
                    <a:pt x="270" y="144"/>
                    <a:pt x="234" y="167"/>
                  </a:cubicBezTo>
                  <a:cubicBezTo>
                    <a:pt x="134" y="301"/>
                    <a:pt x="1" y="534"/>
                    <a:pt x="67" y="701"/>
                  </a:cubicBezTo>
                  <a:cubicBezTo>
                    <a:pt x="168" y="1034"/>
                    <a:pt x="334" y="1368"/>
                    <a:pt x="568" y="1635"/>
                  </a:cubicBezTo>
                  <a:cubicBezTo>
                    <a:pt x="801" y="1935"/>
                    <a:pt x="1102" y="2169"/>
                    <a:pt x="1302" y="2335"/>
                  </a:cubicBezTo>
                  <a:cubicBezTo>
                    <a:pt x="968" y="2869"/>
                    <a:pt x="635" y="3269"/>
                    <a:pt x="434" y="3736"/>
                  </a:cubicBezTo>
                  <a:cubicBezTo>
                    <a:pt x="334" y="3903"/>
                    <a:pt x="368" y="4303"/>
                    <a:pt x="501" y="4370"/>
                  </a:cubicBezTo>
                  <a:cubicBezTo>
                    <a:pt x="612" y="4459"/>
                    <a:pt x="798" y="4504"/>
                    <a:pt x="978" y="4504"/>
                  </a:cubicBezTo>
                  <a:cubicBezTo>
                    <a:pt x="1068" y="4504"/>
                    <a:pt x="1157" y="4492"/>
                    <a:pt x="1235" y="4470"/>
                  </a:cubicBezTo>
                  <a:cubicBezTo>
                    <a:pt x="1402" y="4404"/>
                    <a:pt x="1602" y="4203"/>
                    <a:pt x="1702" y="4003"/>
                  </a:cubicBezTo>
                  <a:cubicBezTo>
                    <a:pt x="1935" y="3536"/>
                    <a:pt x="2102" y="3036"/>
                    <a:pt x="2302" y="2536"/>
                  </a:cubicBezTo>
                  <a:lnTo>
                    <a:pt x="4771" y="2536"/>
                  </a:lnTo>
                  <a:cubicBezTo>
                    <a:pt x="4637" y="3003"/>
                    <a:pt x="4504" y="3436"/>
                    <a:pt x="4437" y="3903"/>
                  </a:cubicBezTo>
                  <a:cubicBezTo>
                    <a:pt x="4404" y="4037"/>
                    <a:pt x="4537" y="4270"/>
                    <a:pt x="4637" y="4337"/>
                  </a:cubicBezTo>
                  <a:cubicBezTo>
                    <a:pt x="4660" y="4343"/>
                    <a:pt x="4687" y="4345"/>
                    <a:pt x="4716" y="4345"/>
                  </a:cubicBezTo>
                  <a:cubicBezTo>
                    <a:pt x="4858" y="4345"/>
                    <a:pt x="5055" y="4281"/>
                    <a:pt x="5138" y="4170"/>
                  </a:cubicBezTo>
                  <a:cubicBezTo>
                    <a:pt x="5438" y="3836"/>
                    <a:pt x="5738" y="3470"/>
                    <a:pt x="5905" y="3036"/>
                  </a:cubicBezTo>
                  <a:cubicBezTo>
                    <a:pt x="6105" y="2569"/>
                    <a:pt x="6372" y="2502"/>
                    <a:pt x="6806" y="2502"/>
                  </a:cubicBezTo>
                  <a:lnTo>
                    <a:pt x="18414" y="2502"/>
                  </a:lnTo>
                  <a:cubicBezTo>
                    <a:pt x="18614" y="2502"/>
                    <a:pt x="18848" y="2369"/>
                    <a:pt x="19048" y="2269"/>
                  </a:cubicBezTo>
                  <a:cubicBezTo>
                    <a:pt x="18848" y="2202"/>
                    <a:pt x="18614" y="2069"/>
                    <a:pt x="18414" y="2069"/>
                  </a:cubicBezTo>
                  <a:lnTo>
                    <a:pt x="6472" y="2069"/>
                  </a:lnTo>
                  <a:cubicBezTo>
                    <a:pt x="5605" y="2069"/>
                    <a:pt x="5638" y="2069"/>
                    <a:pt x="5371" y="1268"/>
                  </a:cubicBezTo>
                  <a:cubicBezTo>
                    <a:pt x="5238" y="901"/>
                    <a:pt x="5004" y="501"/>
                    <a:pt x="4737" y="201"/>
                  </a:cubicBezTo>
                  <a:cubicBezTo>
                    <a:pt x="4637" y="67"/>
                    <a:pt x="4337" y="67"/>
                    <a:pt x="4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6298837" y="789528"/>
              <a:ext cx="84141" cy="77764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6076579" y="79111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6530620" y="781592"/>
              <a:ext cx="55565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6721127" y="792702"/>
              <a:ext cx="52390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5674927" y="776832"/>
              <a:ext cx="55564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5865434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5033554" y="78794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4811296" y="79111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5265337" y="780006"/>
              <a:ext cx="53977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5455844" y="792702"/>
              <a:ext cx="52389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4409643" y="776832"/>
              <a:ext cx="55565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4600150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6173420" y="429367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5951162" y="429684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6405203" y="4287322"/>
              <a:ext cx="55564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6595710" y="4298431"/>
              <a:ext cx="53977" cy="58720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5549509" y="4282561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5740016" y="4295257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4908136" y="4293670"/>
              <a:ext cx="84141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4685878" y="429684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5139920" y="4285735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9" name="Google Shape;1179;p39"/>
            <p:cNvSpPr/>
            <p:nvPr/>
          </p:nvSpPr>
          <p:spPr>
            <a:xfrm>
              <a:off x="5330426" y="4298431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4284227" y="4282561"/>
              <a:ext cx="55564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4474733" y="4293670"/>
              <a:ext cx="53977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339971" name="Google Shape;1182;p39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4" t="18671" r="2953" b="7001"/>
          <a:stretch>
            <a:fillRect/>
          </a:stretch>
        </p:blipFill>
        <p:spPr bwMode="auto">
          <a:xfrm>
            <a:off x="891951" y="1661014"/>
            <a:ext cx="3558116" cy="378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1864" y="12403"/>
            <a:ext cx="7840136" cy="6858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618193"/>
            <a:ext cx="2279374" cy="36258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676" y="2081318"/>
            <a:ext cx="2114681" cy="235756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2.1.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Nhắc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nhở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cội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97492" y="276551"/>
            <a:ext cx="749281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ta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tiên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Y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là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cội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dưỡng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bờ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bến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cha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dành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–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457200">
              <a:spcAft>
                <a:spcPts val="0"/>
              </a:spcAft>
            </a:pPr>
            <a:r>
              <a:rPr lang="fr-FR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fr-FR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fr-FR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fr-FR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tới</a:t>
            </a:r>
            <a:r>
              <a:rPr lang="fr-FR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cha</a:t>
            </a:r>
            <a:r>
              <a:rPr lang="fr-FR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... Hai </a:t>
            </a:r>
            <a:r>
              <a:rPr lang="fr-FR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fr-FR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tới</a:t>
            </a:r>
            <a:r>
              <a:rPr lang="fr-FR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tiếngcười</a:t>
            </a:r>
            <a:r>
              <a:rPr lang="fr-FR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Nhịp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2/3,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cấu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trúc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xứng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láy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điệu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tươi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quấn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quýt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“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 – “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”,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 – “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”,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 – “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cười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”….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giàu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đáo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duy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đạt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miền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núi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bốn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khung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ấm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cúng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đầy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ắp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đầy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ắp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cười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05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970" name="Google Shape;1151;p39"/>
          <p:cNvGrpSpPr>
            <a:grpSpLocks/>
          </p:cNvGrpSpPr>
          <p:nvPr/>
        </p:nvGrpSpPr>
        <p:grpSpPr bwMode="auto">
          <a:xfrm>
            <a:off x="4406900" y="905934"/>
            <a:ext cx="6064251" cy="5046133"/>
            <a:chOff x="3304703" y="680023"/>
            <a:chExt cx="4548353" cy="3783458"/>
          </a:xfrm>
        </p:grpSpPr>
        <p:sp>
          <p:nvSpPr>
            <p:cNvPr id="1152" name="Google Shape;1152;p39"/>
            <p:cNvSpPr/>
            <p:nvPr/>
          </p:nvSpPr>
          <p:spPr>
            <a:xfrm>
              <a:off x="7802254" y="849835"/>
              <a:ext cx="50802" cy="3447010"/>
            </a:xfrm>
            <a:custGeom>
              <a:avLst/>
              <a:gdLst/>
              <a:ahLst/>
              <a:cxnLst/>
              <a:rect l="l" t="t" r="r" b="b"/>
              <a:pathLst>
                <a:path w="1001" h="68716" extrusionOk="0">
                  <a:moveTo>
                    <a:pt x="334" y="0"/>
                  </a:moveTo>
                  <a:cubicBezTo>
                    <a:pt x="234" y="600"/>
                    <a:pt x="200" y="1168"/>
                    <a:pt x="234" y="1768"/>
                  </a:cubicBezTo>
                  <a:cubicBezTo>
                    <a:pt x="334" y="3836"/>
                    <a:pt x="534" y="5904"/>
                    <a:pt x="567" y="8006"/>
                  </a:cubicBezTo>
                  <a:cubicBezTo>
                    <a:pt x="634" y="10441"/>
                    <a:pt x="567" y="12909"/>
                    <a:pt x="534" y="15378"/>
                  </a:cubicBezTo>
                  <a:cubicBezTo>
                    <a:pt x="434" y="21082"/>
                    <a:pt x="300" y="26752"/>
                    <a:pt x="234" y="32457"/>
                  </a:cubicBezTo>
                  <a:cubicBezTo>
                    <a:pt x="200" y="36293"/>
                    <a:pt x="234" y="40162"/>
                    <a:pt x="200" y="43998"/>
                  </a:cubicBezTo>
                  <a:cubicBezTo>
                    <a:pt x="167" y="49068"/>
                    <a:pt x="67" y="54139"/>
                    <a:pt x="33" y="59209"/>
                  </a:cubicBezTo>
                  <a:cubicBezTo>
                    <a:pt x="0" y="61177"/>
                    <a:pt x="0" y="63145"/>
                    <a:pt x="33" y="65113"/>
                  </a:cubicBezTo>
                  <a:cubicBezTo>
                    <a:pt x="33" y="66081"/>
                    <a:pt x="67" y="67048"/>
                    <a:pt x="100" y="68049"/>
                  </a:cubicBezTo>
                  <a:cubicBezTo>
                    <a:pt x="100" y="68282"/>
                    <a:pt x="267" y="68516"/>
                    <a:pt x="334" y="68716"/>
                  </a:cubicBezTo>
                  <a:lnTo>
                    <a:pt x="534" y="68716"/>
                  </a:lnTo>
                  <a:cubicBezTo>
                    <a:pt x="567" y="68416"/>
                    <a:pt x="667" y="68115"/>
                    <a:pt x="634" y="67849"/>
                  </a:cubicBezTo>
                  <a:cubicBezTo>
                    <a:pt x="600" y="65847"/>
                    <a:pt x="500" y="63846"/>
                    <a:pt x="500" y="61844"/>
                  </a:cubicBezTo>
                  <a:cubicBezTo>
                    <a:pt x="534" y="57808"/>
                    <a:pt x="634" y="53772"/>
                    <a:pt x="667" y="49736"/>
                  </a:cubicBezTo>
                  <a:cubicBezTo>
                    <a:pt x="701" y="45633"/>
                    <a:pt x="667" y="41496"/>
                    <a:pt x="701" y="37393"/>
                  </a:cubicBezTo>
                  <a:cubicBezTo>
                    <a:pt x="767" y="33157"/>
                    <a:pt x="901" y="28887"/>
                    <a:pt x="934" y="24651"/>
                  </a:cubicBezTo>
                  <a:cubicBezTo>
                    <a:pt x="1001" y="20815"/>
                    <a:pt x="1001" y="16979"/>
                    <a:pt x="1001" y="13143"/>
                  </a:cubicBezTo>
                  <a:cubicBezTo>
                    <a:pt x="1001" y="10708"/>
                    <a:pt x="967" y="8273"/>
                    <a:pt x="901" y="5838"/>
                  </a:cubicBezTo>
                  <a:cubicBezTo>
                    <a:pt x="834" y="4203"/>
                    <a:pt x="600" y="2569"/>
                    <a:pt x="434" y="934"/>
                  </a:cubicBezTo>
                  <a:cubicBezTo>
                    <a:pt x="400" y="600"/>
                    <a:pt x="367" y="30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3304703" y="826029"/>
              <a:ext cx="57152" cy="3510490"/>
            </a:xfrm>
            <a:custGeom>
              <a:avLst/>
              <a:gdLst/>
              <a:ahLst/>
              <a:cxnLst/>
              <a:rect l="l" t="t" r="r" b="b"/>
              <a:pathLst>
                <a:path w="1135" h="69984" extrusionOk="0">
                  <a:moveTo>
                    <a:pt x="567" y="0"/>
                  </a:moveTo>
                  <a:lnTo>
                    <a:pt x="567" y="267"/>
                  </a:lnTo>
                  <a:cubicBezTo>
                    <a:pt x="601" y="2135"/>
                    <a:pt x="500" y="4570"/>
                    <a:pt x="500" y="6438"/>
                  </a:cubicBezTo>
                  <a:cubicBezTo>
                    <a:pt x="434" y="11708"/>
                    <a:pt x="0" y="16945"/>
                    <a:pt x="100" y="22183"/>
                  </a:cubicBezTo>
                  <a:cubicBezTo>
                    <a:pt x="234" y="29354"/>
                    <a:pt x="67" y="36526"/>
                    <a:pt x="134" y="43698"/>
                  </a:cubicBezTo>
                  <a:cubicBezTo>
                    <a:pt x="134" y="48568"/>
                    <a:pt x="300" y="53472"/>
                    <a:pt x="400" y="58342"/>
                  </a:cubicBezTo>
                  <a:cubicBezTo>
                    <a:pt x="467" y="62111"/>
                    <a:pt x="567" y="65847"/>
                    <a:pt x="634" y="69583"/>
                  </a:cubicBezTo>
                  <a:cubicBezTo>
                    <a:pt x="667" y="69717"/>
                    <a:pt x="834" y="69850"/>
                    <a:pt x="901" y="69983"/>
                  </a:cubicBezTo>
                  <a:cubicBezTo>
                    <a:pt x="1001" y="69850"/>
                    <a:pt x="1134" y="69717"/>
                    <a:pt x="1134" y="69583"/>
                  </a:cubicBezTo>
                  <a:cubicBezTo>
                    <a:pt x="1134" y="67849"/>
                    <a:pt x="1101" y="66081"/>
                    <a:pt x="1068" y="64313"/>
                  </a:cubicBezTo>
                  <a:cubicBezTo>
                    <a:pt x="1034" y="62278"/>
                    <a:pt x="967" y="60276"/>
                    <a:pt x="934" y="58242"/>
                  </a:cubicBezTo>
                  <a:cubicBezTo>
                    <a:pt x="834" y="53305"/>
                    <a:pt x="734" y="48368"/>
                    <a:pt x="667" y="43398"/>
                  </a:cubicBezTo>
                  <a:cubicBezTo>
                    <a:pt x="634" y="40562"/>
                    <a:pt x="634" y="37727"/>
                    <a:pt x="634" y="34892"/>
                  </a:cubicBezTo>
                  <a:cubicBezTo>
                    <a:pt x="634" y="30622"/>
                    <a:pt x="634" y="26352"/>
                    <a:pt x="634" y="22082"/>
                  </a:cubicBezTo>
                  <a:cubicBezTo>
                    <a:pt x="634" y="19147"/>
                    <a:pt x="634" y="16212"/>
                    <a:pt x="701" y="13243"/>
                  </a:cubicBezTo>
                  <a:cubicBezTo>
                    <a:pt x="767" y="9840"/>
                    <a:pt x="1101" y="6471"/>
                    <a:pt x="867" y="3069"/>
                  </a:cubicBezTo>
                  <a:cubicBezTo>
                    <a:pt x="801" y="2235"/>
                    <a:pt x="767" y="834"/>
                    <a:pt x="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3328517" y="692719"/>
              <a:ext cx="914433" cy="265033"/>
            </a:xfrm>
            <a:custGeom>
              <a:avLst/>
              <a:gdLst/>
              <a:ahLst/>
              <a:cxnLst/>
              <a:rect l="l" t="t" r="r" b="b"/>
              <a:pathLst>
                <a:path w="18247" h="5256" extrusionOk="0">
                  <a:moveTo>
                    <a:pt x="13410" y="368"/>
                  </a:moveTo>
                  <a:lnTo>
                    <a:pt x="13410" y="368"/>
                  </a:lnTo>
                  <a:cubicBezTo>
                    <a:pt x="13009" y="1102"/>
                    <a:pt x="12376" y="1469"/>
                    <a:pt x="11742" y="1869"/>
                  </a:cubicBezTo>
                  <a:cubicBezTo>
                    <a:pt x="11875" y="1202"/>
                    <a:pt x="12743" y="401"/>
                    <a:pt x="13410" y="368"/>
                  </a:cubicBezTo>
                  <a:close/>
                  <a:moveTo>
                    <a:pt x="17592" y="563"/>
                  </a:moveTo>
                  <a:cubicBezTo>
                    <a:pt x="17610" y="563"/>
                    <a:pt x="17628" y="564"/>
                    <a:pt x="17646" y="568"/>
                  </a:cubicBezTo>
                  <a:cubicBezTo>
                    <a:pt x="17779" y="601"/>
                    <a:pt x="17813" y="735"/>
                    <a:pt x="17779" y="868"/>
                  </a:cubicBezTo>
                  <a:cubicBezTo>
                    <a:pt x="17746" y="1035"/>
                    <a:pt x="17613" y="1168"/>
                    <a:pt x="17479" y="1268"/>
                  </a:cubicBezTo>
                  <a:cubicBezTo>
                    <a:pt x="17346" y="1335"/>
                    <a:pt x="17212" y="1435"/>
                    <a:pt x="17079" y="1502"/>
                  </a:cubicBezTo>
                  <a:cubicBezTo>
                    <a:pt x="16728" y="1598"/>
                    <a:pt x="16407" y="1938"/>
                    <a:pt x="16001" y="1938"/>
                  </a:cubicBezTo>
                  <a:cubicBezTo>
                    <a:pt x="15982" y="1938"/>
                    <a:pt x="15964" y="1937"/>
                    <a:pt x="15945" y="1936"/>
                  </a:cubicBezTo>
                  <a:cubicBezTo>
                    <a:pt x="15978" y="1902"/>
                    <a:pt x="16012" y="1902"/>
                    <a:pt x="16012" y="1869"/>
                  </a:cubicBezTo>
                  <a:cubicBezTo>
                    <a:pt x="16045" y="1802"/>
                    <a:pt x="16078" y="1769"/>
                    <a:pt x="16112" y="1735"/>
                  </a:cubicBezTo>
                  <a:cubicBezTo>
                    <a:pt x="16312" y="1502"/>
                    <a:pt x="16545" y="1302"/>
                    <a:pt x="16745" y="1068"/>
                  </a:cubicBezTo>
                  <a:lnTo>
                    <a:pt x="16712" y="1068"/>
                  </a:lnTo>
                  <a:cubicBezTo>
                    <a:pt x="16845" y="935"/>
                    <a:pt x="17012" y="835"/>
                    <a:pt x="17179" y="735"/>
                  </a:cubicBezTo>
                  <a:cubicBezTo>
                    <a:pt x="17298" y="675"/>
                    <a:pt x="17444" y="563"/>
                    <a:pt x="17592" y="563"/>
                  </a:cubicBezTo>
                  <a:close/>
                  <a:moveTo>
                    <a:pt x="16012" y="2636"/>
                  </a:moveTo>
                  <a:lnTo>
                    <a:pt x="16012" y="2636"/>
                  </a:lnTo>
                  <a:cubicBezTo>
                    <a:pt x="16812" y="2903"/>
                    <a:pt x="17279" y="3503"/>
                    <a:pt x="17379" y="4237"/>
                  </a:cubicBezTo>
                  <a:cubicBezTo>
                    <a:pt x="16745" y="3970"/>
                    <a:pt x="16212" y="3370"/>
                    <a:pt x="16012" y="2636"/>
                  </a:cubicBezTo>
                  <a:close/>
                  <a:moveTo>
                    <a:pt x="11675" y="2569"/>
                  </a:moveTo>
                  <a:lnTo>
                    <a:pt x="11675" y="2569"/>
                  </a:lnTo>
                  <a:cubicBezTo>
                    <a:pt x="12542" y="2769"/>
                    <a:pt x="13176" y="3603"/>
                    <a:pt x="13176" y="4604"/>
                  </a:cubicBezTo>
                  <a:cubicBezTo>
                    <a:pt x="12642" y="3904"/>
                    <a:pt x="12175" y="3270"/>
                    <a:pt x="11675" y="2569"/>
                  </a:cubicBezTo>
                  <a:close/>
                  <a:moveTo>
                    <a:pt x="12843" y="1"/>
                  </a:moveTo>
                  <a:cubicBezTo>
                    <a:pt x="12743" y="1"/>
                    <a:pt x="12676" y="68"/>
                    <a:pt x="12609" y="101"/>
                  </a:cubicBezTo>
                  <a:cubicBezTo>
                    <a:pt x="11942" y="635"/>
                    <a:pt x="11375" y="1235"/>
                    <a:pt x="11175" y="2102"/>
                  </a:cubicBezTo>
                  <a:lnTo>
                    <a:pt x="11108" y="2102"/>
                  </a:lnTo>
                  <a:cubicBezTo>
                    <a:pt x="8406" y="2202"/>
                    <a:pt x="5704" y="2302"/>
                    <a:pt x="3002" y="2403"/>
                  </a:cubicBezTo>
                  <a:cubicBezTo>
                    <a:pt x="2635" y="2419"/>
                    <a:pt x="2268" y="2419"/>
                    <a:pt x="1901" y="2419"/>
                  </a:cubicBezTo>
                  <a:cubicBezTo>
                    <a:pt x="1535" y="2419"/>
                    <a:pt x="1168" y="2419"/>
                    <a:pt x="801" y="2436"/>
                  </a:cubicBezTo>
                  <a:cubicBezTo>
                    <a:pt x="534" y="2469"/>
                    <a:pt x="267" y="2569"/>
                    <a:pt x="0" y="2636"/>
                  </a:cubicBezTo>
                  <a:cubicBezTo>
                    <a:pt x="601" y="2703"/>
                    <a:pt x="1168" y="2703"/>
                    <a:pt x="1735" y="2703"/>
                  </a:cubicBezTo>
                  <a:cubicBezTo>
                    <a:pt x="3269" y="2669"/>
                    <a:pt x="4837" y="2669"/>
                    <a:pt x="6371" y="2669"/>
                  </a:cubicBezTo>
                  <a:cubicBezTo>
                    <a:pt x="7839" y="2636"/>
                    <a:pt x="9273" y="2536"/>
                    <a:pt x="10741" y="2503"/>
                  </a:cubicBezTo>
                  <a:cubicBezTo>
                    <a:pt x="10875" y="2503"/>
                    <a:pt x="11108" y="2603"/>
                    <a:pt x="11175" y="2703"/>
                  </a:cubicBezTo>
                  <a:cubicBezTo>
                    <a:pt x="11708" y="3403"/>
                    <a:pt x="12209" y="4137"/>
                    <a:pt x="12709" y="4838"/>
                  </a:cubicBezTo>
                  <a:cubicBezTo>
                    <a:pt x="12859" y="5037"/>
                    <a:pt x="13027" y="5255"/>
                    <a:pt x="13228" y="5255"/>
                  </a:cubicBezTo>
                  <a:cubicBezTo>
                    <a:pt x="13296" y="5255"/>
                    <a:pt x="13367" y="5230"/>
                    <a:pt x="13443" y="5171"/>
                  </a:cubicBezTo>
                  <a:cubicBezTo>
                    <a:pt x="13643" y="5038"/>
                    <a:pt x="13777" y="4604"/>
                    <a:pt x="13710" y="4371"/>
                  </a:cubicBezTo>
                  <a:cubicBezTo>
                    <a:pt x="13543" y="3737"/>
                    <a:pt x="13243" y="3136"/>
                    <a:pt x="12976" y="2503"/>
                  </a:cubicBezTo>
                  <a:lnTo>
                    <a:pt x="15378" y="2503"/>
                  </a:lnTo>
                  <a:cubicBezTo>
                    <a:pt x="15545" y="3270"/>
                    <a:pt x="15945" y="3870"/>
                    <a:pt x="16545" y="4337"/>
                  </a:cubicBezTo>
                  <a:cubicBezTo>
                    <a:pt x="16806" y="4546"/>
                    <a:pt x="17046" y="4897"/>
                    <a:pt x="17378" y="4897"/>
                  </a:cubicBezTo>
                  <a:cubicBezTo>
                    <a:pt x="17471" y="4897"/>
                    <a:pt x="17570" y="4870"/>
                    <a:pt x="17679" y="4804"/>
                  </a:cubicBezTo>
                  <a:cubicBezTo>
                    <a:pt x="18013" y="4671"/>
                    <a:pt x="17946" y="4037"/>
                    <a:pt x="17579" y="3437"/>
                  </a:cubicBezTo>
                  <a:cubicBezTo>
                    <a:pt x="17312" y="3003"/>
                    <a:pt x="16946" y="2669"/>
                    <a:pt x="16645" y="2302"/>
                  </a:cubicBezTo>
                  <a:cubicBezTo>
                    <a:pt x="16979" y="2069"/>
                    <a:pt x="17312" y="1869"/>
                    <a:pt x="17646" y="1635"/>
                  </a:cubicBezTo>
                  <a:cubicBezTo>
                    <a:pt x="17946" y="1435"/>
                    <a:pt x="18246" y="1135"/>
                    <a:pt x="18213" y="735"/>
                  </a:cubicBezTo>
                  <a:cubicBezTo>
                    <a:pt x="18184" y="380"/>
                    <a:pt x="17892" y="156"/>
                    <a:pt x="17548" y="156"/>
                  </a:cubicBezTo>
                  <a:cubicBezTo>
                    <a:pt x="17503" y="156"/>
                    <a:pt x="17458" y="160"/>
                    <a:pt x="17413" y="168"/>
                  </a:cubicBezTo>
                  <a:cubicBezTo>
                    <a:pt x="17046" y="268"/>
                    <a:pt x="16712" y="501"/>
                    <a:pt x="16445" y="735"/>
                  </a:cubicBezTo>
                  <a:cubicBezTo>
                    <a:pt x="16145" y="1002"/>
                    <a:pt x="15878" y="1302"/>
                    <a:pt x="15678" y="1635"/>
                  </a:cubicBezTo>
                  <a:cubicBezTo>
                    <a:pt x="15645" y="1702"/>
                    <a:pt x="15645" y="1735"/>
                    <a:pt x="15645" y="1769"/>
                  </a:cubicBezTo>
                  <a:cubicBezTo>
                    <a:pt x="15611" y="1769"/>
                    <a:pt x="15611" y="1802"/>
                    <a:pt x="15611" y="1802"/>
                  </a:cubicBezTo>
                  <a:cubicBezTo>
                    <a:pt x="15545" y="1902"/>
                    <a:pt x="15411" y="2002"/>
                    <a:pt x="15311" y="2002"/>
                  </a:cubicBezTo>
                  <a:cubicBezTo>
                    <a:pt x="14344" y="2036"/>
                    <a:pt x="13376" y="2036"/>
                    <a:pt x="12409" y="2036"/>
                  </a:cubicBezTo>
                  <a:cubicBezTo>
                    <a:pt x="12776" y="1669"/>
                    <a:pt x="13210" y="1368"/>
                    <a:pt x="13543" y="968"/>
                  </a:cubicBezTo>
                  <a:cubicBezTo>
                    <a:pt x="13710" y="768"/>
                    <a:pt x="13677" y="401"/>
                    <a:pt x="13777" y="101"/>
                  </a:cubicBezTo>
                  <a:cubicBezTo>
                    <a:pt x="13443" y="68"/>
                    <a:pt x="13143" y="34"/>
                    <a:pt x="12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6983074" y="680023"/>
              <a:ext cx="809654" cy="266620"/>
            </a:xfrm>
            <a:custGeom>
              <a:avLst/>
              <a:gdLst/>
              <a:ahLst/>
              <a:cxnLst/>
              <a:rect l="l" t="t" r="r" b="b"/>
              <a:pathLst>
                <a:path w="16145" h="5309" extrusionOk="0">
                  <a:moveTo>
                    <a:pt x="667" y="1168"/>
                  </a:moveTo>
                  <a:lnTo>
                    <a:pt x="1601" y="2569"/>
                  </a:lnTo>
                  <a:cubicBezTo>
                    <a:pt x="1568" y="2603"/>
                    <a:pt x="1534" y="2636"/>
                    <a:pt x="1468" y="2670"/>
                  </a:cubicBezTo>
                  <a:cubicBezTo>
                    <a:pt x="867" y="2403"/>
                    <a:pt x="600" y="1902"/>
                    <a:pt x="534" y="1269"/>
                  </a:cubicBezTo>
                  <a:cubicBezTo>
                    <a:pt x="567" y="1235"/>
                    <a:pt x="634" y="1202"/>
                    <a:pt x="667" y="1168"/>
                  </a:cubicBezTo>
                  <a:close/>
                  <a:moveTo>
                    <a:pt x="4170" y="601"/>
                  </a:moveTo>
                  <a:cubicBezTo>
                    <a:pt x="4870" y="902"/>
                    <a:pt x="5471" y="1936"/>
                    <a:pt x="5437" y="2670"/>
                  </a:cubicBezTo>
                  <a:cubicBezTo>
                    <a:pt x="4803" y="2036"/>
                    <a:pt x="4403" y="1402"/>
                    <a:pt x="4170" y="601"/>
                  </a:cubicBezTo>
                  <a:close/>
                  <a:moveTo>
                    <a:pt x="1835" y="3470"/>
                  </a:moveTo>
                  <a:lnTo>
                    <a:pt x="1835" y="3470"/>
                  </a:lnTo>
                  <a:cubicBezTo>
                    <a:pt x="1742" y="4182"/>
                    <a:pt x="1448" y="4578"/>
                    <a:pt x="979" y="4578"/>
                  </a:cubicBezTo>
                  <a:cubicBezTo>
                    <a:pt x="943" y="4578"/>
                    <a:pt x="906" y="4576"/>
                    <a:pt x="867" y="4571"/>
                  </a:cubicBezTo>
                  <a:cubicBezTo>
                    <a:pt x="1201" y="4204"/>
                    <a:pt x="1501" y="3837"/>
                    <a:pt x="1835" y="3470"/>
                  </a:cubicBezTo>
                  <a:close/>
                  <a:moveTo>
                    <a:pt x="5204" y="3737"/>
                  </a:moveTo>
                  <a:cubicBezTo>
                    <a:pt x="5270" y="3770"/>
                    <a:pt x="5304" y="3804"/>
                    <a:pt x="5371" y="3837"/>
                  </a:cubicBezTo>
                  <a:cubicBezTo>
                    <a:pt x="5170" y="4171"/>
                    <a:pt x="4970" y="4471"/>
                    <a:pt x="4737" y="4804"/>
                  </a:cubicBezTo>
                  <a:lnTo>
                    <a:pt x="4570" y="4704"/>
                  </a:lnTo>
                  <a:cubicBezTo>
                    <a:pt x="4770" y="4371"/>
                    <a:pt x="5004" y="4037"/>
                    <a:pt x="5204" y="3737"/>
                  </a:cubicBezTo>
                  <a:close/>
                  <a:moveTo>
                    <a:pt x="4103" y="1"/>
                  </a:moveTo>
                  <a:cubicBezTo>
                    <a:pt x="4029" y="1"/>
                    <a:pt x="3958" y="12"/>
                    <a:pt x="3903" y="34"/>
                  </a:cubicBezTo>
                  <a:cubicBezTo>
                    <a:pt x="3803" y="101"/>
                    <a:pt x="3703" y="435"/>
                    <a:pt x="3736" y="601"/>
                  </a:cubicBezTo>
                  <a:cubicBezTo>
                    <a:pt x="3903" y="1068"/>
                    <a:pt x="4103" y="1535"/>
                    <a:pt x="4336" y="2002"/>
                  </a:cubicBezTo>
                  <a:cubicBezTo>
                    <a:pt x="4437" y="2236"/>
                    <a:pt x="4603" y="2403"/>
                    <a:pt x="4737" y="2670"/>
                  </a:cubicBezTo>
                  <a:cubicBezTo>
                    <a:pt x="4225" y="2670"/>
                    <a:pt x="3729" y="2655"/>
                    <a:pt x="3237" y="2655"/>
                  </a:cubicBezTo>
                  <a:cubicBezTo>
                    <a:pt x="2991" y="2655"/>
                    <a:pt x="2746" y="2658"/>
                    <a:pt x="2502" y="2670"/>
                  </a:cubicBezTo>
                  <a:cubicBezTo>
                    <a:pt x="2335" y="2670"/>
                    <a:pt x="2135" y="2770"/>
                    <a:pt x="1868" y="2836"/>
                  </a:cubicBezTo>
                  <a:cubicBezTo>
                    <a:pt x="1935" y="2002"/>
                    <a:pt x="1468" y="1335"/>
                    <a:pt x="901" y="768"/>
                  </a:cubicBezTo>
                  <a:cubicBezTo>
                    <a:pt x="781" y="649"/>
                    <a:pt x="529" y="529"/>
                    <a:pt x="405" y="529"/>
                  </a:cubicBezTo>
                  <a:cubicBezTo>
                    <a:pt x="390" y="529"/>
                    <a:pt x="378" y="531"/>
                    <a:pt x="367" y="535"/>
                  </a:cubicBezTo>
                  <a:cubicBezTo>
                    <a:pt x="200" y="635"/>
                    <a:pt x="100" y="902"/>
                    <a:pt x="33" y="1102"/>
                  </a:cubicBezTo>
                  <a:cubicBezTo>
                    <a:pt x="0" y="1235"/>
                    <a:pt x="100" y="1435"/>
                    <a:pt x="133" y="1602"/>
                  </a:cubicBezTo>
                  <a:cubicBezTo>
                    <a:pt x="300" y="2336"/>
                    <a:pt x="767" y="2836"/>
                    <a:pt x="1434" y="3203"/>
                  </a:cubicBezTo>
                  <a:cubicBezTo>
                    <a:pt x="1134" y="3570"/>
                    <a:pt x="834" y="3870"/>
                    <a:pt x="600" y="4237"/>
                  </a:cubicBezTo>
                  <a:cubicBezTo>
                    <a:pt x="500" y="4437"/>
                    <a:pt x="467" y="4838"/>
                    <a:pt x="600" y="4938"/>
                  </a:cubicBezTo>
                  <a:cubicBezTo>
                    <a:pt x="692" y="5052"/>
                    <a:pt x="892" y="5103"/>
                    <a:pt x="1084" y="5103"/>
                  </a:cubicBezTo>
                  <a:cubicBezTo>
                    <a:pt x="1173" y="5103"/>
                    <a:pt x="1260" y="5092"/>
                    <a:pt x="1334" y="5071"/>
                  </a:cubicBezTo>
                  <a:cubicBezTo>
                    <a:pt x="1601" y="5005"/>
                    <a:pt x="1868" y="4771"/>
                    <a:pt x="2001" y="4538"/>
                  </a:cubicBezTo>
                  <a:cubicBezTo>
                    <a:pt x="2268" y="4104"/>
                    <a:pt x="2468" y="3604"/>
                    <a:pt x="2702" y="3137"/>
                  </a:cubicBezTo>
                  <a:lnTo>
                    <a:pt x="5204" y="3137"/>
                  </a:lnTo>
                  <a:cubicBezTo>
                    <a:pt x="4904" y="3470"/>
                    <a:pt x="4603" y="3770"/>
                    <a:pt x="4370" y="4104"/>
                  </a:cubicBezTo>
                  <a:cubicBezTo>
                    <a:pt x="4070" y="4571"/>
                    <a:pt x="4103" y="5105"/>
                    <a:pt x="4370" y="5238"/>
                  </a:cubicBezTo>
                  <a:cubicBezTo>
                    <a:pt x="4469" y="5288"/>
                    <a:pt x="4558" y="5309"/>
                    <a:pt x="4639" y="5309"/>
                  </a:cubicBezTo>
                  <a:cubicBezTo>
                    <a:pt x="4938" y="5309"/>
                    <a:pt x="5127" y="5022"/>
                    <a:pt x="5337" y="4838"/>
                  </a:cubicBezTo>
                  <a:cubicBezTo>
                    <a:pt x="5504" y="4704"/>
                    <a:pt x="5604" y="4538"/>
                    <a:pt x="5704" y="4337"/>
                  </a:cubicBezTo>
                  <a:cubicBezTo>
                    <a:pt x="5838" y="3937"/>
                    <a:pt x="5971" y="3537"/>
                    <a:pt x="6104" y="3137"/>
                  </a:cubicBezTo>
                  <a:cubicBezTo>
                    <a:pt x="6505" y="3137"/>
                    <a:pt x="6920" y="3122"/>
                    <a:pt x="7330" y="3122"/>
                  </a:cubicBezTo>
                  <a:cubicBezTo>
                    <a:pt x="7535" y="3122"/>
                    <a:pt x="7739" y="3125"/>
                    <a:pt x="7939" y="3137"/>
                  </a:cubicBezTo>
                  <a:cubicBezTo>
                    <a:pt x="10508" y="3170"/>
                    <a:pt x="13043" y="3237"/>
                    <a:pt x="15578" y="3270"/>
                  </a:cubicBezTo>
                  <a:cubicBezTo>
                    <a:pt x="15778" y="3270"/>
                    <a:pt x="15945" y="3070"/>
                    <a:pt x="16145" y="3003"/>
                  </a:cubicBezTo>
                  <a:cubicBezTo>
                    <a:pt x="15945" y="2936"/>
                    <a:pt x="15778" y="2836"/>
                    <a:pt x="15578" y="2836"/>
                  </a:cubicBezTo>
                  <a:cubicBezTo>
                    <a:pt x="14510" y="2836"/>
                    <a:pt x="13410" y="2870"/>
                    <a:pt x="12342" y="2870"/>
                  </a:cubicBezTo>
                  <a:cubicBezTo>
                    <a:pt x="10407" y="2836"/>
                    <a:pt x="8506" y="2736"/>
                    <a:pt x="6605" y="2703"/>
                  </a:cubicBezTo>
                  <a:cubicBezTo>
                    <a:pt x="6104" y="2703"/>
                    <a:pt x="5904" y="2569"/>
                    <a:pt x="5804" y="2069"/>
                  </a:cubicBezTo>
                  <a:cubicBezTo>
                    <a:pt x="5671" y="1235"/>
                    <a:pt x="5170" y="601"/>
                    <a:pt x="4503" y="134"/>
                  </a:cubicBezTo>
                  <a:cubicBezTo>
                    <a:pt x="4414" y="45"/>
                    <a:pt x="4251" y="1"/>
                    <a:pt x="4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3374556" y="4171469"/>
              <a:ext cx="690588" cy="292012"/>
            </a:xfrm>
            <a:custGeom>
              <a:avLst/>
              <a:gdLst/>
              <a:ahLst/>
              <a:cxnLst/>
              <a:rect l="l" t="t" r="r" b="b"/>
              <a:pathLst>
                <a:path w="13744" h="5821" extrusionOk="0">
                  <a:moveTo>
                    <a:pt x="7539" y="597"/>
                  </a:moveTo>
                  <a:cubicBezTo>
                    <a:pt x="7572" y="630"/>
                    <a:pt x="7606" y="663"/>
                    <a:pt x="7672" y="730"/>
                  </a:cubicBezTo>
                  <a:cubicBezTo>
                    <a:pt x="7272" y="1197"/>
                    <a:pt x="6905" y="1664"/>
                    <a:pt x="6505" y="2131"/>
                  </a:cubicBezTo>
                  <a:cubicBezTo>
                    <a:pt x="6505" y="1364"/>
                    <a:pt x="7038" y="997"/>
                    <a:pt x="7539" y="597"/>
                  </a:cubicBezTo>
                  <a:close/>
                  <a:moveTo>
                    <a:pt x="12993" y="883"/>
                  </a:moveTo>
                  <a:cubicBezTo>
                    <a:pt x="13046" y="883"/>
                    <a:pt x="13096" y="888"/>
                    <a:pt x="13143" y="897"/>
                  </a:cubicBezTo>
                  <a:cubicBezTo>
                    <a:pt x="12376" y="1531"/>
                    <a:pt x="11842" y="2398"/>
                    <a:pt x="10708" y="2431"/>
                  </a:cubicBezTo>
                  <a:cubicBezTo>
                    <a:pt x="11050" y="1715"/>
                    <a:pt x="12263" y="883"/>
                    <a:pt x="12993" y="883"/>
                  </a:cubicBezTo>
                  <a:close/>
                  <a:moveTo>
                    <a:pt x="10207" y="2898"/>
                  </a:moveTo>
                  <a:cubicBezTo>
                    <a:pt x="10674" y="3565"/>
                    <a:pt x="11108" y="4266"/>
                    <a:pt x="11575" y="4933"/>
                  </a:cubicBezTo>
                  <a:cubicBezTo>
                    <a:pt x="11508" y="4966"/>
                    <a:pt x="11442" y="5000"/>
                    <a:pt x="11375" y="5066"/>
                  </a:cubicBezTo>
                  <a:cubicBezTo>
                    <a:pt x="10941" y="4366"/>
                    <a:pt x="10508" y="3665"/>
                    <a:pt x="10074" y="2998"/>
                  </a:cubicBezTo>
                  <a:lnTo>
                    <a:pt x="10207" y="2898"/>
                  </a:lnTo>
                  <a:close/>
                  <a:moveTo>
                    <a:pt x="6305" y="3399"/>
                  </a:moveTo>
                  <a:lnTo>
                    <a:pt x="6305" y="3399"/>
                  </a:lnTo>
                  <a:cubicBezTo>
                    <a:pt x="7072" y="3799"/>
                    <a:pt x="7472" y="4399"/>
                    <a:pt x="7572" y="5333"/>
                  </a:cubicBezTo>
                  <a:cubicBezTo>
                    <a:pt x="6605" y="4966"/>
                    <a:pt x="6738" y="3999"/>
                    <a:pt x="6305" y="3399"/>
                  </a:cubicBezTo>
                  <a:close/>
                  <a:moveTo>
                    <a:pt x="7773" y="1"/>
                  </a:moveTo>
                  <a:cubicBezTo>
                    <a:pt x="7706" y="1"/>
                    <a:pt x="7626" y="31"/>
                    <a:pt x="7539" y="96"/>
                  </a:cubicBezTo>
                  <a:cubicBezTo>
                    <a:pt x="6872" y="630"/>
                    <a:pt x="6205" y="1130"/>
                    <a:pt x="6038" y="2031"/>
                  </a:cubicBezTo>
                  <a:cubicBezTo>
                    <a:pt x="6004" y="2331"/>
                    <a:pt x="6038" y="2598"/>
                    <a:pt x="6038" y="3032"/>
                  </a:cubicBezTo>
                  <a:lnTo>
                    <a:pt x="0" y="3032"/>
                  </a:lnTo>
                  <a:cubicBezTo>
                    <a:pt x="0" y="3098"/>
                    <a:pt x="0" y="3198"/>
                    <a:pt x="0" y="3265"/>
                  </a:cubicBezTo>
                  <a:lnTo>
                    <a:pt x="5604" y="3265"/>
                  </a:lnTo>
                  <a:cubicBezTo>
                    <a:pt x="5971" y="4032"/>
                    <a:pt x="6238" y="4666"/>
                    <a:pt x="6538" y="5267"/>
                  </a:cubicBezTo>
                  <a:cubicBezTo>
                    <a:pt x="6746" y="5605"/>
                    <a:pt x="7157" y="5821"/>
                    <a:pt x="7470" y="5821"/>
                  </a:cubicBezTo>
                  <a:cubicBezTo>
                    <a:pt x="7559" y="5821"/>
                    <a:pt x="7639" y="5804"/>
                    <a:pt x="7706" y="5767"/>
                  </a:cubicBezTo>
                  <a:cubicBezTo>
                    <a:pt x="8173" y="5467"/>
                    <a:pt x="8006" y="5033"/>
                    <a:pt x="7872" y="4699"/>
                  </a:cubicBezTo>
                  <a:cubicBezTo>
                    <a:pt x="7706" y="4232"/>
                    <a:pt x="7439" y="3799"/>
                    <a:pt x="7205" y="3332"/>
                  </a:cubicBezTo>
                  <a:lnTo>
                    <a:pt x="8206" y="3332"/>
                  </a:lnTo>
                  <a:cubicBezTo>
                    <a:pt x="9740" y="3332"/>
                    <a:pt x="9740" y="3365"/>
                    <a:pt x="10508" y="4699"/>
                  </a:cubicBezTo>
                  <a:cubicBezTo>
                    <a:pt x="10708" y="5000"/>
                    <a:pt x="10975" y="5267"/>
                    <a:pt x="11241" y="5467"/>
                  </a:cubicBezTo>
                  <a:cubicBezTo>
                    <a:pt x="11353" y="5556"/>
                    <a:pt x="11508" y="5556"/>
                    <a:pt x="11669" y="5556"/>
                  </a:cubicBezTo>
                  <a:cubicBezTo>
                    <a:pt x="11749" y="5556"/>
                    <a:pt x="11831" y="5556"/>
                    <a:pt x="11909" y="5567"/>
                  </a:cubicBezTo>
                  <a:cubicBezTo>
                    <a:pt x="11875" y="5333"/>
                    <a:pt x="11942" y="5100"/>
                    <a:pt x="11875" y="4900"/>
                  </a:cubicBezTo>
                  <a:cubicBezTo>
                    <a:pt x="11542" y="4299"/>
                    <a:pt x="11141" y="3699"/>
                    <a:pt x="10741" y="2998"/>
                  </a:cubicBezTo>
                  <a:cubicBezTo>
                    <a:pt x="11909" y="2932"/>
                    <a:pt x="12576" y="2098"/>
                    <a:pt x="13310" y="1397"/>
                  </a:cubicBezTo>
                  <a:cubicBezTo>
                    <a:pt x="13576" y="1197"/>
                    <a:pt x="13743" y="863"/>
                    <a:pt x="13510" y="630"/>
                  </a:cubicBezTo>
                  <a:cubicBezTo>
                    <a:pt x="13373" y="465"/>
                    <a:pt x="13077" y="346"/>
                    <a:pt x="12865" y="346"/>
                  </a:cubicBezTo>
                  <a:cubicBezTo>
                    <a:pt x="12820" y="346"/>
                    <a:pt x="12778" y="351"/>
                    <a:pt x="12743" y="363"/>
                  </a:cubicBezTo>
                  <a:cubicBezTo>
                    <a:pt x="11608" y="763"/>
                    <a:pt x="10574" y="1397"/>
                    <a:pt x="10041" y="2531"/>
                  </a:cubicBezTo>
                  <a:cubicBezTo>
                    <a:pt x="9874" y="2898"/>
                    <a:pt x="9674" y="2965"/>
                    <a:pt x="9373" y="2965"/>
                  </a:cubicBezTo>
                  <a:cubicBezTo>
                    <a:pt x="8540" y="2965"/>
                    <a:pt x="7706" y="2965"/>
                    <a:pt x="6872" y="2932"/>
                  </a:cubicBezTo>
                  <a:cubicBezTo>
                    <a:pt x="6738" y="2932"/>
                    <a:pt x="6605" y="2898"/>
                    <a:pt x="6471" y="2865"/>
                  </a:cubicBezTo>
                  <a:cubicBezTo>
                    <a:pt x="6938" y="2264"/>
                    <a:pt x="7372" y="1764"/>
                    <a:pt x="7706" y="1230"/>
                  </a:cubicBezTo>
                  <a:cubicBezTo>
                    <a:pt x="7872" y="997"/>
                    <a:pt x="7939" y="663"/>
                    <a:pt x="7972" y="330"/>
                  </a:cubicBezTo>
                  <a:cubicBezTo>
                    <a:pt x="7995" y="128"/>
                    <a:pt x="7912" y="1"/>
                    <a:pt x="7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6868770" y="4214319"/>
              <a:ext cx="955710" cy="226943"/>
            </a:xfrm>
            <a:custGeom>
              <a:avLst/>
              <a:gdLst/>
              <a:ahLst/>
              <a:cxnLst/>
              <a:rect l="l" t="t" r="r" b="b"/>
              <a:pathLst>
                <a:path w="19048" h="4504" extrusionOk="0">
                  <a:moveTo>
                    <a:pt x="601" y="634"/>
                  </a:moveTo>
                  <a:cubicBezTo>
                    <a:pt x="901" y="1001"/>
                    <a:pt x="1168" y="1335"/>
                    <a:pt x="1435" y="1702"/>
                  </a:cubicBezTo>
                  <a:cubicBezTo>
                    <a:pt x="1402" y="1735"/>
                    <a:pt x="1368" y="1768"/>
                    <a:pt x="1302" y="1835"/>
                  </a:cubicBezTo>
                  <a:cubicBezTo>
                    <a:pt x="1001" y="1468"/>
                    <a:pt x="735" y="1135"/>
                    <a:pt x="434" y="768"/>
                  </a:cubicBezTo>
                  <a:lnTo>
                    <a:pt x="601" y="634"/>
                  </a:lnTo>
                  <a:close/>
                  <a:moveTo>
                    <a:pt x="5471" y="2502"/>
                  </a:moveTo>
                  <a:cubicBezTo>
                    <a:pt x="5505" y="2536"/>
                    <a:pt x="5571" y="2569"/>
                    <a:pt x="5638" y="2602"/>
                  </a:cubicBezTo>
                  <a:cubicBezTo>
                    <a:pt x="5405" y="2969"/>
                    <a:pt x="5171" y="3336"/>
                    <a:pt x="4938" y="3703"/>
                  </a:cubicBezTo>
                  <a:cubicBezTo>
                    <a:pt x="4904" y="3670"/>
                    <a:pt x="4871" y="3636"/>
                    <a:pt x="4804" y="3603"/>
                  </a:cubicBezTo>
                  <a:cubicBezTo>
                    <a:pt x="4971" y="3203"/>
                    <a:pt x="5004" y="2702"/>
                    <a:pt x="5471" y="2502"/>
                  </a:cubicBezTo>
                  <a:close/>
                  <a:moveTo>
                    <a:pt x="1569" y="2836"/>
                  </a:moveTo>
                  <a:lnTo>
                    <a:pt x="1569" y="2836"/>
                  </a:lnTo>
                  <a:cubicBezTo>
                    <a:pt x="1402" y="3303"/>
                    <a:pt x="1402" y="3870"/>
                    <a:pt x="801" y="4237"/>
                  </a:cubicBezTo>
                  <a:cubicBezTo>
                    <a:pt x="701" y="3470"/>
                    <a:pt x="1102" y="3103"/>
                    <a:pt x="1569" y="2836"/>
                  </a:cubicBezTo>
                  <a:close/>
                  <a:moveTo>
                    <a:pt x="4104" y="0"/>
                  </a:moveTo>
                  <a:cubicBezTo>
                    <a:pt x="4070" y="234"/>
                    <a:pt x="3937" y="501"/>
                    <a:pt x="4004" y="701"/>
                  </a:cubicBezTo>
                  <a:cubicBezTo>
                    <a:pt x="4237" y="1168"/>
                    <a:pt x="4571" y="1602"/>
                    <a:pt x="4871" y="2069"/>
                  </a:cubicBezTo>
                  <a:cubicBezTo>
                    <a:pt x="4037" y="2069"/>
                    <a:pt x="3136" y="2069"/>
                    <a:pt x="2236" y="2035"/>
                  </a:cubicBezTo>
                  <a:cubicBezTo>
                    <a:pt x="2102" y="2035"/>
                    <a:pt x="1902" y="1835"/>
                    <a:pt x="1802" y="1702"/>
                  </a:cubicBezTo>
                  <a:cubicBezTo>
                    <a:pt x="1435" y="1235"/>
                    <a:pt x="1102" y="701"/>
                    <a:pt x="735" y="234"/>
                  </a:cubicBezTo>
                  <a:cubicBezTo>
                    <a:pt x="670" y="169"/>
                    <a:pt x="522" y="132"/>
                    <a:pt x="398" y="132"/>
                  </a:cubicBezTo>
                  <a:cubicBezTo>
                    <a:pt x="330" y="132"/>
                    <a:pt x="270" y="144"/>
                    <a:pt x="234" y="167"/>
                  </a:cubicBezTo>
                  <a:cubicBezTo>
                    <a:pt x="134" y="301"/>
                    <a:pt x="1" y="534"/>
                    <a:pt x="67" y="701"/>
                  </a:cubicBezTo>
                  <a:cubicBezTo>
                    <a:pt x="168" y="1034"/>
                    <a:pt x="334" y="1368"/>
                    <a:pt x="568" y="1635"/>
                  </a:cubicBezTo>
                  <a:cubicBezTo>
                    <a:pt x="801" y="1935"/>
                    <a:pt x="1102" y="2169"/>
                    <a:pt x="1302" y="2335"/>
                  </a:cubicBezTo>
                  <a:cubicBezTo>
                    <a:pt x="968" y="2869"/>
                    <a:pt x="635" y="3269"/>
                    <a:pt x="434" y="3736"/>
                  </a:cubicBezTo>
                  <a:cubicBezTo>
                    <a:pt x="334" y="3903"/>
                    <a:pt x="368" y="4303"/>
                    <a:pt x="501" y="4370"/>
                  </a:cubicBezTo>
                  <a:cubicBezTo>
                    <a:pt x="612" y="4459"/>
                    <a:pt x="798" y="4504"/>
                    <a:pt x="978" y="4504"/>
                  </a:cubicBezTo>
                  <a:cubicBezTo>
                    <a:pt x="1068" y="4504"/>
                    <a:pt x="1157" y="4492"/>
                    <a:pt x="1235" y="4470"/>
                  </a:cubicBezTo>
                  <a:cubicBezTo>
                    <a:pt x="1402" y="4404"/>
                    <a:pt x="1602" y="4203"/>
                    <a:pt x="1702" y="4003"/>
                  </a:cubicBezTo>
                  <a:cubicBezTo>
                    <a:pt x="1935" y="3536"/>
                    <a:pt x="2102" y="3036"/>
                    <a:pt x="2302" y="2536"/>
                  </a:cubicBezTo>
                  <a:lnTo>
                    <a:pt x="4771" y="2536"/>
                  </a:lnTo>
                  <a:cubicBezTo>
                    <a:pt x="4637" y="3003"/>
                    <a:pt x="4504" y="3436"/>
                    <a:pt x="4437" y="3903"/>
                  </a:cubicBezTo>
                  <a:cubicBezTo>
                    <a:pt x="4404" y="4037"/>
                    <a:pt x="4537" y="4270"/>
                    <a:pt x="4637" y="4337"/>
                  </a:cubicBezTo>
                  <a:cubicBezTo>
                    <a:pt x="4660" y="4343"/>
                    <a:pt x="4687" y="4345"/>
                    <a:pt x="4716" y="4345"/>
                  </a:cubicBezTo>
                  <a:cubicBezTo>
                    <a:pt x="4858" y="4345"/>
                    <a:pt x="5055" y="4281"/>
                    <a:pt x="5138" y="4170"/>
                  </a:cubicBezTo>
                  <a:cubicBezTo>
                    <a:pt x="5438" y="3836"/>
                    <a:pt x="5738" y="3470"/>
                    <a:pt x="5905" y="3036"/>
                  </a:cubicBezTo>
                  <a:cubicBezTo>
                    <a:pt x="6105" y="2569"/>
                    <a:pt x="6372" y="2502"/>
                    <a:pt x="6806" y="2502"/>
                  </a:cubicBezTo>
                  <a:lnTo>
                    <a:pt x="18414" y="2502"/>
                  </a:lnTo>
                  <a:cubicBezTo>
                    <a:pt x="18614" y="2502"/>
                    <a:pt x="18848" y="2369"/>
                    <a:pt x="19048" y="2269"/>
                  </a:cubicBezTo>
                  <a:cubicBezTo>
                    <a:pt x="18848" y="2202"/>
                    <a:pt x="18614" y="2069"/>
                    <a:pt x="18414" y="2069"/>
                  </a:cubicBezTo>
                  <a:lnTo>
                    <a:pt x="6472" y="2069"/>
                  </a:lnTo>
                  <a:cubicBezTo>
                    <a:pt x="5605" y="2069"/>
                    <a:pt x="5638" y="2069"/>
                    <a:pt x="5371" y="1268"/>
                  </a:cubicBezTo>
                  <a:cubicBezTo>
                    <a:pt x="5238" y="901"/>
                    <a:pt x="5004" y="501"/>
                    <a:pt x="4737" y="201"/>
                  </a:cubicBezTo>
                  <a:cubicBezTo>
                    <a:pt x="4637" y="67"/>
                    <a:pt x="4337" y="67"/>
                    <a:pt x="4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6298837" y="789528"/>
              <a:ext cx="84141" cy="77764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6076579" y="79111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6530620" y="781592"/>
              <a:ext cx="55565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6721127" y="792702"/>
              <a:ext cx="52390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5674927" y="776832"/>
              <a:ext cx="55564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5865434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5033554" y="78794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4811296" y="79111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5265337" y="780006"/>
              <a:ext cx="53977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5455844" y="792702"/>
              <a:ext cx="52389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4409643" y="776832"/>
              <a:ext cx="55565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4600150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6173420" y="429367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5951162" y="429684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6405203" y="4287322"/>
              <a:ext cx="55564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6595710" y="4298431"/>
              <a:ext cx="53977" cy="58720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5549509" y="4282561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5740016" y="4295257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4908136" y="4293670"/>
              <a:ext cx="84141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4685878" y="429684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5139920" y="4285735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9" name="Google Shape;1179;p39"/>
            <p:cNvSpPr/>
            <p:nvPr/>
          </p:nvSpPr>
          <p:spPr>
            <a:xfrm>
              <a:off x="5330426" y="4298431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4284227" y="4282561"/>
              <a:ext cx="55564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4474733" y="4293670"/>
              <a:ext cx="53977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339971" name="Google Shape;1182;p39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4" t="18671" r="2953" b="7001"/>
          <a:stretch>
            <a:fillRect/>
          </a:stretch>
        </p:blipFill>
        <p:spPr bwMode="auto">
          <a:xfrm>
            <a:off x="891951" y="1661014"/>
            <a:ext cx="3558116" cy="378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1864" y="12403"/>
            <a:ext cx="7840136" cy="6858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18193"/>
            <a:ext cx="4318831" cy="36258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69887" y="368740"/>
            <a:ext cx="7407465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mắt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bé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chập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chững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bi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bô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lúc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sa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lúc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níu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cha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Ta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dung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gương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tràn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ngập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ánh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mắt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long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lanh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rạng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rỡ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vòng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dang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cha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đưa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đứa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toát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hào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hạnh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phúc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tràn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đầy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ngôi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rung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”, “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cười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cha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cười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cha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chăm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chút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mừng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nâng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niu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cha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con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từngngày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67" y="1618193"/>
            <a:ext cx="4252909" cy="362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27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970" name="Google Shape;1151;p39"/>
          <p:cNvGrpSpPr>
            <a:grpSpLocks/>
          </p:cNvGrpSpPr>
          <p:nvPr/>
        </p:nvGrpSpPr>
        <p:grpSpPr bwMode="auto">
          <a:xfrm>
            <a:off x="4406900" y="905934"/>
            <a:ext cx="6064251" cy="5046133"/>
            <a:chOff x="3304703" y="680023"/>
            <a:chExt cx="4548353" cy="3783458"/>
          </a:xfrm>
        </p:grpSpPr>
        <p:sp>
          <p:nvSpPr>
            <p:cNvPr id="1152" name="Google Shape;1152;p39"/>
            <p:cNvSpPr/>
            <p:nvPr/>
          </p:nvSpPr>
          <p:spPr>
            <a:xfrm>
              <a:off x="7802254" y="849835"/>
              <a:ext cx="50802" cy="3447010"/>
            </a:xfrm>
            <a:custGeom>
              <a:avLst/>
              <a:gdLst/>
              <a:ahLst/>
              <a:cxnLst/>
              <a:rect l="l" t="t" r="r" b="b"/>
              <a:pathLst>
                <a:path w="1001" h="68716" extrusionOk="0">
                  <a:moveTo>
                    <a:pt x="334" y="0"/>
                  </a:moveTo>
                  <a:cubicBezTo>
                    <a:pt x="234" y="600"/>
                    <a:pt x="200" y="1168"/>
                    <a:pt x="234" y="1768"/>
                  </a:cubicBezTo>
                  <a:cubicBezTo>
                    <a:pt x="334" y="3836"/>
                    <a:pt x="534" y="5904"/>
                    <a:pt x="567" y="8006"/>
                  </a:cubicBezTo>
                  <a:cubicBezTo>
                    <a:pt x="634" y="10441"/>
                    <a:pt x="567" y="12909"/>
                    <a:pt x="534" y="15378"/>
                  </a:cubicBezTo>
                  <a:cubicBezTo>
                    <a:pt x="434" y="21082"/>
                    <a:pt x="300" y="26752"/>
                    <a:pt x="234" y="32457"/>
                  </a:cubicBezTo>
                  <a:cubicBezTo>
                    <a:pt x="200" y="36293"/>
                    <a:pt x="234" y="40162"/>
                    <a:pt x="200" y="43998"/>
                  </a:cubicBezTo>
                  <a:cubicBezTo>
                    <a:pt x="167" y="49068"/>
                    <a:pt x="67" y="54139"/>
                    <a:pt x="33" y="59209"/>
                  </a:cubicBezTo>
                  <a:cubicBezTo>
                    <a:pt x="0" y="61177"/>
                    <a:pt x="0" y="63145"/>
                    <a:pt x="33" y="65113"/>
                  </a:cubicBezTo>
                  <a:cubicBezTo>
                    <a:pt x="33" y="66081"/>
                    <a:pt x="67" y="67048"/>
                    <a:pt x="100" y="68049"/>
                  </a:cubicBezTo>
                  <a:cubicBezTo>
                    <a:pt x="100" y="68282"/>
                    <a:pt x="267" y="68516"/>
                    <a:pt x="334" y="68716"/>
                  </a:cubicBezTo>
                  <a:lnTo>
                    <a:pt x="534" y="68716"/>
                  </a:lnTo>
                  <a:cubicBezTo>
                    <a:pt x="567" y="68416"/>
                    <a:pt x="667" y="68115"/>
                    <a:pt x="634" y="67849"/>
                  </a:cubicBezTo>
                  <a:cubicBezTo>
                    <a:pt x="600" y="65847"/>
                    <a:pt x="500" y="63846"/>
                    <a:pt x="500" y="61844"/>
                  </a:cubicBezTo>
                  <a:cubicBezTo>
                    <a:pt x="534" y="57808"/>
                    <a:pt x="634" y="53772"/>
                    <a:pt x="667" y="49736"/>
                  </a:cubicBezTo>
                  <a:cubicBezTo>
                    <a:pt x="701" y="45633"/>
                    <a:pt x="667" y="41496"/>
                    <a:pt x="701" y="37393"/>
                  </a:cubicBezTo>
                  <a:cubicBezTo>
                    <a:pt x="767" y="33157"/>
                    <a:pt x="901" y="28887"/>
                    <a:pt x="934" y="24651"/>
                  </a:cubicBezTo>
                  <a:cubicBezTo>
                    <a:pt x="1001" y="20815"/>
                    <a:pt x="1001" y="16979"/>
                    <a:pt x="1001" y="13143"/>
                  </a:cubicBezTo>
                  <a:cubicBezTo>
                    <a:pt x="1001" y="10708"/>
                    <a:pt x="967" y="8273"/>
                    <a:pt x="901" y="5838"/>
                  </a:cubicBezTo>
                  <a:cubicBezTo>
                    <a:pt x="834" y="4203"/>
                    <a:pt x="600" y="2569"/>
                    <a:pt x="434" y="934"/>
                  </a:cubicBezTo>
                  <a:cubicBezTo>
                    <a:pt x="400" y="600"/>
                    <a:pt x="367" y="30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3304703" y="826029"/>
              <a:ext cx="57152" cy="3510490"/>
            </a:xfrm>
            <a:custGeom>
              <a:avLst/>
              <a:gdLst/>
              <a:ahLst/>
              <a:cxnLst/>
              <a:rect l="l" t="t" r="r" b="b"/>
              <a:pathLst>
                <a:path w="1135" h="69984" extrusionOk="0">
                  <a:moveTo>
                    <a:pt x="567" y="0"/>
                  </a:moveTo>
                  <a:lnTo>
                    <a:pt x="567" y="267"/>
                  </a:lnTo>
                  <a:cubicBezTo>
                    <a:pt x="601" y="2135"/>
                    <a:pt x="500" y="4570"/>
                    <a:pt x="500" y="6438"/>
                  </a:cubicBezTo>
                  <a:cubicBezTo>
                    <a:pt x="434" y="11708"/>
                    <a:pt x="0" y="16945"/>
                    <a:pt x="100" y="22183"/>
                  </a:cubicBezTo>
                  <a:cubicBezTo>
                    <a:pt x="234" y="29354"/>
                    <a:pt x="67" y="36526"/>
                    <a:pt x="134" y="43698"/>
                  </a:cubicBezTo>
                  <a:cubicBezTo>
                    <a:pt x="134" y="48568"/>
                    <a:pt x="300" y="53472"/>
                    <a:pt x="400" y="58342"/>
                  </a:cubicBezTo>
                  <a:cubicBezTo>
                    <a:pt x="467" y="62111"/>
                    <a:pt x="567" y="65847"/>
                    <a:pt x="634" y="69583"/>
                  </a:cubicBezTo>
                  <a:cubicBezTo>
                    <a:pt x="667" y="69717"/>
                    <a:pt x="834" y="69850"/>
                    <a:pt x="901" y="69983"/>
                  </a:cubicBezTo>
                  <a:cubicBezTo>
                    <a:pt x="1001" y="69850"/>
                    <a:pt x="1134" y="69717"/>
                    <a:pt x="1134" y="69583"/>
                  </a:cubicBezTo>
                  <a:cubicBezTo>
                    <a:pt x="1134" y="67849"/>
                    <a:pt x="1101" y="66081"/>
                    <a:pt x="1068" y="64313"/>
                  </a:cubicBezTo>
                  <a:cubicBezTo>
                    <a:pt x="1034" y="62278"/>
                    <a:pt x="967" y="60276"/>
                    <a:pt x="934" y="58242"/>
                  </a:cubicBezTo>
                  <a:cubicBezTo>
                    <a:pt x="834" y="53305"/>
                    <a:pt x="734" y="48368"/>
                    <a:pt x="667" y="43398"/>
                  </a:cubicBezTo>
                  <a:cubicBezTo>
                    <a:pt x="634" y="40562"/>
                    <a:pt x="634" y="37727"/>
                    <a:pt x="634" y="34892"/>
                  </a:cubicBezTo>
                  <a:cubicBezTo>
                    <a:pt x="634" y="30622"/>
                    <a:pt x="634" y="26352"/>
                    <a:pt x="634" y="22082"/>
                  </a:cubicBezTo>
                  <a:cubicBezTo>
                    <a:pt x="634" y="19147"/>
                    <a:pt x="634" y="16212"/>
                    <a:pt x="701" y="13243"/>
                  </a:cubicBezTo>
                  <a:cubicBezTo>
                    <a:pt x="767" y="9840"/>
                    <a:pt x="1101" y="6471"/>
                    <a:pt x="867" y="3069"/>
                  </a:cubicBezTo>
                  <a:cubicBezTo>
                    <a:pt x="801" y="2235"/>
                    <a:pt x="767" y="834"/>
                    <a:pt x="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3328517" y="692719"/>
              <a:ext cx="914433" cy="265033"/>
            </a:xfrm>
            <a:custGeom>
              <a:avLst/>
              <a:gdLst/>
              <a:ahLst/>
              <a:cxnLst/>
              <a:rect l="l" t="t" r="r" b="b"/>
              <a:pathLst>
                <a:path w="18247" h="5256" extrusionOk="0">
                  <a:moveTo>
                    <a:pt x="13410" y="368"/>
                  </a:moveTo>
                  <a:lnTo>
                    <a:pt x="13410" y="368"/>
                  </a:lnTo>
                  <a:cubicBezTo>
                    <a:pt x="13009" y="1102"/>
                    <a:pt x="12376" y="1469"/>
                    <a:pt x="11742" y="1869"/>
                  </a:cubicBezTo>
                  <a:cubicBezTo>
                    <a:pt x="11875" y="1202"/>
                    <a:pt x="12743" y="401"/>
                    <a:pt x="13410" y="368"/>
                  </a:cubicBezTo>
                  <a:close/>
                  <a:moveTo>
                    <a:pt x="17592" y="563"/>
                  </a:moveTo>
                  <a:cubicBezTo>
                    <a:pt x="17610" y="563"/>
                    <a:pt x="17628" y="564"/>
                    <a:pt x="17646" y="568"/>
                  </a:cubicBezTo>
                  <a:cubicBezTo>
                    <a:pt x="17779" y="601"/>
                    <a:pt x="17813" y="735"/>
                    <a:pt x="17779" y="868"/>
                  </a:cubicBezTo>
                  <a:cubicBezTo>
                    <a:pt x="17746" y="1035"/>
                    <a:pt x="17613" y="1168"/>
                    <a:pt x="17479" y="1268"/>
                  </a:cubicBezTo>
                  <a:cubicBezTo>
                    <a:pt x="17346" y="1335"/>
                    <a:pt x="17212" y="1435"/>
                    <a:pt x="17079" y="1502"/>
                  </a:cubicBezTo>
                  <a:cubicBezTo>
                    <a:pt x="16728" y="1598"/>
                    <a:pt x="16407" y="1938"/>
                    <a:pt x="16001" y="1938"/>
                  </a:cubicBezTo>
                  <a:cubicBezTo>
                    <a:pt x="15982" y="1938"/>
                    <a:pt x="15964" y="1937"/>
                    <a:pt x="15945" y="1936"/>
                  </a:cubicBezTo>
                  <a:cubicBezTo>
                    <a:pt x="15978" y="1902"/>
                    <a:pt x="16012" y="1902"/>
                    <a:pt x="16012" y="1869"/>
                  </a:cubicBezTo>
                  <a:cubicBezTo>
                    <a:pt x="16045" y="1802"/>
                    <a:pt x="16078" y="1769"/>
                    <a:pt x="16112" y="1735"/>
                  </a:cubicBezTo>
                  <a:cubicBezTo>
                    <a:pt x="16312" y="1502"/>
                    <a:pt x="16545" y="1302"/>
                    <a:pt x="16745" y="1068"/>
                  </a:cubicBezTo>
                  <a:lnTo>
                    <a:pt x="16712" y="1068"/>
                  </a:lnTo>
                  <a:cubicBezTo>
                    <a:pt x="16845" y="935"/>
                    <a:pt x="17012" y="835"/>
                    <a:pt x="17179" y="735"/>
                  </a:cubicBezTo>
                  <a:cubicBezTo>
                    <a:pt x="17298" y="675"/>
                    <a:pt x="17444" y="563"/>
                    <a:pt x="17592" y="563"/>
                  </a:cubicBezTo>
                  <a:close/>
                  <a:moveTo>
                    <a:pt x="16012" y="2636"/>
                  </a:moveTo>
                  <a:lnTo>
                    <a:pt x="16012" y="2636"/>
                  </a:lnTo>
                  <a:cubicBezTo>
                    <a:pt x="16812" y="2903"/>
                    <a:pt x="17279" y="3503"/>
                    <a:pt x="17379" y="4237"/>
                  </a:cubicBezTo>
                  <a:cubicBezTo>
                    <a:pt x="16745" y="3970"/>
                    <a:pt x="16212" y="3370"/>
                    <a:pt x="16012" y="2636"/>
                  </a:cubicBezTo>
                  <a:close/>
                  <a:moveTo>
                    <a:pt x="11675" y="2569"/>
                  </a:moveTo>
                  <a:lnTo>
                    <a:pt x="11675" y="2569"/>
                  </a:lnTo>
                  <a:cubicBezTo>
                    <a:pt x="12542" y="2769"/>
                    <a:pt x="13176" y="3603"/>
                    <a:pt x="13176" y="4604"/>
                  </a:cubicBezTo>
                  <a:cubicBezTo>
                    <a:pt x="12642" y="3904"/>
                    <a:pt x="12175" y="3270"/>
                    <a:pt x="11675" y="2569"/>
                  </a:cubicBezTo>
                  <a:close/>
                  <a:moveTo>
                    <a:pt x="12843" y="1"/>
                  </a:moveTo>
                  <a:cubicBezTo>
                    <a:pt x="12743" y="1"/>
                    <a:pt x="12676" y="68"/>
                    <a:pt x="12609" y="101"/>
                  </a:cubicBezTo>
                  <a:cubicBezTo>
                    <a:pt x="11942" y="635"/>
                    <a:pt x="11375" y="1235"/>
                    <a:pt x="11175" y="2102"/>
                  </a:cubicBezTo>
                  <a:lnTo>
                    <a:pt x="11108" y="2102"/>
                  </a:lnTo>
                  <a:cubicBezTo>
                    <a:pt x="8406" y="2202"/>
                    <a:pt x="5704" y="2302"/>
                    <a:pt x="3002" y="2403"/>
                  </a:cubicBezTo>
                  <a:cubicBezTo>
                    <a:pt x="2635" y="2419"/>
                    <a:pt x="2268" y="2419"/>
                    <a:pt x="1901" y="2419"/>
                  </a:cubicBezTo>
                  <a:cubicBezTo>
                    <a:pt x="1535" y="2419"/>
                    <a:pt x="1168" y="2419"/>
                    <a:pt x="801" y="2436"/>
                  </a:cubicBezTo>
                  <a:cubicBezTo>
                    <a:pt x="534" y="2469"/>
                    <a:pt x="267" y="2569"/>
                    <a:pt x="0" y="2636"/>
                  </a:cubicBezTo>
                  <a:cubicBezTo>
                    <a:pt x="601" y="2703"/>
                    <a:pt x="1168" y="2703"/>
                    <a:pt x="1735" y="2703"/>
                  </a:cubicBezTo>
                  <a:cubicBezTo>
                    <a:pt x="3269" y="2669"/>
                    <a:pt x="4837" y="2669"/>
                    <a:pt x="6371" y="2669"/>
                  </a:cubicBezTo>
                  <a:cubicBezTo>
                    <a:pt x="7839" y="2636"/>
                    <a:pt x="9273" y="2536"/>
                    <a:pt x="10741" y="2503"/>
                  </a:cubicBezTo>
                  <a:cubicBezTo>
                    <a:pt x="10875" y="2503"/>
                    <a:pt x="11108" y="2603"/>
                    <a:pt x="11175" y="2703"/>
                  </a:cubicBezTo>
                  <a:cubicBezTo>
                    <a:pt x="11708" y="3403"/>
                    <a:pt x="12209" y="4137"/>
                    <a:pt x="12709" y="4838"/>
                  </a:cubicBezTo>
                  <a:cubicBezTo>
                    <a:pt x="12859" y="5037"/>
                    <a:pt x="13027" y="5255"/>
                    <a:pt x="13228" y="5255"/>
                  </a:cubicBezTo>
                  <a:cubicBezTo>
                    <a:pt x="13296" y="5255"/>
                    <a:pt x="13367" y="5230"/>
                    <a:pt x="13443" y="5171"/>
                  </a:cubicBezTo>
                  <a:cubicBezTo>
                    <a:pt x="13643" y="5038"/>
                    <a:pt x="13777" y="4604"/>
                    <a:pt x="13710" y="4371"/>
                  </a:cubicBezTo>
                  <a:cubicBezTo>
                    <a:pt x="13543" y="3737"/>
                    <a:pt x="13243" y="3136"/>
                    <a:pt x="12976" y="2503"/>
                  </a:cubicBezTo>
                  <a:lnTo>
                    <a:pt x="15378" y="2503"/>
                  </a:lnTo>
                  <a:cubicBezTo>
                    <a:pt x="15545" y="3270"/>
                    <a:pt x="15945" y="3870"/>
                    <a:pt x="16545" y="4337"/>
                  </a:cubicBezTo>
                  <a:cubicBezTo>
                    <a:pt x="16806" y="4546"/>
                    <a:pt x="17046" y="4897"/>
                    <a:pt x="17378" y="4897"/>
                  </a:cubicBezTo>
                  <a:cubicBezTo>
                    <a:pt x="17471" y="4897"/>
                    <a:pt x="17570" y="4870"/>
                    <a:pt x="17679" y="4804"/>
                  </a:cubicBezTo>
                  <a:cubicBezTo>
                    <a:pt x="18013" y="4671"/>
                    <a:pt x="17946" y="4037"/>
                    <a:pt x="17579" y="3437"/>
                  </a:cubicBezTo>
                  <a:cubicBezTo>
                    <a:pt x="17312" y="3003"/>
                    <a:pt x="16946" y="2669"/>
                    <a:pt x="16645" y="2302"/>
                  </a:cubicBezTo>
                  <a:cubicBezTo>
                    <a:pt x="16979" y="2069"/>
                    <a:pt x="17312" y="1869"/>
                    <a:pt x="17646" y="1635"/>
                  </a:cubicBezTo>
                  <a:cubicBezTo>
                    <a:pt x="17946" y="1435"/>
                    <a:pt x="18246" y="1135"/>
                    <a:pt x="18213" y="735"/>
                  </a:cubicBezTo>
                  <a:cubicBezTo>
                    <a:pt x="18184" y="380"/>
                    <a:pt x="17892" y="156"/>
                    <a:pt x="17548" y="156"/>
                  </a:cubicBezTo>
                  <a:cubicBezTo>
                    <a:pt x="17503" y="156"/>
                    <a:pt x="17458" y="160"/>
                    <a:pt x="17413" y="168"/>
                  </a:cubicBezTo>
                  <a:cubicBezTo>
                    <a:pt x="17046" y="268"/>
                    <a:pt x="16712" y="501"/>
                    <a:pt x="16445" y="735"/>
                  </a:cubicBezTo>
                  <a:cubicBezTo>
                    <a:pt x="16145" y="1002"/>
                    <a:pt x="15878" y="1302"/>
                    <a:pt x="15678" y="1635"/>
                  </a:cubicBezTo>
                  <a:cubicBezTo>
                    <a:pt x="15645" y="1702"/>
                    <a:pt x="15645" y="1735"/>
                    <a:pt x="15645" y="1769"/>
                  </a:cubicBezTo>
                  <a:cubicBezTo>
                    <a:pt x="15611" y="1769"/>
                    <a:pt x="15611" y="1802"/>
                    <a:pt x="15611" y="1802"/>
                  </a:cubicBezTo>
                  <a:cubicBezTo>
                    <a:pt x="15545" y="1902"/>
                    <a:pt x="15411" y="2002"/>
                    <a:pt x="15311" y="2002"/>
                  </a:cubicBezTo>
                  <a:cubicBezTo>
                    <a:pt x="14344" y="2036"/>
                    <a:pt x="13376" y="2036"/>
                    <a:pt x="12409" y="2036"/>
                  </a:cubicBezTo>
                  <a:cubicBezTo>
                    <a:pt x="12776" y="1669"/>
                    <a:pt x="13210" y="1368"/>
                    <a:pt x="13543" y="968"/>
                  </a:cubicBezTo>
                  <a:cubicBezTo>
                    <a:pt x="13710" y="768"/>
                    <a:pt x="13677" y="401"/>
                    <a:pt x="13777" y="101"/>
                  </a:cubicBezTo>
                  <a:cubicBezTo>
                    <a:pt x="13443" y="68"/>
                    <a:pt x="13143" y="34"/>
                    <a:pt x="12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6983074" y="680023"/>
              <a:ext cx="809654" cy="266620"/>
            </a:xfrm>
            <a:custGeom>
              <a:avLst/>
              <a:gdLst/>
              <a:ahLst/>
              <a:cxnLst/>
              <a:rect l="l" t="t" r="r" b="b"/>
              <a:pathLst>
                <a:path w="16145" h="5309" extrusionOk="0">
                  <a:moveTo>
                    <a:pt x="667" y="1168"/>
                  </a:moveTo>
                  <a:lnTo>
                    <a:pt x="1601" y="2569"/>
                  </a:lnTo>
                  <a:cubicBezTo>
                    <a:pt x="1568" y="2603"/>
                    <a:pt x="1534" y="2636"/>
                    <a:pt x="1468" y="2670"/>
                  </a:cubicBezTo>
                  <a:cubicBezTo>
                    <a:pt x="867" y="2403"/>
                    <a:pt x="600" y="1902"/>
                    <a:pt x="534" y="1269"/>
                  </a:cubicBezTo>
                  <a:cubicBezTo>
                    <a:pt x="567" y="1235"/>
                    <a:pt x="634" y="1202"/>
                    <a:pt x="667" y="1168"/>
                  </a:cubicBezTo>
                  <a:close/>
                  <a:moveTo>
                    <a:pt x="4170" y="601"/>
                  </a:moveTo>
                  <a:cubicBezTo>
                    <a:pt x="4870" y="902"/>
                    <a:pt x="5471" y="1936"/>
                    <a:pt x="5437" y="2670"/>
                  </a:cubicBezTo>
                  <a:cubicBezTo>
                    <a:pt x="4803" y="2036"/>
                    <a:pt x="4403" y="1402"/>
                    <a:pt x="4170" y="601"/>
                  </a:cubicBezTo>
                  <a:close/>
                  <a:moveTo>
                    <a:pt x="1835" y="3470"/>
                  </a:moveTo>
                  <a:lnTo>
                    <a:pt x="1835" y="3470"/>
                  </a:lnTo>
                  <a:cubicBezTo>
                    <a:pt x="1742" y="4182"/>
                    <a:pt x="1448" y="4578"/>
                    <a:pt x="979" y="4578"/>
                  </a:cubicBezTo>
                  <a:cubicBezTo>
                    <a:pt x="943" y="4578"/>
                    <a:pt x="906" y="4576"/>
                    <a:pt x="867" y="4571"/>
                  </a:cubicBezTo>
                  <a:cubicBezTo>
                    <a:pt x="1201" y="4204"/>
                    <a:pt x="1501" y="3837"/>
                    <a:pt x="1835" y="3470"/>
                  </a:cubicBezTo>
                  <a:close/>
                  <a:moveTo>
                    <a:pt x="5204" y="3737"/>
                  </a:moveTo>
                  <a:cubicBezTo>
                    <a:pt x="5270" y="3770"/>
                    <a:pt x="5304" y="3804"/>
                    <a:pt x="5371" y="3837"/>
                  </a:cubicBezTo>
                  <a:cubicBezTo>
                    <a:pt x="5170" y="4171"/>
                    <a:pt x="4970" y="4471"/>
                    <a:pt x="4737" y="4804"/>
                  </a:cubicBezTo>
                  <a:lnTo>
                    <a:pt x="4570" y="4704"/>
                  </a:lnTo>
                  <a:cubicBezTo>
                    <a:pt x="4770" y="4371"/>
                    <a:pt x="5004" y="4037"/>
                    <a:pt x="5204" y="3737"/>
                  </a:cubicBezTo>
                  <a:close/>
                  <a:moveTo>
                    <a:pt x="4103" y="1"/>
                  </a:moveTo>
                  <a:cubicBezTo>
                    <a:pt x="4029" y="1"/>
                    <a:pt x="3958" y="12"/>
                    <a:pt x="3903" y="34"/>
                  </a:cubicBezTo>
                  <a:cubicBezTo>
                    <a:pt x="3803" y="101"/>
                    <a:pt x="3703" y="435"/>
                    <a:pt x="3736" y="601"/>
                  </a:cubicBezTo>
                  <a:cubicBezTo>
                    <a:pt x="3903" y="1068"/>
                    <a:pt x="4103" y="1535"/>
                    <a:pt x="4336" y="2002"/>
                  </a:cubicBezTo>
                  <a:cubicBezTo>
                    <a:pt x="4437" y="2236"/>
                    <a:pt x="4603" y="2403"/>
                    <a:pt x="4737" y="2670"/>
                  </a:cubicBezTo>
                  <a:cubicBezTo>
                    <a:pt x="4225" y="2670"/>
                    <a:pt x="3729" y="2655"/>
                    <a:pt x="3237" y="2655"/>
                  </a:cubicBezTo>
                  <a:cubicBezTo>
                    <a:pt x="2991" y="2655"/>
                    <a:pt x="2746" y="2658"/>
                    <a:pt x="2502" y="2670"/>
                  </a:cubicBezTo>
                  <a:cubicBezTo>
                    <a:pt x="2335" y="2670"/>
                    <a:pt x="2135" y="2770"/>
                    <a:pt x="1868" y="2836"/>
                  </a:cubicBezTo>
                  <a:cubicBezTo>
                    <a:pt x="1935" y="2002"/>
                    <a:pt x="1468" y="1335"/>
                    <a:pt x="901" y="768"/>
                  </a:cubicBezTo>
                  <a:cubicBezTo>
                    <a:pt x="781" y="649"/>
                    <a:pt x="529" y="529"/>
                    <a:pt x="405" y="529"/>
                  </a:cubicBezTo>
                  <a:cubicBezTo>
                    <a:pt x="390" y="529"/>
                    <a:pt x="378" y="531"/>
                    <a:pt x="367" y="535"/>
                  </a:cubicBezTo>
                  <a:cubicBezTo>
                    <a:pt x="200" y="635"/>
                    <a:pt x="100" y="902"/>
                    <a:pt x="33" y="1102"/>
                  </a:cubicBezTo>
                  <a:cubicBezTo>
                    <a:pt x="0" y="1235"/>
                    <a:pt x="100" y="1435"/>
                    <a:pt x="133" y="1602"/>
                  </a:cubicBezTo>
                  <a:cubicBezTo>
                    <a:pt x="300" y="2336"/>
                    <a:pt x="767" y="2836"/>
                    <a:pt x="1434" y="3203"/>
                  </a:cubicBezTo>
                  <a:cubicBezTo>
                    <a:pt x="1134" y="3570"/>
                    <a:pt x="834" y="3870"/>
                    <a:pt x="600" y="4237"/>
                  </a:cubicBezTo>
                  <a:cubicBezTo>
                    <a:pt x="500" y="4437"/>
                    <a:pt x="467" y="4838"/>
                    <a:pt x="600" y="4938"/>
                  </a:cubicBezTo>
                  <a:cubicBezTo>
                    <a:pt x="692" y="5052"/>
                    <a:pt x="892" y="5103"/>
                    <a:pt x="1084" y="5103"/>
                  </a:cubicBezTo>
                  <a:cubicBezTo>
                    <a:pt x="1173" y="5103"/>
                    <a:pt x="1260" y="5092"/>
                    <a:pt x="1334" y="5071"/>
                  </a:cubicBezTo>
                  <a:cubicBezTo>
                    <a:pt x="1601" y="5005"/>
                    <a:pt x="1868" y="4771"/>
                    <a:pt x="2001" y="4538"/>
                  </a:cubicBezTo>
                  <a:cubicBezTo>
                    <a:pt x="2268" y="4104"/>
                    <a:pt x="2468" y="3604"/>
                    <a:pt x="2702" y="3137"/>
                  </a:cubicBezTo>
                  <a:lnTo>
                    <a:pt x="5204" y="3137"/>
                  </a:lnTo>
                  <a:cubicBezTo>
                    <a:pt x="4904" y="3470"/>
                    <a:pt x="4603" y="3770"/>
                    <a:pt x="4370" y="4104"/>
                  </a:cubicBezTo>
                  <a:cubicBezTo>
                    <a:pt x="4070" y="4571"/>
                    <a:pt x="4103" y="5105"/>
                    <a:pt x="4370" y="5238"/>
                  </a:cubicBezTo>
                  <a:cubicBezTo>
                    <a:pt x="4469" y="5288"/>
                    <a:pt x="4558" y="5309"/>
                    <a:pt x="4639" y="5309"/>
                  </a:cubicBezTo>
                  <a:cubicBezTo>
                    <a:pt x="4938" y="5309"/>
                    <a:pt x="5127" y="5022"/>
                    <a:pt x="5337" y="4838"/>
                  </a:cubicBezTo>
                  <a:cubicBezTo>
                    <a:pt x="5504" y="4704"/>
                    <a:pt x="5604" y="4538"/>
                    <a:pt x="5704" y="4337"/>
                  </a:cubicBezTo>
                  <a:cubicBezTo>
                    <a:pt x="5838" y="3937"/>
                    <a:pt x="5971" y="3537"/>
                    <a:pt x="6104" y="3137"/>
                  </a:cubicBezTo>
                  <a:cubicBezTo>
                    <a:pt x="6505" y="3137"/>
                    <a:pt x="6920" y="3122"/>
                    <a:pt x="7330" y="3122"/>
                  </a:cubicBezTo>
                  <a:cubicBezTo>
                    <a:pt x="7535" y="3122"/>
                    <a:pt x="7739" y="3125"/>
                    <a:pt x="7939" y="3137"/>
                  </a:cubicBezTo>
                  <a:cubicBezTo>
                    <a:pt x="10508" y="3170"/>
                    <a:pt x="13043" y="3237"/>
                    <a:pt x="15578" y="3270"/>
                  </a:cubicBezTo>
                  <a:cubicBezTo>
                    <a:pt x="15778" y="3270"/>
                    <a:pt x="15945" y="3070"/>
                    <a:pt x="16145" y="3003"/>
                  </a:cubicBezTo>
                  <a:cubicBezTo>
                    <a:pt x="15945" y="2936"/>
                    <a:pt x="15778" y="2836"/>
                    <a:pt x="15578" y="2836"/>
                  </a:cubicBezTo>
                  <a:cubicBezTo>
                    <a:pt x="14510" y="2836"/>
                    <a:pt x="13410" y="2870"/>
                    <a:pt x="12342" y="2870"/>
                  </a:cubicBezTo>
                  <a:cubicBezTo>
                    <a:pt x="10407" y="2836"/>
                    <a:pt x="8506" y="2736"/>
                    <a:pt x="6605" y="2703"/>
                  </a:cubicBezTo>
                  <a:cubicBezTo>
                    <a:pt x="6104" y="2703"/>
                    <a:pt x="5904" y="2569"/>
                    <a:pt x="5804" y="2069"/>
                  </a:cubicBezTo>
                  <a:cubicBezTo>
                    <a:pt x="5671" y="1235"/>
                    <a:pt x="5170" y="601"/>
                    <a:pt x="4503" y="134"/>
                  </a:cubicBezTo>
                  <a:cubicBezTo>
                    <a:pt x="4414" y="45"/>
                    <a:pt x="4251" y="1"/>
                    <a:pt x="4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3374556" y="4171469"/>
              <a:ext cx="690588" cy="292012"/>
            </a:xfrm>
            <a:custGeom>
              <a:avLst/>
              <a:gdLst/>
              <a:ahLst/>
              <a:cxnLst/>
              <a:rect l="l" t="t" r="r" b="b"/>
              <a:pathLst>
                <a:path w="13744" h="5821" extrusionOk="0">
                  <a:moveTo>
                    <a:pt x="7539" y="597"/>
                  </a:moveTo>
                  <a:cubicBezTo>
                    <a:pt x="7572" y="630"/>
                    <a:pt x="7606" y="663"/>
                    <a:pt x="7672" y="730"/>
                  </a:cubicBezTo>
                  <a:cubicBezTo>
                    <a:pt x="7272" y="1197"/>
                    <a:pt x="6905" y="1664"/>
                    <a:pt x="6505" y="2131"/>
                  </a:cubicBezTo>
                  <a:cubicBezTo>
                    <a:pt x="6505" y="1364"/>
                    <a:pt x="7038" y="997"/>
                    <a:pt x="7539" y="597"/>
                  </a:cubicBezTo>
                  <a:close/>
                  <a:moveTo>
                    <a:pt x="12993" y="883"/>
                  </a:moveTo>
                  <a:cubicBezTo>
                    <a:pt x="13046" y="883"/>
                    <a:pt x="13096" y="888"/>
                    <a:pt x="13143" y="897"/>
                  </a:cubicBezTo>
                  <a:cubicBezTo>
                    <a:pt x="12376" y="1531"/>
                    <a:pt x="11842" y="2398"/>
                    <a:pt x="10708" y="2431"/>
                  </a:cubicBezTo>
                  <a:cubicBezTo>
                    <a:pt x="11050" y="1715"/>
                    <a:pt x="12263" y="883"/>
                    <a:pt x="12993" y="883"/>
                  </a:cubicBezTo>
                  <a:close/>
                  <a:moveTo>
                    <a:pt x="10207" y="2898"/>
                  </a:moveTo>
                  <a:cubicBezTo>
                    <a:pt x="10674" y="3565"/>
                    <a:pt x="11108" y="4266"/>
                    <a:pt x="11575" y="4933"/>
                  </a:cubicBezTo>
                  <a:cubicBezTo>
                    <a:pt x="11508" y="4966"/>
                    <a:pt x="11442" y="5000"/>
                    <a:pt x="11375" y="5066"/>
                  </a:cubicBezTo>
                  <a:cubicBezTo>
                    <a:pt x="10941" y="4366"/>
                    <a:pt x="10508" y="3665"/>
                    <a:pt x="10074" y="2998"/>
                  </a:cubicBezTo>
                  <a:lnTo>
                    <a:pt x="10207" y="2898"/>
                  </a:lnTo>
                  <a:close/>
                  <a:moveTo>
                    <a:pt x="6305" y="3399"/>
                  </a:moveTo>
                  <a:lnTo>
                    <a:pt x="6305" y="3399"/>
                  </a:lnTo>
                  <a:cubicBezTo>
                    <a:pt x="7072" y="3799"/>
                    <a:pt x="7472" y="4399"/>
                    <a:pt x="7572" y="5333"/>
                  </a:cubicBezTo>
                  <a:cubicBezTo>
                    <a:pt x="6605" y="4966"/>
                    <a:pt x="6738" y="3999"/>
                    <a:pt x="6305" y="3399"/>
                  </a:cubicBezTo>
                  <a:close/>
                  <a:moveTo>
                    <a:pt x="7773" y="1"/>
                  </a:moveTo>
                  <a:cubicBezTo>
                    <a:pt x="7706" y="1"/>
                    <a:pt x="7626" y="31"/>
                    <a:pt x="7539" y="96"/>
                  </a:cubicBezTo>
                  <a:cubicBezTo>
                    <a:pt x="6872" y="630"/>
                    <a:pt x="6205" y="1130"/>
                    <a:pt x="6038" y="2031"/>
                  </a:cubicBezTo>
                  <a:cubicBezTo>
                    <a:pt x="6004" y="2331"/>
                    <a:pt x="6038" y="2598"/>
                    <a:pt x="6038" y="3032"/>
                  </a:cubicBezTo>
                  <a:lnTo>
                    <a:pt x="0" y="3032"/>
                  </a:lnTo>
                  <a:cubicBezTo>
                    <a:pt x="0" y="3098"/>
                    <a:pt x="0" y="3198"/>
                    <a:pt x="0" y="3265"/>
                  </a:cubicBezTo>
                  <a:lnTo>
                    <a:pt x="5604" y="3265"/>
                  </a:lnTo>
                  <a:cubicBezTo>
                    <a:pt x="5971" y="4032"/>
                    <a:pt x="6238" y="4666"/>
                    <a:pt x="6538" y="5267"/>
                  </a:cubicBezTo>
                  <a:cubicBezTo>
                    <a:pt x="6746" y="5605"/>
                    <a:pt x="7157" y="5821"/>
                    <a:pt x="7470" y="5821"/>
                  </a:cubicBezTo>
                  <a:cubicBezTo>
                    <a:pt x="7559" y="5821"/>
                    <a:pt x="7639" y="5804"/>
                    <a:pt x="7706" y="5767"/>
                  </a:cubicBezTo>
                  <a:cubicBezTo>
                    <a:pt x="8173" y="5467"/>
                    <a:pt x="8006" y="5033"/>
                    <a:pt x="7872" y="4699"/>
                  </a:cubicBezTo>
                  <a:cubicBezTo>
                    <a:pt x="7706" y="4232"/>
                    <a:pt x="7439" y="3799"/>
                    <a:pt x="7205" y="3332"/>
                  </a:cubicBezTo>
                  <a:lnTo>
                    <a:pt x="8206" y="3332"/>
                  </a:lnTo>
                  <a:cubicBezTo>
                    <a:pt x="9740" y="3332"/>
                    <a:pt x="9740" y="3365"/>
                    <a:pt x="10508" y="4699"/>
                  </a:cubicBezTo>
                  <a:cubicBezTo>
                    <a:pt x="10708" y="5000"/>
                    <a:pt x="10975" y="5267"/>
                    <a:pt x="11241" y="5467"/>
                  </a:cubicBezTo>
                  <a:cubicBezTo>
                    <a:pt x="11353" y="5556"/>
                    <a:pt x="11508" y="5556"/>
                    <a:pt x="11669" y="5556"/>
                  </a:cubicBezTo>
                  <a:cubicBezTo>
                    <a:pt x="11749" y="5556"/>
                    <a:pt x="11831" y="5556"/>
                    <a:pt x="11909" y="5567"/>
                  </a:cubicBezTo>
                  <a:cubicBezTo>
                    <a:pt x="11875" y="5333"/>
                    <a:pt x="11942" y="5100"/>
                    <a:pt x="11875" y="4900"/>
                  </a:cubicBezTo>
                  <a:cubicBezTo>
                    <a:pt x="11542" y="4299"/>
                    <a:pt x="11141" y="3699"/>
                    <a:pt x="10741" y="2998"/>
                  </a:cubicBezTo>
                  <a:cubicBezTo>
                    <a:pt x="11909" y="2932"/>
                    <a:pt x="12576" y="2098"/>
                    <a:pt x="13310" y="1397"/>
                  </a:cubicBezTo>
                  <a:cubicBezTo>
                    <a:pt x="13576" y="1197"/>
                    <a:pt x="13743" y="863"/>
                    <a:pt x="13510" y="630"/>
                  </a:cubicBezTo>
                  <a:cubicBezTo>
                    <a:pt x="13373" y="465"/>
                    <a:pt x="13077" y="346"/>
                    <a:pt x="12865" y="346"/>
                  </a:cubicBezTo>
                  <a:cubicBezTo>
                    <a:pt x="12820" y="346"/>
                    <a:pt x="12778" y="351"/>
                    <a:pt x="12743" y="363"/>
                  </a:cubicBezTo>
                  <a:cubicBezTo>
                    <a:pt x="11608" y="763"/>
                    <a:pt x="10574" y="1397"/>
                    <a:pt x="10041" y="2531"/>
                  </a:cubicBezTo>
                  <a:cubicBezTo>
                    <a:pt x="9874" y="2898"/>
                    <a:pt x="9674" y="2965"/>
                    <a:pt x="9373" y="2965"/>
                  </a:cubicBezTo>
                  <a:cubicBezTo>
                    <a:pt x="8540" y="2965"/>
                    <a:pt x="7706" y="2965"/>
                    <a:pt x="6872" y="2932"/>
                  </a:cubicBezTo>
                  <a:cubicBezTo>
                    <a:pt x="6738" y="2932"/>
                    <a:pt x="6605" y="2898"/>
                    <a:pt x="6471" y="2865"/>
                  </a:cubicBezTo>
                  <a:cubicBezTo>
                    <a:pt x="6938" y="2264"/>
                    <a:pt x="7372" y="1764"/>
                    <a:pt x="7706" y="1230"/>
                  </a:cubicBezTo>
                  <a:cubicBezTo>
                    <a:pt x="7872" y="997"/>
                    <a:pt x="7939" y="663"/>
                    <a:pt x="7972" y="330"/>
                  </a:cubicBezTo>
                  <a:cubicBezTo>
                    <a:pt x="7995" y="128"/>
                    <a:pt x="7912" y="1"/>
                    <a:pt x="7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6868770" y="4214319"/>
              <a:ext cx="955710" cy="226943"/>
            </a:xfrm>
            <a:custGeom>
              <a:avLst/>
              <a:gdLst/>
              <a:ahLst/>
              <a:cxnLst/>
              <a:rect l="l" t="t" r="r" b="b"/>
              <a:pathLst>
                <a:path w="19048" h="4504" extrusionOk="0">
                  <a:moveTo>
                    <a:pt x="601" y="634"/>
                  </a:moveTo>
                  <a:cubicBezTo>
                    <a:pt x="901" y="1001"/>
                    <a:pt x="1168" y="1335"/>
                    <a:pt x="1435" y="1702"/>
                  </a:cubicBezTo>
                  <a:cubicBezTo>
                    <a:pt x="1402" y="1735"/>
                    <a:pt x="1368" y="1768"/>
                    <a:pt x="1302" y="1835"/>
                  </a:cubicBezTo>
                  <a:cubicBezTo>
                    <a:pt x="1001" y="1468"/>
                    <a:pt x="735" y="1135"/>
                    <a:pt x="434" y="768"/>
                  </a:cubicBezTo>
                  <a:lnTo>
                    <a:pt x="601" y="634"/>
                  </a:lnTo>
                  <a:close/>
                  <a:moveTo>
                    <a:pt x="5471" y="2502"/>
                  </a:moveTo>
                  <a:cubicBezTo>
                    <a:pt x="5505" y="2536"/>
                    <a:pt x="5571" y="2569"/>
                    <a:pt x="5638" y="2602"/>
                  </a:cubicBezTo>
                  <a:cubicBezTo>
                    <a:pt x="5405" y="2969"/>
                    <a:pt x="5171" y="3336"/>
                    <a:pt x="4938" y="3703"/>
                  </a:cubicBezTo>
                  <a:cubicBezTo>
                    <a:pt x="4904" y="3670"/>
                    <a:pt x="4871" y="3636"/>
                    <a:pt x="4804" y="3603"/>
                  </a:cubicBezTo>
                  <a:cubicBezTo>
                    <a:pt x="4971" y="3203"/>
                    <a:pt x="5004" y="2702"/>
                    <a:pt x="5471" y="2502"/>
                  </a:cubicBezTo>
                  <a:close/>
                  <a:moveTo>
                    <a:pt x="1569" y="2836"/>
                  </a:moveTo>
                  <a:lnTo>
                    <a:pt x="1569" y="2836"/>
                  </a:lnTo>
                  <a:cubicBezTo>
                    <a:pt x="1402" y="3303"/>
                    <a:pt x="1402" y="3870"/>
                    <a:pt x="801" y="4237"/>
                  </a:cubicBezTo>
                  <a:cubicBezTo>
                    <a:pt x="701" y="3470"/>
                    <a:pt x="1102" y="3103"/>
                    <a:pt x="1569" y="2836"/>
                  </a:cubicBezTo>
                  <a:close/>
                  <a:moveTo>
                    <a:pt x="4104" y="0"/>
                  </a:moveTo>
                  <a:cubicBezTo>
                    <a:pt x="4070" y="234"/>
                    <a:pt x="3937" y="501"/>
                    <a:pt x="4004" y="701"/>
                  </a:cubicBezTo>
                  <a:cubicBezTo>
                    <a:pt x="4237" y="1168"/>
                    <a:pt x="4571" y="1602"/>
                    <a:pt x="4871" y="2069"/>
                  </a:cubicBezTo>
                  <a:cubicBezTo>
                    <a:pt x="4037" y="2069"/>
                    <a:pt x="3136" y="2069"/>
                    <a:pt x="2236" y="2035"/>
                  </a:cubicBezTo>
                  <a:cubicBezTo>
                    <a:pt x="2102" y="2035"/>
                    <a:pt x="1902" y="1835"/>
                    <a:pt x="1802" y="1702"/>
                  </a:cubicBezTo>
                  <a:cubicBezTo>
                    <a:pt x="1435" y="1235"/>
                    <a:pt x="1102" y="701"/>
                    <a:pt x="735" y="234"/>
                  </a:cubicBezTo>
                  <a:cubicBezTo>
                    <a:pt x="670" y="169"/>
                    <a:pt x="522" y="132"/>
                    <a:pt x="398" y="132"/>
                  </a:cubicBezTo>
                  <a:cubicBezTo>
                    <a:pt x="330" y="132"/>
                    <a:pt x="270" y="144"/>
                    <a:pt x="234" y="167"/>
                  </a:cubicBezTo>
                  <a:cubicBezTo>
                    <a:pt x="134" y="301"/>
                    <a:pt x="1" y="534"/>
                    <a:pt x="67" y="701"/>
                  </a:cubicBezTo>
                  <a:cubicBezTo>
                    <a:pt x="168" y="1034"/>
                    <a:pt x="334" y="1368"/>
                    <a:pt x="568" y="1635"/>
                  </a:cubicBezTo>
                  <a:cubicBezTo>
                    <a:pt x="801" y="1935"/>
                    <a:pt x="1102" y="2169"/>
                    <a:pt x="1302" y="2335"/>
                  </a:cubicBezTo>
                  <a:cubicBezTo>
                    <a:pt x="968" y="2869"/>
                    <a:pt x="635" y="3269"/>
                    <a:pt x="434" y="3736"/>
                  </a:cubicBezTo>
                  <a:cubicBezTo>
                    <a:pt x="334" y="3903"/>
                    <a:pt x="368" y="4303"/>
                    <a:pt x="501" y="4370"/>
                  </a:cubicBezTo>
                  <a:cubicBezTo>
                    <a:pt x="612" y="4459"/>
                    <a:pt x="798" y="4504"/>
                    <a:pt x="978" y="4504"/>
                  </a:cubicBezTo>
                  <a:cubicBezTo>
                    <a:pt x="1068" y="4504"/>
                    <a:pt x="1157" y="4492"/>
                    <a:pt x="1235" y="4470"/>
                  </a:cubicBezTo>
                  <a:cubicBezTo>
                    <a:pt x="1402" y="4404"/>
                    <a:pt x="1602" y="4203"/>
                    <a:pt x="1702" y="4003"/>
                  </a:cubicBezTo>
                  <a:cubicBezTo>
                    <a:pt x="1935" y="3536"/>
                    <a:pt x="2102" y="3036"/>
                    <a:pt x="2302" y="2536"/>
                  </a:cubicBezTo>
                  <a:lnTo>
                    <a:pt x="4771" y="2536"/>
                  </a:lnTo>
                  <a:cubicBezTo>
                    <a:pt x="4637" y="3003"/>
                    <a:pt x="4504" y="3436"/>
                    <a:pt x="4437" y="3903"/>
                  </a:cubicBezTo>
                  <a:cubicBezTo>
                    <a:pt x="4404" y="4037"/>
                    <a:pt x="4537" y="4270"/>
                    <a:pt x="4637" y="4337"/>
                  </a:cubicBezTo>
                  <a:cubicBezTo>
                    <a:pt x="4660" y="4343"/>
                    <a:pt x="4687" y="4345"/>
                    <a:pt x="4716" y="4345"/>
                  </a:cubicBezTo>
                  <a:cubicBezTo>
                    <a:pt x="4858" y="4345"/>
                    <a:pt x="5055" y="4281"/>
                    <a:pt x="5138" y="4170"/>
                  </a:cubicBezTo>
                  <a:cubicBezTo>
                    <a:pt x="5438" y="3836"/>
                    <a:pt x="5738" y="3470"/>
                    <a:pt x="5905" y="3036"/>
                  </a:cubicBezTo>
                  <a:cubicBezTo>
                    <a:pt x="6105" y="2569"/>
                    <a:pt x="6372" y="2502"/>
                    <a:pt x="6806" y="2502"/>
                  </a:cubicBezTo>
                  <a:lnTo>
                    <a:pt x="18414" y="2502"/>
                  </a:lnTo>
                  <a:cubicBezTo>
                    <a:pt x="18614" y="2502"/>
                    <a:pt x="18848" y="2369"/>
                    <a:pt x="19048" y="2269"/>
                  </a:cubicBezTo>
                  <a:cubicBezTo>
                    <a:pt x="18848" y="2202"/>
                    <a:pt x="18614" y="2069"/>
                    <a:pt x="18414" y="2069"/>
                  </a:cubicBezTo>
                  <a:lnTo>
                    <a:pt x="6472" y="2069"/>
                  </a:lnTo>
                  <a:cubicBezTo>
                    <a:pt x="5605" y="2069"/>
                    <a:pt x="5638" y="2069"/>
                    <a:pt x="5371" y="1268"/>
                  </a:cubicBezTo>
                  <a:cubicBezTo>
                    <a:pt x="5238" y="901"/>
                    <a:pt x="5004" y="501"/>
                    <a:pt x="4737" y="201"/>
                  </a:cubicBezTo>
                  <a:cubicBezTo>
                    <a:pt x="4637" y="67"/>
                    <a:pt x="4337" y="67"/>
                    <a:pt x="4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6298837" y="789528"/>
              <a:ext cx="84141" cy="77764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6076579" y="79111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6530620" y="781592"/>
              <a:ext cx="55565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6721127" y="792702"/>
              <a:ext cx="52390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5674927" y="776832"/>
              <a:ext cx="55564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5865434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5033554" y="78794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4811296" y="79111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5265337" y="780006"/>
              <a:ext cx="53977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5455844" y="792702"/>
              <a:ext cx="52389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4409643" y="776832"/>
              <a:ext cx="55565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4600150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6173420" y="429367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5951162" y="429684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6405203" y="4287322"/>
              <a:ext cx="55564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6595710" y="4298431"/>
              <a:ext cx="53977" cy="58720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5549509" y="4282561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5740016" y="4295257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4908136" y="4293670"/>
              <a:ext cx="84141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4685878" y="429684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5139920" y="4285735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9" name="Google Shape;1179;p39"/>
            <p:cNvSpPr/>
            <p:nvPr/>
          </p:nvSpPr>
          <p:spPr>
            <a:xfrm>
              <a:off x="5330426" y="4298431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4284227" y="4282561"/>
              <a:ext cx="55564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4474733" y="4293670"/>
              <a:ext cx="53977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339971" name="Google Shape;1182;p39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4" t="18671" r="2953" b="7001"/>
          <a:stretch>
            <a:fillRect/>
          </a:stretch>
        </p:blipFill>
        <p:spPr bwMode="auto">
          <a:xfrm>
            <a:off x="891951" y="1661014"/>
            <a:ext cx="3558116" cy="378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1864" y="12403"/>
            <a:ext cx="7840136" cy="6858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18193"/>
            <a:ext cx="4318831" cy="36258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32340" y="859259"/>
            <a:ext cx="7079183" cy="5143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--&gt;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cha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con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thiêng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liêng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kín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mối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dây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ràng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buộc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gắn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bền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chặt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giây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hạnh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phúc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dị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đáng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=&gt;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ngay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chạm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sợi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dây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kín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rung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độc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67" y="1618193"/>
            <a:ext cx="4252909" cy="362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20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970" name="Google Shape;1151;p39"/>
          <p:cNvGrpSpPr>
            <a:grpSpLocks/>
          </p:cNvGrpSpPr>
          <p:nvPr/>
        </p:nvGrpSpPr>
        <p:grpSpPr bwMode="auto">
          <a:xfrm>
            <a:off x="4406900" y="905934"/>
            <a:ext cx="6064251" cy="5046133"/>
            <a:chOff x="3304703" y="680023"/>
            <a:chExt cx="4548353" cy="3783458"/>
          </a:xfrm>
        </p:grpSpPr>
        <p:sp>
          <p:nvSpPr>
            <p:cNvPr id="1152" name="Google Shape;1152;p39"/>
            <p:cNvSpPr/>
            <p:nvPr/>
          </p:nvSpPr>
          <p:spPr>
            <a:xfrm>
              <a:off x="7802254" y="849835"/>
              <a:ext cx="50802" cy="3447010"/>
            </a:xfrm>
            <a:custGeom>
              <a:avLst/>
              <a:gdLst/>
              <a:ahLst/>
              <a:cxnLst/>
              <a:rect l="l" t="t" r="r" b="b"/>
              <a:pathLst>
                <a:path w="1001" h="68716" extrusionOk="0">
                  <a:moveTo>
                    <a:pt x="334" y="0"/>
                  </a:moveTo>
                  <a:cubicBezTo>
                    <a:pt x="234" y="600"/>
                    <a:pt x="200" y="1168"/>
                    <a:pt x="234" y="1768"/>
                  </a:cubicBezTo>
                  <a:cubicBezTo>
                    <a:pt x="334" y="3836"/>
                    <a:pt x="534" y="5904"/>
                    <a:pt x="567" y="8006"/>
                  </a:cubicBezTo>
                  <a:cubicBezTo>
                    <a:pt x="634" y="10441"/>
                    <a:pt x="567" y="12909"/>
                    <a:pt x="534" y="15378"/>
                  </a:cubicBezTo>
                  <a:cubicBezTo>
                    <a:pt x="434" y="21082"/>
                    <a:pt x="300" y="26752"/>
                    <a:pt x="234" y="32457"/>
                  </a:cubicBezTo>
                  <a:cubicBezTo>
                    <a:pt x="200" y="36293"/>
                    <a:pt x="234" y="40162"/>
                    <a:pt x="200" y="43998"/>
                  </a:cubicBezTo>
                  <a:cubicBezTo>
                    <a:pt x="167" y="49068"/>
                    <a:pt x="67" y="54139"/>
                    <a:pt x="33" y="59209"/>
                  </a:cubicBezTo>
                  <a:cubicBezTo>
                    <a:pt x="0" y="61177"/>
                    <a:pt x="0" y="63145"/>
                    <a:pt x="33" y="65113"/>
                  </a:cubicBezTo>
                  <a:cubicBezTo>
                    <a:pt x="33" y="66081"/>
                    <a:pt x="67" y="67048"/>
                    <a:pt x="100" y="68049"/>
                  </a:cubicBezTo>
                  <a:cubicBezTo>
                    <a:pt x="100" y="68282"/>
                    <a:pt x="267" y="68516"/>
                    <a:pt x="334" y="68716"/>
                  </a:cubicBezTo>
                  <a:lnTo>
                    <a:pt x="534" y="68716"/>
                  </a:lnTo>
                  <a:cubicBezTo>
                    <a:pt x="567" y="68416"/>
                    <a:pt x="667" y="68115"/>
                    <a:pt x="634" y="67849"/>
                  </a:cubicBezTo>
                  <a:cubicBezTo>
                    <a:pt x="600" y="65847"/>
                    <a:pt x="500" y="63846"/>
                    <a:pt x="500" y="61844"/>
                  </a:cubicBezTo>
                  <a:cubicBezTo>
                    <a:pt x="534" y="57808"/>
                    <a:pt x="634" y="53772"/>
                    <a:pt x="667" y="49736"/>
                  </a:cubicBezTo>
                  <a:cubicBezTo>
                    <a:pt x="701" y="45633"/>
                    <a:pt x="667" y="41496"/>
                    <a:pt x="701" y="37393"/>
                  </a:cubicBezTo>
                  <a:cubicBezTo>
                    <a:pt x="767" y="33157"/>
                    <a:pt x="901" y="28887"/>
                    <a:pt x="934" y="24651"/>
                  </a:cubicBezTo>
                  <a:cubicBezTo>
                    <a:pt x="1001" y="20815"/>
                    <a:pt x="1001" y="16979"/>
                    <a:pt x="1001" y="13143"/>
                  </a:cubicBezTo>
                  <a:cubicBezTo>
                    <a:pt x="1001" y="10708"/>
                    <a:pt x="967" y="8273"/>
                    <a:pt x="901" y="5838"/>
                  </a:cubicBezTo>
                  <a:cubicBezTo>
                    <a:pt x="834" y="4203"/>
                    <a:pt x="600" y="2569"/>
                    <a:pt x="434" y="934"/>
                  </a:cubicBezTo>
                  <a:cubicBezTo>
                    <a:pt x="400" y="600"/>
                    <a:pt x="367" y="30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3304703" y="826029"/>
              <a:ext cx="57152" cy="3510490"/>
            </a:xfrm>
            <a:custGeom>
              <a:avLst/>
              <a:gdLst/>
              <a:ahLst/>
              <a:cxnLst/>
              <a:rect l="l" t="t" r="r" b="b"/>
              <a:pathLst>
                <a:path w="1135" h="69984" extrusionOk="0">
                  <a:moveTo>
                    <a:pt x="567" y="0"/>
                  </a:moveTo>
                  <a:lnTo>
                    <a:pt x="567" y="267"/>
                  </a:lnTo>
                  <a:cubicBezTo>
                    <a:pt x="601" y="2135"/>
                    <a:pt x="500" y="4570"/>
                    <a:pt x="500" y="6438"/>
                  </a:cubicBezTo>
                  <a:cubicBezTo>
                    <a:pt x="434" y="11708"/>
                    <a:pt x="0" y="16945"/>
                    <a:pt x="100" y="22183"/>
                  </a:cubicBezTo>
                  <a:cubicBezTo>
                    <a:pt x="234" y="29354"/>
                    <a:pt x="67" y="36526"/>
                    <a:pt x="134" y="43698"/>
                  </a:cubicBezTo>
                  <a:cubicBezTo>
                    <a:pt x="134" y="48568"/>
                    <a:pt x="300" y="53472"/>
                    <a:pt x="400" y="58342"/>
                  </a:cubicBezTo>
                  <a:cubicBezTo>
                    <a:pt x="467" y="62111"/>
                    <a:pt x="567" y="65847"/>
                    <a:pt x="634" y="69583"/>
                  </a:cubicBezTo>
                  <a:cubicBezTo>
                    <a:pt x="667" y="69717"/>
                    <a:pt x="834" y="69850"/>
                    <a:pt x="901" y="69983"/>
                  </a:cubicBezTo>
                  <a:cubicBezTo>
                    <a:pt x="1001" y="69850"/>
                    <a:pt x="1134" y="69717"/>
                    <a:pt x="1134" y="69583"/>
                  </a:cubicBezTo>
                  <a:cubicBezTo>
                    <a:pt x="1134" y="67849"/>
                    <a:pt x="1101" y="66081"/>
                    <a:pt x="1068" y="64313"/>
                  </a:cubicBezTo>
                  <a:cubicBezTo>
                    <a:pt x="1034" y="62278"/>
                    <a:pt x="967" y="60276"/>
                    <a:pt x="934" y="58242"/>
                  </a:cubicBezTo>
                  <a:cubicBezTo>
                    <a:pt x="834" y="53305"/>
                    <a:pt x="734" y="48368"/>
                    <a:pt x="667" y="43398"/>
                  </a:cubicBezTo>
                  <a:cubicBezTo>
                    <a:pt x="634" y="40562"/>
                    <a:pt x="634" y="37727"/>
                    <a:pt x="634" y="34892"/>
                  </a:cubicBezTo>
                  <a:cubicBezTo>
                    <a:pt x="634" y="30622"/>
                    <a:pt x="634" y="26352"/>
                    <a:pt x="634" y="22082"/>
                  </a:cubicBezTo>
                  <a:cubicBezTo>
                    <a:pt x="634" y="19147"/>
                    <a:pt x="634" y="16212"/>
                    <a:pt x="701" y="13243"/>
                  </a:cubicBezTo>
                  <a:cubicBezTo>
                    <a:pt x="767" y="9840"/>
                    <a:pt x="1101" y="6471"/>
                    <a:pt x="867" y="3069"/>
                  </a:cubicBezTo>
                  <a:cubicBezTo>
                    <a:pt x="801" y="2235"/>
                    <a:pt x="767" y="834"/>
                    <a:pt x="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3328517" y="692719"/>
              <a:ext cx="914433" cy="265033"/>
            </a:xfrm>
            <a:custGeom>
              <a:avLst/>
              <a:gdLst/>
              <a:ahLst/>
              <a:cxnLst/>
              <a:rect l="l" t="t" r="r" b="b"/>
              <a:pathLst>
                <a:path w="18247" h="5256" extrusionOk="0">
                  <a:moveTo>
                    <a:pt x="13410" y="368"/>
                  </a:moveTo>
                  <a:lnTo>
                    <a:pt x="13410" y="368"/>
                  </a:lnTo>
                  <a:cubicBezTo>
                    <a:pt x="13009" y="1102"/>
                    <a:pt x="12376" y="1469"/>
                    <a:pt x="11742" y="1869"/>
                  </a:cubicBezTo>
                  <a:cubicBezTo>
                    <a:pt x="11875" y="1202"/>
                    <a:pt x="12743" y="401"/>
                    <a:pt x="13410" y="368"/>
                  </a:cubicBezTo>
                  <a:close/>
                  <a:moveTo>
                    <a:pt x="17592" y="563"/>
                  </a:moveTo>
                  <a:cubicBezTo>
                    <a:pt x="17610" y="563"/>
                    <a:pt x="17628" y="564"/>
                    <a:pt x="17646" y="568"/>
                  </a:cubicBezTo>
                  <a:cubicBezTo>
                    <a:pt x="17779" y="601"/>
                    <a:pt x="17813" y="735"/>
                    <a:pt x="17779" y="868"/>
                  </a:cubicBezTo>
                  <a:cubicBezTo>
                    <a:pt x="17746" y="1035"/>
                    <a:pt x="17613" y="1168"/>
                    <a:pt x="17479" y="1268"/>
                  </a:cubicBezTo>
                  <a:cubicBezTo>
                    <a:pt x="17346" y="1335"/>
                    <a:pt x="17212" y="1435"/>
                    <a:pt x="17079" y="1502"/>
                  </a:cubicBezTo>
                  <a:cubicBezTo>
                    <a:pt x="16728" y="1598"/>
                    <a:pt x="16407" y="1938"/>
                    <a:pt x="16001" y="1938"/>
                  </a:cubicBezTo>
                  <a:cubicBezTo>
                    <a:pt x="15982" y="1938"/>
                    <a:pt x="15964" y="1937"/>
                    <a:pt x="15945" y="1936"/>
                  </a:cubicBezTo>
                  <a:cubicBezTo>
                    <a:pt x="15978" y="1902"/>
                    <a:pt x="16012" y="1902"/>
                    <a:pt x="16012" y="1869"/>
                  </a:cubicBezTo>
                  <a:cubicBezTo>
                    <a:pt x="16045" y="1802"/>
                    <a:pt x="16078" y="1769"/>
                    <a:pt x="16112" y="1735"/>
                  </a:cubicBezTo>
                  <a:cubicBezTo>
                    <a:pt x="16312" y="1502"/>
                    <a:pt x="16545" y="1302"/>
                    <a:pt x="16745" y="1068"/>
                  </a:cubicBezTo>
                  <a:lnTo>
                    <a:pt x="16712" y="1068"/>
                  </a:lnTo>
                  <a:cubicBezTo>
                    <a:pt x="16845" y="935"/>
                    <a:pt x="17012" y="835"/>
                    <a:pt x="17179" y="735"/>
                  </a:cubicBezTo>
                  <a:cubicBezTo>
                    <a:pt x="17298" y="675"/>
                    <a:pt x="17444" y="563"/>
                    <a:pt x="17592" y="563"/>
                  </a:cubicBezTo>
                  <a:close/>
                  <a:moveTo>
                    <a:pt x="16012" y="2636"/>
                  </a:moveTo>
                  <a:lnTo>
                    <a:pt x="16012" y="2636"/>
                  </a:lnTo>
                  <a:cubicBezTo>
                    <a:pt x="16812" y="2903"/>
                    <a:pt x="17279" y="3503"/>
                    <a:pt x="17379" y="4237"/>
                  </a:cubicBezTo>
                  <a:cubicBezTo>
                    <a:pt x="16745" y="3970"/>
                    <a:pt x="16212" y="3370"/>
                    <a:pt x="16012" y="2636"/>
                  </a:cubicBezTo>
                  <a:close/>
                  <a:moveTo>
                    <a:pt x="11675" y="2569"/>
                  </a:moveTo>
                  <a:lnTo>
                    <a:pt x="11675" y="2569"/>
                  </a:lnTo>
                  <a:cubicBezTo>
                    <a:pt x="12542" y="2769"/>
                    <a:pt x="13176" y="3603"/>
                    <a:pt x="13176" y="4604"/>
                  </a:cubicBezTo>
                  <a:cubicBezTo>
                    <a:pt x="12642" y="3904"/>
                    <a:pt x="12175" y="3270"/>
                    <a:pt x="11675" y="2569"/>
                  </a:cubicBezTo>
                  <a:close/>
                  <a:moveTo>
                    <a:pt x="12843" y="1"/>
                  </a:moveTo>
                  <a:cubicBezTo>
                    <a:pt x="12743" y="1"/>
                    <a:pt x="12676" y="68"/>
                    <a:pt x="12609" y="101"/>
                  </a:cubicBezTo>
                  <a:cubicBezTo>
                    <a:pt x="11942" y="635"/>
                    <a:pt x="11375" y="1235"/>
                    <a:pt x="11175" y="2102"/>
                  </a:cubicBezTo>
                  <a:lnTo>
                    <a:pt x="11108" y="2102"/>
                  </a:lnTo>
                  <a:cubicBezTo>
                    <a:pt x="8406" y="2202"/>
                    <a:pt x="5704" y="2302"/>
                    <a:pt x="3002" y="2403"/>
                  </a:cubicBezTo>
                  <a:cubicBezTo>
                    <a:pt x="2635" y="2419"/>
                    <a:pt x="2268" y="2419"/>
                    <a:pt x="1901" y="2419"/>
                  </a:cubicBezTo>
                  <a:cubicBezTo>
                    <a:pt x="1535" y="2419"/>
                    <a:pt x="1168" y="2419"/>
                    <a:pt x="801" y="2436"/>
                  </a:cubicBezTo>
                  <a:cubicBezTo>
                    <a:pt x="534" y="2469"/>
                    <a:pt x="267" y="2569"/>
                    <a:pt x="0" y="2636"/>
                  </a:cubicBezTo>
                  <a:cubicBezTo>
                    <a:pt x="601" y="2703"/>
                    <a:pt x="1168" y="2703"/>
                    <a:pt x="1735" y="2703"/>
                  </a:cubicBezTo>
                  <a:cubicBezTo>
                    <a:pt x="3269" y="2669"/>
                    <a:pt x="4837" y="2669"/>
                    <a:pt x="6371" y="2669"/>
                  </a:cubicBezTo>
                  <a:cubicBezTo>
                    <a:pt x="7839" y="2636"/>
                    <a:pt x="9273" y="2536"/>
                    <a:pt x="10741" y="2503"/>
                  </a:cubicBezTo>
                  <a:cubicBezTo>
                    <a:pt x="10875" y="2503"/>
                    <a:pt x="11108" y="2603"/>
                    <a:pt x="11175" y="2703"/>
                  </a:cubicBezTo>
                  <a:cubicBezTo>
                    <a:pt x="11708" y="3403"/>
                    <a:pt x="12209" y="4137"/>
                    <a:pt x="12709" y="4838"/>
                  </a:cubicBezTo>
                  <a:cubicBezTo>
                    <a:pt x="12859" y="5037"/>
                    <a:pt x="13027" y="5255"/>
                    <a:pt x="13228" y="5255"/>
                  </a:cubicBezTo>
                  <a:cubicBezTo>
                    <a:pt x="13296" y="5255"/>
                    <a:pt x="13367" y="5230"/>
                    <a:pt x="13443" y="5171"/>
                  </a:cubicBezTo>
                  <a:cubicBezTo>
                    <a:pt x="13643" y="5038"/>
                    <a:pt x="13777" y="4604"/>
                    <a:pt x="13710" y="4371"/>
                  </a:cubicBezTo>
                  <a:cubicBezTo>
                    <a:pt x="13543" y="3737"/>
                    <a:pt x="13243" y="3136"/>
                    <a:pt x="12976" y="2503"/>
                  </a:cubicBezTo>
                  <a:lnTo>
                    <a:pt x="15378" y="2503"/>
                  </a:lnTo>
                  <a:cubicBezTo>
                    <a:pt x="15545" y="3270"/>
                    <a:pt x="15945" y="3870"/>
                    <a:pt x="16545" y="4337"/>
                  </a:cubicBezTo>
                  <a:cubicBezTo>
                    <a:pt x="16806" y="4546"/>
                    <a:pt x="17046" y="4897"/>
                    <a:pt x="17378" y="4897"/>
                  </a:cubicBezTo>
                  <a:cubicBezTo>
                    <a:pt x="17471" y="4897"/>
                    <a:pt x="17570" y="4870"/>
                    <a:pt x="17679" y="4804"/>
                  </a:cubicBezTo>
                  <a:cubicBezTo>
                    <a:pt x="18013" y="4671"/>
                    <a:pt x="17946" y="4037"/>
                    <a:pt x="17579" y="3437"/>
                  </a:cubicBezTo>
                  <a:cubicBezTo>
                    <a:pt x="17312" y="3003"/>
                    <a:pt x="16946" y="2669"/>
                    <a:pt x="16645" y="2302"/>
                  </a:cubicBezTo>
                  <a:cubicBezTo>
                    <a:pt x="16979" y="2069"/>
                    <a:pt x="17312" y="1869"/>
                    <a:pt x="17646" y="1635"/>
                  </a:cubicBezTo>
                  <a:cubicBezTo>
                    <a:pt x="17946" y="1435"/>
                    <a:pt x="18246" y="1135"/>
                    <a:pt x="18213" y="735"/>
                  </a:cubicBezTo>
                  <a:cubicBezTo>
                    <a:pt x="18184" y="380"/>
                    <a:pt x="17892" y="156"/>
                    <a:pt x="17548" y="156"/>
                  </a:cubicBezTo>
                  <a:cubicBezTo>
                    <a:pt x="17503" y="156"/>
                    <a:pt x="17458" y="160"/>
                    <a:pt x="17413" y="168"/>
                  </a:cubicBezTo>
                  <a:cubicBezTo>
                    <a:pt x="17046" y="268"/>
                    <a:pt x="16712" y="501"/>
                    <a:pt x="16445" y="735"/>
                  </a:cubicBezTo>
                  <a:cubicBezTo>
                    <a:pt x="16145" y="1002"/>
                    <a:pt x="15878" y="1302"/>
                    <a:pt x="15678" y="1635"/>
                  </a:cubicBezTo>
                  <a:cubicBezTo>
                    <a:pt x="15645" y="1702"/>
                    <a:pt x="15645" y="1735"/>
                    <a:pt x="15645" y="1769"/>
                  </a:cubicBezTo>
                  <a:cubicBezTo>
                    <a:pt x="15611" y="1769"/>
                    <a:pt x="15611" y="1802"/>
                    <a:pt x="15611" y="1802"/>
                  </a:cubicBezTo>
                  <a:cubicBezTo>
                    <a:pt x="15545" y="1902"/>
                    <a:pt x="15411" y="2002"/>
                    <a:pt x="15311" y="2002"/>
                  </a:cubicBezTo>
                  <a:cubicBezTo>
                    <a:pt x="14344" y="2036"/>
                    <a:pt x="13376" y="2036"/>
                    <a:pt x="12409" y="2036"/>
                  </a:cubicBezTo>
                  <a:cubicBezTo>
                    <a:pt x="12776" y="1669"/>
                    <a:pt x="13210" y="1368"/>
                    <a:pt x="13543" y="968"/>
                  </a:cubicBezTo>
                  <a:cubicBezTo>
                    <a:pt x="13710" y="768"/>
                    <a:pt x="13677" y="401"/>
                    <a:pt x="13777" y="101"/>
                  </a:cubicBezTo>
                  <a:cubicBezTo>
                    <a:pt x="13443" y="68"/>
                    <a:pt x="13143" y="34"/>
                    <a:pt x="12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6983074" y="680023"/>
              <a:ext cx="809654" cy="266620"/>
            </a:xfrm>
            <a:custGeom>
              <a:avLst/>
              <a:gdLst/>
              <a:ahLst/>
              <a:cxnLst/>
              <a:rect l="l" t="t" r="r" b="b"/>
              <a:pathLst>
                <a:path w="16145" h="5309" extrusionOk="0">
                  <a:moveTo>
                    <a:pt x="667" y="1168"/>
                  </a:moveTo>
                  <a:lnTo>
                    <a:pt x="1601" y="2569"/>
                  </a:lnTo>
                  <a:cubicBezTo>
                    <a:pt x="1568" y="2603"/>
                    <a:pt x="1534" y="2636"/>
                    <a:pt x="1468" y="2670"/>
                  </a:cubicBezTo>
                  <a:cubicBezTo>
                    <a:pt x="867" y="2403"/>
                    <a:pt x="600" y="1902"/>
                    <a:pt x="534" y="1269"/>
                  </a:cubicBezTo>
                  <a:cubicBezTo>
                    <a:pt x="567" y="1235"/>
                    <a:pt x="634" y="1202"/>
                    <a:pt x="667" y="1168"/>
                  </a:cubicBezTo>
                  <a:close/>
                  <a:moveTo>
                    <a:pt x="4170" y="601"/>
                  </a:moveTo>
                  <a:cubicBezTo>
                    <a:pt x="4870" y="902"/>
                    <a:pt x="5471" y="1936"/>
                    <a:pt x="5437" y="2670"/>
                  </a:cubicBezTo>
                  <a:cubicBezTo>
                    <a:pt x="4803" y="2036"/>
                    <a:pt x="4403" y="1402"/>
                    <a:pt x="4170" y="601"/>
                  </a:cubicBezTo>
                  <a:close/>
                  <a:moveTo>
                    <a:pt x="1835" y="3470"/>
                  </a:moveTo>
                  <a:lnTo>
                    <a:pt x="1835" y="3470"/>
                  </a:lnTo>
                  <a:cubicBezTo>
                    <a:pt x="1742" y="4182"/>
                    <a:pt x="1448" y="4578"/>
                    <a:pt x="979" y="4578"/>
                  </a:cubicBezTo>
                  <a:cubicBezTo>
                    <a:pt x="943" y="4578"/>
                    <a:pt x="906" y="4576"/>
                    <a:pt x="867" y="4571"/>
                  </a:cubicBezTo>
                  <a:cubicBezTo>
                    <a:pt x="1201" y="4204"/>
                    <a:pt x="1501" y="3837"/>
                    <a:pt x="1835" y="3470"/>
                  </a:cubicBezTo>
                  <a:close/>
                  <a:moveTo>
                    <a:pt x="5204" y="3737"/>
                  </a:moveTo>
                  <a:cubicBezTo>
                    <a:pt x="5270" y="3770"/>
                    <a:pt x="5304" y="3804"/>
                    <a:pt x="5371" y="3837"/>
                  </a:cubicBezTo>
                  <a:cubicBezTo>
                    <a:pt x="5170" y="4171"/>
                    <a:pt x="4970" y="4471"/>
                    <a:pt x="4737" y="4804"/>
                  </a:cubicBezTo>
                  <a:lnTo>
                    <a:pt x="4570" y="4704"/>
                  </a:lnTo>
                  <a:cubicBezTo>
                    <a:pt x="4770" y="4371"/>
                    <a:pt x="5004" y="4037"/>
                    <a:pt x="5204" y="3737"/>
                  </a:cubicBezTo>
                  <a:close/>
                  <a:moveTo>
                    <a:pt x="4103" y="1"/>
                  </a:moveTo>
                  <a:cubicBezTo>
                    <a:pt x="4029" y="1"/>
                    <a:pt x="3958" y="12"/>
                    <a:pt x="3903" y="34"/>
                  </a:cubicBezTo>
                  <a:cubicBezTo>
                    <a:pt x="3803" y="101"/>
                    <a:pt x="3703" y="435"/>
                    <a:pt x="3736" y="601"/>
                  </a:cubicBezTo>
                  <a:cubicBezTo>
                    <a:pt x="3903" y="1068"/>
                    <a:pt x="4103" y="1535"/>
                    <a:pt x="4336" y="2002"/>
                  </a:cubicBezTo>
                  <a:cubicBezTo>
                    <a:pt x="4437" y="2236"/>
                    <a:pt x="4603" y="2403"/>
                    <a:pt x="4737" y="2670"/>
                  </a:cubicBezTo>
                  <a:cubicBezTo>
                    <a:pt x="4225" y="2670"/>
                    <a:pt x="3729" y="2655"/>
                    <a:pt x="3237" y="2655"/>
                  </a:cubicBezTo>
                  <a:cubicBezTo>
                    <a:pt x="2991" y="2655"/>
                    <a:pt x="2746" y="2658"/>
                    <a:pt x="2502" y="2670"/>
                  </a:cubicBezTo>
                  <a:cubicBezTo>
                    <a:pt x="2335" y="2670"/>
                    <a:pt x="2135" y="2770"/>
                    <a:pt x="1868" y="2836"/>
                  </a:cubicBezTo>
                  <a:cubicBezTo>
                    <a:pt x="1935" y="2002"/>
                    <a:pt x="1468" y="1335"/>
                    <a:pt x="901" y="768"/>
                  </a:cubicBezTo>
                  <a:cubicBezTo>
                    <a:pt x="781" y="649"/>
                    <a:pt x="529" y="529"/>
                    <a:pt x="405" y="529"/>
                  </a:cubicBezTo>
                  <a:cubicBezTo>
                    <a:pt x="390" y="529"/>
                    <a:pt x="378" y="531"/>
                    <a:pt x="367" y="535"/>
                  </a:cubicBezTo>
                  <a:cubicBezTo>
                    <a:pt x="200" y="635"/>
                    <a:pt x="100" y="902"/>
                    <a:pt x="33" y="1102"/>
                  </a:cubicBezTo>
                  <a:cubicBezTo>
                    <a:pt x="0" y="1235"/>
                    <a:pt x="100" y="1435"/>
                    <a:pt x="133" y="1602"/>
                  </a:cubicBezTo>
                  <a:cubicBezTo>
                    <a:pt x="300" y="2336"/>
                    <a:pt x="767" y="2836"/>
                    <a:pt x="1434" y="3203"/>
                  </a:cubicBezTo>
                  <a:cubicBezTo>
                    <a:pt x="1134" y="3570"/>
                    <a:pt x="834" y="3870"/>
                    <a:pt x="600" y="4237"/>
                  </a:cubicBezTo>
                  <a:cubicBezTo>
                    <a:pt x="500" y="4437"/>
                    <a:pt x="467" y="4838"/>
                    <a:pt x="600" y="4938"/>
                  </a:cubicBezTo>
                  <a:cubicBezTo>
                    <a:pt x="692" y="5052"/>
                    <a:pt x="892" y="5103"/>
                    <a:pt x="1084" y="5103"/>
                  </a:cubicBezTo>
                  <a:cubicBezTo>
                    <a:pt x="1173" y="5103"/>
                    <a:pt x="1260" y="5092"/>
                    <a:pt x="1334" y="5071"/>
                  </a:cubicBezTo>
                  <a:cubicBezTo>
                    <a:pt x="1601" y="5005"/>
                    <a:pt x="1868" y="4771"/>
                    <a:pt x="2001" y="4538"/>
                  </a:cubicBezTo>
                  <a:cubicBezTo>
                    <a:pt x="2268" y="4104"/>
                    <a:pt x="2468" y="3604"/>
                    <a:pt x="2702" y="3137"/>
                  </a:cubicBezTo>
                  <a:lnTo>
                    <a:pt x="5204" y="3137"/>
                  </a:lnTo>
                  <a:cubicBezTo>
                    <a:pt x="4904" y="3470"/>
                    <a:pt x="4603" y="3770"/>
                    <a:pt x="4370" y="4104"/>
                  </a:cubicBezTo>
                  <a:cubicBezTo>
                    <a:pt x="4070" y="4571"/>
                    <a:pt x="4103" y="5105"/>
                    <a:pt x="4370" y="5238"/>
                  </a:cubicBezTo>
                  <a:cubicBezTo>
                    <a:pt x="4469" y="5288"/>
                    <a:pt x="4558" y="5309"/>
                    <a:pt x="4639" y="5309"/>
                  </a:cubicBezTo>
                  <a:cubicBezTo>
                    <a:pt x="4938" y="5309"/>
                    <a:pt x="5127" y="5022"/>
                    <a:pt x="5337" y="4838"/>
                  </a:cubicBezTo>
                  <a:cubicBezTo>
                    <a:pt x="5504" y="4704"/>
                    <a:pt x="5604" y="4538"/>
                    <a:pt x="5704" y="4337"/>
                  </a:cubicBezTo>
                  <a:cubicBezTo>
                    <a:pt x="5838" y="3937"/>
                    <a:pt x="5971" y="3537"/>
                    <a:pt x="6104" y="3137"/>
                  </a:cubicBezTo>
                  <a:cubicBezTo>
                    <a:pt x="6505" y="3137"/>
                    <a:pt x="6920" y="3122"/>
                    <a:pt x="7330" y="3122"/>
                  </a:cubicBezTo>
                  <a:cubicBezTo>
                    <a:pt x="7535" y="3122"/>
                    <a:pt x="7739" y="3125"/>
                    <a:pt x="7939" y="3137"/>
                  </a:cubicBezTo>
                  <a:cubicBezTo>
                    <a:pt x="10508" y="3170"/>
                    <a:pt x="13043" y="3237"/>
                    <a:pt x="15578" y="3270"/>
                  </a:cubicBezTo>
                  <a:cubicBezTo>
                    <a:pt x="15778" y="3270"/>
                    <a:pt x="15945" y="3070"/>
                    <a:pt x="16145" y="3003"/>
                  </a:cubicBezTo>
                  <a:cubicBezTo>
                    <a:pt x="15945" y="2936"/>
                    <a:pt x="15778" y="2836"/>
                    <a:pt x="15578" y="2836"/>
                  </a:cubicBezTo>
                  <a:cubicBezTo>
                    <a:pt x="14510" y="2836"/>
                    <a:pt x="13410" y="2870"/>
                    <a:pt x="12342" y="2870"/>
                  </a:cubicBezTo>
                  <a:cubicBezTo>
                    <a:pt x="10407" y="2836"/>
                    <a:pt x="8506" y="2736"/>
                    <a:pt x="6605" y="2703"/>
                  </a:cubicBezTo>
                  <a:cubicBezTo>
                    <a:pt x="6104" y="2703"/>
                    <a:pt x="5904" y="2569"/>
                    <a:pt x="5804" y="2069"/>
                  </a:cubicBezTo>
                  <a:cubicBezTo>
                    <a:pt x="5671" y="1235"/>
                    <a:pt x="5170" y="601"/>
                    <a:pt x="4503" y="134"/>
                  </a:cubicBezTo>
                  <a:cubicBezTo>
                    <a:pt x="4414" y="45"/>
                    <a:pt x="4251" y="1"/>
                    <a:pt x="4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3374556" y="4171469"/>
              <a:ext cx="690588" cy="292012"/>
            </a:xfrm>
            <a:custGeom>
              <a:avLst/>
              <a:gdLst/>
              <a:ahLst/>
              <a:cxnLst/>
              <a:rect l="l" t="t" r="r" b="b"/>
              <a:pathLst>
                <a:path w="13744" h="5821" extrusionOk="0">
                  <a:moveTo>
                    <a:pt x="7539" y="597"/>
                  </a:moveTo>
                  <a:cubicBezTo>
                    <a:pt x="7572" y="630"/>
                    <a:pt x="7606" y="663"/>
                    <a:pt x="7672" y="730"/>
                  </a:cubicBezTo>
                  <a:cubicBezTo>
                    <a:pt x="7272" y="1197"/>
                    <a:pt x="6905" y="1664"/>
                    <a:pt x="6505" y="2131"/>
                  </a:cubicBezTo>
                  <a:cubicBezTo>
                    <a:pt x="6505" y="1364"/>
                    <a:pt x="7038" y="997"/>
                    <a:pt x="7539" y="597"/>
                  </a:cubicBezTo>
                  <a:close/>
                  <a:moveTo>
                    <a:pt x="12993" y="883"/>
                  </a:moveTo>
                  <a:cubicBezTo>
                    <a:pt x="13046" y="883"/>
                    <a:pt x="13096" y="888"/>
                    <a:pt x="13143" y="897"/>
                  </a:cubicBezTo>
                  <a:cubicBezTo>
                    <a:pt x="12376" y="1531"/>
                    <a:pt x="11842" y="2398"/>
                    <a:pt x="10708" y="2431"/>
                  </a:cubicBezTo>
                  <a:cubicBezTo>
                    <a:pt x="11050" y="1715"/>
                    <a:pt x="12263" y="883"/>
                    <a:pt x="12993" y="883"/>
                  </a:cubicBezTo>
                  <a:close/>
                  <a:moveTo>
                    <a:pt x="10207" y="2898"/>
                  </a:moveTo>
                  <a:cubicBezTo>
                    <a:pt x="10674" y="3565"/>
                    <a:pt x="11108" y="4266"/>
                    <a:pt x="11575" y="4933"/>
                  </a:cubicBezTo>
                  <a:cubicBezTo>
                    <a:pt x="11508" y="4966"/>
                    <a:pt x="11442" y="5000"/>
                    <a:pt x="11375" y="5066"/>
                  </a:cubicBezTo>
                  <a:cubicBezTo>
                    <a:pt x="10941" y="4366"/>
                    <a:pt x="10508" y="3665"/>
                    <a:pt x="10074" y="2998"/>
                  </a:cubicBezTo>
                  <a:lnTo>
                    <a:pt x="10207" y="2898"/>
                  </a:lnTo>
                  <a:close/>
                  <a:moveTo>
                    <a:pt x="6305" y="3399"/>
                  </a:moveTo>
                  <a:lnTo>
                    <a:pt x="6305" y="3399"/>
                  </a:lnTo>
                  <a:cubicBezTo>
                    <a:pt x="7072" y="3799"/>
                    <a:pt x="7472" y="4399"/>
                    <a:pt x="7572" y="5333"/>
                  </a:cubicBezTo>
                  <a:cubicBezTo>
                    <a:pt x="6605" y="4966"/>
                    <a:pt x="6738" y="3999"/>
                    <a:pt x="6305" y="3399"/>
                  </a:cubicBezTo>
                  <a:close/>
                  <a:moveTo>
                    <a:pt x="7773" y="1"/>
                  </a:moveTo>
                  <a:cubicBezTo>
                    <a:pt x="7706" y="1"/>
                    <a:pt x="7626" y="31"/>
                    <a:pt x="7539" y="96"/>
                  </a:cubicBezTo>
                  <a:cubicBezTo>
                    <a:pt x="6872" y="630"/>
                    <a:pt x="6205" y="1130"/>
                    <a:pt x="6038" y="2031"/>
                  </a:cubicBezTo>
                  <a:cubicBezTo>
                    <a:pt x="6004" y="2331"/>
                    <a:pt x="6038" y="2598"/>
                    <a:pt x="6038" y="3032"/>
                  </a:cubicBezTo>
                  <a:lnTo>
                    <a:pt x="0" y="3032"/>
                  </a:lnTo>
                  <a:cubicBezTo>
                    <a:pt x="0" y="3098"/>
                    <a:pt x="0" y="3198"/>
                    <a:pt x="0" y="3265"/>
                  </a:cubicBezTo>
                  <a:lnTo>
                    <a:pt x="5604" y="3265"/>
                  </a:lnTo>
                  <a:cubicBezTo>
                    <a:pt x="5971" y="4032"/>
                    <a:pt x="6238" y="4666"/>
                    <a:pt x="6538" y="5267"/>
                  </a:cubicBezTo>
                  <a:cubicBezTo>
                    <a:pt x="6746" y="5605"/>
                    <a:pt x="7157" y="5821"/>
                    <a:pt x="7470" y="5821"/>
                  </a:cubicBezTo>
                  <a:cubicBezTo>
                    <a:pt x="7559" y="5821"/>
                    <a:pt x="7639" y="5804"/>
                    <a:pt x="7706" y="5767"/>
                  </a:cubicBezTo>
                  <a:cubicBezTo>
                    <a:pt x="8173" y="5467"/>
                    <a:pt x="8006" y="5033"/>
                    <a:pt x="7872" y="4699"/>
                  </a:cubicBezTo>
                  <a:cubicBezTo>
                    <a:pt x="7706" y="4232"/>
                    <a:pt x="7439" y="3799"/>
                    <a:pt x="7205" y="3332"/>
                  </a:cubicBezTo>
                  <a:lnTo>
                    <a:pt x="8206" y="3332"/>
                  </a:lnTo>
                  <a:cubicBezTo>
                    <a:pt x="9740" y="3332"/>
                    <a:pt x="9740" y="3365"/>
                    <a:pt x="10508" y="4699"/>
                  </a:cubicBezTo>
                  <a:cubicBezTo>
                    <a:pt x="10708" y="5000"/>
                    <a:pt x="10975" y="5267"/>
                    <a:pt x="11241" y="5467"/>
                  </a:cubicBezTo>
                  <a:cubicBezTo>
                    <a:pt x="11353" y="5556"/>
                    <a:pt x="11508" y="5556"/>
                    <a:pt x="11669" y="5556"/>
                  </a:cubicBezTo>
                  <a:cubicBezTo>
                    <a:pt x="11749" y="5556"/>
                    <a:pt x="11831" y="5556"/>
                    <a:pt x="11909" y="5567"/>
                  </a:cubicBezTo>
                  <a:cubicBezTo>
                    <a:pt x="11875" y="5333"/>
                    <a:pt x="11942" y="5100"/>
                    <a:pt x="11875" y="4900"/>
                  </a:cubicBezTo>
                  <a:cubicBezTo>
                    <a:pt x="11542" y="4299"/>
                    <a:pt x="11141" y="3699"/>
                    <a:pt x="10741" y="2998"/>
                  </a:cubicBezTo>
                  <a:cubicBezTo>
                    <a:pt x="11909" y="2932"/>
                    <a:pt x="12576" y="2098"/>
                    <a:pt x="13310" y="1397"/>
                  </a:cubicBezTo>
                  <a:cubicBezTo>
                    <a:pt x="13576" y="1197"/>
                    <a:pt x="13743" y="863"/>
                    <a:pt x="13510" y="630"/>
                  </a:cubicBezTo>
                  <a:cubicBezTo>
                    <a:pt x="13373" y="465"/>
                    <a:pt x="13077" y="346"/>
                    <a:pt x="12865" y="346"/>
                  </a:cubicBezTo>
                  <a:cubicBezTo>
                    <a:pt x="12820" y="346"/>
                    <a:pt x="12778" y="351"/>
                    <a:pt x="12743" y="363"/>
                  </a:cubicBezTo>
                  <a:cubicBezTo>
                    <a:pt x="11608" y="763"/>
                    <a:pt x="10574" y="1397"/>
                    <a:pt x="10041" y="2531"/>
                  </a:cubicBezTo>
                  <a:cubicBezTo>
                    <a:pt x="9874" y="2898"/>
                    <a:pt x="9674" y="2965"/>
                    <a:pt x="9373" y="2965"/>
                  </a:cubicBezTo>
                  <a:cubicBezTo>
                    <a:pt x="8540" y="2965"/>
                    <a:pt x="7706" y="2965"/>
                    <a:pt x="6872" y="2932"/>
                  </a:cubicBezTo>
                  <a:cubicBezTo>
                    <a:pt x="6738" y="2932"/>
                    <a:pt x="6605" y="2898"/>
                    <a:pt x="6471" y="2865"/>
                  </a:cubicBezTo>
                  <a:cubicBezTo>
                    <a:pt x="6938" y="2264"/>
                    <a:pt x="7372" y="1764"/>
                    <a:pt x="7706" y="1230"/>
                  </a:cubicBezTo>
                  <a:cubicBezTo>
                    <a:pt x="7872" y="997"/>
                    <a:pt x="7939" y="663"/>
                    <a:pt x="7972" y="330"/>
                  </a:cubicBezTo>
                  <a:cubicBezTo>
                    <a:pt x="7995" y="128"/>
                    <a:pt x="7912" y="1"/>
                    <a:pt x="7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6868770" y="4214319"/>
              <a:ext cx="955710" cy="226943"/>
            </a:xfrm>
            <a:custGeom>
              <a:avLst/>
              <a:gdLst/>
              <a:ahLst/>
              <a:cxnLst/>
              <a:rect l="l" t="t" r="r" b="b"/>
              <a:pathLst>
                <a:path w="19048" h="4504" extrusionOk="0">
                  <a:moveTo>
                    <a:pt x="601" y="634"/>
                  </a:moveTo>
                  <a:cubicBezTo>
                    <a:pt x="901" y="1001"/>
                    <a:pt x="1168" y="1335"/>
                    <a:pt x="1435" y="1702"/>
                  </a:cubicBezTo>
                  <a:cubicBezTo>
                    <a:pt x="1402" y="1735"/>
                    <a:pt x="1368" y="1768"/>
                    <a:pt x="1302" y="1835"/>
                  </a:cubicBezTo>
                  <a:cubicBezTo>
                    <a:pt x="1001" y="1468"/>
                    <a:pt x="735" y="1135"/>
                    <a:pt x="434" y="768"/>
                  </a:cubicBezTo>
                  <a:lnTo>
                    <a:pt x="601" y="634"/>
                  </a:lnTo>
                  <a:close/>
                  <a:moveTo>
                    <a:pt x="5471" y="2502"/>
                  </a:moveTo>
                  <a:cubicBezTo>
                    <a:pt x="5505" y="2536"/>
                    <a:pt x="5571" y="2569"/>
                    <a:pt x="5638" y="2602"/>
                  </a:cubicBezTo>
                  <a:cubicBezTo>
                    <a:pt x="5405" y="2969"/>
                    <a:pt x="5171" y="3336"/>
                    <a:pt x="4938" y="3703"/>
                  </a:cubicBezTo>
                  <a:cubicBezTo>
                    <a:pt x="4904" y="3670"/>
                    <a:pt x="4871" y="3636"/>
                    <a:pt x="4804" y="3603"/>
                  </a:cubicBezTo>
                  <a:cubicBezTo>
                    <a:pt x="4971" y="3203"/>
                    <a:pt x="5004" y="2702"/>
                    <a:pt x="5471" y="2502"/>
                  </a:cubicBezTo>
                  <a:close/>
                  <a:moveTo>
                    <a:pt x="1569" y="2836"/>
                  </a:moveTo>
                  <a:lnTo>
                    <a:pt x="1569" y="2836"/>
                  </a:lnTo>
                  <a:cubicBezTo>
                    <a:pt x="1402" y="3303"/>
                    <a:pt x="1402" y="3870"/>
                    <a:pt x="801" y="4237"/>
                  </a:cubicBezTo>
                  <a:cubicBezTo>
                    <a:pt x="701" y="3470"/>
                    <a:pt x="1102" y="3103"/>
                    <a:pt x="1569" y="2836"/>
                  </a:cubicBezTo>
                  <a:close/>
                  <a:moveTo>
                    <a:pt x="4104" y="0"/>
                  </a:moveTo>
                  <a:cubicBezTo>
                    <a:pt x="4070" y="234"/>
                    <a:pt x="3937" y="501"/>
                    <a:pt x="4004" y="701"/>
                  </a:cubicBezTo>
                  <a:cubicBezTo>
                    <a:pt x="4237" y="1168"/>
                    <a:pt x="4571" y="1602"/>
                    <a:pt x="4871" y="2069"/>
                  </a:cubicBezTo>
                  <a:cubicBezTo>
                    <a:pt x="4037" y="2069"/>
                    <a:pt x="3136" y="2069"/>
                    <a:pt x="2236" y="2035"/>
                  </a:cubicBezTo>
                  <a:cubicBezTo>
                    <a:pt x="2102" y="2035"/>
                    <a:pt x="1902" y="1835"/>
                    <a:pt x="1802" y="1702"/>
                  </a:cubicBezTo>
                  <a:cubicBezTo>
                    <a:pt x="1435" y="1235"/>
                    <a:pt x="1102" y="701"/>
                    <a:pt x="735" y="234"/>
                  </a:cubicBezTo>
                  <a:cubicBezTo>
                    <a:pt x="670" y="169"/>
                    <a:pt x="522" y="132"/>
                    <a:pt x="398" y="132"/>
                  </a:cubicBezTo>
                  <a:cubicBezTo>
                    <a:pt x="330" y="132"/>
                    <a:pt x="270" y="144"/>
                    <a:pt x="234" y="167"/>
                  </a:cubicBezTo>
                  <a:cubicBezTo>
                    <a:pt x="134" y="301"/>
                    <a:pt x="1" y="534"/>
                    <a:pt x="67" y="701"/>
                  </a:cubicBezTo>
                  <a:cubicBezTo>
                    <a:pt x="168" y="1034"/>
                    <a:pt x="334" y="1368"/>
                    <a:pt x="568" y="1635"/>
                  </a:cubicBezTo>
                  <a:cubicBezTo>
                    <a:pt x="801" y="1935"/>
                    <a:pt x="1102" y="2169"/>
                    <a:pt x="1302" y="2335"/>
                  </a:cubicBezTo>
                  <a:cubicBezTo>
                    <a:pt x="968" y="2869"/>
                    <a:pt x="635" y="3269"/>
                    <a:pt x="434" y="3736"/>
                  </a:cubicBezTo>
                  <a:cubicBezTo>
                    <a:pt x="334" y="3903"/>
                    <a:pt x="368" y="4303"/>
                    <a:pt x="501" y="4370"/>
                  </a:cubicBezTo>
                  <a:cubicBezTo>
                    <a:pt x="612" y="4459"/>
                    <a:pt x="798" y="4504"/>
                    <a:pt x="978" y="4504"/>
                  </a:cubicBezTo>
                  <a:cubicBezTo>
                    <a:pt x="1068" y="4504"/>
                    <a:pt x="1157" y="4492"/>
                    <a:pt x="1235" y="4470"/>
                  </a:cubicBezTo>
                  <a:cubicBezTo>
                    <a:pt x="1402" y="4404"/>
                    <a:pt x="1602" y="4203"/>
                    <a:pt x="1702" y="4003"/>
                  </a:cubicBezTo>
                  <a:cubicBezTo>
                    <a:pt x="1935" y="3536"/>
                    <a:pt x="2102" y="3036"/>
                    <a:pt x="2302" y="2536"/>
                  </a:cubicBezTo>
                  <a:lnTo>
                    <a:pt x="4771" y="2536"/>
                  </a:lnTo>
                  <a:cubicBezTo>
                    <a:pt x="4637" y="3003"/>
                    <a:pt x="4504" y="3436"/>
                    <a:pt x="4437" y="3903"/>
                  </a:cubicBezTo>
                  <a:cubicBezTo>
                    <a:pt x="4404" y="4037"/>
                    <a:pt x="4537" y="4270"/>
                    <a:pt x="4637" y="4337"/>
                  </a:cubicBezTo>
                  <a:cubicBezTo>
                    <a:pt x="4660" y="4343"/>
                    <a:pt x="4687" y="4345"/>
                    <a:pt x="4716" y="4345"/>
                  </a:cubicBezTo>
                  <a:cubicBezTo>
                    <a:pt x="4858" y="4345"/>
                    <a:pt x="5055" y="4281"/>
                    <a:pt x="5138" y="4170"/>
                  </a:cubicBezTo>
                  <a:cubicBezTo>
                    <a:pt x="5438" y="3836"/>
                    <a:pt x="5738" y="3470"/>
                    <a:pt x="5905" y="3036"/>
                  </a:cubicBezTo>
                  <a:cubicBezTo>
                    <a:pt x="6105" y="2569"/>
                    <a:pt x="6372" y="2502"/>
                    <a:pt x="6806" y="2502"/>
                  </a:cubicBezTo>
                  <a:lnTo>
                    <a:pt x="18414" y="2502"/>
                  </a:lnTo>
                  <a:cubicBezTo>
                    <a:pt x="18614" y="2502"/>
                    <a:pt x="18848" y="2369"/>
                    <a:pt x="19048" y="2269"/>
                  </a:cubicBezTo>
                  <a:cubicBezTo>
                    <a:pt x="18848" y="2202"/>
                    <a:pt x="18614" y="2069"/>
                    <a:pt x="18414" y="2069"/>
                  </a:cubicBezTo>
                  <a:lnTo>
                    <a:pt x="6472" y="2069"/>
                  </a:lnTo>
                  <a:cubicBezTo>
                    <a:pt x="5605" y="2069"/>
                    <a:pt x="5638" y="2069"/>
                    <a:pt x="5371" y="1268"/>
                  </a:cubicBezTo>
                  <a:cubicBezTo>
                    <a:pt x="5238" y="901"/>
                    <a:pt x="5004" y="501"/>
                    <a:pt x="4737" y="201"/>
                  </a:cubicBezTo>
                  <a:cubicBezTo>
                    <a:pt x="4637" y="67"/>
                    <a:pt x="4337" y="67"/>
                    <a:pt x="4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6298837" y="789528"/>
              <a:ext cx="84141" cy="77764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6076579" y="79111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6530620" y="781592"/>
              <a:ext cx="55565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6721127" y="792702"/>
              <a:ext cx="52390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5674927" y="776832"/>
              <a:ext cx="55564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5865434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5033554" y="78794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4811296" y="79111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5265337" y="780006"/>
              <a:ext cx="53977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5455844" y="792702"/>
              <a:ext cx="52389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4409643" y="776832"/>
              <a:ext cx="55565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4600150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6173420" y="429367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5951162" y="429684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6405203" y="4287322"/>
              <a:ext cx="55564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6595710" y="4298431"/>
              <a:ext cx="53977" cy="58720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5549509" y="4282561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5740016" y="4295257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4908136" y="4293670"/>
              <a:ext cx="84141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4685878" y="429684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5139920" y="4285735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9" name="Google Shape;1179;p39"/>
            <p:cNvSpPr/>
            <p:nvPr/>
          </p:nvSpPr>
          <p:spPr>
            <a:xfrm>
              <a:off x="5330426" y="4298431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4284227" y="4282561"/>
              <a:ext cx="55564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4474733" y="4293670"/>
              <a:ext cx="53977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339971" name="Google Shape;1182;p39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4" t="18671" r="2953" b="7001"/>
          <a:stretch>
            <a:fillRect/>
          </a:stretch>
        </p:blipFill>
        <p:spPr bwMode="auto">
          <a:xfrm>
            <a:off x="891951" y="1661014"/>
            <a:ext cx="3558116" cy="378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2522" y="12403"/>
            <a:ext cx="9079478" cy="6858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18193"/>
            <a:ext cx="2318197" cy="36258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7626" y="2146975"/>
            <a:ext cx="2220571" cy="235756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2.2.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Nhắc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nhở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cội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66334" y="584184"/>
            <a:ext cx="871899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Cội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dưỡng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là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là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là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tươi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thấm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đượm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bầu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sữa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lao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tươi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nuôi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dưỡng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trưởng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Hanh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là “con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sông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gương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soi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tóc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tre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”,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Đỗ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Trung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Quân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“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là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thôi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Y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là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là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rừng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là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núi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457200">
              <a:spcAft>
                <a:spcPts val="0"/>
              </a:spcAft>
            </a:pPr>
            <a:r>
              <a:rPr lang="fr-FR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fr-FR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fr-FR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fr-FR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fr-FR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lắm</a:t>
            </a:r>
            <a:r>
              <a:rPr lang="fr-FR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con </a:t>
            </a:r>
            <a:r>
              <a:rPr lang="fr-FR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ơi</a:t>
            </a:r>
            <a:r>
              <a:rPr lang="fr-FR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457200">
              <a:spcAft>
                <a:spcPts val="0"/>
              </a:spcAft>
            </a:pPr>
            <a:r>
              <a:rPr lang="fr-FR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Đan</a:t>
            </a:r>
            <a:r>
              <a:rPr lang="fr-FR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lờ</a:t>
            </a:r>
            <a:r>
              <a:rPr lang="fr-FR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cài</a:t>
            </a:r>
            <a:r>
              <a:rPr lang="fr-FR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nan </a:t>
            </a:r>
            <a:r>
              <a:rPr lang="fr-FR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fr-FR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Vách</a:t>
            </a:r>
            <a:r>
              <a:rPr lang="fr-FR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fr-FR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ken</a:t>
            </a:r>
            <a:r>
              <a:rPr lang="fr-FR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fr-FR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r>
              <a:rPr lang="fr-FR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60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970" name="Google Shape;1151;p39"/>
          <p:cNvGrpSpPr>
            <a:grpSpLocks/>
          </p:cNvGrpSpPr>
          <p:nvPr/>
        </p:nvGrpSpPr>
        <p:grpSpPr bwMode="auto">
          <a:xfrm>
            <a:off x="4406900" y="905934"/>
            <a:ext cx="6064251" cy="5046133"/>
            <a:chOff x="3304703" y="680023"/>
            <a:chExt cx="4548353" cy="3783458"/>
          </a:xfrm>
        </p:grpSpPr>
        <p:sp>
          <p:nvSpPr>
            <p:cNvPr id="1152" name="Google Shape;1152;p39"/>
            <p:cNvSpPr/>
            <p:nvPr/>
          </p:nvSpPr>
          <p:spPr>
            <a:xfrm>
              <a:off x="7802254" y="849835"/>
              <a:ext cx="50802" cy="3447010"/>
            </a:xfrm>
            <a:custGeom>
              <a:avLst/>
              <a:gdLst/>
              <a:ahLst/>
              <a:cxnLst/>
              <a:rect l="l" t="t" r="r" b="b"/>
              <a:pathLst>
                <a:path w="1001" h="68716" extrusionOk="0">
                  <a:moveTo>
                    <a:pt x="334" y="0"/>
                  </a:moveTo>
                  <a:cubicBezTo>
                    <a:pt x="234" y="600"/>
                    <a:pt x="200" y="1168"/>
                    <a:pt x="234" y="1768"/>
                  </a:cubicBezTo>
                  <a:cubicBezTo>
                    <a:pt x="334" y="3836"/>
                    <a:pt x="534" y="5904"/>
                    <a:pt x="567" y="8006"/>
                  </a:cubicBezTo>
                  <a:cubicBezTo>
                    <a:pt x="634" y="10441"/>
                    <a:pt x="567" y="12909"/>
                    <a:pt x="534" y="15378"/>
                  </a:cubicBezTo>
                  <a:cubicBezTo>
                    <a:pt x="434" y="21082"/>
                    <a:pt x="300" y="26752"/>
                    <a:pt x="234" y="32457"/>
                  </a:cubicBezTo>
                  <a:cubicBezTo>
                    <a:pt x="200" y="36293"/>
                    <a:pt x="234" y="40162"/>
                    <a:pt x="200" y="43998"/>
                  </a:cubicBezTo>
                  <a:cubicBezTo>
                    <a:pt x="167" y="49068"/>
                    <a:pt x="67" y="54139"/>
                    <a:pt x="33" y="59209"/>
                  </a:cubicBezTo>
                  <a:cubicBezTo>
                    <a:pt x="0" y="61177"/>
                    <a:pt x="0" y="63145"/>
                    <a:pt x="33" y="65113"/>
                  </a:cubicBezTo>
                  <a:cubicBezTo>
                    <a:pt x="33" y="66081"/>
                    <a:pt x="67" y="67048"/>
                    <a:pt x="100" y="68049"/>
                  </a:cubicBezTo>
                  <a:cubicBezTo>
                    <a:pt x="100" y="68282"/>
                    <a:pt x="267" y="68516"/>
                    <a:pt x="334" y="68716"/>
                  </a:cubicBezTo>
                  <a:lnTo>
                    <a:pt x="534" y="68716"/>
                  </a:lnTo>
                  <a:cubicBezTo>
                    <a:pt x="567" y="68416"/>
                    <a:pt x="667" y="68115"/>
                    <a:pt x="634" y="67849"/>
                  </a:cubicBezTo>
                  <a:cubicBezTo>
                    <a:pt x="600" y="65847"/>
                    <a:pt x="500" y="63846"/>
                    <a:pt x="500" y="61844"/>
                  </a:cubicBezTo>
                  <a:cubicBezTo>
                    <a:pt x="534" y="57808"/>
                    <a:pt x="634" y="53772"/>
                    <a:pt x="667" y="49736"/>
                  </a:cubicBezTo>
                  <a:cubicBezTo>
                    <a:pt x="701" y="45633"/>
                    <a:pt x="667" y="41496"/>
                    <a:pt x="701" y="37393"/>
                  </a:cubicBezTo>
                  <a:cubicBezTo>
                    <a:pt x="767" y="33157"/>
                    <a:pt x="901" y="28887"/>
                    <a:pt x="934" y="24651"/>
                  </a:cubicBezTo>
                  <a:cubicBezTo>
                    <a:pt x="1001" y="20815"/>
                    <a:pt x="1001" y="16979"/>
                    <a:pt x="1001" y="13143"/>
                  </a:cubicBezTo>
                  <a:cubicBezTo>
                    <a:pt x="1001" y="10708"/>
                    <a:pt x="967" y="8273"/>
                    <a:pt x="901" y="5838"/>
                  </a:cubicBezTo>
                  <a:cubicBezTo>
                    <a:pt x="834" y="4203"/>
                    <a:pt x="600" y="2569"/>
                    <a:pt x="434" y="934"/>
                  </a:cubicBezTo>
                  <a:cubicBezTo>
                    <a:pt x="400" y="600"/>
                    <a:pt x="367" y="30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3304703" y="826029"/>
              <a:ext cx="57152" cy="3510490"/>
            </a:xfrm>
            <a:custGeom>
              <a:avLst/>
              <a:gdLst/>
              <a:ahLst/>
              <a:cxnLst/>
              <a:rect l="l" t="t" r="r" b="b"/>
              <a:pathLst>
                <a:path w="1135" h="69984" extrusionOk="0">
                  <a:moveTo>
                    <a:pt x="567" y="0"/>
                  </a:moveTo>
                  <a:lnTo>
                    <a:pt x="567" y="267"/>
                  </a:lnTo>
                  <a:cubicBezTo>
                    <a:pt x="601" y="2135"/>
                    <a:pt x="500" y="4570"/>
                    <a:pt x="500" y="6438"/>
                  </a:cubicBezTo>
                  <a:cubicBezTo>
                    <a:pt x="434" y="11708"/>
                    <a:pt x="0" y="16945"/>
                    <a:pt x="100" y="22183"/>
                  </a:cubicBezTo>
                  <a:cubicBezTo>
                    <a:pt x="234" y="29354"/>
                    <a:pt x="67" y="36526"/>
                    <a:pt x="134" y="43698"/>
                  </a:cubicBezTo>
                  <a:cubicBezTo>
                    <a:pt x="134" y="48568"/>
                    <a:pt x="300" y="53472"/>
                    <a:pt x="400" y="58342"/>
                  </a:cubicBezTo>
                  <a:cubicBezTo>
                    <a:pt x="467" y="62111"/>
                    <a:pt x="567" y="65847"/>
                    <a:pt x="634" y="69583"/>
                  </a:cubicBezTo>
                  <a:cubicBezTo>
                    <a:pt x="667" y="69717"/>
                    <a:pt x="834" y="69850"/>
                    <a:pt x="901" y="69983"/>
                  </a:cubicBezTo>
                  <a:cubicBezTo>
                    <a:pt x="1001" y="69850"/>
                    <a:pt x="1134" y="69717"/>
                    <a:pt x="1134" y="69583"/>
                  </a:cubicBezTo>
                  <a:cubicBezTo>
                    <a:pt x="1134" y="67849"/>
                    <a:pt x="1101" y="66081"/>
                    <a:pt x="1068" y="64313"/>
                  </a:cubicBezTo>
                  <a:cubicBezTo>
                    <a:pt x="1034" y="62278"/>
                    <a:pt x="967" y="60276"/>
                    <a:pt x="934" y="58242"/>
                  </a:cubicBezTo>
                  <a:cubicBezTo>
                    <a:pt x="834" y="53305"/>
                    <a:pt x="734" y="48368"/>
                    <a:pt x="667" y="43398"/>
                  </a:cubicBezTo>
                  <a:cubicBezTo>
                    <a:pt x="634" y="40562"/>
                    <a:pt x="634" y="37727"/>
                    <a:pt x="634" y="34892"/>
                  </a:cubicBezTo>
                  <a:cubicBezTo>
                    <a:pt x="634" y="30622"/>
                    <a:pt x="634" y="26352"/>
                    <a:pt x="634" y="22082"/>
                  </a:cubicBezTo>
                  <a:cubicBezTo>
                    <a:pt x="634" y="19147"/>
                    <a:pt x="634" y="16212"/>
                    <a:pt x="701" y="13243"/>
                  </a:cubicBezTo>
                  <a:cubicBezTo>
                    <a:pt x="767" y="9840"/>
                    <a:pt x="1101" y="6471"/>
                    <a:pt x="867" y="3069"/>
                  </a:cubicBezTo>
                  <a:cubicBezTo>
                    <a:pt x="801" y="2235"/>
                    <a:pt x="767" y="834"/>
                    <a:pt x="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3328517" y="692719"/>
              <a:ext cx="914433" cy="265033"/>
            </a:xfrm>
            <a:custGeom>
              <a:avLst/>
              <a:gdLst/>
              <a:ahLst/>
              <a:cxnLst/>
              <a:rect l="l" t="t" r="r" b="b"/>
              <a:pathLst>
                <a:path w="18247" h="5256" extrusionOk="0">
                  <a:moveTo>
                    <a:pt x="13410" y="368"/>
                  </a:moveTo>
                  <a:lnTo>
                    <a:pt x="13410" y="368"/>
                  </a:lnTo>
                  <a:cubicBezTo>
                    <a:pt x="13009" y="1102"/>
                    <a:pt x="12376" y="1469"/>
                    <a:pt x="11742" y="1869"/>
                  </a:cubicBezTo>
                  <a:cubicBezTo>
                    <a:pt x="11875" y="1202"/>
                    <a:pt x="12743" y="401"/>
                    <a:pt x="13410" y="368"/>
                  </a:cubicBezTo>
                  <a:close/>
                  <a:moveTo>
                    <a:pt x="17592" y="563"/>
                  </a:moveTo>
                  <a:cubicBezTo>
                    <a:pt x="17610" y="563"/>
                    <a:pt x="17628" y="564"/>
                    <a:pt x="17646" y="568"/>
                  </a:cubicBezTo>
                  <a:cubicBezTo>
                    <a:pt x="17779" y="601"/>
                    <a:pt x="17813" y="735"/>
                    <a:pt x="17779" y="868"/>
                  </a:cubicBezTo>
                  <a:cubicBezTo>
                    <a:pt x="17746" y="1035"/>
                    <a:pt x="17613" y="1168"/>
                    <a:pt x="17479" y="1268"/>
                  </a:cubicBezTo>
                  <a:cubicBezTo>
                    <a:pt x="17346" y="1335"/>
                    <a:pt x="17212" y="1435"/>
                    <a:pt x="17079" y="1502"/>
                  </a:cubicBezTo>
                  <a:cubicBezTo>
                    <a:pt x="16728" y="1598"/>
                    <a:pt x="16407" y="1938"/>
                    <a:pt x="16001" y="1938"/>
                  </a:cubicBezTo>
                  <a:cubicBezTo>
                    <a:pt x="15982" y="1938"/>
                    <a:pt x="15964" y="1937"/>
                    <a:pt x="15945" y="1936"/>
                  </a:cubicBezTo>
                  <a:cubicBezTo>
                    <a:pt x="15978" y="1902"/>
                    <a:pt x="16012" y="1902"/>
                    <a:pt x="16012" y="1869"/>
                  </a:cubicBezTo>
                  <a:cubicBezTo>
                    <a:pt x="16045" y="1802"/>
                    <a:pt x="16078" y="1769"/>
                    <a:pt x="16112" y="1735"/>
                  </a:cubicBezTo>
                  <a:cubicBezTo>
                    <a:pt x="16312" y="1502"/>
                    <a:pt x="16545" y="1302"/>
                    <a:pt x="16745" y="1068"/>
                  </a:cubicBezTo>
                  <a:lnTo>
                    <a:pt x="16712" y="1068"/>
                  </a:lnTo>
                  <a:cubicBezTo>
                    <a:pt x="16845" y="935"/>
                    <a:pt x="17012" y="835"/>
                    <a:pt x="17179" y="735"/>
                  </a:cubicBezTo>
                  <a:cubicBezTo>
                    <a:pt x="17298" y="675"/>
                    <a:pt x="17444" y="563"/>
                    <a:pt x="17592" y="563"/>
                  </a:cubicBezTo>
                  <a:close/>
                  <a:moveTo>
                    <a:pt x="16012" y="2636"/>
                  </a:moveTo>
                  <a:lnTo>
                    <a:pt x="16012" y="2636"/>
                  </a:lnTo>
                  <a:cubicBezTo>
                    <a:pt x="16812" y="2903"/>
                    <a:pt x="17279" y="3503"/>
                    <a:pt x="17379" y="4237"/>
                  </a:cubicBezTo>
                  <a:cubicBezTo>
                    <a:pt x="16745" y="3970"/>
                    <a:pt x="16212" y="3370"/>
                    <a:pt x="16012" y="2636"/>
                  </a:cubicBezTo>
                  <a:close/>
                  <a:moveTo>
                    <a:pt x="11675" y="2569"/>
                  </a:moveTo>
                  <a:lnTo>
                    <a:pt x="11675" y="2569"/>
                  </a:lnTo>
                  <a:cubicBezTo>
                    <a:pt x="12542" y="2769"/>
                    <a:pt x="13176" y="3603"/>
                    <a:pt x="13176" y="4604"/>
                  </a:cubicBezTo>
                  <a:cubicBezTo>
                    <a:pt x="12642" y="3904"/>
                    <a:pt x="12175" y="3270"/>
                    <a:pt x="11675" y="2569"/>
                  </a:cubicBezTo>
                  <a:close/>
                  <a:moveTo>
                    <a:pt x="12843" y="1"/>
                  </a:moveTo>
                  <a:cubicBezTo>
                    <a:pt x="12743" y="1"/>
                    <a:pt x="12676" y="68"/>
                    <a:pt x="12609" y="101"/>
                  </a:cubicBezTo>
                  <a:cubicBezTo>
                    <a:pt x="11942" y="635"/>
                    <a:pt x="11375" y="1235"/>
                    <a:pt x="11175" y="2102"/>
                  </a:cubicBezTo>
                  <a:lnTo>
                    <a:pt x="11108" y="2102"/>
                  </a:lnTo>
                  <a:cubicBezTo>
                    <a:pt x="8406" y="2202"/>
                    <a:pt x="5704" y="2302"/>
                    <a:pt x="3002" y="2403"/>
                  </a:cubicBezTo>
                  <a:cubicBezTo>
                    <a:pt x="2635" y="2419"/>
                    <a:pt x="2268" y="2419"/>
                    <a:pt x="1901" y="2419"/>
                  </a:cubicBezTo>
                  <a:cubicBezTo>
                    <a:pt x="1535" y="2419"/>
                    <a:pt x="1168" y="2419"/>
                    <a:pt x="801" y="2436"/>
                  </a:cubicBezTo>
                  <a:cubicBezTo>
                    <a:pt x="534" y="2469"/>
                    <a:pt x="267" y="2569"/>
                    <a:pt x="0" y="2636"/>
                  </a:cubicBezTo>
                  <a:cubicBezTo>
                    <a:pt x="601" y="2703"/>
                    <a:pt x="1168" y="2703"/>
                    <a:pt x="1735" y="2703"/>
                  </a:cubicBezTo>
                  <a:cubicBezTo>
                    <a:pt x="3269" y="2669"/>
                    <a:pt x="4837" y="2669"/>
                    <a:pt x="6371" y="2669"/>
                  </a:cubicBezTo>
                  <a:cubicBezTo>
                    <a:pt x="7839" y="2636"/>
                    <a:pt x="9273" y="2536"/>
                    <a:pt x="10741" y="2503"/>
                  </a:cubicBezTo>
                  <a:cubicBezTo>
                    <a:pt x="10875" y="2503"/>
                    <a:pt x="11108" y="2603"/>
                    <a:pt x="11175" y="2703"/>
                  </a:cubicBezTo>
                  <a:cubicBezTo>
                    <a:pt x="11708" y="3403"/>
                    <a:pt x="12209" y="4137"/>
                    <a:pt x="12709" y="4838"/>
                  </a:cubicBezTo>
                  <a:cubicBezTo>
                    <a:pt x="12859" y="5037"/>
                    <a:pt x="13027" y="5255"/>
                    <a:pt x="13228" y="5255"/>
                  </a:cubicBezTo>
                  <a:cubicBezTo>
                    <a:pt x="13296" y="5255"/>
                    <a:pt x="13367" y="5230"/>
                    <a:pt x="13443" y="5171"/>
                  </a:cubicBezTo>
                  <a:cubicBezTo>
                    <a:pt x="13643" y="5038"/>
                    <a:pt x="13777" y="4604"/>
                    <a:pt x="13710" y="4371"/>
                  </a:cubicBezTo>
                  <a:cubicBezTo>
                    <a:pt x="13543" y="3737"/>
                    <a:pt x="13243" y="3136"/>
                    <a:pt x="12976" y="2503"/>
                  </a:cubicBezTo>
                  <a:lnTo>
                    <a:pt x="15378" y="2503"/>
                  </a:lnTo>
                  <a:cubicBezTo>
                    <a:pt x="15545" y="3270"/>
                    <a:pt x="15945" y="3870"/>
                    <a:pt x="16545" y="4337"/>
                  </a:cubicBezTo>
                  <a:cubicBezTo>
                    <a:pt x="16806" y="4546"/>
                    <a:pt x="17046" y="4897"/>
                    <a:pt x="17378" y="4897"/>
                  </a:cubicBezTo>
                  <a:cubicBezTo>
                    <a:pt x="17471" y="4897"/>
                    <a:pt x="17570" y="4870"/>
                    <a:pt x="17679" y="4804"/>
                  </a:cubicBezTo>
                  <a:cubicBezTo>
                    <a:pt x="18013" y="4671"/>
                    <a:pt x="17946" y="4037"/>
                    <a:pt x="17579" y="3437"/>
                  </a:cubicBezTo>
                  <a:cubicBezTo>
                    <a:pt x="17312" y="3003"/>
                    <a:pt x="16946" y="2669"/>
                    <a:pt x="16645" y="2302"/>
                  </a:cubicBezTo>
                  <a:cubicBezTo>
                    <a:pt x="16979" y="2069"/>
                    <a:pt x="17312" y="1869"/>
                    <a:pt x="17646" y="1635"/>
                  </a:cubicBezTo>
                  <a:cubicBezTo>
                    <a:pt x="17946" y="1435"/>
                    <a:pt x="18246" y="1135"/>
                    <a:pt x="18213" y="735"/>
                  </a:cubicBezTo>
                  <a:cubicBezTo>
                    <a:pt x="18184" y="380"/>
                    <a:pt x="17892" y="156"/>
                    <a:pt x="17548" y="156"/>
                  </a:cubicBezTo>
                  <a:cubicBezTo>
                    <a:pt x="17503" y="156"/>
                    <a:pt x="17458" y="160"/>
                    <a:pt x="17413" y="168"/>
                  </a:cubicBezTo>
                  <a:cubicBezTo>
                    <a:pt x="17046" y="268"/>
                    <a:pt x="16712" y="501"/>
                    <a:pt x="16445" y="735"/>
                  </a:cubicBezTo>
                  <a:cubicBezTo>
                    <a:pt x="16145" y="1002"/>
                    <a:pt x="15878" y="1302"/>
                    <a:pt x="15678" y="1635"/>
                  </a:cubicBezTo>
                  <a:cubicBezTo>
                    <a:pt x="15645" y="1702"/>
                    <a:pt x="15645" y="1735"/>
                    <a:pt x="15645" y="1769"/>
                  </a:cubicBezTo>
                  <a:cubicBezTo>
                    <a:pt x="15611" y="1769"/>
                    <a:pt x="15611" y="1802"/>
                    <a:pt x="15611" y="1802"/>
                  </a:cubicBezTo>
                  <a:cubicBezTo>
                    <a:pt x="15545" y="1902"/>
                    <a:pt x="15411" y="2002"/>
                    <a:pt x="15311" y="2002"/>
                  </a:cubicBezTo>
                  <a:cubicBezTo>
                    <a:pt x="14344" y="2036"/>
                    <a:pt x="13376" y="2036"/>
                    <a:pt x="12409" y="2036"/>
                  </a:cubicBezTo>
                  <a:cubicBezTo>
                    <a:pt x="12776" y="1669"/>
                    <a:pt x="13210" y="1368"/>
                    <a:pt x="13543" y="968"/>
                  </a:cubicBezTo>
                  <a:cubicBezTo>
                    <a:pt x="13710" y="768"/>
                    <a:pt x="13677" y="401"/>
                    <a:pt x="13777" y="101"/>
                  </a:cubicBezTo>
                  <a:cubicBezTo>
                    <a:pt x="13443" y="68"/>
                    <a:pt x="13143" y="34"/>
                    <a:pt x="12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6983074" y="680023"/>
              <a:ext cx="809654" cy="266620"/>
            </a:xfrm>
            <a:custGeom>
              <a:avLst/>
              <a:gdLst/>
              <a:ahLst/>
              <a:cxnLst/>
              <a:rect l="l" t="t" r="r" b="b"/>
              <a:pathLst>
                <a:path w="16145" h="5309" extrusionOk="0">
                  <a:moveTo>
                    <a:pt x="667" y="1168"/>
                  </a:moveTo>
                  <a:lnTo>
                    <a:pt x="1601" y="2569"/>
                  </a:lnTo>
                  <a:cubicBezTo>
                    <a:pt x="1568" y="2603"/>
                    <a:pt x="1534" y="2636"/>
                    <a:pt x="1468" y="2670"/>
                  </a:cubicBezTo>
                  <a:cubicBezTo>
                    <a:pt x="867" y="2403"/>
                    <a:pt x="600" y="1902"/>
                    <a:pt x="534" y="1269"/>
                  </a:cubicBezTo>
                  <a:cubicBezTo>
                    <a:pt x="567" y="1235"/>
                    <a:pt x="634" y="1202"/>
                    <a:pt x="667" y="1168"/>
                  </a:cubicBezTo>
                  <a:close/>
                  <a:moveTo>
                    <a:pt x="4170" y="601"/>
                  </a:moveTo>
                  <a:cubicBezTo>
                    <a:pt x="4870" y="902"/>
                    <a:pt x="5471" y="1936"/>
                    <a:pt x="5437" y="2670"/>
                  </a:cubicBezTo>
                  <a:cubicBezTo>
                    <a:pt x="4803" y="2036"/>
                    <a:pt x="4403" y="1402"/>
                    <a:pt x="4170" y="601"/>
                  </a:cubicBezTo>
                  <a:close/>
                  <a:moveTo>
                    <a:pt x="1835" y="3470"/>
                  </a:moveTo>
                  <a:lnTo>
                    <a:pt x="1835" y="3470"/>
                  </a:lnTo>
                  <a:cubicBezTo>
                    <a:pt x="1742" y="4182"/>
                    <a:pt x="1448" y="4578"/>
                    <a:pt x="979" y="4578"/>
                  </a:cubicBezTo>
                  <a:cubicBezTo>
                    <a:pt x="943" y="4578"/>
                    <a:pt x="906" y="4576"/>
                    <a:pt x="867" y="4571"/>
                  </a:cubicBezTo>
                  <a:cubicBezTo>
                    <a:pt x="1201" y="4204"/>
                    <a:pt x="1501" y="3837"/>
                    <a:pt x="1835" y="3470"/>
                  </a:cubicBezTo>
                  <a:close/>
                  <a:moveTo>
                    <a:pt x="5204" y="3737"/>
                  </a:moveTo>
                  <a:cubicBezTo>
                    <a:pt x="5270" y="3770"/>
                    <a:pt x="5304" y="3804"/>
                    <a:pt x="5371" y="3837"/>
                  </a:cubicBezTo>
                  <a:cubicBezTo>
                    <a:pt x="5170" y="4171"/>
                    <a:pt x="4970" y="4471"/>
                    <a:pt x="4737" y="4804"/>
                  </a:cubicBezTo>
                  <a:lnTo>
                    <a:pt x="4570" y="4704"/>
                  </a:lnTo>
                  <a:cubicBezTo>
                    <a:pt x="4770" y="4371"/>
                    <a:pt x="5004" y="4037"/>
                    <a:pt x="5204" y="3737"/>
                  </a:cubicBezTo>
                  <a:close/>
                  <a:moveTo>
                    <a:pt x="4103" y="1"/>
                  </a:moveTo>
                  <a:cubicBezTo>
                    <a:pt x="4029" y="1"/>
                    <a:pt x="3958" y="12"/>
                    <a:pt x="3903" y="34"/>
                  </a:cubicBezTo>
                  <a:cubicBezTo>
                    <a:pt x="3803" y="101"/>
                    <a:pt x="3703" y="435"/>
                    <a:pt x="3736" y="601"/>
                  </a:cubicBezTo>
                  <a:cubicBezTo>
                    <a:pt x="3903" y="1068"/>
                    <a:pt x="4103" y="1535"/>
                    <a:pt x="4336" y="2002"/>
                  </a:cubicBezTo>
                  <a:cubicBezTo>
                    <a:pt x="4437" y="2236"/>
                    <a:pt x="4603" y="2403"/>
                    <a:pt x="4737" y="2670"/>
                  </a:cubicBezTo>
                  <a:cubicBezTo>
                    <a:pt x="4225" y="2670"/>
                    <a:pt x="3729" y="2655"/>
                    <a:pt x="3237" y="2655"/>
                  </a:cubicBezTo>
                  <a:cubicBezTo>
                    <a:pt x="2991" y="2655"/>
                    <a:pt x="2746" y="2658"/>
                    <a:pt x="2502" y="2670"/>
                  </a:cubicBezTo>
                  <a:cubicBezTo>
                    <a:pt x="2335" y="2670"/>
                    <a:pt x="2135" y="2770"/>
                    <a:pt x="1868" y="2836"/>
                  </a:cubicBezTo>
                  <a:cubicBezTo>
                    <a:pt x="1935" y="2002"/>
                    <a:pt x="1468" y="1335"/>
                    <a:pt x="901" y="768"/>
                  </a:cubicBezTo>
                  <a:cubicBezTo>
                    <a:pt x="781" y="649"/>
                    <a:pt x="529" y="529"/>
                    <a:pt x="405" y="529"/>
                  </a:cubicBezTo>
                  <a:cubicBezTo>
                    <a:pt x="390" y="529"/>
                    <a:pt x="378" y="531"/>
                    <a:pt x="367" y="535"/>
                  </a:cubicBezTo>
                  <a:cubicBezTo>
                    <a:pt x="200" y="635"/>
                    <a:pt x="100" y="902"/>
                    <a:pt x="33" y="1102"/>
                  </a:cubicBezTo>
                  <a:cubicBezTo>
                    <a:pt x="0" y="1235"/>
                    <a:pt x="100" y="1435"/>
                    <a:pt x="133" y="1602"/>
                  </a:cubicBezTo>
                  <a:cubicBezTo>
                    <a:pt x="300" y="2336"/>
                    <a:pt x="767" y="2836"/>
                    <a:pt x="1434" y="3203"/>
                  </a:cubicBezTo>
                  <a:cubicBezTo>
                    <a:pt x="1134" y="3570"/>
                    <a:pt x="834" y="3870"/>
                    <a:pt x="600" y="4237"/>
                  </a:cubicBezTo>
                  <a:cubicBezTo>
                    <a:pt x="500" y="4437"/>
                    <a:pt x="467" y="4838"/>
                    <a:pt x="600" y="4938"/>
                  </a:cubicBezTo>
                  <a:cubicBezTo>
                    <a:pt x="692" y="5052"/>
                    <a:pt x="892" y="5103"/>
                    <a:pt x="1084" y="5103"/>
                  </a:cubicBezTo>
                  <a:cubicBezTo>
                    <a:pt x="1173" y="5103"/>
                    <a:pt x="1260" y="5092"/>
                    <a:pt x="1334" y="5071"/>
                  </a:cubicBezTo>
                  <a:cubicBezTo>
                    <a:pt x="1601" y="5005"/>
                    <a:pt x="1868" y="4771"/>
                    <a:pt x="2001" y="4538"/>
                  </a:cubicBezTo>
                  <a:cubicBezTo>
                    <a:pt x="2268" y="4104"/>
                    <a:pt x="2468" y="3604"/>
                    <a:pt x="2702" y="3137"/>
                  </a:cubicBezTo>
                  <a:lnTo>
                    <a:pt x="5204" y="3137"/>
                  </a:lnTo>
                  <a:cubicBezTo>
                    <a:pt x="4904" y="3470"/>
                    <a:pt x="4603" y="3770"/>
                    <a:pt x="4370" y="4104"/>
                  </a:cubicBezTo>
                  <a:cubicBezTo>
                    <a:pt x="4070" y="4571"/>
                    <a:pt x="4103" y="5105"/>
                    <a:pt x="4370" y="5238"/>
                  </a:cubicBezTo>
                  <a:cubicBezTo>
                    <a:pt x="4469" y="5288"/>
                    <a:pt x="4558" y="5309"/>
                    <a:pt x="4639" y="5309"/>
                  </a:cubicBezTo>
                  <a:cubicBezTo>
                    <a:pt x="4938" y="5309"/>
                    <a:pt x="5127" y="5022"/>
                    <a:pt x="5337" y="4838"/>
                  </a:cubicBezTo>
                  <a:cubicBezTo>
                    <a:pt x="5504" y="4704"/>
                    <a:pt x="5604" y="4538"/>
                    <a:pt x="5704" y="4337"/>
                  </a:cubicBezTo>
                  <a:cubicBezTo>
                    <a:pt x="5838" y="3937"/>
                    <a:pt x="5971" y="3537"/>
                    <a:pt x="6104" y="3137"/>
                  </a:cubicBezTo>
                  <a:cubicBezTo>
                    <a:pt x="6505" y="3137"/>
                    <a:pt x="6920" y="3122"/>
                    <a:pt x="7330" y="3122"/>
                  </a:cubicBezTo>
                  <a:cubicBezTo>
                    <a:pt x="7535" y="3122"/>
                    <a:pt x="7739" y="3125"/>
                    <a:pt x="7939" y="3137"/>
                  </a:cubicBezTo>
                  <a:cubicBezTo>
                    <a:pt x="10508" y="3170"/>
                    <a:pt x="13043" y="3237"/>
                    <a:pt x="15578" y="3270"/>
                  </a:cubicBezTo>
                  <a:cubicBezTo>
                    <a:pt x="15778" y="3270"/>
                    <a:pt x="15945" y="3070"/>
                    <a:pt x="16145" y="3003"/>
                  </a:cubicBezTo>
                  <a:cubicBezTo>
                    <a:pt x="15945" y="2936"/>
                    <a:pt x="15778" y="2836"/>
                    <a:pt x="15578" y="2836"/>
                  </a:cubicBezTo>
                  <a:cubicBezTo>
                    <a:pt x="14510" y="2836"/>
                    <a:pt x="13410" y="2870"/>
                    <a:pt x="12342" y="2870"/>
                  </a:cubicBezTo>
                  <a:cubicBezTo>
                    <a:pt x="10407" y="2836"/>
                    <a:pt x="8506" y="2736"/>
                    <a:pt x="6605" y="2703"/>
                  </a:cubicBezTo>
                  <a:cubicBezTo>
                    <a:pt x="6104" y="2703"/>
                    <a:pt x="5904" y="2569"/>
                    <a:pt x="5804" y="2069"/>
                  </a:cubicBezTo>
                  <a:cubicBezTo>
                    <a:pt x="5671" y="1235"/>
                    <a:pt x="5170" y="601"/>
                    <a:pt x="4503" y="134"/>
                  </a:cubicBezTo>
                  <a:cubicBezTo>
                    <a:pt x="4414" y="45"/>
                    <a:pt x="4251" y="1"/>
                    <a:pt x="4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3374556" y="4171469"/>
              <a:ext cx="690588" cy="292012"/>
            </a:xfrm>
            <a:custGeom>
              <a:avLst/>
              <a:gdLst/>
              <a:ahLst/>
              <a:cxnLst/>
              <a:rect l="l" t="t" r="r" b="b"/>
              <a:pathLst>
                <a:path w="13744" h="5821" extrusionOk="0">
                  <a:moveTo>
                    <a:pt x="7539" y="597"/>
                  </a:moveTo>
                  <a:cubicBezTo>
                    <a:pt x="7572" y="630"/>
                    <a:pt x="7606" y="663"/>
                    <a:pt x="7672" y="730"/>
                  </a:cubicBezTo>
                  <a:cubicBezTo>
                    <a:pt x="7272" y="1197"/>
                    <a:pt x="6905" y="1664"/>
                    <a:pt x="6505" y="2131"/>
                  </a:cubicBezTo>
                  <a:cubicBezTo>
                    <a:pt x="6505" y="1364"/>
                    <a:pt x="7038" y="997"/>
                    <a:pt x="7539" y="597"/>
                  </a:cubicBezTo>
                  <a:close/>
                  <a:moveTo>
                    <a:pt x="12993" y="883"/>
                  </a:moveTo>
                  <a:cubicBezTo>
                    <a:pt x="13046" y="883"/>
                    <a:pt x="13096" y="888"/>
                    <a:pt x="13143" y="897"/>
                  </a:cubicBezTo>
                  <a:cubicBezTo>
                    <a:pt x="12376" y="1531"/>
                    <a:pt x="11842" y="2398"/>
                    <a:pt x="10708" y="2431"/>
                  </a:cubicBezTo>
                  <a:cubicBezTo>
                    <a:pt x="11050" y="1715"/>
                    <a:pt x="12263" y="883"/>
                    <a:pt x="12993" y="883"/>
                  </a:cubicBezTo>
                  <a:close/>
                  <a:moveTo>
                    <a:pt x="10207" y="2898"/>
                  </a:moveTo>
                  <a:cubicBezTo>
                    <a:pt x="10674" y="3565"/>
                    <a:pt x="11108" y="4266"/>
                    <a:pt x="11575" y="4933"/>
                  </a:cubicBezTo>
                  <a:cubicBezTo>
                    <a:pt x="11508" y="4966"/>
                    <a:pt x="11442" y="5000"/>
                    <a:pt x="11375" y="5066"/>
                  </a:cubicBezTo>
                  <a:cubicBezTo>
                    <a:pt x="10941" y="4366"/>
                    <a:pt x="10508" y="3665"/>
                    <a:pt x="10074" y="2998"/>
                  </a:cubicBezTo>
                  <a:lnTo>
                    <a:pt x="10207" y="2898"/>
                  </a:lnTo>
                  <a:close/>
                  <a:moveTo>
                    <a:pt x="6305" y="3399"/>
                  </a:moveTo>
                  <a:lnTo>
                    <a:pt x="6305" y="3399"/>
                  </a:lnTo>
                  <a:cubicBezTo>
                    <a:pt x="7072" y="3799"/>
                    <a:pt x="7472" y="4399"/>
                    <a:pt x="7572" y="5333"/>
                  </a:cubicBezTo>
                  <a:cubicBezTo>
                    <a:pt x="6605" y="4966"/>
                    <a:pt x="6738" y="3999"/>
                    <a:pt x="6305" y="3399"/>
                  </a:cubicBezTo>
                  <a:close/>
                  <a:moveTo>
                    <a:pt x="7773" y="1"/>
                  </a:moveTo>
                  <a:cubicBezTo>
                    <a:pt x="7706" y="1"/>
                    <a:pt x="7626" y="31"/>
                    <a:pt x="7539" y="96"/>
                  </a:cubicBezTo>
                  <a:cubicBezTo>
                    <a:pt x="6872" y="630"/>
                    <a:pt x="6205" y="1130"/>
                    <a:pt x="6038" y="2031"/>
                  </a:cubicBezTo>
                  <a:cubicBezTo>
                    <a:pt x="6004" y="2331"/>
                    <a:pt x="6038" y="2598"/>
                    <a:pt x="6038" y="3032"/>
                  </a:cubicBezTo>
                  <a:lnTo>
                    <a:pt x="0" y="3032"/>
                  </a:lnTo>
                  <a:cubicBezTo>
                    <a:pt x="0" y="3098"/>
                    <a:pt x="0" y="3198"/>
                    <a:pt x="0" y="3265"/>
                  </a:cubicBezTo>
                  <a:lnTo>
                    <a:pt x="5604" y="3265"/>
                  </a:lnTo>
                  <a:cubicBezTo>
                    <a:pt x="5971" y="4032"/>
                    <a:pt x="6238" y="4666"/>
                    <a:pt x="6538" y="5267"/>
                  </a:cubicBezTo>
                  <a:cubicBezTo>
                    <a:pt x="6746" y="5605"/>
                    <a:pt x="7157" y="5821"/>
                    <a:pt x="7470" y="5821"/>
                  </a:cubicBezTo>
                  <a:cubicBezTo>
                    <a:pt x="7559" y="5821"/>
                    <a:pt x="7639" y="5804"/>
                    <a:pt x="7706" y="5767"/>
                  </a:cubicBezTo>
                  <a:cubicBezTo>
                    <a:pt x="8173" y="5467"/>
                    <a:pt x="8006" y="5033"/>
                    <a:pt x="7872" y="4699"/>
                  </a:cubicBezTo>
                  <a:cubicBezTo>
                    <a:pt x="7706" y="4232"/>
                    <a:pt x="7439" y="3799"/>
                    <a:pt x="7205" y="3332"/>
                  </a:cubicBezTo>
                  <a:lnTo>
                    <a:pt x="8206" y="3332"/>
                  </a:lnTo>
                  <a:cubicBezTo>
                    <a:pt x="9740" y="3332"/>
                    <a:pt x="9740" y="3365"/>
                    <a:pt x="10508" y="4699"/>
                  </a:cubicBezTo>
                  <a:cubicBezTo>
                    <a:pt x="10708" y="5000"/>
                    <a:pt x="10975" y="5267"/>
                    <a:pt x="11241" y="5467"/>
                  </a:cubicBezTo>
                  <a:cubicBezTo>
                    <a:pt x="11353" y="5556"/>
                    <a:pt x="11508" y="5556"/>
                    <a:pt x="11669" y="5556"/>
                  </a:cubicBezTo>
                  <a:cubicBezTo>
                    <a:pt x="11749" y="5556"/>
                    <a:pt x="11831" y="5556"/>
                    <a:pt x="11909" y="5567"/>
                  </a:cubicBezTo>
                  <a:cubicBezTo>
                    <a:pt x="11875" y="5333"/>
                    <a:pt x="11942" y="5100"/>
                    <a:pt x="11875" y="4900"/>
                  </a:cubicBezTo>
                  <a:cubicBezTo>
                    <a:pt x="11542" y="4299"/>
                    <a:pt x="11141" y="3699"/>
                    <a:pt x="10741" y="2998"/>
                  </a:cubicBezTo>
                  <a:cubicBezTo>
                    <a:pt x="11909" y="2932"/>
                    <a:pt x="12576" y="2098"/>
                    <a:pt x="13310" y="1397"/>
                  </a:cubicBezTo>
                  <a:cubicBezTo>
                    <a:pt x="13576" y="1197"/>
                    <a:pt x="13743" y="863"/>
                    <a:pt x="13510" y="630"/>
                  </a:cubicBezTo>
                  <a:cubicBezTo>
                    <a:pt x="13373" y="465"/>
                    <a:pt x="13077" y="346"/>
                    <a:pt x="12865" y="346"/>
                  </a:cubicBezTo>
                  <a:cubicBezTo>
                    <a:pt x="12820" y="346"/>
                    <a:pt x="12778" y="351"/>
                    <a:pt x="12743" y="363"/>
                  </a:cubicBezTo>
                  <a:cubicBezTo>
                    <a:pt x="11608" y="763"/>
                    <a:pt x="10574" y="1397"/>
                    <a:pt x="10041" y="2531"/>
                  </a:cubicBezTo>
                  <a:cubicBezTo>
                    <a:pt x="9874" y="2898"/>
                    <a:pt x="9674" y="2965"/>
                    <a:pt x="9373" y="2965"/>
                  </a:cubicBezTo>
                  <a:cubicBezTo>
                    <a:pt x="8540" y="2965"/>
                    <a:pt x="7706" y="2965"/>
                    <a:pt x="6872" y="2932"/>
                  </a:cubicBezTo>
                  <a:cubicBezTo>
                    <a:pt x="6738" y="2932"/>
                    <a:pt x="6605" y="2898"/>
                    <a:pt x="6471" y="2865"/>
                  </a:cubicBezTo>
                  <a:cubicBezTo>
                    <a:pt x="6938" y="2264"/>
                    <a:pt x="7372" y="1764"/>
                    <a:pt x="7706" y="1230"/>
                  </a:cubicBezTo>
                  <a:cubicBezTo>
                    <a:pt x="7872" y="997"/>
                    <a:pt x="7939" y="663"/>
                    <a:pt x="7972" y="330"/>
                  </a:cubicBezTo>
                  <a:cubicBezTo>
                    <a:pt x="7995" y="128"/>
                    <a:pt x="7912" y="1"/>
                    <a:pt x="7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6868770" y="4214319"/>
              <a:ext cx="955710" cy="226943"/>
            </a:xfrm>
            <a:custGeom>
              <a:avLst/>
              <a:gdLst/>
              <a:ahLst/>
              <a:cxnLst/>
              <a:rect l="l" t="t" r="r" b="b"/>
              <a:pathLst>
                <a:path w="19048" h="4504" extrusionOk="0">
                  <a:moveTo>
                    <a:pt x="601" y="634"/>
                  </a:moveTo>
                  <a:cubicBezTo>
                    <a:pt x="901" y="1001"/>
                    <a:pt x="1168" y="1335"/>
                    <a:pt x="1435" y="1702"/>
                  </a:cubicBezTo>
                  <a:cubicBezTo>
                    <a:pt x="1402" y="1735"/>
                    <a:pt x="1368" y="1768"/>
                    <a:pt x="1302" y="1835"/>
                  </a:cubicBezTo>
                  <a:cubicBezTo>
                    <a:pt x="1001" y="1468"/>
                    <a:pt x="735" y="1135"/>
                    <a:pt x="434" y="768"/>
                  </a:cubicBezTo>
                  <a:lnTo>
                    <a:pt x="601" y="634"/>
                  </a:lnTo>
                  <a:close/>
                  <a:moveTo>
                    <a:pt x="5471" y="2502"/>
                  </a:moveTo>
                  <a:cubicBezTo>
                    <a:pt x="5505" y="2536"/>
                    <a:pt x="5571" y="2569"/>
                    <a:pt x="5638" y="2602"/>
                  </a:cubicBezTo>
                  <a:cubicBezTo>
                    <a:pt x="5405" y="2969"/>
                    <a:pt x="5171" y="3336"/>
                    <a:pt x="4938" y="3703"/>
                  </a:cubicBezTo>
                  <a:cubicBezTo>
                    <a:pt x="4904" y="3670"/>
                    <a:pt x="4871" y="3636"/>
                    <a:pt x="4804" y="3603"/>
                  </a:cubicBezTo>
                  <a:cubicBezTo>
                    <a:pt x="4971" y="3203"/>
                    <a:pt x="5004" y="2702"/>
                    <a:pt x="5471" y="2502"/>
                  </a:cubicBezTo>
                  <a:close/>
                  <a:moveTo>
                    <a:pt x="1569" y="2836"/>
                  </a:moveTo>
                  <a:lnTo>
                    <a:pt x="1569" y="2836"/>
                  </a:lnTo>
                  <a:cubicBezTo>
                    <a:pt x="1402" y="3303"/>
                    <a:pt x="1402" y="3870"/>
                    <a:pt x="801" y="4237"/>
                  </a:cubicBezTo>
                  <a:cubicBezTo>
                    <a:pt x="701" y="3470"/>
                    <a:pt x="1102" y="3103"/>
                    <a:pt x="1569" y="2836"/>
                  </a:cubicBezTo>
                  <a:close/>
                  <a:moveTo>
                    <a:pt x="4104" y="0"/>
                  </a:moveTo>
                  <a:cubicBezTo>
                    <a:pt x="4070" y="234"/>
                    <a:pt x="3937" y="501"/>
                    <a:pt x="4004" y="701"/>
                  </a:cubicBezTo>
                  <a:cubicBezTo>
                    <a:pt x="4237" y="1168"/>
                    <a:pt x="4571" y="1602"/>
                    <a:pt x="4871" y="2069"/>
                  </a:cubicBezTo>
                  <a:cubicBezTo>
                    <a:pt x="4037" y="2069"/>
                    <a:pt x="3136" y="2069"/>
                    <a:pt x="2236" y="2035"/>
                  </a:cubicBezTo>
                  <a:cubicBezTo>
                    <a:pt x="2102" y="2035"/>
                    <a:pt x="1902" y="1835"/>
                    <a:pt x="1802" y="1702"/>
                  </a:cubicBezTo>
                  <a:cubicBezTo>
                    <a:pt x="1435" y="1235"/>
                    <a:pt x="1102" y="701"/>
                    <a:pt x="735" y="234"/>
                  </a:cubicBezTo>
                  <a:cubicBezTo>
                    <a:pt x="670" y="169"/>
                    <a:pt x="522" y="132"/>
                    <a:pt x="398" y="132"/>
                  </a:cubicBezTo>
                  <a:cubicBezTo>
                    <a:pt x="330" y="132"/>
                    <a:pt x="270" y="144"/>
                    <a:pt x="234" y="167"/>
                  </a:cubicBezTo>
                  <a:cubicBezTo>
                    <a:pt x="134" y="301"/>
                    <a:pt x="1" y="534"/>
                    <a:pt x="67" y="701"/>
                  </a:cubicBezTo>
                  <a:cubicBezTo>
                    <a:pt x="168" y="1034"/>
                    <a:pt x="334" y="1368"/>
                    <a:pt x="568" y="1635"/>
                  </a:cubicBezTo>
                  <a:cubicBezTo>
                    <a:pt x="801" y="1935"/>
                    <a:pt x="1102" y="2169"/>
                    <a:pt x="1302" y="2335"/>
                  </a:cubicBezTo>
                  <a:cubicBezTo>
                    <a:pt x="968" y="2869"/>
                    <a:pt x="635" y="3269"/>
                    <a:pt x="434" y="3736"/>
                  </a:cubicBezTo>
                  <a:cubicBezTo>
                    <a:pt x="334" y="3903"/>
                    <a:pt x="368" y="4303"/>
                    <a:pt x="501" y="4370"/>
                  </a:cubicBezTo>
                  <a:cubicBezTo>
                    <a:pt x="612" y="4459"/>
                    <a:pt x="798" y="4504"/>
                    <a:pt x="978" y="4504"/>
                  </a:cubicBezTo>
                  <a:cubicBezTo>
                    <a:pt x="1068" y="4504"/>
                    <a:pt x="1157" y="4492"/>
                    <a:pt x="1235" y="4470"/>
                  </a:cubicBezTo>
                  <a:cubicBezTo>
                    <a:pt x="1402" y="4404"/>
                    <a:pt x="1602" y="4203"/>
                    <a:pt x="1702" y="4003"/>
                  </a:cubicBezTo>
                  <a:cubicBezTo>
                    <a:pt x="1935" y="3536"/>
                    <a:pt x="2102" y="3036"/>
                    <a:pt x="2302" y="2536"/>
                  </a:cubicBezTo>
                  <a:lnTo>
                    <a:pt x="4771" y="2536"/>
                  </a:lnTo>
                  <a:cubicBezTo>
                    <a:pt x="4637" y="3003"/>
                    <a:pt x="4504" y="3436"/>
                    <a:pt x="4437" y="3903"/>
                  </a:cubicBezTo>
                  <a:cubicBezTo>
                    <a:pt x="4404" y="4037"/>
                    <a:pt x="4537" y="4270"/>
                    <a:pt x="4637" y="4337"/>
                  </a:cubicBezTo>
                  <a:cubicBezTo>
                    <a:pt x="4660" y="4343"/>
                    <a:pt x="4687" y="4345"/>
                    <a:pt x="4716" y="4345"/>
                  </a:cubicBezTo>
                  <a:cubicBezTo>
                    <a:pt x="4858" y="4345"/>
                    <a:pt x="5055" y="4281"/>
                    <a:pt x="5138" y="4170"/>
                  </a:cubicBezTo>
                  <a:cubicBezTo>
                    <a:pt x="5438" y="3836"/>
                    <a:pt x="5738" y="3470"/>
                    <a:pt x="5905" y="3036"/>
                  </a:cubicBezTo>
                  <a:cubicBezTo>
                    <a:pt x="6105" y="2569"/>
                    <a:pt x="6372" y="2502"/>
                    <a:pt x="6806" y="2502"/>
                  </a:cubicBezTo>
                  <a:lnTo>
                    <a:pt x="18414" y="2502"/>
                  </a:lnTo>
                  <a:cubicBezTo>
                    <a:pt x="18614" y="2502"/>
                    <a:pt x="18848" y="2369"/>
                    <a:pt x="19048" y="2269"/>
                  </a:cubicBezTo>
                  <a:cubicBezTo>
                    <a:pt x="18848" y="2202"/>
                    <a:pt x="18614" y="2069"/>
                    <a:pt x="18414" y="2069"/>
                  </a:cubicBezTo>
                  <a:lnTo>
                    <a:pt x="6472" y="2069"/>
                  </a:lnTo>
                  <a:cubicBezTo>
                    <a:pt x="5605" y="2069"/>
                    <a:pt x="5638" y="2069"/>
                    <a:pt x="5371" y="1268"/>
                  </a:cubicBezTo>
                  <a:cubicBezTo>
                    <a:pt x="5238" y="901"/>
                    <a:pt x="5004" y="501"/>
                    <a:pt x="4737" y="201"/>
                  </a:cubicBezTo>
                  <a:cubicBezTo>
                    <a:pt x="4637" y="67"/>
                    <a:pt x="4337" y="67"/>
                    <a:pt x="4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6298837" y="789528"/>
              <a:ext cx="84141" cy="77764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6076579" y="79111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6530620" y="781592"/>
              <a:ext cx="55565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6721127" y="792702"/>
              <a:ext cx="52390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5674927" y="776832"/>
              <a:ext cx="55564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5865434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5033554" y="78794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4811296" y="79111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5265337" y="780006"/>
              <a:ext cx="53977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5455844" y="792702"/>
              <a:ext cx="52389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4409643" y="776832"/>
              <a:ext cx="55565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4600150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6173420" y="429367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5951162" y="429684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6405203" y="4287322"/>
              <a:ext cx="55564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6595710" y="4298431"/>
              <a:ext cx="53977" cy="58720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5549509" y="4282561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5740016" y="4295257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4908136" y="4293670"/>
              <a:ext cx="84141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4685878" y="429684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5139920" y="4285735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9" name="Google Shape;1179;p39"/>
            <p:cNvSpPr/>
            <p:nvPr/>
          </p:nvSpPr>
          <p:spPr>
            <a:xfrm>
              <a:off x="5330426" y="4298431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4284227" y="4282561"/>
              <a:ext cx="55564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4474733" y="4293670"/>
              <a:ext cx="53977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339971" name="Google Shape;1182;p39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4" t="18671" r="2953" b="7001"/>
          <a:stretch>
            <a:fillRect/>
          </a:stretch>
        </p:blipFill>
        <p:spPr bwMode="auto">
          <a:xfrm>
            <a:off x="891951" y="1661014"/>
            <a:ext cx="3558116" cy="378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1864" y="12403"/>
            <a:ext cx="7840136" cy="6858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18193"/>
            <a:ext cx="4318831" cy="36258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45051" y="706618"/>
            <a:ext cx="6939118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ra qua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”,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ân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là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vùng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gần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gũi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--&gt;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hô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“con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ơi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khiến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tha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trìu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mến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993944"/>
            <a:ext cx="4392083" cy="489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85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970" name="Google Shape;1151;p39"/>
          <p:cNvGrpSpPr>
            <a:grpSpLocks/>
          </p:cNvGrpSpPr>
          <p:nvPr/>
        </p:nvGrpSpPr>
        <p:grpSpPr bwMode="auto">
          <a:xfrm>
            <a:off x="4406900" y="905934"/>
            <a:ext cx="6064251" cy="5046133"/>
            <a:chOff x="3304703" y="680023"/>
            <a:chExt cx="4548353" cy="3783458"/>
          </a:xfrm>
        </p:grpSpPr>
        <p:sp>
          <p:nvSpPr>
            <p:cNvPr id="1152" name="Google Shape;1152;p39"/>
            <p:cNvSpPr/>
            <p:nvPr/>
          </p:nvSpPr>
          <p:spPr>
            <a:xfrm>
              <a:off x="7802254" y="849835"/>
              <a:ext cx="50802" cy="3447010"/>
            </a:xfrm>
            <a:custGeom>
              <a:avLst/>
              <a:gdLst/>
              <a:ahLst/>
              <a:cxnLst/>
              <a:rect l="l" t="t" r="r" b="b"/>
              <a:pathLst>
                <a:path w="1001" h="68716" extrusionOk="0">
                  <a:moveTo>
                    <a:pt x="334" y="0"/>
                  </a:moveTo>
                  <a:cubicBezTo>
                    <a:pt x="234" y="600"/>
                    <a:pt x="200" y="1168"/>
                    <a:pt x="234" y="1768"/>
                  </a:cubicBezTo>
                  <a:cubicBezTo>
                    <a:pt x="334" y="3836"/>
                    <a:pt x="534" y="5904"/>
                    <a:pt x="567" y="8006"/>
                  </a:cubicBezTo>
                  <a:cubicBezTo>
                    <a:pt x="634" y="10441"/>
                    <a:pt x="567" y="12909"/>
                    <a:pt x="534" y="15378"/>
                  </a:cubicBezTo>
                  <a:cubicBezTo>
                    <a:pt x="434" y="21082"/>
                    <a:pt x="300" y="26752"/>
                    <a:pt x="234" y="32457"/>
                  </a:cubicBezTo>
                  <a:cubicBezTo>
                    <a:pt x="200" y="36293"/>
                    <a:pt x="234" y="40162"/>
                    <a:pt x="200" y="43998"/>
                  </a:cubicBezTo>
                  <a:cubicBezTo>
                    <a:pt x="167" y="49068"/>
                    <a:pt x="67" y="54139"/>
                    <a:pt x="33" y="59209"/>
                  </a:cubicBezTo>
                  <a:cubicBezTo>
                    <a:pt x="0" y="61177"/>
                    <a:pt x="0" y="63145"/>
                    <a:pt x="33" y="65113"/>
                  </a:cubicBezTo>
                  <a:cubicBezTo>
                    <a:pt x="33" y="66081"/>
                    <a:pt x="67" y="67048"/>
                    <a:pt x="100" y="68049"/>
                  </a:cubicBezTo>
                  <a:cubicBezTo>
                    <a:pt x="100" y="68282"/>
                    <a:pt x="267" y="68516"/>
                    <a:pt x="334" y="68716"/>
                  </a:cubicBezTo>
                  <a:lnTo>
                    <a:pt x="534" y="68716"/>
                  </a:lnTo>
                  <a:cubicBezTo>
                    <a:pt x="567" y="68416"/>
                    <a:pt x="667" y="68115"/>
                    <a:pt x="634" y="67849"/>
                  </a:cubicBezTo>
                  <a:cubicBezTo>
                    <a:pt x="600" y="65847"/>
                    <a:pt x="500" y="63846"/>
                    <a:pt x="500" y="61844"/>
                  </a:cubicBezTo>
                  <a:cubicBezTo>
                    <a:pt x="534" y="57808"/>
                    <a:pt x="634" y="53772"/>
                    <a:pt x="667" y="49736"/>
                  </a:cubicBezTo>
                  <a:cubicBezTo>
                    <a:pt x="701" y="45633"/>
                    <a:pt x="667" y="41496"/>
                    <a:pt x="701" y="37393"/>
                  </a:cubicBezTo>
                  <a:cubicBezTo>
                    <a:pt x="767" y="33157"/>
                    <a:pt x="901" y="28887"/>
                    <a:pt x="934" y="24651"/>
                  </a:cubicBezTo>
                  <a:cubicBezTo>
                    <a:pt x="1001" y="20815"/>
                    <a:pt x="1001" y="16979"/>
                    <a:pt x="1001" y="13143"/>
                  </a:cubicBezTo>
                  <a:cubicBezTo>
                    <a:pt x="1001" y="10708"/>
                    <a:pt x="967" y="8273"/>
                    <a:pt x="901" y="5838"/>
                  </a:cubicBezTo>
                  <a:cubicBezTo>
                    <a:pt x="834" y="4203"/>
                    <a:pt x="600" y="2569"/>
                    <a:pt x="434" y="934"/>
                  </a:cubicBezTo>
                  <a:cubicBezTo>
                    <a:pt x="400" y="600"/>
                    <a:pt x="367" y="30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3304703" y="826029"/>
              <a:ext cx="57152" cy="3510490"/>
            </a:xfrm>
            <a:custGeom>
              <a:avLst/>
              <a:gdLst/>
              <a:ahLst/>
              <a:cxnLst/>
              <a:rect l="l" t="t" r="r" b="b"/>
              <a:pathLst>
                <a:path w="1135" h="69984" extrusionOk="0">
                  <a:moveTo>
                    <a:pt x="567" y="0"/>
                  </a:moveTo>
                  <a:lnTo>
                    <a:pt x="567" y="267"/>
                  </a:lnTo>
                  <a:cubicBezTo>
                    <a:pt x="601" y="2135"/>
                    <a:pt x="500" y="4570"/>
                    <a:pt x="500" y="6438"/>
                  </a:cubicBezTo>
                  <a:cubicBezTo>
                    <a:pt x="434" y="11708"/>
                    <a:pt x="0" y="16945"/>
                    <a:pt x="100" y="22183"/>
                  </a:cubicBezTo>
                  <a:cubicBezTo>
                    <a:pt x="234" y="29354"/>
                    <a:pt x="67" y="36526"/>
                    <a:pt x="134" y="43698"/>
                  </a:cubicBezTo>
                  <a:cubicBezTo>
                    <a:pt x="134" y="48568"/>
                    <a:pt x="300" y="53472"/>
                    <a:pt x="400" y="58342"/>
                  </a:cubicBezTo>
                  <a:cubicBezTo>
                    <a:pt x="467" y="62111"/>
                    <a:pt x="567" y="65847"/>
                    <a:pt x="634" y="69583"/>
                  </a:cubicBezTo>
                  <a:cubicBezTo>
                    <a:pt x="667" y="69717"/>
                    <a:pt x="834" y="69850"/>
                    <a:pt x="901" y="69983"/>
                  </a:cubicBezTo>
                  <a:cubicBezTo>
                    <a:pt x="1001" y="69850"/>
                    <a:pt x="1134" y="69717"/>
                    <a:pt x="1134" y="69583"/>
                  </a:cubicBezTo>
                  <a:cubicBezTo>
                    <a:pt x="1134" y="67849"/>
                    <a:pt x="1101" y="66081"/>
                    <a:pt x="1068" y="64313"/>
                  </a:cubicBezTo>
                  <a:cubicBezTo>
                    <a:pt x="1034" y="62278"/>
                    <a:pt x="967" y="60276"/>
                    <a:pt x="934" y="58242"/>
                  </a:cubicBezTo>
                  <a:cubicBezTo>
                    <a:pt x="834" y="53305"/>
                    <a:pt x="734" y="48368"/>
                    <a:pt x="667" y="43398"/>
                  </a:cubicBezTo>
                  <a:cubicBezTo>
                    <a:pt x="634" y="40562"/>
                    <a:pt x="634" y="37727"/>
                    <a:pt x="634" y="34892"/>
                  </a:cubicBezTo>
                  <a:cubicBezTo>
                    <a:pt x="634" y="30622"/>
                    <a:pt x="634" y="26352"/>
                    <a:pt x="634" y="22082"/>
                  </a:cubicBezTo>
                  <a:cubicBezTo>
                    <a:pt x="634" y="19147"/>
                    <a:pt x="634" y="16212"/>
                    <a:pt x="701" y="13243"/>
                  </a:cubicBezTo>
                  <a:cubicBezTo>
                    <a:pt x="767" y="9840"/>
                    <a:pt x="1101" y="6471"/>
                    <a:pt x="867" y="3069"/>
                  </a:cubicBezTo>
                  <a:cubicBezTo>
                    <a:pt x="801" y="2235"/>
                    <a:pt x="767" y="834"/>
                    <a:pt x="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3328517" y="692719"/>
              <a:ext cx="914433" cy="265033"/>
            </a:xfrm>
            <a:custGeom>
              <a:avLst/>
              <a:gdLst/>
              <a:ahLst/>
              <a:cxnLst/>
              <a:rect l="l" t="t" r="r" b="b"/>
              <a:pathLst>
                <a:path w="18247" h="5256" extrusionOk="0">
                  <a:moveTo>
                    <a:pt x="13410" y="368"/>
                  </a:moveTo>
                  <a:lnTo>
                    <a:pt x="13410" y="368"/>
                  </a:lnTo>
                  <a:cubicBezTo>
                    <a:pt x="13009" y="1102"/>
                    <a:pt x="12376" y="1469"/>
                    <a:pt x="11742" y="1869"/>
                  </a:cubicBezTo>
                  <a:cubicBezTo>
                    <a:pt x="11875" y="1202"/>
                    <a:pt x="12743" y="401"/>
                    <a:pt x="13410" y="368"/>
                  </a:cubicBezTo>
                  <a:close/>
                  <a:moveTo>
                    <a:pt x="17592" y="563"/>
                  </a:moveTo>
                  <a:cubicBezTo>
                    <a:pt x="17610" y="563"/>
                    <a:pt x="17628" y="564"/>
                    <a:pt x="17646" y="568"/>
                  </a:cubicBezTo>
                  <a:cubicBezTo>
                    <a:pt x="17779" y="601"/>
                    <a:pt x="17813" y="735"/>
                    <a:pt x="17779" y="868"/>
                  </a:cubicBezTo>
                  <a:cubicBezTo>
                    <a:pt x="17746" y="1035"/>
                    <a:pt x="17613" y="1168"/>
                    <a:pt x="17479" y="1268"/>
                  </a:cubicBezTo>
                  <a:cubicBezTo>
                    <a:pt x="17346" y="1335"/>
                    <a:pt x="17212" y="1435"/>
                    <a:pt x="17079" y="1502"/>
                  </a:cubicBezTo>
                  <a:cubicBezTo>
                    <a:pt x="16728" y="1598"/>
                    <a:pt x="16407" y="1938"/>
                    <a:pt x="16001" y="1938"/>
                  </a:cubicBezTo>
                  <a:cubicBezTo>
                    <a:pt x="15982" y="1938"/>
                    <a:pt x="15964" y="1937"/>
                    <a:pt x="15945" y="1936"/>
                  </a:cubicBezTo>
                  <a:cubicBezTo>
                    <a:pt x="15978" y="1902"/>
                    <a:pt x="16012" y="1902"/>
                    <a:pt x="16012" y="1869"/>
                  </a:cubicBezTo>
                  <a:cubicBezTo>
                    <a:pt x="16045" y="1802"/>
                    <a:pt x="16078" y="1769"/>
                    <a:pt x="16112" y="1735"/>
                  </a:cubicBezTo>
                  <a:cubicBezTo>
                    <a:pt x="16312" y="1502"/>
                    <a:pt x="16545" y="1302"/>
                    <a:pt x="16745" y="1068"/>
                  </a:cubicBezTo>
                  <a:lnTo>
                    <a:pt x="16712" y="1068"/>
                  </a:lnTo>
                  <a:cubicBezTo>
                    <a:pt x="16845" y="935"/>
                    <a:pt x="17012" y="835"/>
                    <a:pt x="17179" y="735"/>
                  </a:cubicBezTo>
                  <a:cubicBezTo>
                    <a:pt x="17298" y="675"/>
                    <a:pt x="17444" y="563"/>
                    <a:pt x="17592" y="563"/>
                  </a:cubicBezTo>
                  <a:close/>
                  <a:moveTo>
                    <a:pt x="16012" y="2636"/>
                  </a:moveTo>
                  <a:lnTo>
                    <a:pt x="16012" y="2636"/>
                  </a:lnTo>
                  <a:cubicBezTo>
                    <a:pt x="16812" y="2903"/>
                    <a:pt x="17279" y="3503"/>
                    <a:pt x="17379" y="4237"/>
                  </a:cubicBezTo>
                  <a:cubicBezTo>
                    <a:pt x="16745" y="3970"/>
                    <a:pt x="16212" y="3370"/>
                    <a:pt x="16012" y="2636"/>
                  </a:cubicBezTo>
                  <a:close/>
                  <a:moveTo>
                    <a:pt x="11675" y="2569"/>
                  </a:moveTo>
                  <a:lnTo>
                    <a:pt x="11675" y="2569"/>
                  </a:lnTo>
                  <a:cubicBezTo>
                    <a:pt x="12542" y="2769"/>
                    <a:pt x="13176" y="3603"/>
                    <a:pt x="13176" y="4604"/>
                  </a:cubicBezTo>
                  <a:cubicBezTo>
                    <a:pt x="12642" y="3904"/>
                    <a:pt x="12175" y="3270"/>
                    <a:pt x="11675" y="2569"/>
                  </a:cubicBezTo>
                  <a:close/>
                  <a:moveTo>
                    <a:pt x="12843" y="1"/>
                  </a:moveTo>
                  <a:cubicBezTo>
                    <a:pt x="12743" y="1"/>
                    <a:pt x="12676" y="68"/>
                    <a:pt x="12609" y="101"/>
                  </a:cubicBezTo>
                  <a:cubicBezTo>
                    <a:pt x="11942" y="635"/>
                    <a:pt x="11375" y="1235"/>
                    <a:pt x="11175" y="2102"/>
                  </a:cubicBezTo>
                  <a:lnTo>
                    <a:pt x="11108" y="2102"/>
                  </a:lnTo>
                  <a:cubicBezTo>
                    <a:pt x="8406" y="2202"/>
                    <a:pt x="5704" y="2302"/>
                    <a:pt x="3002" y="2403"/>
                  </a:cubicBezTo>
                  <a:cubicBezTo>
                    <a:pt x="2635" y="2419"/>
                    <a:pt x="2268" y="2419"/>
                    <a:pt x="1901" y="2419"/>
                  </a:cubicBezTo>
                  <a:cubicBezTo>
                    <a:pt x="1535" y="2419"/>
                    <a:pt x="1168" y="2419"/>
                    <a:pt x="801" y="2436"/>
                  </a:cubicBezTo>
                  <a:cubicBezTo>
                    <a:pt x="534" y="2469"/>
                    <a:pt x="267" y="2569"/>
                    <a:pt x="0" y="2636"/>
                  </a:cubicBezTo>
                  <a:cubicBezTo>
                    <a:pt x="601" y="2703"/>
                    <a:pt x="1168" y="2703"/>
                    <a:pt x="1735" y="2703"/>
                  </a:cubicBezTo>
                  <a:cubicBezTo>
                    <a:pt x="3269" y="2669"/>
                    <a:pt x="4837" y="2669"/>
                    <a:pt x="6371" y="2669"/>
                  </a:cubicBezTo>
                  <a:cubicBezTo>
                    <a:pt x="7839" y="2636"/>
                    <a:pt x="9273" y="2536"/>
                    <a:pt x="10741" y="2503"/>
                  </a:cubicBezTo>
                  <a:cubicBezTo>
                    <a:pt x="10875" y="2503"/>
                    <a:pt x="11108" y="2603"/>
                    <a:pt x="11175" y="2703"/>
                  </a:cubicBezTo>
                  <a:cubicBezTo>
                    <a:pt x="11708" y="3403"/>
                    <a:pt x="12209" y="4137"/>
                    <a:pt x="12709" y="4838"/>
                  </a:cubicBezTo>
                  <a:cubicBezTo>
                    <a:pt x="12859" y="5037"/>
                    <a:pt x="13027" y="5255"/>
                    <a:pt x="13228" y="5255"/>
                  </a:cubicBezTo>
                  <a:cubicBezTo>
                    <a:pt x="13296" y="5255"/>
                    <a:pt x="13367" y="5230"/>
                    <a:pt x="13443" y="5171"/>
                  </a:cubicBezTo>
                  <a:cubicBezTo>
                    <a:pt x="13643" y="5038"/>
                    <a:pt x="13777" y="4604"/>
                    <a:pt x="13710" y="4371"/>
                  </a:cubicBezTo>
                  <a:cubicBezTo>
                    <a:pt x="13543" y="3737"/>
                    <a:pt x="13243" y="3136"/>
                    <a:pt x="12976" y="2503"/>
                  </a:cubicBezTo>
                  <a:lnTo>
                    <a:pt x="15378" y="2503"/>
                  </a:lnTo>
                  <a:cubicBezTo>
                    <a:pt x="15545" y="3270"/>
                    <a:pt x="15945" y="3870"/>
                    <a:pt x="16545" y="4337"/>
                  </a:cubicBezTo>
                  <a:cubicBezTo>
                    <a:pt x="16806" y="4546"/>
                    <a:pt x="17046" y="4897"/>
                    <a:pt x="17378" y="4897"/>
                  </a:cubicBezTo>
                  <a:cubicBezTo>
                    <a:pt x="17471" y="4897"/>
                    <a:pt x="17570" y="4870"/>
                    <a:pt x="17679" y="4804"/>
                  </a:cubicBezTo>
                  <a:cubicBezTo>
                    <a:pt x="18013" y="4671"/>
                    <a:pt x="17946" y="4037"/>
                    <a:pt x="17579" y="3437"/>
                  </a:cubicBezTo>
                  <a:cubicBezTo>
                    <a:pt x="17312" y="3003"/>
                    <a:pt x="16946" y="2669"/>
                    <a:pt x="16645" y="2302"/>
                  </a:cubicBezTo>
                  <a:cubicBezTo>
                    <a:pt x="16979" y="2069"/>
                    <a:pt x="17312" y="1869"/>
                    <a:pt x="17646" y="1635"/>
                  </a:cubicBezTo>
                  <a:cubicBezTo>
                    <a:pt x="17946" y="1435"/>
                    <a:pt x="18246" y="1135"/>
                    <a:pt x="18213" y="735"/>
                  </a:cubicBezTo>
                  <a:cubicBezTo>
                    <a:pt x="18184" y="380"/>
                    <a:pt x="17892" y="156"/>
                    <a:pt x="17548" y="156"/>
                  </a:cubicBezTo>
                  <a:cubicBezTo>
                    <a:pt x="17503" y="156"/>
                    <a:pt x="17458" y="160"/>
                    <a:pt x="17413" y="168"/>
                  </a:cubicBezTo>
                  <a:cubicBezTo>
                    <a:pt x="17046" y="268"/>
                    <a:pt x="16712" y="501"/>
                    <a:pt x="16445" y="735"/>
                  </a:cubicBezTo>
                  <a:cubicBezTo>
                    <a:pt x="16145" y="1002"/>
                    <a:pt x="15878" y="1302"/>
                    <a:pt x="15678" y="1635"/>
                  </a:cubicBezTo>
                  <a:cubicBezTo>
                    <a:pt x="15645" y="1702"/>
                    <a:pt x="15645" y="1735"/>
                    <a:pt x="15645" y="1769"/>
                  </a:cubicBezTo>
                  <a:cubicBezTo>
                    <a:pt x="15611" y="1769"/>
                    <a:pt x="15611" y="1802"/>
                    <a:pt x="15611" y="1802"/>
                  </a:cubicBezTo>
                  <a:cubicBezTo>
                    <a:pt x="15545" y="1902"/>
                    <a:pt x="15411" y="2002"/>
                    <a:pt x="15311" y="2002"/>
                  </a:cubicBezTo>
                  <a:cubicBezTo>
                    <a:pt x="14344" y="2036"/>
                    <a:pt x="13376" y="2036"/>
                    <a:pt x="12409" y="2036"/>
                  </a:cubicBezTo>
                  <a:cubicBezTo>
                    <a:pt x="12776" y="1669"/>
                    <a:pt x="13210" y="1368"/>
                    <a:pt x="13543" y="968"/>
                  </a:cubicBezTo>
                  <a:cubicBezTo>
                    <a:pt x="13710" y="768"/>
                    <a:pt x="13677" y="401"/>
                    <a:pt x="13777" y="101"/>
                  </a:cubicBezTo>
                  <a:cubicBezTo>
                    <a:pt x="13443" y="68"/>
                    <a:pt x="13143" y="34"/>
                    <a:pt x="12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6983074" y="680023"/>
              <a:ext cx="809654" cy="266620"/>
            </a:xfrm>
            <a:custGeom>
              <a:avLst/>
              <a:gdLst/>
              <a:ahLst/>
              <a:cxnLst/>
              <a:rect l="l" t="t" r="r" b="b"/>
              <a:pathLst>
                <a:path w="16145" h="5309" extrusionOk="0">
                  <a:moveTo>
                    <a:pt x="667" y="1168"/>
                  </a:moveTo>
                  <a:lnTo>
                    <a:pt x="1601" y="2569"/>
                  </a:lnTo>
                  <a:cubicBezTo>
                    <a:pt x="1568" y="2603"/>
                    <a:pt x="1534" y="2636"/>
                    <a:pt x="1468" y="2670"/>
                  </a:cubicBezTo>
                  <a:cubicBezTo>
                    <a:pt x="867" y="2403"/>
                    <a:pt x="600" y="1902"/>
                    <a:pt x="534" y="1269"/>
                  </a:cubicBezTo>
                  <a:cubicBezTo>
                    <a:pt x="567" y="1235"/>
                    <a:pt x="634" y="1202"/>
                    <a:pt x="667" y="1168"/>
                  </a:cubicBezTo>
                  <a:close/>
                  <a:moveTo>
                    <a:pt x="4170" y="601"/>
                  </a:moveTo>
                  <a:cubicBezTo>
                    <a:pt x="4870" y="902"/>
                    <a:pt x="5471" y="1936"/>
                    <a:pt x="5437" y="2670"/>
                  </a:cubicBezTo>
                  <a:cubicBezTo>
                    <a:pt x="4803" y="2036"/>
                    <a:pt x="4403" y="1402"/>
                    <a:pt x="4170" y="601"/>
                  </a:cubicBezTo>
                  <a:close/>
                  <a:moveTo>
                    <a:pt x="1835" y="3470"/>
                  </a:moveTo>
                  <a:lnTo>
                    <a:pt x="1835" y="3470"/>
                  </a:lnTo>
                  <a:cubicBezTo>
                    <a:pt x="1742" y="4182"/>
                    <a:pt x="1448" y="4578"/>
                    <a:pt x="979" y="4578"/>
                  </a:cubicBezTo>
                  <a:cubicBezTo>
                    <a:pt x="943" y="4578"/>
                    <a:pt x="906" y="4576"/>
                    <a:pt x="867" y="4571"/>
                  </a:cubicBezTo>
                  <a:cubicBezTo>
                    <a:pt x="1201" y="4204"/>
                    <a:pt x="1501" y="3837"/>
                    <a:pt x="1835" y="3470"/>
                  </a:cubicBezTo>
                  <a:close/>
                  <a:moveTo>
                    <a:pt x="5204" y="3737"/>
                  </a:moveTo>
                  <a:cubicBezTo>
                    <a:pt x="5270" y="3770"/>
                    <a:pt x="5304" y="3804"/>
                    <a:pt x="5371" y="3837"/>
                  </a:cubicBezTo>
                  <a:cubicBezTo>
                    <a:pt x="5170" y="4171"/>
                    <a:pt x="4970" y="4471"/>
                    <a:pt x="4737" y="4804"/>
                  </a:cubicBezTo>
                  <a:lnTo>
                    <a:pt x="4570" y="4704"/>
                  </a:lnTo>
                  <a:cubicBezTo>
                    <a:pt x="4770" y="4371"/>
                    <a:pt x="5004" y="4037"/>
                    <a:pt x="5204" y="3737"/>
                  </a:cubicBezTo>
                  <a:close/>
                  <a:moveTo>
                    <a:pt x="4103" y="1"/>
                  </a:moveTo>
                  <a:cubicBezTo>
                    <a:pt x="4029" y="1"/>
                    <a:pt x="3958" y="12"/>
                    <a:pt x="3903" y="34"/>
                  </a:cubicBezTo>
                  <a:cubicBezTo>
                    <a:pt x="3803" y="101"/>
                    <a:pt x="3703" y="435"/>
                    <a:pt x="3736" y="601"/>
                  </a:cubicBezTo>
                  <a:cubicBezTo>
                    <a:pt x="3903" y="1068"/>
                    <a:pt x="4103" y="1535"/>
                    <a:pt x="4336" y="2002"/>
                  </a:cubicBezTo>
                  <a:cubicBezTo>
                    <a:pt x="4437" y="2236"/>
                    <a:pt x="4603" y="2403"/>
                    <a:pt x="4737" y="2670"/>
                  </a:cubicBezTo>
                  <a:cubicBezTo>
                    <a:pt x="4225" y="2670"/>
                    <a:pt x="3729" y="2655"/>
                    <a:pt x="3237" y="2655"/>
                  </a:cubicBezTo>
                  <a:cubicBezTo>
                    <a:pt x="2991" y="2655"/>
                    <a:pt x="2746" y="2658"/>
                    <a:pt x="2502" y="2670"/>
                  </a:cubicBezTo>
                  <a:cubicBezTo>
                    <a:pt x="2335" y="2670"/>
                    <a:pt x="2135" y="2770"/>
                    <a:pt x="1868" y="2836"/>
                  </a:cubicBezTo>
                  <a:cubicBezTo>
                    <a:pt x="1935" y="2002"/>
                    <a:pt x="1468" y="1335"/>
                    <a:pt x="901" y="768"/>
                  </a:cubicBezTo>
                  <a:cubicBezTo>
                    <a:pt x="781" y="649"/>
                    <a:pt x="529" y="529"/>
                    <a:pt x="405" y="529"/>
                  </a:cubicBezTo>
                  <a:cubicBezTo>
                    <a:pt x="390" y="529"/>
                    <a:pt x="378" y="531"/>
                    <a:pt x="367" y="535"/>
                  </a:cubicBezTo>
                  <a:cubicBezTo>
                    <a:pt x="200" y="635"/>
                    <a:pt x="100" y="902"/>
                    <a:pt x="33" y="1102"/>
                  </a:cubicBezTo>
                  <a:cubicBezTo>
                    <a:pt x="0" y="1235"/>
                    <a:pt x="100" y="1435"/>
                    <a:pt x="133" y="1602"/>
                  </a:cubicBezTo>
                  <a:cubicBezTo>
                    <a:pt x="300" y="2336"/>
                    <a:pt x="767" y="2836"/>
                    <a:pt x="1434" y="3203"/>
                  </a:cubicBezTo>
                  <a:cubicBezTo>
                    <a:pt x="1134" y="3570"/>
                    <a:pt x="834" y="3870"/>
                    <a:pt x="600" y="4237"/>
                  </a:cubicBezTo>
                  <a:cubicBezTo>
                    <a:pt x="500" y="4437"/>
                    <a:pt x="467" y="4838"/>
                    <a:pt x="600" y="4938"/>
                  </a:cubicBezTo>
                  <a:cubicBezTo>
                    <a:pt x="692" y="5052"/>
                    <a:pt x="892" y="5103"/>
                    <a:pt x="1084" y="5103"/>
                  </a:cubicBezTo>
                  <a:cubicBezTo>
                    <a:pt x="1173" y="5103"/>
                    <a:pt x="1260" y="5092"/>
                    <a:pt x="1334" y="5071"/>
                  </a:cubicBezTo>
                  <a:cubicBezTo>
                    <a:pt x="1601" y="5005"/>
                    <a:pt x="1868" y="4771"/>
                    <a:pt x="2001" y="4538"/>
                  </a:cubicBezTo>
                  <a:cubicBezTo>
                    <a:pt x="2268" y="4104"/>
                    <a:pt x="2468" y="3604"/>
                    <a:pt x="2702" y="3137"/>
                  </a:cubicBezTo>
                  <a:lnTo>
                    <a:pt x="5204" y="3137"/>
                  </a:lnTo>
                  <a:cubicBezTo>
                    <a:pt x="4904" y="3470"/>
                    <a:pt x="4603" y="3770"/>
                    <a:pt x="4370" y="4104"/>
                  </a:cubicBezTo>
                  <a:cubicBezTo>
                    <a:pt x="4070" y="4571"/>
                    <a:pt x="4103" y="5105"/>
                    <a:pt x="4370" y="5238"/>
                  </a:cubicBezTo>
                  <a:cubicBezTo>
                    <a:pt x="4469" y="5288"/>
                    <a:pt x="4558" y="5309"/>
                    <a:pt x="4639" y="5309"/>
                  </a:cubicBezTo>
                  <a:cubicBezTo>
                    <a:pt x="4938" y="5309"/>
                    <a:pt x="5127" y="5022"/>
                    <a:pt x="5337" y="4838"/>
                  </a:cubicBezTo>
                  <a:cubicBezTo>
                    <a:pt x="5504" y="4704"/>
                    <a:pt x="5604" y="4538"/>
                    <a:pt x="5704" y="4337"/>
                  </a:cubicBezTo>
                  <a:cubicBezTo>
                    <a:pt x="5838" y="3937"/>
                    <a:pt x="5971" y="3537"/>
                    <a:pt x="6104" y="3137"/>
                  </a:cubicBezTo>
                  <a:cubicBezTo>
                    <a:pt x="6505" y="3137"/>
                    <a:pt x="6920" y="3122"/>
                    <a:pt x="7330" y="3122"/>
                  </a:cubicBezTo>
                  <a:cubicBezTo>
                    <a:pt x="7535" y="3122"/>
                    <a:pt x="7739" y="3125"/>
                    <a:pt x="7939" y="3137"/>
                  </a:cubicBezTo>
                  <a:cubicBezTo>
                    <a:pt x="10508" y="3170"/>
                    <a:pt x="13043" y="3237"/>
                    <a:pt x="15578" y="3270"/>
                  </a:cubicBezTo>
                  <a:cubicBezTo>
                    <a:pt x="15778" y="3270"/>
                    <a:pt x="15945" y="3070"/>
                    <a:pt x="16145" y="3003"/>
                  </a:cubicBezTo>
                  <a:cubicBezTo>
                    <a:pt x="15945" y="2936"/>
                    <a:pt x="15778" y="2836"/>
                    <a:pt x="15578" y="2836"/>
                  </a:cubicBezTo>
                  <a:cubicBezTo>
                    <a:pt x="14510" y="2836"/>
                    <a:pt x="13410" y="2870"/>
                    <a:pt x="12342" y="2870"/>
                  </a:cubicBezTo>
                  <a:cubicBezTo>
                    <a:pt x="10407" y="2836"/>
                    <a:pt x="8506" y="2736"/>
                    <a:pt x="6605" y="2703"/>
                  </a:cubicBezTo>
                  <a:cubicBezTo>
                    <a:pt x="6104" y="2703"/>
                    <a:pt x="5904" y="2569"/>
                    <a:pt x="5804" y="2069"/>
                  </a:cubicBezTo>
                  <a:cubicBezTo>
                    <a:pt x="5671" y="1235"/>
                    <a:pt x="5170" y="601"/>
                    <a:pt x="4503" y="134"/>
                  </a:cubicBezTo>
                  <a:cubicBezTo>
                    <a:pt x="4414" y="45"/>
                    <a:pt x="4251" y="1"/>
                    <a:pt x="4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3374556" y="4171469"/>
              <a:ext cx="690588" cy="292012"/>
            </a:xfrm>
            <a:custGeom>
              <a:avLst/>
              <a:gdLst/>
              <a:ahLst/>
              <a:cxnLst/>
              <a:rect l="l" t="t" r="r" b="b"/>
              <a:pathLst>
                <a:path w="13744" h="5821" extrusionOk="0">
                  <a:moveTo>
                    <a:pt x="7539" y="597"/>
                  </a:moveTo>
                  <a:cubicBezTo>
                    <a:pt x="7572" y="630"/>
                    <a:pt x="7606" y="663"/>
                    <a:pt x="7672" y="730"/>
                  </a:cubicBezTo>
                  <a:cubicBezTo>
                    <a:pt x="7272" y="1197"/>
                    <a:pt x="6905" y="1664"/>
                    <a:pt x="6505" y="2131"/>
                  </a:cubicBezTo>
                  <a:cubicBezTo>
                    <a:pt x="6505" y="1364"/>
                    <a:pt x="7038" y="997"/>
                    <a:pt x="7539" y="597"/>
                  </a:cubicBezTo>
                  <a:close/>
                  <a:moveTo>
                    <a:pt x="12993" y="883"/>
                  </a:moveTo>
                  <a:cubicBezTo>
                    <a:pt x="13046" y="883"/>
                    <a:pt x="13096" y="888"/>
                    <a:pt x="13143" y="897"/>
                  </a:cubicBezTo>
                  <a:cubicBezTo>
                    <a:pt x="12376" y="1531"/>
                    <a:pt x="11842" y="2398"/>
                    <a:pt x="10708" y="2431"/>
                  </a:cubicBezTo>
                  <a:cubicBezTo>
                    <a:pt x="11050" y="1715"/>
                    <a:pt x="12263" y="883"/>
                    <a:pt x="12993" y="883"/>
                  </a:cubicBezTo>
                  <a:close/>
                  <a:moveTo>
                    <a:pt x="10207" y="2898"/>
                  </a:moveTo>
                  <a:cubicBezTo>
                    <a:pt x="10674" y="3565"/>
                    <a:pt x="11108" y="4266"/>
                    <a:pt x="11575" y="4933"/>
                  </a:cubicBezTo>
                  <a:cubicBezTo>
                    <a:pt x="11508" y="4966"/>
                    <a:pt x="11442" y="5000"/>
                    <a:pt x="11375" y="5066"/>
                  </a:cubicBezTo>
                  <a:cubicBezTo>
                    <a:pt x="10941" y="4366"/>
                    <a:pt x="10508" y="3665"/>
                    <a:pt x="10074" y="2998"/>
                  </a:cubicBezTo>
                  <a:lnTo>
                    <a:pt x="10207" y="2898"/>
                  </a:lnTo>
                  <a:close/>
                  <a:moveTo>
                    <a:pt x="6305" y="3399"/>
                  </a:moveTo>
                  <a:lnTo>
                    <a:pt x="6305" y="3399"/>
                  </a:lnTo>
                  <a:cubicBezTo>
                    <a:pt x="7072" y="3799"/>
                    <a:pt x="7472" y="4399"/>
                    <a:pt x="7572" y="5333"/>
                  </a:cubicBezTo>
                  <a:cubicBezTo>
                    <a:pt x="6605" y="4966"/>
                    <a:pt x="6738" y="3999"/>
                    <a:pt x="6305" y="3399"/>
                  </a:cubicBezTo>
                  <a:close/>
                  <a:moveTo>
                    <a:pt x="7773" y="1"/>
                  </a:moveTo>
                  <a:cubicBezTo>
                    <a:pt x="7706" y="1"/>
                    <a:pt x="7626" y="31"/>
                    <a:pt x="7539" y="96"/>
                  </a:cubicBezTo>
                  <a:cubicBezTo>
                    <a:pt x="6872" y="630"/>
                    <a:pt x="6205" y="1130"/>
                    <a:pt x="6038" y="2031"/>
                  </a:cubicBezTo>
                  <a:cubicBezTo>
                    <a:pt x="6004" y="2331"/>
                    <a:pt x="6038" y="2598"/>
                    <a:pt x="6038" y="3032"/>
                  </a:cubicBezTo>
                  <a:lnTo>
                    <a:pt x="0" y="3032"/>
                  </a:lnTo>
                  <a:cubicBezTo>
                    <a:pt x="0" y="3098"/>
                    <a:pt x="0" y="3198"/>
                    <a:pt x="0" y="3265"/>
                  </a:cubicBezTo>
                  <a:lnTo>
                    <a:pt x="5604" y="3265"/>
                  </a:lnTo>
                  <a:cubicBezTo>
                    <a:pt x="5971" y="4032"/>
                    <a:pt x="6238" y="4666"/>
                    <a:pt x="6538" y="5267"/>
                  </a:cubicBezTo>
                  <a:cubicBezTo>
                    <a:pt x="6746" y="5605"/>
                    <a:pt x="7157" y="5821"/>
                    <a:pt x="7470" y="5821"/>
                  </a:cubicBezTo>
                  <a:cubicBezTo>
                    <a:pt x="7559" y="5821"/>
                    <a:pt x="7639" y="5804"/>
                    <a:pt x="7706" y="5767"/>
                  </a:cubicBezTo>
                  <a:cubicBezTo>
                    <a:pt x="8173" y="5467"/>
                    <a:pt x="8006" y="5033"/>
                    <a:pt x="7872" y="4699"/>
                  </a:cubicBezTo>
                  <a:cubicBezTo>
                    <a:pt x="7706" y="4232"/>
                    <a:pt x="7439" y="3799"/>
                    <a:pt x="7205" y="3332"/>
                  </a:cubicBezTo>
                  <a:lnTo>
                    <a:pt x="8206" y="3332"/>
                  </a:lnTo>
                  <a:cubicBezTo>
                    <a:pt x="9740" y="3332"/>
                    <a:pt x="9740" y="3365"/>
                    <a:pt x="10508" y="4699"/>
                  </a:cubicBezTo>
                  <a:cubicBezTo>
                    <a:pt x="10708" y="5000"/>
                    <a:pt x="10975" y="5267"/>
                    <a:pt x="11241" y="5467"/>
                  </a:cubicBezTo>
                  <a:cubicBezTo>
                    <a:pt x="11353" y="5556"/>
                    <a:pt x="11508" y="5556"/>
                    <a:pt x="11669" y="5556"/>
                  </a:cubicBezTo>
                  <a:cubicBezTo>
                    <a:pt x="11749" y="5556"/>
                    <a:pt x="11831" y="5556"/>
                    <a:pt x="11909" y="5567"/>
                  </a:cubicBezTo>
                  <a:cubicBezTo>
                    <a:pt x="11875" y="5333"/>
                    <a:pt x="11942" y="5100"/>
                    <a:pt x="11875" y="4900"/>
                  </a:cubicBezTo>
                  <a:cubicBezTo>
                    <a:pt x="11542" y="4299"/>
                    <a:pt x="11141" y="3699"/>
                    <a:pt x="10741" y="2998"/>
                  </a:cubicBezTo>
                  <a:cubicBezTo>
                    <a:pt x="11909" y="2932"/>
                    <a:pt x="12576" y="2098"/>
                    <a:pt x="13310" y="1397"/>
                  </a:cubicBezTo>
                  <a:cubicBezTo>
                    <a:pt x="13576" y="1197"/>
                    <a:pt x="13743" y="863"/>
                    <a:pt x="13510" y="630"/>
                  </a:cubicBezTo>
                  <a:cubicBezTo>
                    <a:pt x="13373" y="465"/>
                    <a:pt x="13077" y="346"/>
                    <a:pt x="12865" y="346"/>
                  </a:cubicBezTo>
                  <a:cubicBezTo>
                    <a:pt x="12820" y="346"/>
                    <a:pt x="12778" y="351"/>
                    <a:pt x="12743" y="363"/>
                  </a:cubicBezTo>
                  <a:cubicBezTo>
                    <a:pt x="11608" y="763"/>
                    <a:pt x="10574" y="1397"/>
                    <a:pt x="10041" y="2531"/>
                  </a:cubicBezTo>
                  <a:cubicBezTo>
                    <a:pt x="9874" y="2898"/>
                    <a:pt x="9674" y="2965"/>
                    <a:pt x="9373" y="2965"/>
                  </a:cubicBezTo>
                  <a:cubicBezTo>
                    <a:pt x="8540" y="2965"/>
                    <a:pt x="7706" y="2965"/>
                    <a:pt x="6872" y="2932"/>
                  </a:cubicBezTo>
                  <a:cubicBezTo>
                    <a:pt x="6738" y="2932"/>
                    <a:pt x="6605" y="2898"/>
                    <a:pt x="6471" y="2865"/>
                  </a:cubicBezTo>
                  <a:cubicBezTo>
                    <a:pt x="6938" y="2264"/>
                    <a:pt x="7372" y="1764"/>
                    <a:pt x="7706" y="1230"/>
                  </a:cubicBezTo>
                  <a:cubicBezTo>
                    <a:pt x="7872" y="997"/>
                    <a:pt x="7939" y="663"/>
                    <a:pt x="7972" y="330"/>
                  </a:cubicBezTo>
                  <a:cubicBezTo>
                    <a:pt x="7995" y="128"/>
                    <a:pt x="7912" y="1"/>
                    <a:pt x="7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6868770" y="4214319"/>
              <a:ext cx="955710" cy="226943"/>
            </a:xfrm>
            <a:custGeom>
              <a:avLst/>
              <a:gdLst/>
              <a:ahLst/>
              <a:cxnLst/>
              <a:rect l="l" t="t" r="r" b="b"/>
              <a:pathLst>
                <a:path w="19048" h="4504" extrusionOk="0">
                  <a:moveTo>
                    <a:pt x="601" y="634"/>
                  </a:moveTo>
                  <a:cubicBezTo>
                    <a:pt x="901" y="1001"/>
                    <a:pt x="1168" y="1335"/>
                    <a:pt x="1435" y="1702"/>
                  </a:cubicBezTo>
                  <a:cubicBezTo>
                    <a:pt x="1402" y="1735"/>
                    <a:pt x="1368" y="1768"/>
                    <a:pt x="1302" y="1835"/>
                  </a:cubicBezTo>
                  <a:cubicBezTo>
                    <a:pt x="1001" y="1468"/>
                    <a:pt x="735" y="1135"/>
                    <a:pt x="434" y="768"/>
                  </a:cubicBezTo>
                  <a:lnTo>
                    <a:pt x="601" y="634"/>
                  </a:lnTo>
                  <a:close/>
                  <a:moveTo>
                    <a:pt x="5471" y="2502"/>
                  </a:moveTo>
                  <a:cubicBezTo>
                    <a:pt x="5505" y="2536"/>
                    <a:pt x="5571" y="2569"/>
                    <a:pt x="5638" y="2602"/>
                  </a:cubicBezTo>
                  <a:cubicBezTo>
                    <a:pt x="5405" y="2969"/>
                    <a:pt x="5171" y="3336"/>
                    <a:pt x="4938" y="3703"/>
                  </a:cubicBezTo>
                  <a:cubicBezTo>
                    <a:pt x="4904" y="3670"/>
                    <a:pt x="4871" y="3636"/>
                    <a:pt x="4804" y="3603"/>
                  </a:cubicBezTo>
                  <a:cubicBezTo>
                    <a:pt x="4971" y="3203"/>
                    <a:pt x="5004" y="2702"/>
                    <a:pt x="5471" y="2502"/>
                  </a:cubicBezTo>
                  <a:close/>
                  <a:moveTo>
                    <a:pt x="1569" y="2836"/>
                  </a:moveTo>
                  <a:lnTo>
                    <a:pt x="1569" y="2836"/>
                  </a:lnTo>
                  <a:cubicBezTo>
                    <a:pt x="1402" y="3303"/>
                    <a:pt x="1402" y="3870"/>
                    <a:pt x="801" y="4237"/>
                  </a:cubicBezTo>
                  <a:cubicBezTo>
                    <a:pt x="701" y="3470"/>
                    <a:pt x="1102" y="3103"/>
                    <a:pt x="1569" y="2836"/>
                  </a:cubicBezTo>
                  <a:close/>
                  <a:moveTo>
                    <a:pt x="4104" y="0"/>
                  </a:moveTo>
                  <a:cubicBezTo>
                    <a:pt x="4070" y="234"/>
                    <a:pt x="3937" y="501"/>
                    <a:pt x="4004" y="701"/>
                  </a:cubicBezTo>
                  <a:cubicBezTo>
                    <a:pt x="4237" y="1168"/>
                    <a:pt x="4571" y="1602"/>
                    <a:pt x="4871" y="2069"/>
                  </a:cubicBezTo>
                  <a:cubicBezTo>
                    <a:pt x="4037" y="2069"/>
                    <a:pt x="3136" y="2069"/>
                    <a:pt x="2236" y="2035"/>
                  </a:cubicBezTo>
                  <a:cubicBezTo>
                    <a:pt x="2102" y="2035"/>
                    <a:pt x="1902" y="1835"/>
                    <a:pt x="1802" y="1702"/>
                  </a:cubicBezTo>
                  <a:cubicBezTo>
                    <a:pt x="1435" y="1235"/>
                    <a:pt x="1102" y="701"/>
                    <a:pt x="735" y="234"/>
                  </a:cubicBezTo>
                  <a:cubicBezTo>
                    <a:pt x="670" y="169"/>
                    <a:pt x="522" y="132"/>
                    <a:pt x="398" y="132"/>
                  </a:cubicBezTo>
                  <a:cubicBezTo>
                    <a:pt x="330" y="132"/>
                    <a:pt x="270" y="144"/>
                    <a:pt x="234" y="167"/>
                  </a:cubicBezTo>
                  <a:cubicBezTo>
                    <a:pt x="134" y="301"/>
                    <a:pt x="1" y="534"/>
                    <a:pt x="67" y="701"/>
                  </a:cubicBezTo>
                  <a:cubicBezTo>
                    <a:pt x="168" y="1034"/>
                    <a:pt x="334" y="1368"/>
                    <a:pt x="568" y="1635"/>
                  </a:cubicBezTo>
                  <a:cubicBezTo>
                    <a:pt x="801" y="1935"/>
                    <a:pt x="1102" y="2169"/>
                    <a:pt x="1302" y="2335"/>
                  </a:cubicBezTo>
                  <a:cubicBezTo>
                    <a:pt x="968" y="2869"/>
                    <a:pt x="635" y="3269"/>
                    <a:pt x="434" y="3736"/>
                  </a:cubicBezTo>
                  <a:cubicBezTo>
                    <a:pt x="334" y="3903"/>
                    <a:pt x="368" y="4303"/>
                    <a:pt x="501" y="4370"/>
                  </a:cubicBezTo>
                  <a:cubicBezTo>
                    <a:pt x="612" y="4459"/>
                    <a:pt x="798" y="4504"/>
                    <a:pt x="978" y="4504"/>
                  </a:cubicBezTo>
                  <a:cubicBezTo>
                    <a:pt x="1068" y="4504"/>
                    <a:pt x="1157" y="4492"/>
                    <a:pt x="1235" y="4470"/>
                  </a:cubicBezTo>
                  <a:cubicBezTo>
                    <a:pt x="1402" y="4404"/>
                    <a:pt x="1602" y="4203"/>
                    <a:pt x="1702" y="4003"/>
                  </a:cubicBezTo>
                  <a:cubicBezTo>
                    <a:pt x="1935" y="3536"/>
                    <a:pt x="2102" y="3036"/>
                    <a:pt x="2302" y="2536"/>
                  </a:cubicBezTo>
                  <a:lnTo>
                    <a:pt x="4771" y="2536"/>
                  </a:lnTo>
                  <a:cubicBezTo>
                    <a:pt x="4637" y="3003"/>
                    <a:pt x="4504" y="3436"/>
                    <a:pt x="4437" y="3903"/>
                  </a:cubicBezTo>
                  <a:cubicBezTo>
                    <a:pt x="4404" y="4037"/>
                    <a:pt x="4537" y="4270"/>
                    <a:pt x="4637" y="4337"/>
                  </a:cubicBezTo>
                  <a:cubicBezTo>
                    <a:pt x="4660" y="4343"/>
                    <a:pt x="4687" y="4345"/>
                    <a:pt x="4716" y="4345"/>
                  </a:cubicBezTo>
                  <a:cubicBezTo>
                    <a:pt x="4858" y="4345"/>
                    <a:pt x="5055" y="4281"/>
                    <a:pt x="5138" y="4170"/>
                  </a:cubicBezTo>
                  <a:cubicBezTo>
                    <a:pt x="5438" y="3836"/>
                    <a:pt x="5738" y="3470"/>
                    <a:pt x="5905" y="3036"/>
                  </a:cubicBezTo>
                  <a:cubicBezTo>
                    <a:pt x="6105" y="2569"/>
                    <a:pt x="6372" y="2502"/>
                    <a:pt x="6806" y="2502"/>
                  </a:cubicBezTo>
                  <a:lnTo>
                    <a:pt x="18414" y="2502"/>
                  </a:lnTo>
                  <a:cubicBezTo>
                    <a:pt x="18614" y="2502"/>
                    <a:pt x="18848" y="2369"/>
                    <a:pt x="19048" y="2269"/>
                  </a:cubicBezTo>
                  <a:cubicBezTo>
                    <a:pt x="18848" y="2202"/>
                    <a:pt x="18614" y="2069"/>
                    <a:pt x="18414" y="2069"/>
                  </a:cubicBezTo>
                  <a:lnTo>
                    <a:pt x="6472" y="2069"/>
                  </a:lnTo>
                  <a:cubicBezTo>
                    <a:pt x="5605" y="2069"/>
                    <a:pt x="5638" y="2069"/>
                    <a:pt x="5371" y="1268"/>
                  </a:cubicBezTo>
                  <a:cubicBezTo>
                    <a:pt x="5238" y="901"/>
                    <a:pt x="5004" y="501"/>
                    <a:pt x="4737" y="201"/>
                  </a:cubicBezTo>
                  <a:cubicBezTo>
                    <a:pt x="4637" y="67"/>
                    <a:pt x="4337" y="67"/>
                    <a:pt x="4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6298837" y="789528"/>
              <a:ext cx="84141" cy="77764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6076579" y="79111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6530620" y="781592"/>
              <a:ext cx="55565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6721127" y="792702"/>
              <a:ext cx="52390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5674927" y="776832"/>
              <a:ext cx="55564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5865434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5033554" y="78794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4811296" y="79111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5265337" y="780006"/>
              <a:ext cx="53977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5455844" y="792702"/>
              <a:ext cx="52389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4409643" y="776832"/>
              <a:ext cx="55565" cy="61893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4600150" y="789528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6173420" y="4293670"/>
              <a:ext cx="84140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5951162" y="4296844"/>
              <a:ext cx="65089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6405203" y="4287322"/>
              <a:ext cx="55564" cy="60307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6595710" y="4298431"/>
              <a:ext cx="53977" cy="58720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5549509" y="4282561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5740016" y="4295257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4908136" y="4293670"/>
              <a:ext cx="84141" cy="7935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4685878" y="4296844"/>
              <a:ext cx="65090" cy="66655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5139920" y="4285735"/>
              <a:ext cx="55565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9" name="Google Shape;1179;p39"/>
            <p:cNvSpPr/>
            <p:nvPr/>
          </p:nvSpPr>
          <p:spPr>
            <a:xfrm>
              <a:off x="5330426" y="4298431"/>
              <a:ext cx="53977" cy="57133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4284227" y="4282561"/>
              <a:ext cx="55564" cy="61894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4474733" y="4293670"/>
              <a:ext cx="53977" cy="58719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4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339971" name="Google Shape;1182;p39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4" t="18671" r="2953" b="7001"/>
          <a:stretch>
            <a:fillRect/>
          </a:stretch>
        </p:blipFill>
        <p:spPr bwMode="auto">
          <a:xfrm>
            <a:off x="891951" y="1661014"/>
            <a:ext cx="3558116" cy="378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1864" y="12403"/>
            <a:ext cx="7840136" cy="6858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18193"/>
            <a:ext cx="4318831" cy="36258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69887" y="431706"/>
            <a:ext cx="7458981" cy="5998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là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quý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:“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Đan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lờ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cài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nan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Vách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ken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”.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lao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cù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tươi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ra qua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!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nan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nứa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nan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tre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“nan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”.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Vách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ken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tre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gỗ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ken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si,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lượn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cài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”, “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ken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khéo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léo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lao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gắn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bó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quấn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quýt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lao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993944"/>
            <a:ext cx="4392083" cy="489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78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ropical Style Book Slideshow for Marketing by Slidesgo">
  <a:themeElements>
    <a:clrScheme name="Simple Light">
      <a:dk1>
        <a:srgbClr val="086245"/>
      </a:dk1>
      <a:lt1>
        <a:srgbClr val="F8B428"/>
      </a:lt1>
      <a:dk2>
        <a:srgbClr val="FBF7CA"/>
      </a:dk2>
      <a:lt2>
        <a:srgbClr val="FFFFFF"/>
      </a:lt2>
      <a:accent1>
        <a:srgbClr val="7F6000"/>
      </a:accent1>
      <a:accent2>
        <a:srgbClr val="F8B428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8624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3374</Words>
  <Application>Microsoft Office PowerPoint</Application>
  <PresentationFormat>Widescreen</PresentationFormat>
  <Paragraphs>100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Calibri</vt:lpstr>
      <vt:lpstr>Calibri Light</vt:lpstr>
      <vt:lpstr>Lato</vt:lpstr>
      <vt:lpstr>Playfair Display Regular</vt:lpstr>
      <vt:lpstr>Times New Roman</vt:lpstr>
      <vt:lpstr>Verdana</vt:lpstr>
      <vt:lpstr>Office Theme</vt:lpstr>
      <vt:lpstr>1_Tropical Style Book Slideshow for Marketing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10</cp:revision>
  <dcterms:created xsi:type="dcterms:W3CDTF">2021-12-11T13:33:47Z</dcterms:created>
  <dcterms:modified xsi:type="dcterms:W3CDTF">2022-01-12T09:04:11Z</dcterms:modified>
</cp:coreProperties>
</file>