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89" r:id="rId3"/>
    <p:sldId id="288" r:id="rId4"/>
    <p:sldId id="287" r:id="rId5"/>
    <p:sldId id="286" r:id="rId6"/>
    <p:sldId id="285" r:id="rId7"/>
    <p:sldId id="284" r:id="rId8"/>
    <p:sldId id="283" r:id="rId9"/>
    <p:sldId id="282" r:id="rId10"/>
    <p:sldId id="281" r:id="rId11"/>
    <p:sldId id="280" r:id="rId12"/>
    <p:sldId id="279" r:id="rId13"/>
    <p:sldId id="278" r:id="rId14"/>
    <p:sldId id="277" r:id="rId15"/>
    <p:sldId id="276" r:id="rId16"/>
    <p:sldId id="275" r:id="rId17"/>
    <p:sldId id="274" r:id="rId18"/>
    <p:sldId id="273" r:id="rId19"/>
    <p:sldId id="272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71" r:id="rId30"/>
    <p:sldId id="270" r:id="rId31"/>
    <p:sldId id="269" r:id="rId32"/>
    <p:sldId id="268" r:id="rId33"/>
    <p:sldId id="299" r:id="rId34"/>
    <p:sldId id="267" r:id="rId35"/>
    <p:sldId id="266" r:id="rId36"/>
    <p:sldId id="2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6B692-08D4-4935-9E12-3E438857B671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F85FD-597F-4486-BC70-A4FAE250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4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8987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3179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02725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45980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648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907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574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875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45715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924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2741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8644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3657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0071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093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99906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07439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93165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0552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532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86673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2946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51937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8510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1510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85310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8302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5264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0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81069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573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8189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10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2705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Google Shape;1144;ge457fa09d0_0_10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5" name="Google Shape;1145;ge457fa09d0_0_105:notes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7133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0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0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38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;p3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6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7" name="Google Shape;47;p3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8" name="Google Shape;48;p3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" name="Google Shape;49;p3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50;p3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51;p3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52;p3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53;p3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54;p3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55;p3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56;p3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57;p3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58;p3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59;p3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60;p3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61;p3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Google Shape;62;p3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63;p3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64;p3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65;p3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66;p3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67;p3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68;p3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69;p3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70;p3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71;p3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72;p3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73;p3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74;p3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1"/>
            <a:ext cx="4434000" cy="1036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2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0"/>
            <a:ext cx="4434000" cy="8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743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accent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1093300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11;p2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12;p2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13;p2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4;p2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5;p2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6;p2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7;p2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8;p2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9;p2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0;p2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1;p2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2;p2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3;p2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4;p2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5;p2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26;p2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27;p2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28;p2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9;p2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30;p2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31;p2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32;p2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33;p2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34;p2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35;p2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36;p2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37;p2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38;p2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41;p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0036" b="9666"/>
          <a:stretch>
            <a:fillRect/>
          </a:stretch>
        </p:blipFill>
        <p:spPr bwMode="auto">
          <a:xfrm>
            <a:off x="9091084" y="3259667"/>
            <a:ext cx="3742267" cy="387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42;p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67">
            <a:off x="1327151" y="535517"/>
            <a:ext cx="2209800" cy="21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2398167" y="1097167"/>
            <a:ext cx="7817200" cy="3331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2398167" y="5028733"/>
            <a:ext cx="7817200" cy="575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13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;p3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6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7" name="Google Shape;47;p3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8" name="Google Shape;48;p3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" name="Google Shape;49;p3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50;p3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51;p3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52;p3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53;p3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54;p3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55;p3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56;p3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57;p3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58;p3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59;p3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60;p3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61;p3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Google Shape;62;p3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63;p3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64;p3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65;p3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66;p3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67;p3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68;p3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69;p3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70;p3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71;p3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72;p3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73;p3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74;p3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1"/>
            <a:ext cx="4434000" cy="1036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2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0"/>
            <a:ext cx="4434000" cy="8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141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;p4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79;p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82;p4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83;p4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84;p4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85;p4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86;p4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87;p4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88;p4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89;p4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90;p4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91;p4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92;p4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93;p4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94;p4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95;p4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96;p4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97;p4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98;p4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99;p4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100;p4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101;p4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02;p4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03;p4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04;p4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05;p4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06;p4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07;p4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108;p4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09;p4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110;p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20068" r="12257" b="7999"/>
          <a:stretch>
            <a:fillRect/>
          </a:stretch>
        </p:blipFill>
        <p:spPr bwMode="auto">
          <a:xfrm>
            <a:off x="9992784" y="637118"/>
            <a:ext cx="1310216" cy="12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1409167" y="1530233"/>
            <a:ext cx="9795200" cy="460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1409167" y="637500"/>
            <a:ext cx="979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409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2;p5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8" name="Google Shape;113;p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9" name="Google Shape;114;p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oogle Shape;116;p5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1" name="Google Shape;117;p5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5" name="Google Shape;118;p5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19;p5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20;p5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21;p5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22;p5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23;p5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24;p5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25;p5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26;p5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27;p5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28;p5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29;p5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30;p5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Google Shape;131;p5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32;p5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33;p5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34;p5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35;p5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36;p5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37;p5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138;p5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39;p5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40;p5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141;p5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2;p5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3;p5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Google Shape;148;p5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b="6123"/>
          <a:stretch>
            <a:fillRect/>
          </a:stretch>
        </p:blipFill>
        <p:spPr bwMode="auto">
          <a:xfrm>
            <a:off x="9660467" y="4214285"/>
            <a:ext cx="2531533" cy="263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oogle Shape;149;p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8180" r="18494" b="9859"/>
          <a:stretch>
            <a:fillRect/>
          </a:stretch>
        </p:blipFill>
        <p:spPr bwMode="auto">
          <a:xfrm>
            <a:off x="8697384" y="1610784"/>
            <a:ext cx="2988733" cy="239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50;p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7355" r="23599"/>
          <a:stretch>
            <a:fillRect/>
          </a:stretch>
        </p:blipFill>
        <p:spPr bwMode="auto">
          <a:xfrm rot="5888868">
            <a:off x="1229785" y="393701"/>
            <a:ext cx="1689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2567825" y="3810900"/>
            <a:ext cx="2990400" cy="16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2567825" y="3328433"/>
            <a:ext cx="29904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6633759" y="3810900"/>
            <a:ext cx="2990400" cy="16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6633759" y="3328433"/>
            <a:ext cx="29904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763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2;p6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4" name="Google Shape;153;p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" name="Google Shape;154;p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156;p6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157;p6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158;p6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59;p6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60;p6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61;p6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62;p6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63;p6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64;p6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65;p6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66;p6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67;p6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68;p6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69;p6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70;p6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171;p6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172;p6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73;p6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174;p6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175;p6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76;p6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77;p6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78;p6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79;p6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80;p6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81;p6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182;p6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83;p6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49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5;p7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6" name="Google Shape;186;p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7" name="Google Shape;187;p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189;p7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9" name="Google Shape;190;p7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3" name="Google Shape;191;p7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92;p7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93;p7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94;p7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95;p7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96;p7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97;p7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98;p7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99;p7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00;p7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01;p7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02;p7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03;p7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Google Shape;204;p7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05;p7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06;p7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07;p7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08;p7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09;p7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10;p7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11;p7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12;p7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13;p7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14;p7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15;p7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16;p7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Google Shape;219;p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885">
            <a:off x="1456267" y="4220633"/>
            <a:ext cx="224155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oogle Shape;220;p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30075" r="18085" b="19044"/>
          <a:stretch>
            <a:fillRect/>
          </a:stretch>
        </p:blipFill>
        <p:spPr bwMode="auto">
          <a:xfrm rot="608972">
            <a:off x="8604251" y="996951"/>
            <a:ext cx="3348567" cy="22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oogle Shape;221;p7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20113" r="12965" b="10439"/>
          <a:stretch>
            <a:fillRect/>
          </a:stretch>
        </p:blipFill>
        <p:spPr bwMode="auto">
          <a:xfrm>
            <a:off x="1720851" y="440267"/>
            <a:ext cx="21082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3959167" y="3105567"/>
            <a:ext cx="4695200" cy="200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2"/>
          </p:nvPr>
        </p:nvSpPr>
        <p:spPr>
          <a:xfrm>
            <a:off x="3959167" y="2567567"/>
            <a:ext cx="46952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096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3;p8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4" name="Google Shape;224;p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5" name="Google Shape;226;p8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6" name="Google Shape;227;p8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0" name="Google Shape;228;p8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229;p8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230;p8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231;p8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232;p8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233;p8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34;p8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35;p8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36;p8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37;p8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38;p8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39;p8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40;p8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Google Shape;241;p8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242;p8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243;p8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244;p8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45;p8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46;p8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47;p8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48;p8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49;p8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50;p8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51;p8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2;p8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3;p8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Google Shape;254;p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0016">
            <a:off x="443443" y="284691"/>
            <a:ext cx="2717800" cy="253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oogle Shape;255;p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5965">
            <a:off x="8978900" y="4178301"/>
            <a:ext cx="2413000" cy="232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2605067" y="2170700"/>
            <a:ext cx="7174000" cy="2457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0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7;p9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258;p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259;p9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260;p9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261;p9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262;p9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263;p9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264;p9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265;p9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266;p9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267;p9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268;p9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269;p9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270;p9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71;p9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72;p9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73;p9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274;p9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275;p9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276;p9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277;p9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278;p9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279;p9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280;p9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281;p9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82;p9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283;p9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84;p9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85;p9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86;p9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288;p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290;p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 flipH="1">
            <a:off x="9258301" y="3763434"/>
            <a:ext cx="3052233" cy="284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oogle Shape;291;p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67" y="565151"/>
            <a:ext cx="1659467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3143567" y="2434767"/>
            <a:ext cx="6326400" cy="27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1357167" y="620773"/>
            <a:ext cx="9899200" cy="92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3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>
            <a:spLocks noGrp="1"/>
          </p:cNvSpPr>
          <p:nvPr>
            <p:ph type="title"/>
          </p:nvPr>
        </p:nvSpPr>
        <p:spPr>
          <a:xfrm>
            <a:off x="3279400" y="2555605"/>
            <a:ext cx="5633200" cy="174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791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11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296;p1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297;p11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298;p11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299;p11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300;p11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301;p11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302;p11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303;p11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304;p11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305;p11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306;p11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307;p11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308;p11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309;p11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310;p11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311;p11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312;p11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313;p11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314;p11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315;p11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316;p11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317;p11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318;p11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319;p11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320;p11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321;p11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322;p11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323;p11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324;p11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327;p1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15672" r="8452" b="14078"/>
          <a:stretch>
            <a:fillRect/>
          </a:stretch>
        </p:blipFill>
        <p:spPr bwMode="auto">
          <a:xfrm rot="2854260" flipH="1">
            <a:off x="1700743" y="627593"/>
            <a:ext cx="1610783" cy="150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328;p1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34" y="3170767"/>
            <a:ext cx="3484033" cy="32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oogle Shape;329;p1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255684" y="4292601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" name="Google Shape;325;p11"/>
          <p:cNvSpPr txBox="1">
            <a:spLocks noGrp="1"/>
          </p:cNvSpPr>
          <p:nvPr>
            <p:ph type="title"/>
          </p:nvPr>
        </p:nvSpPr>
        <p:spPr>
          <a:xfrm>
            <a:off x="1699200" y="1763767"/>
            <a:ext cx="9076400" cy="2176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3160600" y="3995200"/>
            <a:ext cx="6153600" cy="5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052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14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32;p13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6" name="Google Shape;333;p1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7" name="Google Shape;33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336;p13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9" name="Google Shape;337;p13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" name="Google Shape;338;p13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339;p13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340;p13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341;p13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342;p13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343;p13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344;p13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345;p13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346;p13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347;p13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348;p13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349;p13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350;p13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351;p13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352;p13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353;p13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354;p13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355;p13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356;p13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357;p13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358;p13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359;p13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360;p13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361;p13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362;p13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363;p13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Google Shape;376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0" t="6831" r="25446" b="11919"/>
          <a:stretch>
            <a:fillRect/>
          </a:stretch>
        </p:blipFill>
        <p:spPr bwMode="auto">
          <a:xfrm>
            <a:off x="10699751" y="4176185"/>
            <a:ext cx="1236133" cy="21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oogle Shape;377;p1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15227" b="12534"/>
          <a:stretch>
            <a:fillRect/>
          </a:stretch>
        </p:blipFill>
        <p:spPr bwMode="auto">
          <a:xfrm>
            <a:off x="9626601" y="770467"/>
            <a:ext cx="1782233" cy="162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Google Shape;378;p1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r="4825" b="30009"/>
          <a:stretch>
            <a:fillRect/>
          </a:stretch>
        </p:blipFill>
        <p:spPr bwMode="auto">
          <a:xfrm>
            <a:off x="960967" y="455085"/>
            <a:ext cx="2254251" cy="114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2"/>
          </p:nvPr>
        </p:nvSpPr>
        <p:spPr>
          <a:xfrm>
            <a:off x="1520267" y="2273433"/>
            <a:ext cx="1744800" cy="1246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3265067" y="2755900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3"/>
          </p:nvPr>
        </p:nvSpPr>
        <p:spPr>
          <a:xfrm>
            <a:off x="3265067" y="2273433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4"/>
          </p:nvPr>
        </p:nvSpPr>
        <p:spPr>
          <a:xfrm>
            <a:off x="1520267" y="4176100"/>
            <a:ext cx="1744800" cy="1246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5"/>
          </p:nvPr>
        </p:nvSpPr>
        <p:spPr>
          <a:xfrm>
            <a:off x="3265067" y="4658567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6"/>
          </p:nvPr>
        </p:nvSpPr>
        <p:spPr>
          <a:xfrm>
            <a:off x="3265067" y="41761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7"/>
          </p:nvPr>
        </p:nvSpPr>
        <p:spPr>
          <a:xfrm>
            <a:off x="6327481" y="2273433"/>
            <a:ext cx="1744800" cy="1246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8"/>
          </p:nvPr>
        </p:nvSpPr>
        <p:spPr>
          <a:xfrm>
            <a:off x="8072267" y="2755900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9"/>
          </p:nvPr>
        </p:nvSpPr>
        <p:spPr>
          <a:xfrm>
            <a:off x="8072267" y="2273433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3"/>
          </p:nvPr>
        </p:nvSpPr>
        <p:spPr>
          <a:xfrm>
            <a:off x="6327481" y="4176100"/>
            <a:ext cx="1744800" cy="1246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4"/>
          </p:nvPr>
        </p:nvSpPr>
        <p:spPr>
          <a:xfrm>
            <a:off x="8072267" y="4658567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5"/>
          </p:nvPr>
        </p:nvSpPr>
        <p:spPr>
          <a:xfrm>
            <a:off x="8072267" y="41761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945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80;p14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8" name="Google Shape;381;p1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9" name="Google Shape;382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oogle Shape;384;p14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1" name="Google Shape;385;p14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5" name="Google Shape;386;p14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387;p14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388;p14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389;p14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390;p14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391;p14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392;p14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393;p14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394;p14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395;p14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396;p14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397;p14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398;p14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Google Shape;399;p14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400;p14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401;p14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402;p14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403;p14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404;p14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405;p14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406;p14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407;p14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408;p14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409;p14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410;p14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411;p14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Google Shape;416;p1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4608">
            <a:off x="927100" y="685800"/>
            <a:ext cx="2618317" cy="24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oogle Shape;417;p1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0000">
            <a:off x="9212793" y="3779309"/>
            <a:ext cx="243628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418;p1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0" r="9926"/>
          <a:stretch>
            <a:fillRect/>
          </a:stretch>
        </p:blipFill>
        <p:spPr bwMode="auto">
          <a:xfrm rot="3600000">
            <a:off x="9188450" y="793751"/>
            <a:ext cx="2029884" cy="18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3" name="Google Shape;383;p14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2658929" y="4871067"/>
            <a:ext cx="2990400" cy="83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subTitle" idx="2"/>
          </p:nvPr>
        </p:nvSpPr>
        <p:spPr>
          <a:xfrm>
            <a:off x="2658929" y="43886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subTitle" idx="3"/>
          </p:nvPr>
        </p:nvSpPr>
        <p:spPr>
          <a:xfrm>
            <a:off x="6724863" y="4871067"/>
            <a:ext cx="2990400" cy="83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subTitle" idx="4"/>
          </p:nvPr>
        </p:nvSpPr>
        <p:spPr>
          <a:xfrm>
            <a:off x="6724863" y="43886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322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0;p15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8" name="Google Shape;421;p1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9" name="Google Shape;422;p1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oogle Shape;424;p15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1" name="Google Shape;425;p15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5" name="Google Shape;426;p15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427;p15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428;p15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29;p15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430;p15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431;p15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432;p15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433;p15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434;p15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435;p15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436;p15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437;p15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438;p15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Google Shape;439;p15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440;p15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441;p15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442;p15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443;p15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444;p15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445;p15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446;p15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447;p15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448;p15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449;p15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450;p15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451;p15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Google Shape;456;p15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t="14619" r="17754" b="3101"/>
          <a:stretch>
            <a:fillRect/>
          </a:stretch>
        </p:blipFill>
        <p:spPr bwMode="auto">
          <a:xfrm>
            <a:off x="1432984" y="5018618"/>
            <a:ext cx="1073149" cy="12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oogle Shape;457;p1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981" flipH="1">
            <a:off x="9448800" y="397934"/>
            <a:ext cx="2192867" cy="20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" name="Google Shape;423;p1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52" name="Google Shape;452;p15"/>
          <p:cNvSpPr txBox="1">
            <a:spLocks noGrp="1"/>
          </p:cNvSpPr>
          <p:nvPr>
            <p:ph type="subTitle" idx="1"/>
          </p:nvPr>
        </p:nvSpPr>
        <p:spPr>
          <a:xfrm>
            <a:off x="2227533" y="2658500"/>
            <a:ext cx="3911200" cy="343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subTitle" idx="2"/>
          </p:nvPr>
        </p:nvSpPr>
        <p:spPr>
          <a:xfrm>
            <a:off x="2227533" y="2176033"/>
            <a:ext cx="2990400" cy="48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54" name="Google Shape;454;p15"/>
          <p:cNvSpPr txBox="1">
            <a:spLocks noGrp="1"/>
          </p:cNvSpPr>
          <p:nvPr>
            <p:ph type="subTitle" idx="3"/>
          </p:nvPr>
        </p:nvSpPr>
        <p:spPr>
          <a:xfrm>
            <a:off x="6444167" y="2658500"/>
            <a:ext cx="3911200" cy="343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4"/>
          </p:nvPr>
        </p:nvSpPr>
        <p:spPr>
          <a:xfrm>
            <a:off x="6444167" y="2176033"/>
            <a:ext cx="2990400" cy="48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216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59;p16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0" name="Google Shape;460;p1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1" name="Google Shape;461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463;p16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3" name="Google Shape;464;p16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7" name="Google Shape;465;p16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66;p16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467;p16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468;p16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469;p16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470;p16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471;p16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472;p16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473;p16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474;p16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475;p16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476;p16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477;p16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Google Shape;478;p16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479;p16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480;p16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481;p16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482;p16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483;p16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484;p16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485;p16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486;p16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487;p16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488;p16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489;p16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490;p16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Google Shape;497;p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872" flipH="1">
            <a:off x="8701617" y="4709585"/>
            <a:ext cx="24638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oogle Shape;498;p1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3168651" y="4612217"/>
            <a:ext cx="2413000" cy="23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oogle Shape;499;p1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434" y="975785"/>
            <a:ext cx="2224617" cy="207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" name="Google Shape;462;p1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1" name="Google Shape;491;p16"/>
          <p:cNvSpPr txBox="1">
            <a:spLocks noGrp="1"/>
          </p:cNvSpPr>
          <p:nvPr>
            <p:ph type="subTitle" idx="1"/>
          </p:nvPr>
        </p:nvSpPr>
        <p:spPr>
          <a:xfrm>
            <a:off x="1679059" y="3748433"/>
            <a:ext cx="2990400" cy="103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2"/>
          </p:nvPr>
        </p:nvSpPr>
        <p:spPr>
          <a:xfrm>
            <a:off x="1679059" y="3265967"/>
            <a:ext cx="29904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3"/>
          </p:nvPr>
        </p:nvSpPr>
        <p:spPr>
          <a:xfrm>
            <a:off x="4796259" y="3748433"/>
            <a:ext cx="2990400" cy="103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4"/>
          </p:nvPr>
        </p:nvSpPr>
        <p:spPr>
          <a:xfrm>
            <a:off x="4796259" y="3265967"/>
            <a:ext cx="29904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5"/>
          </p:nvPr>
        </p:nvSpPr>
        <p:spPr>
          <a:xfrm>
            <a:off x="7913459" y="3748433"/>
            <a:ext cx="2990400" cy="103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6"/>
          </p:nvPr>
        </p:nvSpPr>
        <p:spPr>
          <a:xfrm>
            <a:off x="7913459" y="3265967"/>
            <a:ext cx="2990400" cy="53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84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01;p17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2" name="Google Shape;502;p1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3" name="Google Shape;504;p17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4" name="Google Shape;505;p17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8" name="Google Shape;506;p17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507;p17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508;p17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509;p17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510;p17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511;p17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512;p17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513;p17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514;p17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515;p17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516;p17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517;p17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518;p17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Google Shape;519;p17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520;p17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521;p17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522;p17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523;p17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524;p17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525;p17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526;p17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527;p17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528;p17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529;p17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530;p17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531;p17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2" name="Google Shape;532;p17"/>
          <p:cNvSpPr txBox="1">
            <a:spLocks noGrp="1"/>
          </p:cNvSpPr>
          <p:nvPr>
            <p:ph type="subTitle" idx="1"/>
          </p:nvPr>
        </p:nvSpPr>
        <p:spPr>
          <a:xfrm>
            <a:off x="5709759" y="3080951"/>
            <a:ext cx="253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subTitle" idx="2"/>
          </p:nvPr>
        </p:nvSpPr>
        <p:spPr>
          <a:xfrm>
            <a:off x="5709759" y="2598484"/>
            <a:ext cx="2532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4" name="Google Shape;534;p17"/>
          <p:cNvSpPr txBox="1">
            <a:spLocks noGrp="1"/>
          </p:cNvSpPr>
          <p:nvPr>
            <p:ph type="subTitle" idx="3"/>
          </p:nvPr>
        </p:nvSpPr>
        <p:spPr>
          <a:xfrm>
            <a:off x="8490733" y="3080951"/>
            <a:ext cx="253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4"/>
          </p:nvPr>
        </p:nvSpPr>
        <p:spPr>
          <a:xfrm>
            <a:off x="8490733" y="2598484"/>
            <a:ext cx="2532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5"/>
          </p:nvPr>
        </p:nvSpPr>
        <p:spPr>
          <a:xfrm>
            <a:off x="8490733" y="5281484"/>
            <a:ext cx="253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6"/>
          </p:nvPr>
        </p:nvSpPr>
        <p:spPr>
          <a:xfrm>
            <a:off x="8490733" y="4799017"/>
            <a:ext cx="2532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7"/>
          </p:nvPr>
        </p:nvSpPr>
        <p:spPr>
          <a:xfrm>
            <a:off x="5709759" y="5281484"/>
            <a:ext cx="2532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8"/>
          </p:nvPr>
        </p:nvSpPr>
        <p:spPr>
          <a:xfrm>
            <a:off x="5709759" y="4799017"/>
            <a:ext cx="2532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79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1;p18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2" name="Google Shape;542;p1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3" name="Google Shape;543;p1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oogle Shape;545;p18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5" name="Google Shape;546;p18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9" name="Google Shape;547;p18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548;p18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549;p18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550;p18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551;p18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552;p18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553;p18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554;p18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555;p18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556;p18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557;p18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558;p18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559;p18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Google Shape;560;p18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561;p18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562;p18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563;p18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564;p18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565;p18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566;p18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567;p18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568;p18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569;p18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570;p18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571;p18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572;p18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Google Shape;581;p1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8063" r="10817" b="27209"/>
          <a:stretch>
            <a:fillRect/>
          </a:stretch>
        </p:blipFill>
        <p:spPr bwMode="auto">
          <a:xfrm>
            <a:off x="9370484" y="878418"/>
            <a:ext cx="2023533" cy="12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Google Shape;582;p1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8008" r="10699" b="13333"/>
          <a:stretch>
            <a:fillRect/>
          </a:stretch>
        </p:blipFill>
        <p:spPr bwMode="auto">
          <a:xfrm rot="20712187">
            <a:off x="1615018" y="596900"/>
            <a:ext cx="1661583" cy="1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" name="Google Shape;544;p18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3" name="Google Shape;573;p18"/>
          <p:cNvSpPr txBox="1">
            <a:spLocks noGrp="1"/>
          </p:cNvSpPr>
          <p:nvPr>
            <p:ph type="subTitle" idx="1"/>
          </p:nvPr>
        </p:nvSpPr>
        <p:spPr>
          <a:xfrm>
            <a:off x="1860999" y="2809567"/>
            <a:ext cx="279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8"/>
          <p:cNvSpPr txBox="1">
            <a:spLocks noGrp="1"/>
          </p:cNvSpPr>
          <p:nvPr>
            <p:ph type="subTitle" idx="2"/>
          </p:nvPr>
        </p:nvSpPr>
        <p:spPr>
          <a:xfrm>
            <a:off x="1860999" y="2327100"/>
            <a:ext cx="27920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5" name="Google Shape;575;p18"/>
          <p:cNvSpPr txBox="1">
            <a:spLocks noGrp="1"/>
          </p:cNvSpPr>
          <p:nvPr>
            <p:ph type="subTitle" idx="3"/>
          </p:nvPr>
        </p:nvSpPr>
        <p:spPr>
          <a:xfrm>
            <a:off x="7877235" y="2809567"/>
            <a:ext cx="279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subTitle" idx="4"/>
          </p:nvPr>
        </p:nvSpPr>
        <p:spPr>
          <a:xfrm>
            <a:off x="7877235" y="2327100"/>
            <a:ext cx="27920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5"/>
          </p:nvPr>
        </p:nvSpPr>
        <p:spPr>
          <a:xfrm>
            <a:off x="7877235" y="4814333"/>
            <a:ext cx="279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"/>
          <p:cNvSpPr txBox="1">
            <a:spLocks noGrp="1"/>
          </p:cNvSpPr>
          <p:nvPr>
            <p:ph type="subTitle" idx="6"/>
          </p:nvPr>
        </p:nvSpPr>
        <p:spPr>
          <a:xfrm>
            <a:off x="7877235" y="4331867"/>
            <a:ext cx="27920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9" name="Google Shape;579;p18"/>
          <p:cNvSpPr txBox="1">
            <a:spLocks noGrp="1"/>
          </p:cNvSpPr>
          <p:nvPr>
            <p:ph type="subTitle" idx="7"/>
          </p:nvPr>
        </p:nvSpPr>
        <p:spPr>
          <a:xfrm>
            <a:off x="1860999" y="4814333"/>
            <a:ext cx="279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8"/>
          <p:cNvSpPr txBox="1">
            <a:spLocks noGrp="1"/>
          </p:cNvSpPr>
          <p:nvPr>
            <p:ph type="subTitle" idx="8"/>
          </p:nvPr>
        </p:nvSpPr>
        <p:spPr>
          <a:xfrm>
            <a:off x="1860999" y="4331867"/>
            <a:ext cx="27920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01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56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84;p19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6" name="Google Shape;585;p1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7" name="Google Shape;586;p1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588;p19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9" name="Google Shape;589;p19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" name="Google Shape;590;p19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591;p19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592;p19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593;p19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594;p19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595;p19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596;p19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597;p19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598;p19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599;p19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600;p19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601;p19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602;p19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603;p19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604;p19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605;p19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606;p19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607;p19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608;p19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609;p19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610;p19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611;p19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612;p19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613;p19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614;p19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615;p19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Google Shape;628;p1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8063" r="10817" b="27209"/>
          <a:stretch>
            <a:fillRect/>
          </a:stretch>
        </p:blipFill>
        <p:spPr bwMode="auto">
          <a:xfrm>
            <a:off x="9370484" y="990600"/>
            <a:ext cx="20235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oogle Shape;629;p1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8008" r="10699" b="13333"/>
          <a:stretch>
            <a:fillRect/>
          </a:stretch>
        </p:blipFill>
        <p:spPr bwMode="auto">
          <a:xfrm rot="20712187">
            <a:off x="1615018" y="596900"/>
            <a:ext cx="1661583" cy="1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" name="Google Shape;587;p19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subTitle" idx="1"/>
          </p:nvPr>
        </p:nvSpPr>
        <p:spPr>
          <a:xfrm>
            <a:off x="1841667" y="2871200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2"/>
          </p:nvPr>
        </p:nvSpPr>
        <p:spPr>
          <a:xfrm>
            <a:off x="1841667" y="2388733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3"/>
          </p:nvPr>
        </p:nvSpPr>
        <p:spPr>
          <a:xfrm>
            <a:off x="4958867" y="2871200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4"/>
          </p:nvPr>
        </p:nvSpPr>
        <p:spPr>
          <a:xfrm>
            <a:off x="4958867" y="2388733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5"/>
          </p:nvPr>
        </p:nvSpPr>
        <p:spPr>
          <a:xfrm>
            <a:off x="8076067" y="2871200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6"/>
          </p:nvPr>
        </p:nvSpPr>
        <p:spPr>
          <a:xfrm>
            <a:off x="8076065" y="2388733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7"/>
          </p:nvPr>
        </p:nvSpPr>
        <p:spPr>
          <a:xfrm>
            <a:off x="1841667" y="4689833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subTitle" idx="8"/>
          </p:nvPr>
        </p:nvSpPr>
        <p:spPr>
          <a:xfrm>
            <a:off x="1841665" y="4207367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4" name="Google Shape;624;p19"/>
          <p:cNvSpPr txBox="1">
            <a:spLocks noGrp="1"/>
          </p:cNvSpPr>
          <p:nvPr>
            <p:ph type="subTitle" idx="9"/>
          </p:nvPr>
        </p:nvSpPr>
        <p:spPr>
          <a:xfrm>
            <a:off x="4958867" y="4689833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9"/>
          <p:cNvSpPr txBox="1">
            <a:spLocks noGrp="1"/>
          </p:cNvSpPr>
          <p:nvPr>
            <p:ph type="subTitle" idx="13"/>
          </p:nvPr>
        </p:nvSpPr>
        <p:spPr>
          <a:xfrm>
            <a:off x="4958865" y="4207367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4"/>
          </p:nvPr>
        </p:nvSpPr>
        <p:spPr>
          <a:xfrm>
            <a:off x="8076067" y="4689833"/>
            <a:ext cx="2665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9"/>
          <p:cNvSpPr txBox="1">
            <a:spLocks noGrp="1"/>
          </p:cNvSpPr>
          <p:nvPr>
            <p:ph type="subTitle" idx="15"/>
          </p:nvPr>
        </p:nvSpPr>
        <p:spPr>
          <a:xfrm>
            <a:off x="8076065" y="4207367"/>
            <a:ext cx="26652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03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1;p20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16" name="Google Shape;632;p2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7" name="Google Shape;633;p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oogle Shape;635;p20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9" name="Google Shape;636;p20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" name="Google Shape;637;p20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638;p20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639;p20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640;p20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641;p20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642;p20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643;p20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644;p20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645;p20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646;p20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647;p20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648;p20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649;p20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650;p20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651;p20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652;p20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653;p20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654;p20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655;p20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656;p20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657;p20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658;p20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659;p20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660;p20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661;p20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662;p20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Google Shape;675;p2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30075" r="18085" b="19044"/>
          <a:stretch>
            <a:fillRect/>
          </a:stretch>
        </p:blipFill>
        <p:spPr bwMode="auto">
          <a:xfrm rot="608974">
            <a:off x="9091085" y="1032933"/>
            <a:ext cx="2762249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oogle Shape;676;p2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t="20113" r="12965" b="10439"/>
          <a:stretch>
            <a:fillRect/>
          </a:stretch>
        </p:blipFill>
        <p:spPr bwMode="auto">
          <a:xfrm>
            <a:off x="1860552" y="469900"/>
            <a:ext cx="1756833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" name="Google Shape;634;p20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3" name="Google Shape;663;p20"/>
          <p:cNvSpPr txBox="1">
            <a:spLocks noGrp="1"/>
          </p:cNvSpPr>
          <p:nvPr>
            <p:ph type="subTitle" idx="1"/>
          </p:nvPr>
        </p:nvSpPr>
        <p:spPr>
          <a:xfrm>
            <a:off x="1610500" y="2542067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20"/>
          <p:cNvSpPr txBox="1">
            <a:spLocks noGrp="1"/>
          </p:cNvSpPr>
          <p:nvPr>
            <p:ph type="subTitle" idx="2"/>
          </p:nvPr>
        </p:nvSpPr>
        <p:spPr>
          <a:xfrm>
            <a:off x="1610492" y="20596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5" name="Google Shape;665;p20"/>
          <p:cNvSpPr txBox="1">
            <a:spLocks noGrp="1"/>
          </p:cNvSpPr>
          <p:nvPr>
            <p:ph type="subTitle" idx="3"/>
          </p:nvPr>
        </p:nvSpPr>
        <p:spPr>
          <a:xfrm>
            <a:off x="1610500" y="3893633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20"/>
          <p:cNvSpPr txBox="1">
            <a:spLocks noGrp="1"/>
          </p:cNvSpPr>
          <p:nvPr>
            <p:ph type="subTitle" idx="4"/>
          </p:nvPr>
        </p:nvSpPr>
        <p:spPr>
          <a:xfrm>
            <a:off x="1610492" y="3411167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7" name="Google Shape;667;p20"/>
          <p:cNvSpPr txBox="1">
            <a:spLocks noGrp="1"/>
          </p:cNvSpPr>
          <p:nvPr>
            <p:ph type="subTitle" idx="5"/>
          </p:nvPr>
        </p:nvSpPr>
        <p:spPr>
          <a:xfrm>
            <a:off x="1610500" y="5245200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0"/>
          <p:cNvSpPr txBox="1">
            <a:spLocks noGrp="1"/>
          </p:cNvSpPr>
          <p:nvPr>
            <p:ph type="subTitle" idx="6"/>
          </p:nvPr>
        </p:nvSpPr>
        <p:spPr>
          <a:xfrm>
            <a:off x="1610492" y="4762733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9" name="Google Shape;669;p20"/>
          <p:cNvSpPr txBox="1">
            <a:spLocks noGrp="1"/>
          </p:cNvSpPr>
          <p:nvPr>
            <p:ph type="subTitle" idx="7"/>
          </p:nvPr>
        </p:nvSpPr>
        <p:spPr>
          <a:xfrm>
            <a:off x="7773300" y="2542067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0"/>
          <p:cNvSpPr txBox="1">
            <a:spLocks noGrp="1"/>
          </p:cNvSpPr>
          <p:nvPr>
            <p:ph type="subTitle" idx="8"/>
          </p:nvPr>
        </p:nvSpPr>
        <p:spPr>
          <a:xfrm>
            <a:off x="7773292" y="2059600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1" name="Google Shape;671;p20"/>
          <p:cNvSpPr txBox="1">
            <a:spLocks noGrp="1"/>
          </p:cNvSpPr>
          <p:nvPr>
            <p:ph type="subTitle" idx="9"/>
          </p:nvPr>
        </p:nvSpPr>
        <p:spPr>
          <a:xfrm>
            <a:off x="7773300" y="3893633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 txBox="1">
            <a:spLocks noGrp="1"/>
          </p:cNvSpPr>
          <p:nvPr>
            <p:ph type="subTitle" idx="13"/>
          </p:nvPr>
        </p:nvSpPr>
        <p:spPr>
          <a:xfrm>
            <a:off x="7773292" y="3411167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14"/>
          </p:nvPr>
        </p:nvSpPr>
        <p:spPr>
          <a:xfrm>
            <a:off x="7773300" y="5245200"/>
            <a:ext cx="2990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15"/>
          </p:nvPr>
        </p:nvSpPr>
        <p:spPr>
          <a:xfrm>
            <a:off x="7773292" y="4762733"/>
            <a:ext cx="2990400" cy="5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798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8;p21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679;p2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681;p21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682;p21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683;p21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684;p21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685;p21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686;p21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687;p21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688;p21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689;p21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690;p21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691;p21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692;p21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693;p21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694;p21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695;p21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696;p21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697;p21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698;p21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699;p21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700;p21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701;p21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702;p21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703;p21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704;p21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705;p21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706;p21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707;p21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708;p21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710;p2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00" y="3754967"/>
            <a:ext cx="2906184" cy="280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711;p2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7" y="436033"/>
            <a:ext cx="269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0" name="Google Shape;680;p21"/>
          <p:cNvSpPr txBox="1">
            <a:spLocks noGrp="1"/>
          </p:cNvSpPr>
          <p:nvPr>
            <p:ph type="title"/>
          </p:nvPr>
        </p:nvSpPr>
        <p:spPr>
          <a:xfrm>
            <a:off x="3757200" y="2068217"/>
            <a:ext cx="4677600" cy="1181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09" name="Google Shape;709;p21"/>
          <p:cNvSpPr txBox="1">
            <a:spLocks noGrp="1"/>
          </p:cNvSpPr>
          <p:nvPr>
            <p:ph type="subTitle" idx="1"/>
          </p:nvPr>
        </p:nvSpPr>
        <p:spPr>
          <a:xfrm>
            <a:off x="2904600" y="3925684"/>
            <a:ext cx="6382800" cy="86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266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3;p22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714;p22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716;p22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717;p22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718;p22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719;p22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720;p22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721;p22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722;p22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723;p22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724;p22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725;p22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726;p22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727;p22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728;p22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729;p22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730;p22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731;p22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732;p22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733;p22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734;p22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735;p22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736;p22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737;p22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738;p22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739;p22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740;p22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741;p22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742;p22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743;p22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745;p2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832" r="13080" b="12062"/>
          <a:stretch>
            <a:fillRect/>
          </a:stretch>
        </p:blipFill>
        <p:spPr bwMode="auto">
          <a:xfrm>
            <a:off x="9658351" y="569385"/>
            <a:ext cx="1623483" cy="169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746;p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8008" r="10699" b="13333"/>
          <a:stretch>
            <a:fillRect/>
          </a:stretch>
        </p:blipFill>
        <p:spPr bwMode="auto">
          <a:xfrm rot="20712187">
            <a:off x="1615018" y="611718"/>
            <a:ext cx="1661583" cy="15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" name="Google Shape;715;p22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44" name="Google Shape;744;p22"/>
          <p:cNvSpPr txBox="1">
            <a:spLocks noGrp="1"/>
          </p:cNvSpPr>
          <p:nvPr>
            <p:ph type="subTitle" idx="1"/>
          </p:nvPr>
        </p:nvSpPr>
        <p:spPr>
          <a:xfrm>
            <a:off x="3037500" y="3119033"/>
            <a:ext cx="6508000" cy="169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171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8;p23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749;p2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751;p23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752;p23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753;p23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754;p23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755;p23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756;p23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757;p23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758;p23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759;p23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760;p23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761;p23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762;p23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763;p23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764;p23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765;p23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766;p23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767;p23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768;p23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769;p23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770;p23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771;p23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772;p23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773;p23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774;p23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775;p23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776;p23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777;p23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778;p23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780;p2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18242" r="9846" b="20621"/>
          <a:stretch>
            <a:fillRect/>
          </a:stretch>
        </p:blipFill>
        <p:spPr bwMode="auto">
          <a:xfrm rot="2195310">
            <a:off x="2662767" y="4487334"/>
            <a:ext cx="2808817" cy="185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781;p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r="2400" b="9502"/>
          <a:stretch>
            <a:fillRect/>
          </a:stretch>
        </p:blipFill>
        <p:spPr bwMode="auto">
          <a:xfrm>
            <a:off x="8564034" y="3259667"/>
            <a:ext cx="371475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oogle Shape;782;p2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6" r="9412" b="2786"/>
          <a:stretch>
            <a:fillRect/>
          </a:stretch>
        </p:blipFill>
        <p:spPr bwMode="auto">
          <a:xfrm>
            <a:off x="1206500" y="836085"/>
            <a:ext cx="2032000" cy="17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oogle Shape;783;p2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8180" r="18494" b="9859"/>
          <a:stretch>
            <a:fillRect/>
          </a:stretch>
        </p:blipFill>
        <p:spPr bwMode="auto">
          <a:xfrm>
            <a:off x="8697384" y="836084"/>
            <a:ext cx="2988733" cy="23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" name="Google Shape;750;p23"/>
          <p:cNvSpPr txBox="1">
            <a:spLocks noGrp="1"/>
          </p:cNvSpPr>
          <p:nvPr>
            <p:ph type="title"/>
          </p:nvPr>
        </p:nvSpPr>
        <p:spPr>
          <a:xfrm>
            <a:off x="2769951" y="2237600"/>
            <a:ext cx="6652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1"/>
          </p:nvPr>
        </p:nvSpPr>
        <p:spPr>
          <a:xfrm>
            <a:off x="2769251" y="3001200"/>
            <a:ext cx="6652800" cy="161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550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85;p24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786;p2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788;p24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789;p24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790;p24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791;p24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792;p24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793;p24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794;p24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795;p24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796;p24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797;p24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798;p24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799;p24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800;p24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801;p24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802;p24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803;p24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804;p24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805;p24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806;p24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807;p24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808;p24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809;p24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810;p24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811;p24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812;p24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813;p24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814;p24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815;p24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817;p2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9994">
            <a:off x="1176867" y="4385733"/>
            <a:ext cx="2161117" cy="20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818;p2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5199">
            <a:off x="8856134" y="596900"/>
            <a:ext cx="1934633" cy="18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oogle Shape;819;p2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29054" r="20923" b="15906"/>
          <a:stretch>
            <a:fillRect/>
          </a:stretch>
        </p:blipFill>
        <p:spPr bwMode="auto">
          <a:xfrm rot="11699999">
            <a:off x="2226734" y="645584"/>
            <a:ext cx="1769533" cy="132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" name="Google Shape;787;p24"/>
          <p:cNvSpPr txBox="1">
            <a:spLocks noGrp="1"/>
          </p:cNvSpPr>
          <p:nvPr>
            <p:ph type="title"/>
          </p:nvPr>
        </p:nvSpPr>
        <p:spPr>
          <a:xfrm>
            <a:off x="2363333" y="2105633"/>
            <a:ext cx="3362800" cy="1254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16" name="Google Shape;816;p24"/>
          <p:cNvSpPr txBox="1">
            <a:spLocks noGrp="1"/>
          </p:cNvSpPr>
          <p:nvPr>
            <p:ph type="subTitle" idx="1"/>
          </p:nvPr>
        </p:nvSpPr>
        <p:spPr>
          <a:xfrm>
            <a:off x="2362833" y="3441567"/>
            <a:ext cx="3362800" cy="131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070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21;p25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822;p2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824;p25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825;p25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826;p25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827;p25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828;p25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829;p25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830;p25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831;p25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832;p25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833;p25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834;p25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835;p25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836;p25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837;p25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838;p25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839;p25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840;p25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841;p25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842;p25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843;p25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844;p25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845;p25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846;p25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847;p25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848;p25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849;p25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850;p25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851;p25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853;p2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 b="6123"/>
          <a:stretch>
            <a:fillRect/>
          </a:stretch>
        </p:blipFill>
        <p:spPr bwMode="auto">
          <a:xfrm>
            <a:off x="9245601" y="3604685"/>
            <a:ext cx="3164417" cy="32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854;p2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4801" flipH="1">
            <a:off x="1562101" y="596900"/>
            <a:ext cx="1934633" cy="18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oogle Shape;855;p2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8063" r="10817" b="27209"/>
          <a:stretch>
            <a:fillRect/>
          </a:stretch>
        </p:blipFill>
        <p:spPr bwMode="auto">
          <a:xfrm>
            <a:off x="9370484" y="878418"/>
            <a:ext cx="2023533" cy="12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" name="Google Shape;823;p25"/>
          <p:cNvSpPr txBox="1">
            <a:spLocks noGrp="1"/>
          </p:cNvSpPr>
          <p:nvPr>
            <p:ph type="title"/>
          </p:nvPr>
        </p:nvSpPr>
        <p:spPr>
          <a:xfrm>
            <a:off x="6268800" y="2105633"/>
            <a:ext cx="2977200" cy="126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52" name="Google Shape;852;p25"/>
          <p:cNvSpPr txBox="1">
            <a:spLocks noGrp="1"/>
          </p:cNvSpPr>
          <p:nvPr>
            <p:ph type="subTitle" idx="1"/>
          </p:nvPr>
        </p:nvSpPr>
        <p:spPr>
          <a:xfrm>
            <a:off x="6268784" y="3428984"/>
            <a:ext cx="3362800" cy="131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371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7;p26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6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7" name="Google Shape;859;p26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8" name="Google Shape;860;p26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" name="Google Shape;861;p26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862;p26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863;p26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864;p26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865;p26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866;p26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867;p26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868;p26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869;p26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870;p26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871;p26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872;p26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873;p26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Google Shape;874;p26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875;p26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876;p26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877;p26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878;p26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879;p26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880;p26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881;p26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882;p26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883;p26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884;p26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885;p26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886;p26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Google Shape;887;p2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341800" y="2102767"/>
            <a:ext cx="4949600" cy="403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6291525" y="2102767"/>
            <a:ext cx="4949600" cy="403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421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2;p27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4" name="Google Shape;893;p2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" name="Google Shape;894;p2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44">
            <a:off x="5310718" y="706968"/>
            <a:ext cx="196214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896;p27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897;p27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898;p27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899;p27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900;p27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901;p27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902;p27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903;p27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904;p27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905;p27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906;p27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907;p27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908;p27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909;p27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910;p27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911;p27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912;p27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913;p27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914;p27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915;p27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916;p27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917;p27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918;p27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919;p27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920;p27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921;p27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922;p27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923;p27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5" name="Google Shape;895;p2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883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25;p28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9" name="Google Shape;926;p2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" name="Google Shape;927;p28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11" name="Google Shape;928;p28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5" name="Google Shape;929;p28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930;p28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931;p28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932;p28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933;p28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934;p28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935;p28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936;p28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937;p28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938;p28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939;p28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940;p28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941;p28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Google Shape;942;p28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943;p28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944;p28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945;p28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946;p28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947;p28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948;p28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949;p28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950;p28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951;p28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952;p28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953;p28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954;p28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5" name="Google Shape;955;p28"/>
          <p:cNvSpPr txBox="1">
            <a:spLocks noGrp="1"/>
          </p:cNvSpPr>
          <p:nvPr>
            <p:ph type="title"/>
          </p:nvPr>
        </p:nvSpPr>
        <p:spPr>
          <a:xfrm>
            <a:off x="1507300" y="1012233"/>
            <a:ext cx="5370400" cy="89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6" name="Google Shape;956;p28"/>
          <p:cNvSpPr txBox="1">
            <a:spLocks noGrp="1"/>
          </p:cNvSpPr>
          <p:nvPr>
            <p:ph type="subTitle" idx="1"/>
          </p:nvPr>
        </p:nvSpPr>
        <p:spPr>
          <a:xfrm>
            <a:off x="1507300" y="1909967"/>
            <a:ext cx="5370400" cy="72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8"/>
          <p:cNvSpPr txBox="1">
            <a:spLocks noGrp="1"/>
          </p:cNvSpPr>
          <p:nvPr>
            <p:ph type="title" idx="2"/>
          </p:nvPr>
        </p:nvSpPr>
        <p:spPr>
          <a:xfrm>
            <a:off x="1507300" y="2633167"/>
            <a:ext cx="5370400" cy="89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8" name="Google Shape;958;p28"/>
          <p:cNvSpPr txBox="1">
            <a:spLocks noGrp="1"/>
          </p:cNvSpPr>
          <p:nvPr>
            <p:ph type="subTitle" idx="3"/>
          </p:nvPr>
        </p:nvSpPr>
        <p:spPr>
          <a:xfrm>
            <a:off x="1507300" y="3531167"/>
            <a:ext cx="5370400" cy="72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8"/>
          <p:cNvSpPr txBox="1">
            <a:spLocks noGrp="1"/>
          </p:cNvSpPr>
          <p:nvPr>
            <p:ph type="title" idx="4"/>
          </p:nvPr>
        </p:nvSpPr>
        <p:spPr>
          <a:xfrm>
            <a:off x="1507300" y="4254100"/>
            <a:ext cx="5370400" cy="89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0" name="Google Shape;960;p28"/>
          <p:cNvSpPr txBox="1">
            <a:spLocks noGrp="1"/>
          </p:cNvSpPr>
          <p:nvPr>
            <p:ph type="subTitle" idx="5"/>
          </p:nvPr>
        </p:nvSpPr>
        <p:spPr>
          <a:xfrm>
            <a:off x="1507300" y="5152100"/>
            <a:ext cx="5370400" cy="72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94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4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62;p29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5" name="Google Shape;963;p2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6" name="Google Shape;964;p29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7" name="Google Shape;965;p29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1" name="Google Shape;966;p29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967;p29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968;p29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969;p29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970;p29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971;p29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972;p29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973;p29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974;p29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975;p29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976;p29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977;p29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978;p29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Google Shape;979;p29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980;p29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981;p29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982;p29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983;p29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984;p29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985;p29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986;p29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987;p29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988;p29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989;p29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990;p29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991;p29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Google Shape;994;p2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t="14619" r="17168" b="3101"/>
          <a:stretch>
            <a:fillRect/>
          </a:stretch>
        </p:blipFill>
        <p:spPr bwMode="auto">
          <a:xfrm>
            <a:off x="1646767" y="4152901"/>
            <a:ext cx="1824567" cy="21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995;p2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983" flipH="1">
            <a:off x="8769351" y="336551"/>
            <a:ext cx="2804583" cy="261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2" name="Google Shape;992;p29"/>
          <p:cNvSpPr txBox="1">
            <a:spLocks noGrp="1"/>
          </p:cNvSpPr>
          <p:nvPr>
            <p:ph type="title"/>
          </p:nvPr>
        </p:nvSpPr>
        <p:spPr>
          <a:xfrm>
            <a:off x="3423167" y="3822000"/>
            <a:ext cx="5767200" cy="83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fair Display Regular"/>
              <a:buNone/>
              <a:defRPr sz="2667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993" name="Google Shape;993;p29"/>
          <p:cNvSpPr txBox="1">
            <a:spLocks noGrp="1"/>
          </p:cNvSpPr>
          <p:nvPr>
            <p:ph type="subTitle" idx="1"/>
          </p:nvPr>
        </p:nvSpPr>
        <p:spPr>
          <a:xfrm>
            <a:off x="3035767" y="2204000"/>
            <a:ext cx="6542000" cy="1618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206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97;p30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6" name="Google Shape;998;p3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7" name="Google Shape;1000;p30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8" name="Google Shape;1001;p30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" name="Google Shape;1002;p30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03;p30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04;p30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05;p30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06;p30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07;p30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08;p30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09;p30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10;p30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11;p30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12;p30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13;p30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14;p30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Google Shape;1015;p30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016;p30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1017;p30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1018;p30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019;p30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020;p30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021;p30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022;p30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023;p30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024;p30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1025;p30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1026;p30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1027;p30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Google Shape;1029;p30"/>
          <p:cNvSpPr txBox="1"/>
          <p:nvPr/>
        </p:nvSpPr>
        <p:spPr>
          <a:xfrm>
            <a:off x="3191933" y="5298017"/>
            <a:ext cx="6248400" cy="719667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/>
          <a:lstStyle/>
          <a:p>
            <a:pPr algn="ctr" fontAlgn="base">
              <a:defRPr/>
            </a:pPr>
            <a:r>
              <a:rPr lang="en" sz="1600">
                <a:solidFill>
                  <a:srgbClr val="7F6000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600" b="1">
                <a:solidFill>
                  <a:srgbClr val="08624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Slidesgo</a:t>
            </a:r>
            <a:r>
              <a:rPr lang="en" sz="1600">
                <a:solidFill>
                  <a:srgbClr val="7F6000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600" b="1">
                <a:solidFill>
                  <a:srgbClr val="08624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Flaticon</a:t>
            </a:r>
            <a:r>
              <a:rPr lang="en" sz="1600">
                <a:solidFill>
                  <a:srgbClr val="7F6000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600" b="1">
                <a:solidFill>
                  <a:srgbClr val="08624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Freepik</a:t>
            </a:r>
            <a:r>
              <a:rPr lang="en" sz="1600" b="1">
                <a:solidFill>
                  <a:srgbClr val="08624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b="1">
              <a:solidFill>
                <a:srgbClr val="0862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" name="Google Shape;1031;p30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8180" r="18494" b="9859"/>
          <a:stretch>
            <a:fillRect/>
          </a:stretch>
        </p:blipFill>
        <p:spPr bwMode="auto">
          <a:xfrm>
            <a:off x="8697384" y="3412067"/>
            <a:ext cx="2988733" cy="239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oogle Shape;1032;p3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4616">
            <a:off x="632884" y="696385"/>
            <a:ext cx="3139016" cy="293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9" name="Google Shape;999;p30"/>
          <p:cNvSpPr txBox="1">
            <a:spLocks noGrp="1"/>
          </p:cNvSpPr>
          <p:nvPr>
            <p:ph type="title"/>
          </p:nvPr>
        </p:nvSpPr>
        <p:spPr>
          <a:xfrm>
            <a:off x="3100367" y="840900"/>
            <a:ext cx="6382800" cy="1181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028" name="Google Shape;1028;p30"/>
          <p:cNvSpPr txBox="1">
            <a:spLocks noGrp="1"/>
          </p:cNvSpPr>
          <p:nvPr>
            <p:ph type="subTitle" idx="1"/>
          </p:nvPr>
        </p:nvSpPr>
        <p:spPr>
          <a:xfrm>
            <a:off x="3100167" y="2022500"/>
            <a:ext cx="6382800" cy="179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30"/>
          <p:cNvSpPr txBox="1">
            <a:spLocks noGrp="1"/>
          </p:cNvSpPr>
          <p:nvPr>
            <p:ph type="subTitle" idx="2"/>
          </p:nvPr>
        </p:nvSpPr>
        <p:spPr>
          <a:xfrm>
            <a:off x="3100367" y="3941567"/>
            <a:ext cx="6382800" cy="53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846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4;p31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bg2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3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4" name="Google Shape;1036;p31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5" name="Google Shape;1037;p31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9" name="Google Shape;1038;p31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39;p31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40;p31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41;p31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42;p31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43;p31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44;p31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45;p31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46;p31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47;p31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48;p31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49;p31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50;p31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Google Shape;1051;p31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Google Shape;1052;p31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053;p31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1054;p31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055;p31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1056;p31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1057;p31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058;p31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059;p31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060;p31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061;p31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062;p31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063;p31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458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5;p32"/>
          <p:cNvSpPr>
            <a:spLocks noChangeArrowheads="1"/>
          </p:cNvSpPr>
          <p:nvPr/>
        </p:nvSpPr>
        <p:spPr bwMode="auto">
          <a:xfrm>
            <a:off x="1079501" y="607485"/>
            <a:ext cx="10215033" cy="5643033"/>
          </a:xfrm>
          <a:prstGeom prst="roundRect">
            <a:avLst>
              <a:gd name="adj" fmla="val 5074"/>
            </a:avLst>
          </a:prstGeom>
          <a:solidFill>
            <a:schemeClr val="tx1"/>
          </a:solidFill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86245"/>
              </a:solidFill>
            </a:endParaRPr>
          </a:p>
        </p:txBody>
      </p:sp>
      <p:pic>
        <p:nvPicPr>
          <p:cNvPr id="3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4" name="Google Shape;1067;p32"/>
          <p:cNvGrpSpPr>
            <a:grpSpLocks/>
          </p:cNvGrpSpPr>
          <p:nvPr/>
        </p:nvGrpSpPr>
        <p:grpSpPr bwMode="auto">
          <a:xfrm>
            <a:off x="897467" y="929218"/>
            <a:ext cx="433917" cy="4999567"/>
            <a:chOff x="673581" y="696275"/>
            <a:chExt cx="324325" cy="3751050"/>
          </a:xfrm>
        </p:grpSpPr>
        <p:grpSp>
          <p:nvGrpSpPr>
            <p:cNvPr id="5" name="Google Shape;1068;p32"/>
            <p:cNvGrpSpPr>
              <a:grpSpLocks/>
            </p:cNvGrpSpPr>
            <p:nvPr/>
          </p:nvGrpSpPr>
          <p:grpSpPr bwMode="auto"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9" name="Google Shape;1069;p32"/>
              <p:cNvSpPr>
                <a:spLocks/>
              </p:cNvSpPr>
              <p:nvPr/>
            </p:nvSpPr>
            <p:spPr bwMode="auto">
              <a:xfrm>
                <a:off x="187150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70;p32"/>
              <p:cNvSpPr>
                <a:spLocks/>
              </p:cNvSpPr>
              <p:nvPr/>
            </p:nvSpPr>
            <p:spPr bwMode="auto">
              <a:xfrm>
                <a:off x="21767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71;p32"/>
              <p:cNvSpPr>
                <a:spLocks/>
              </p:cNvSpPr>
              <p:nvPr/>
            </p:nvSpPr>
            <p:spPr bwMode="auto">
              <a:xfrm>
                <a:off x="24827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72;p32"/>
              <p:cNvSpPr>
                <a:spLocks/>
              </p:cNvSpPr>
              <p:nvPr/>
            </p:nvSpPr>
            <p:spPr bwMode="auto">
              <a:xfrm>
                <a:off x="278882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73;p32"/>
              <p:cNvSpPr>
                <a:spLocks/>
              </p:cNvSpPr>
              <p:nvPr/>
            </p:nvSpPr>
            <p:spPr bwMode="auto">
              <a:xfrm>
                <a:off x="309487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74;p32"/>
              <p:cNvSpPr>
                <a:spLocks/>
              </p:cNvSpPr>
              <p:nvPr/>
            </p:nvSpPr>
            <p:spPr bwMode="auto">
              <a:xfrm>
                <a:off x="340010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75;p32"/>
              <p:cNvSpPr>
                <a:spLocks/>
              </p:cNvSpPr>
              <p:nvPr/>
            </p:nvSpPr>
            <p:spPr bwMode="auto">
              <a:xfrm>
                <a:off x="3706150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15625 w 3270"/>
                  <a:gd name="T3" fmla="*/ 25546875 h 3236"/>
                  <a:gd name="T4" fmla="*/ 25546875 w 3270"/>
                  <a:gd name="T5" fmla="*/ 50562500 h 3236"/>
                  <a:gd name="T6" fmla="*/ 51093750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76;p32"/>
              <p:cNvSpPr>
                <a:spLocks/>
              </p:cNvSpPr>
              <p:nvPr/>
            </p:nvSpPr>
            <p:spPr bwMode="auto">
              <a:xfrm>
                <a:off x="4012200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77;p32"/>
              <p:cNvSpPr>
                <a:spLocks/>
              </p:cNvSpPr>
              <p:nvPr/>
            </p:nvSpPr>
            <p:spPr bwMode="auto">
              <a:xfrm>
                <a:off x="4318250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78;p32"/>
              <p:cNvSpPr>
                <a:spLocks/>
              </p:cNvSpPr>
              <p:nvPr/>
            </p:nvSpPr>
            <p:spPr bwMode="auto">
              <a:xfrm>
                <a:off x="462347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79;p32"/>
              <p:cNvSpPr>
                <a:spLocks/>
              </p:cNvSpPr>
              <p:nvPr/>
            </p:nvSpPr>
            <p:spPr bwMode="auto">
              <a:xfrm>
                <a:off x="4929525" y="2227875"/>
                <a:ext cx="81750" cy="80900"/>
              </a:xfrm>
              <a:custGeom>
                <a:avLst/>
                <a:gdLst>
                  <a:gd name="T0" fmla="*/ 25546875 w 3270"/>
                  <a:gd name="T1" fmla="*/ 0 h 3236"/>
                  <a:gd name="T2" fmla="*/ 0 w 3270"/>
                  <a:gd name="T3" fmla="*/ 25546875 h 3236"/>
                  <a:gd name="T4" fmla="*/ 25546875 w 3270"/>
                  <a:gd name="T5" fmla="*/ 50562500 h 3236"/>
                  <a:gd name="T6" fmla="*/ 51078125 w 3270"/>
                  <a:gd name="T7" fmla="*/ 25546875 h 3236"/>
                  <a:gd name="T8" fmla="*/ 25546875 w 3270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80;p32"/>
              <p:cNvSpPr>
                <a:spLocks/>
              </p:cNvSpPr>
              <p:nvPr/>
            </p:nvSpPr>
            <p:spPr bwMode="auto">
              <a:xfrm>
                <a:off x="5235575" y="2227875"/>
                <a:ext cx="80925" cy="80900"/>
              </a:xfrm>
              <a:custGeom>
                <a:avLst/>
                <a:gdLst>
                  <a:gd name="T0" fmla="*/ 25546875 w 3237"/>
                  <a:gd name="T1" fmla="*/ 0 h 3236"/>
                  <a:gd name="T2" fmla="*/ 15625 w 3237"/>
                  <a:gd name="T3" fmla="*/ 25546875 h 3236"/>
                  <a:gd name="T4" fmla="*/ 25546875 w 3237"/>
                  <a:gd name="T5" fmla="*/ 50562500 h 3236"/>
                  <a:gd name="T6" fmla="*/ 50562500 w 3237"/>
                  <a:gd name="T7" fmla="*/ 25546875 h 3236"/>
                  <a:gd name="T8" fmla="*/ 25546875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81;p32"/>
              <p:cNvSpPr>
                <a:spLocks/>
              </p:cNvSpPr>
              <p:nvPr/>
            </p:nvSpPr>
            <p:spPr bwMode="auto">
              <a:xfrm>
                <a:off x="5541625" y="2227875"/>
                <a:ext cx="80925" cy="80900"/>
              </a:xfrm>
              <a:custGeom>
                <a:avLst/>
                <a:gdLst>
                  <a:gd name="T0" fmla="*/ 25031250 w 3237"/>
                  <a:gd name="T1" fmla="*/ 0 h 3236"/>
                  <a:gd name="T2" fmla="*/ 15625 w 3237"/>
                  <a:gd name="T3" fmla="*/ 25546875 h 3236"/>
                  <a:gd name="T4" fmla="*/ 25031250 w 3237"/>
                  <a:gd name="T5" fmla="*/ 50562500 h 3236"/>
                  <a:gd name="T6" fmla="*/ 50562500 w 3237"/>
                  <a:gd name="T7" fmla="*/ 25546875 h 3236"/>
                  <a:gd name="T8" fmla="*/ 25031250 w 3237"/>
                  <a:gd name="T9" fmla="*/ 0 h 3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86245"/>
                  </a:solidFill>
                  <a:latin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Google Shape;1082;p32"/>
            <p:cNvSpPr>
              <a:spLocks/>
            </p:cNvSpPr>
            <p:nvPr/>
          </p:nvSpPr>
          <p:spPr bwMode="auto">
            <a:xfrm rot="-5400000">
              <a:off x="797006" y="4262150"/>
              <a:ext cx="42550" cy="289400"/>
            </a:xfrm>
            <a:custGeom>
              <a:avLst/>
              <a:gdLst>
                <a:gd name="T0" fmla="*/ 13031250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031250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031250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Google Shape;1083;p32"/>
            <p:cNvSpPr>
              <a:spLocks/>
            </p:cNvSpPr>
            <p:nvPr/>
          </p:nvSpPr>
          <p:spPr bwMode="auto">
            <a:xfrm rot="-5400000">
              <a:off x="796581" y="39565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084;p32"/>
            <p:cNvSpPr>
              <a:spLocks/>
            </p:cNvSpPr>
            <p:nvPr/>
          </p:nvSpPr>
          <p:spPr bwMode="auto">
            <a:xfrm rot="-5400000">
              <a:off x="796581" y="36504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Google Shape;1085;p32"/>
            <p:cNvSpPr>
              <a:spLocks/>
            </p:cNvSpPr>
            <p:nvPr/>
          </p:nvSpPr>
          <p:spPr bwMode="auto">
            <a:xfrm rot="-5400000">
              <a:off x="796581" y="33444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25000 w 1736"/>
                <a:gd name="T9" fmla="*/ 167312500 h 11576"/>
                <a:gd name="T10" fmla="*/ 27125000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Google Shape;1086;p32"/>
            <p:cNvSpPr>
              <a:spLocks/>
            </p:cNvSpPr>
            <p:nvPr/>
          </p:nvSpPr>
          <p:spPr bwMode="auto">
            <a:xfrm rot="-5400000">
              <a:off x="797006" y="3038775"/>
              <a:ext cx="42550" cy="289400"/>
            </a:xfrm>
            <a:custGeom>
              <a:avLst/>
              <a:gdLst>
                <a:gd name="T0" fmla="*/ 13546875 w 1702"/>
                <a:gd name="T1" fmla="*/ 15625 h 11576"/>
                <a:gd name="T2" fmla="*/ 0 w 1702"/>
                <a:gd name="T3" fmla="*/ 13562500 h 11576"/>
                <a:gd name="T4" fmla="*/ 0 w 1702"/>
                <a:gd name="T5" fmla="*/ 167312500 h 11576"/>
                <a:gd name="T6" fmla="*/ 13546875 w 1702"/>
                <a:gd name="T7" fmla="*/ 180875000 h 11576"/>
                <a:gd name="T8" fmla="*/ 26578125 w 1702"/>
                <a:gd name="T9" fmla="*/ 167312500 h 11576"/>
                <a:gd name="T10" fmla="*/ 26578125 w 1702"/>
                <a:gd name="T11" fmla="*/ 13562500 h 11576"/>
                <a:gd name="T12" fmla="*/ 13546875 w 1702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oogle Shape;1087;p32"/>
            <p:cNvSpPr>
              <a:spLocks/>
            </p:cNvSpPr>
            <p:nvPr/>
          </p:nvSpPr>
          <p:spPr bwMode="auto">
            <a:xfrm rot="-5400000">
              <a:off x="796581" y="27331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oogle Shape;1088;p32"/>
            <p:cNvSpPr>
              <a:spLocks/>
            </p:cNvSpPr>
            <p:nvPr/>
          </p:nvSpPr>
          <p:spPr bwMode="auto">
            <a:xfrm rot="-5400000">
              <a:off x="796581" y="242710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089;p32"/>
            <p:cNvSpPr>
              <a:spLocks/>
            </p:cNvSpPr>
            <p:nvPr/>
          </p:nvSpPr>
          <p:spPr bwMode="auto">
            <a:xfrm rot="-5400000">
              <a:off x="796581" y="2121050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090;p32"/>
            <p:cNvSpPr>
              <a:spLocks/>
            </p:cNvSpPr>
            <p:nvPr/>
          </p:nvSpPr>
          <p:spPr bwMode="auto">
            <a:xfrm rot="-5400000">
              <a:off x="796994" y="1815413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091;p32"/>
            <p:cNvSpPr>
              <a:spLocks/>
            </p:cNvSpPr>
            <p:nvPr/>
          </p:nvSpPr>
          <p:spPr bwMode="auto">
            <a:xfrm rot="-5400000">
              <a:off x="796581" y="15097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1092;p32"/>
            <p:cNvSpPr>
              <a:spLocks/>
            </p:cNvSpPr>
            <p:nvPr/>
          </p:nvSpPr>
          <p:spPr bwMode="auto">
            <a:xfrm rot="-5400000">
              <a:off x="796581" y="120372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093;p32"/>
            <p:cNvSpPr>
              <a:spLocks/>
            </p:cNvSpPr>
            <p:nvPr/>
          </p:nvSpPr>
          <p:spPr bwMode="auto">
            <a:xfrm rot="-5400000">
              <a:off x="796581" y="897675"/>
              <a:ext cx="43400" cy="289400"/>
            </a:xfrm>
            <a:custGeom>
              <a:avLst/>
              <a:gdLst>
                <a:gd name="T0" fmla="*/ 13562500 w 1736"/>
                <a:gd name="T1" fmla="*/ 15625 h 11576"/>
                <a:gd name="T2" fmla="*/ 15625 w 1736"/>
                <a:gd name="T3" fmla="*/ 13562500 h 11576"/>
                <a:gd name="T4" fmla="*/ 15625 w 1736"/>
                <a:gd name="T5" fmla="*/ 167312500 h 11576"/>
                <a:gd name="T6" fmla="*/ 13562500 w 1736"/>
                <a:gd name="T7" fmla="*/ 180875000 h 11576"/>
                <a:gd name="T8" fmla="*/ 27109375 w 1736"/>
                <a:gd name="T9" fmla="*/ 167312500 h 11576"/>
                <a:gd name="T10" fmla="*/ 27109375 w 1736"/>
                <a:gd name="T11" fmla="*/ 13562500 h 11576"/>
                <a:gd name="T12" fmla="*/ 13562500 w 1736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094;p32"/>
            <p:cNvSpPr>
              <a:spLocks/>
            </p:cNvSpPr>
            <p:nvPr/>
          </p:nvSpPr>
          <p:spPr bwMode="auto">
            <a:xfrm rot="-5400000">
              <a:off x="796994" y="592038"/>
              <a:ext cx="42575" cy="289400"/>
            </a:xfrm>
            <a:custGeom>
              <a:avLst/>
              <a:gdLst>
                <a:gd name="T0" fmla="*/ 13562500 w 1703"/>
                <a:gd name="T1" fmla="*/ 15625 h 11576"/>
                <a:gd name="T2" fmla="*/ 15625 w 1703"/>
                <a:gd name="T3" fmla="*/ 13562500 h 11576"/>
                <a:gd name="T4" fmla="*/ 15625 w 1703"/>
                <a:gd name="T5" fmla="*/ 167312500 h 11576"/>
                <a:gd name="T6" fmla="*/ 13562500 w 1703"/>
                <a:gd name="T7" fmla="*/ 180875000 h 11576"/>
                <a:gd name="T8" fmla="*/ 26593750 w 1703"/>
                <a:gd name="T9" fmla="*/ 167312500 h 11576"/>
                <a:gd name="T10" fmla="*/ 26593750 w 1703"/>
                <a:gd name="T11" fmla="*/ 13562500 h 11576"/>
                <a:gd name="T12" fmla="*/ 13562500 w 1703"/>
                <a:gd name="T13" fmla="*/ 15625 h 11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86245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75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3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0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62471-4304-450F-8FB3-0E5186C797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A0181-1D9A-4C79-91E4-37EECA61C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6;p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41967" y="637118"/>
            <a:ext cx="9899651" cy="76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3075" name="Google Shape;7;p1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50385" y="1536700"/>
            <a:ext cx="10291233" cy="4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17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867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3232149" cy="3625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49" y="2021096"/>
            <a:ext cx="3213100" cy="292387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ĐỀ 1.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“Sang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Thỉnh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900" y="-297"/>
            <a:ext cx="778562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621907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4634" y="239898"/>
            <a:ext cx="747423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76" y="1918206"/>
            <a:ext cx="2542931" cy="304698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26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" y="3131223"/>
            <a:ext cx="12165759" cy="3739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098" y="3594513"/>
            <a:ext cx="119859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--&gt;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sông“dềnh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lo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" y="-2907"/>
            <a:ext cx="1206702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085" y="12403"/>
            <a:ext cx="8585915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3348507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7904" y="86320"/>
            <a:ext cx="82424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==&gt;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ả.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“Thu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432" y="1504664"/>
            <a:ext cx="3530607" cy="37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1949" y="440878"/>
            <a:ext cx="72344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nhuốm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840" y="1612216"/>
            <a:ext cx="4573770" cy="3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3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6353" y="586687"/>
            <a:ext cx="7195093" cy="571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==&gt;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ròi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296" y="1661014"/>
            <a:ext cx="4572396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1270" y="376912"/>
            <a:ext cx="71127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--&gt;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tòi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Qua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2650" y="1023784"/>
            <a:ext cx="5200339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83" y="12403"/>
            <a:ext cx="925561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18193"/>
            <a:ext cx="2318776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74" y="2901588"/>
            <a:ext cx="2178802" cy="61324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0726" y="676517"/>
            <a:ext cx="87279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chuốt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1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3639"/>
            <a:ext cx="4318831" cy="47804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89" y="606468"/>
            <a:ext cx="3985148" cy="425347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nghĩa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867" y="-297"/>
            <a:ext cx="781866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3306007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607" y="2024010"/>
            <a:ext cx="3200400" cy="255454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ĐỀ 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“Sang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Thỉnh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360" y="12403"/>
            <a:ext cx="8064640" cy="69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112135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6934" y="2283402"/>
            <a:ext cx="2129069" cy="23575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9887" y="380661"/>
            <a:ext cx="7420344" cy="627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 smtClean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dirty="0" err="1" smtClean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ngác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 THƠ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112135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6934" y="2283402"/>
            <a:ext cx="2129069" cy="23575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9887" y="380661"/>
            <a:ext cx="7420344" cy="627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TRÍCH 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18193"/>
            <a:ext cx="2485624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56" y="2515221"/>
            <a:ext cx="2423768" cy="122495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GB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GB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GB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GB" sz="3200" b="1" dirty="0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6068" y="1042344"/>
            <a:ext cx="7215165" cy="457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1977 - 2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rẫy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11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69" y="12403"/>
            <a:ext cx="9551831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253803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53" y="2146975"/>
            <a:ext cx="2231450" cy="23575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3554" y="379323"/>
            <a:ext cx="89250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rệt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,”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se”,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ngõ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621907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4634" y="239898"/>
            <a:ext cx="747423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976" y="1918206"/>
            <a:ext cx="2542931" cy="304698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86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" y="3131223"/>
            <a:ext cx="12165759" cy="3739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098" y="3594513"/>
            <a:ext cx="119859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--&gt; Hai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sông“dềnh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lo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" y="-2907"/>
            <a:ext cx="1206702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085" y="12403"/>
            <a:ext cx="8585915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3348507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7904" y="86320"/>
            <a:ext cx="82424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==&gt; Ý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ả.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/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“Thu </a:t>
            </a:r>
            <a:r>
              <a:rPr lang="en-US" sz="28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”)</a:t>
            </a:r>
            <a:endParaRPr lang="en-US" sz="28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432" y="1504664"/>
            <a:ext cx="3530607" cy="37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1949" y="440878"/>
            <a:ext cx="72344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nhuốm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840" y="1612216"/>
            <a:ext cx="4573770" cy="36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6353" y="586687"/>
            <a:ext cx="7195093" cy="571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==&gt;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hề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rạch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ròi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296" y="1661014"/>
            <a:ext cx="4572396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2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1270" y="376912"/>
            <a:ext cx="71127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--&gt;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tòi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 Qua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3200" dirty="0">
                <a:solidFill>
                  <a:srgbClr val="08624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8624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2650" y="1023784"/>
            <a:ext cx="5200339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70" y="12403"/>
            <a:ext cx="8882130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68605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95" y="2193250"/>
            <a:ext cx="2646156" cy="23575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8002" y="707439"/>
            <a:ext cx="843798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0034" y="214140"/>
            <a:ext cx="7528834" cy="6494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63" y="664781"/>
            <a:ext cx="4306981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18193"/>
            <a:ext cx="2485624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856" y="2515221"/>
            <a:ext cx="2423768" cy="122495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6068" y="1042344"/>
            <a:ext cx="7215165" cy="457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1977 - 2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rẫy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3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058" y="69555"/>
            <a:ext cx="745581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63" y="664781"/>
            <a:ext cx="4306981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058" y="248190"/>
            <a:ext cx="74300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đứngtuổi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63" y="664781"/>
            <a:ext cx="4306981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058" y="69555"/>
            <a:ext cx="745581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bớt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63" y="664781"/>
            <a:ext cx="4306981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9789" y="430295"/>
            <a:ext cx="74616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lay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18194"/>
            <a:ext cx="4276327" cy="36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141" y="12403"/>
            <a:ext cx="9229859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49850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74" y="2811435"/>
            <a:ext cx="2178802" cy="61324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0478" y="723556"/>
            <a:ext cx="873143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92429"/>
            <a:ext cx="3594096" cy="4651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842" y="667694"/>
            <a:ext cx="3367618" cy="38348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pl-P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nghĩa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346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820473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368570"/>
            <a:ext cx="2663731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se,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81818" y="368740"/>
            <a:ext cx="76114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“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Sang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se”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18193"/>
            <a:ext cx="3372624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6125" y="163880"/>
            <a:ext cx="7459864" cy="6494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033" y="2440761"/>
            <a:ext cx="3405657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602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48" y="0"/>
            <a:ext cx="5988051" cy="6870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03"/>
            <a:ext cx="6038850" cy="52316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3282" y="219754"/>
            <a:ext cx="6096000" cy="50077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3749" y="194529"/>
            <a:ext cx="5712888" cy="6494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đẫm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4" y="12403"/>
            <a:ext cx="7840136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4318831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2205" y="160920"/>
            <a:ext cx="759817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--&gt;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033" y="1661015"/>
            <a:ext cx="4273279" cy="35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23" y="12403"/>
            <a:ext cx="9706378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18193"/>
            <a:ext cx="2305318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1322" y="368740"/>
            <a:ext cx="94570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dè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Sao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Thu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577" y="1613270"/>
            <a:ext cx="2838900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oogle Shape;1151;p39"/>
          <p:cNvGrpSpPr>
            <a:grpSpLocks/>
          </p:cNvGrpSpPr>
          <p:nvPr/>
        </p:nvGrpSpPr>
        <p:grpSpPr bwMode="auto">
          <a:xfrm>
            <a:off x="4406900" y="905934"/>
            <a:ext cx="6064251" cy="5046133"/>
            <a:chOff x="3304703" y="680023"/>
            <a:chExt cx="4548353" cy="3783458"/>
          </a:xfrm>
        </p:grpSpPr>
        <p:sp>
          <p:nvSpPr>
            <p:cNvPr id="1152" name="Google Shape;1152;p39"/>
            <p:cNvSpPr/>
            <p:nvPr/>
          </p:nvSpPr>
          <p:spPr>
            <a:xfrm>
              <a:off x="7802254" y="849835"/>
              <a:ext cx="50802" cy="3447010"/>
            </a:xfrm>
            <a:custGeom>
              <a:avLst/>
              <a:gdLst/>
              <a:ahLst/>
              <a:cxnLst/>
              <a:rect l="l" t="t" r="r" b="b"/>
              <a:pathLst>
                <a:path w="1001" h="68716" extrusionOk="0">
                  <a:moveTo>
                    <a:pt x="334" y="0"/>
                  </a:moveTo>
                  <a:cubicBezTo>
                    <a:pt x="234" y="600"/>
                    <a:pt x="200" y="1168"/>
                    <a:pt x="234" y="1768"/>
                  </a:cubicBezTo>
                  <a:cubicBezTo>
                    <a:pt x="334" y="3836"/>
                    <a:pt x="534" y="5904"/>
                    <a:pt x="567" y="8006"/>
                  </a:cubicBezTo>
                  <a:cubicBezTo>
                    <a:pt x="634" y="10441"/>
                    <a:pt x="567" y="12909"/>
                    <a:pt x="534" y="15378"/>
                  </a:cubicBezTo>
                  <a:cubicBezTo>
                    <a:pt x="434" y="21082"/>
                    <a:pt x="300" y="26752"/>
                    <a:pt x="234" y="32457"/>
                  </a:cubicBezTo>
                  <a:cubicBezTo>
                    <a:pt x="200" y="36293"/>
                    <a:pt x="234" y="40162"/>
                    <a:pt x="200" y="43998"/>
                  </a:cubicBezTo>
                  <a:cubicBezTo>
                    <a:pt x="167" y="49068"/>
                    <a:pt x="67" y="54139"/>
                    <a:pt x="33" y="59209"/>
                  </a:cubicBezTo>
                  <a:cubicBezTo>
                    <a:pt x="0" y="61177"/>
                    <a:pt x="0" y="63145"/>
                    <a:pt x="33" y="65113"/>
                  </a:cubicBezTo>
                  <a:cubicBezTo>
                    <a:pt x="33" y="66081"/>
                    <a:pt x="67" y="67048"/>
                    <a:pt x="100" y="68049"/>
                  </a:cubicBezTo>
                  <a:cubicBezTo>
                    <a:pt x="100" y="68282"/>
                    <a:pt x="267" y="68516"/>
                    <a:pt x="334" y="68716"/>
                  </a:cubicBezTo>
                  <a:lnTo>
                    <a:pt x="534" y="68716"/>
                  </a:lnTo>
                  <a:cubicBezTo>
                    <a:pt x="567" y="68416"/>
                    <a:pt x="667" y="68115"/>
                    <a:pt x="634" y="67849"/>
                  </a:cubicBezTo>
                  <a:cubicBezTo>
                    <a:pt x="600" y="65847"/>
                    <a:pt x="500" y="63846"/>
                    <a:pt x="500" y="61844"/>
                  </a:cubicBezTo>
                  <a:cubicBezTo>
                    <a:pt x="534" y="57808"/>
                    <a:pt x="634" y="53772"/>
                    <a:pt x="667" y="49736"/>
                  </a:cubicBezTo>
                  <a:cubicBezTo>
                    <a:pt x="701" y="45633"/>
                    <a:pt x="667" y="41496"/>
                    <a:pt x="701" y="37393"/>
                  </a:cubicBezTo>
                  <a:cubicBezTo>
                    <a:pt x="767" y="33157"/>
                    <a:pt x="901" y="28887"/>
                    <a:pt x="934" y="24651"/>
                  </a:cubicBezTo>
                  <a:cubicBezTo>
                    <a:pt x="1001" y="20815"/>
                    <a:pt x="1001" y="16979"/>
                    <a:pt x="1001" y="13143"/>
                  </a:cubicBezTo>
                  <a:cubicBezTo>
                    <a:pt x="1001" y="10708"/>
                    <a:pt x="967" y="8273"/>
                    <a:pt x="901" y="5838"/>
                  </a:cubicBezTo>
                  <a:cubicBezTo>
                    <a:pt x="834" y="4203"/>
                    <a:pt x="600" y="2569"/>
                    <a:pt x="434" y="934"/>
                  </a:cubicBezTo>
                  <a:cubicBezTo>
                    <a:pt x="400" y="600"/>
                    <a:pt x="367" y="30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3304703" y="826029"/>
              <a:ext cx="57152" cy="3510490"/>
            </a:xfrm>
            <a:custGeom>
              <a:avLst/>
              <a:gdLst/>
              <a:ahLst/>
              <a:cxnLst/>
              <a:rect l="l" t="t" r="r" b="b"/>
              <a:pathLst>
                <a:path w="1135" h="69984" extrusionOk="0">
                  <a:moveTo>
                    <a:pt x="567" y="0"/>
                  </a:moveTo>
                  <a:lnTo>
                    <a:pt x="567" y="267"/>
                  </a:lnTo>
                  <a:cubicBezTo>
                    <a:pt x="601" y="2135"/>
                    <a:pt x="500" y="4570"/>
                    <a:pt x="500" y="6438"/>
                  </a:cubicBezTo>
                  <a:cubicBezTo>
                    <a:pt x="434" y="11708"/>
                    <a:pt x="0" y="16945"/>
                    <a:pt x="100" y="22183"/>
                  </a:cubicBezTo>
                  <a:cubicBezTo>
                    <a:pt x="234" y="29354"/>
                    <a:pt x="67" y="36526"/>
                    <a:pt x="134" y="43698"/>
                  </a:cubicBezTo>
                  <a:cubicBezTo>
                    <a:pt x="134" y="48568"/>
                    <a:pt x="300" y="53472"/>
                    <a:pt x="400" y="58342"/>
                  </a:cubicBezTo>
                  <a:cubicBezTo>
                    <a:pt x="467" y="62111"/>
                    <a:pt x="567" y="65847"/>
                    <a:pt x="634" y="69583"/>
                  </a:cubicBezTo>
                  <a:cubicBezTo>
                    <a:pt x="667" y="69717"/>
                    <a:pt x="834" y="69850"/>
                    <a:pt x="901" y="69983"/>
                  </a:cubicBezTo>
                  <a:cubicBezTo>
                    <a:pt x="1001" y="69850"/>
                    <a:pt x="1134" y="69717"/>
                    <a:pt x="1134" y="69583"/>
                  </a:cubicBezTo>
                  <a:cubicBezTo>
                    <a:pt x="1134" y="67849"/>
                    <a:pt x="1101" y="66081"/>
                    <a:pt x="1068" y="64313"/>
                  </a:cubicBezTo>
                  <a:cubicBezTo>
                    <a:pt x="1034" y="62278"/>
                    <a:pt x="967" y="60276"/>
                    <a:pt x="934" y="58242"/>
                  </a:cubicBezTo>
                  <a:cubicBezTo>
                    <a:pt x="834" y="53305"/>
                    <a:pt x="734" y="48368"/>
                    <a:pt x="667" y="43398"/>
                  </a:cubicBezTo>
                  <a:cubicBezTo>
                    <a:pt x="634" y="40562"/>
                    <a:pt x="634" y="37727"/>
                    <a:pt x="634" y="34892"/>
                  </a:cubicBezTo>
                  <a:cubicBezTo>
                    <a:pt x="634" y="30622"/>
                    <a:pt x="634" y="26352"/>
                    <a:pt x="634" y="22082"/>
                  </a:cubicBezTo>
                  <a:cubicBezTo>
                    <a:pt x="634" y="19147"/>
                    <a:pt x="634" y="16212"/>
                    <a:pt x="701" y="13243"/>
                  </a:cubicBezTo>
                  <a:cubicBezTo>
                    <a:pt x="767" y="9840"/>
                    <a:pt x="1101" y="6471"/>
                    <a:pt x="867" y="3069"/>
                  </a:cubicBezTo>
                  <a:cubicBezTo>
                    <a:pt x="801" y="2235"/>
                    <a:pt x="767" y="834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28517" y="692719"/>
              <a:ext cx="914433" cy="265033"/>
            </a:xfrm>
            <a:custGeom>
              <a:avLst/>
              <a:gdLst/>
              <a:ahLst/>
              <a:cxnLst/>
              <a:rect l="l" t="t" r="r" b="b"/>
              <a:pathLst>
                <a:path w="18247" h="5256" extrusionOk="0">
                  <a:moveTo>
                    <a:pt x="13410" y="368"/>
                  </a:moveTo>
                  <a:lnTo>
                    <a:pt x="13410" y="368"/>
                  </a:lnTo>
                  <a:cubicBezTo>
                    <a:pt x="13009" y="1102"/>
                    <a:pt x="12376" y="1469"/>
                    <a:pt x="11742" y="1869"/>
                  </a:cubicBezTo>
                  <a:cubicBezTo>
                    <a:pt x="11875" y="1202"/>
                    <a:pt x="12743" y="401"/>
                    <a:pt x="13410" y="368"/>
                  </a:cubicBezTo>
                  <a:close/>
                  <a:moveTo>
                    <a:pt x="17592" y="563"/>
                  </a:moveTo>
                  <a:cubicBezTo>
                    <a:pt x="17610" y="563"/>
                    <a:pt x="17628" y="564"/>
                    <a:pt x="17646" y="568"/>
                  </a:cubicBezTo>
                  <a:cubicBezTo>
                    <a:pt x="17779" y="601"/>
                    <a:pt x="17813" y="735"/>
                    <a:pt x="17779" y="868"/>
                  </a:cubicBezTo>
                  <a:cubicBezTo>
                    <a:pt x="17746" y="1035"/>
                    <a:pt x="17613" y="1168"/>
                    <a:pt x="17479" y="1268"/>
                  </a:cubicBezTo>
                  <a:cubicBezTo>
                    <a:pt x="17346" y="1335"/>
                    <a:pt x="17212" y="1435"/>
                    <a:pt x="17079" y="1502"/>
                  </a:cubicBezTo>
                  <a:cubicBezTo>
                    <a:pt x="16728" y="1598"/>
                    <a:pt x="16407" y="1938"/>
                    <a:pt x="16001" y="1938"/>
                  </a:cubicBezTo>
                  <a:cubicBezTo>
                    <a:pt x="15982" y="1938"/>
                    <a:pt x="15964" y="1937"/>
                    <a:pt x="15945" y="1936"/>
                  </a:cubicBezTo>
                  <a:cubicBezTo>
                    <a:pt x="15978" y="1902"/>
                    <a:pt x="16012" y="1902"/>
                    <a:pt x="16012" y="1869"/>
                  </a:cubicBezTo>
                  <a:cubicBezTo>
                    <a:pt x="16045" y="1802"/>
                    <a:pt x="16078" y="1769"/>
                    <a:pt x="16112" y="1735"/>
                  </a:cubicBezTo>
                  <a:cubicBezTo>
                    <a:pt x="16312" y="1502"/>
                    <a:pt x="16545" y="1302"/>
                    <a:pt x="16745" y="1068"/>
                  </a:cubicBezTo>
                  <a:lnTo>
                    <a:pt x="16712" y="1068"/>
                  </a:lnTo>
                  <a:cubicBezTo>
                    <a:pt x="16845" y="935"/>
                    <a:pt x="17012" y="835"/>
                    <a:pt x="17179" y="735"/>
                  </a:cubicBezTo>
                  <a:cubicBezTo>
                    <a:pt x="17298" y="675"/>
                    <a:pt x="17444" y="563"/>
                    <a:pt x="17592" y="563"/>
                  </a:cubicBezTo>
                  <a:close/>
                  <a:moveTo>
                    <a:pt x="16012" y="2636"/>
                  </a:moveTo>
                  <a:lnTo>
                    <a:pt x="16012" y="2636"/>
                  </a:lnTo>
                  <a:cubicBezTo>
                    <a:pt x="16812" y="2903"/>
                    <a:pt x="17279" y="3503"/>
                    <a:pt x="17379" y="4237"/>
                  </a:cubicBezTo>
                  <a:cubicBezTo>
                    <a:pt x="16745" y="3970"/>
                    <a:pt x="16212" y="3370"/>
                    <a:pt x="16012" y="2636"/>
                  </a:cubicBezTo>
                  <a:close/>
                  <a:moveTo>
                    <a:pt x="11675" y="2569"/>
                  </a:moveTo>
                  <a:lnTo>
                    <a:pt x="11675" y="2569"/>
                  </a:lnTo>
                  <a:cubicBezTo>
                    <a:pt x="12542" y="2769"/>
                    <a:pt x="13176" y="3603"/>
                    <a:pt x="13176" y="4604"/>
                  </a:cubicBezTo>
                  <a:cubicBezTo>
                    <a:pt x="12642" y="3904"/>
                    <a:pt x="12175" y="3270"/>
                    <a:pt x="11675" y="2569"/>
                  </a:cubicBezTo>
                  <a:close/>
                  <a:moveTo>
                    <a:pt x="12843" y="1"/>
                  </a:moveTo>
                  <a:cubicBezTo>
                    <a:pt x="12743" y="1"/>
                    <a:pt x="12676" y="68"/>
                    <a:pt x="12609" y="101"/>
                  </a:cubicBezTo>
                  <a:cubicBezTo>
                    <a:pt x="11942" y="635"/>
                    <a:pt x="11375" y="1235"/>
                    <a:pt x="11175" y="2102"/>
                  </a:cubicBezTo>
                  <a:lnTo>
                    <a:pt x="11108" y="2102"/>
                  </a:lnTo>
                  <a:cubicBezTo>
                    <a:pt x="8406" y="2202"/>
                    <a:pt x="5704" y="2302"/>
                    <a:pt x="3002" y="2403"/>
                  </a:cubicBezTo>
                  <a:cubicBezTo>
                    <a:pt x="2635" y="2419"/>
                    <a:pt x="2268" y="2419"/>
                    <a:pt x="1901" y="2419"/>
                  </a:cubicBezTo>
                  <a:cubicBezTo>
                    <a:pt x="1535" y="2419"/>
                    <a:pt x="1168" y="2419"/>
                    <a:pt x="801" y="2436"/>
                  </a:cubicBezTo>
                  <a:cubicBezTo>
                    <a:pt x="534" y="2469"/>
                    <a:pt x="267" y="2569"/>
                    <a:pt x="0" y="2636"/>
                  </a:cubicBezTo>
                  <a:cubicBezTo>
                    <a:pt x="601" y="2703"/>
                    <a:pt x="1168" y="2703"/>
                    <a:pt x="1735" y="2703"/>
                  </a:cubicBezTo>
                  <a:cubicBezTo>
                    <a:pt x="3269" y="2669"/>
                    <a:pt x="4837" y="2669"/>
                    <a:pt x="6371" y="2669"/>
                  </a:cubicBezTo>
                  <a:cubicBezTo>
                    <a:pt x="7839" y="2636"/>
                    <a:pt x="9273" y="2536"/>
                    <a:pt x="10741" y="2503"/>
                  </a:cubicBezTo>
                  <a:cubicBezTo>
                    <a:pt x="10875" y="2503"/>
                    <a:pt x="11108" y="2603"/>
                    <a:pt x="11175" y="2703"/>
                  </a:cubicBezTo>
                  <a:cubicBezTo>
                    <a:pt x="11708" y="3403"/>
                    <a:pt x="12209" y="4137"/>
                    <a:pt x="12709" y="4838"/>
                  </a:cubicBezTo>
                  <a:cubicBezTo>
                    <a:pt x="12859" y="5037"/>
                    <a:pt x="13027" y="5255"/>
                    <a:pt x="13228" y="5255"/>
                  </a:cubicBezTo>
                  <a:cubicBezTo>
                    <a:pt x="13296" y="5255"/>
                    <a:pt x="13367" y="5230"/>
                    <a:pt x="13443" y="5171"/>
                  </a:cubicBezTo>
                  <a:cubicBezTo>
                    <a:pt x="13643" y="5038"/>
                    <a:pt x="13777" y="4604"/>
                    <a:pt x="13710" y="4371"/>
                  </a:cubicBezTo>
                  <a:cubicBezTo>
                    <a:pt x="13543" y="3737"/>
                    <a:pt x="13243" y="3136"/>
                    <a:pt x="12976" y="2503"/>
                  </a:cubicBezTo>
                  <a:lnTo>
                    <a:pt x="15378" y="2503"/>
                  </a:lnTo>
                  <a:cubicBezTo>
                    <a:pt x="15545" y="3270"/>
                    <a:pt x="15945" y="3870"/>
                    <a:pt x="16545" y="4337"/>
                  </a:cubicBezTo>
                  <a:cubicBezTo>
                    <a:pt x="16806" y="4546"/>
                    <a:pt x="17046" y="4897"/>
                    <a:pt x="17378" y="4897"/>
                  </a:cubicBezTo>
                  <a:cubicBezTo>
                    <a:pt x="17471" y="4897"/>
                    <a:pt x="17570" y="4870"/>
                    <a:pt x="17679" y="4804"/>
                  </a:cubicBezTo>
                  <a:cubicBezTo>
                    <a:pt x="18013" y="4671"/>
                    <a:pt x="17946" y="4037"/>
                    <a:pt x="17579" y="3437"/>
                  </a:cubicBezTo>
                  <a:cubicBezTo>
                    <a:pt x="17312" y="3003"/>
                    <a:pt x="16946" y="2669"/>
                    <a:pt x="16645" y="2302"/>
                  </a:cubicBezTo>
                  <a:cubicBezTo>
                    <a:pt x="16979" y="2069"/>
                    <a:pt x="17312" y="1869"/>
                    <a:pt x="17646" y="1635"/>
                  </a:cubicBezTo>
                  <a:cubicBezTo>
                    <a:pt x="17946" y="1435"/>
                    <a:pt x="18246" y="1135"/>
                    <a:pt x="18213" y="735"/>
                  </a:cubicBezTo>
                  <a:cubicBezTo>
                    <a:pt x="18184" y="380"/>
                    <a:pt x="17892" y="156"/>
                    <a:pt x="17548" y="156"/>
                  </a:cubicBezTo>
                  <a:cubicBezTo>
                    <a:pt x="17503" y="156"/>
                    <a:pt x="17458" y="160"/>
                    <a:pt x="17413" y="168"/>
                  </a:cubicBezTo>
                  <a:cubicBezTo>
                    <a:pt x="17046" y="268"/>
                    <a:pt x="16712" y="501"/>
                    <a:pt x="16445" y="735"/>
                  </a:cubicBezTo>
                  <a:cubicBezTo>
                    <a:pt x="16145" y="1002"/>
                    <a:pt x="15878" y="1302"/>
                    <a:pt x="15678" y="1635"/>
                  </a:cubicBezTo>
                  <a:cubicBezTo>
                    <a:pt x="15645" y="1702"/>
                    <a:pt x="15645" y="1735"/>
                    <a:pt x="15645" y="1769"/>
                  </a:cubicBezTo>
                  <a:cubicBezTo>
                    <a:pt x="15611" y="1769"/>
                    <a:pt x="15611" y="1802"/>
                    <a:pt x="15611" y="1802"/>
                  </a:cubicBezTo>
                  <a:cubicBezTo>
                    <a:pt x="15545" y="1902"/>
                    <a:pt x="15411" y="2002"/>
                    <a:pt x="15311" y="2002"/>
                  </a:cubicBezTo>
                  <a:cubicBezTo>
                    <a:pt x="14344" y="2036"/>
                    <a:pt x="13376" y="2036"/>
                    <a:pt x="12409" y="2036"/>
                  </a:cubicBezTo>
                  <a:cubicBezTo>
                    <a:pt x="12776" y="1669"/>
                    <a:pt x="13210" y="1368"/>
                    <a:pt x="13543" y="968"/>
                  </a:cubicBezTo>
                  <a:cubicBezTo>
                    <a:pt x="13710" y="768"/>
                    <a:pt x="13677" y="401"/>
                    <a:pt x="13777" y="101"/>
                  </a:cubicBezTo>
                  <a:cubicBezTo>
                    <a:pt x="13443" y="68"/>
                    <a:pt x="13143" y="34"/>
                    <a:pt x="12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983074" y="680023"/>
              <a:ext cx="809654" cy="266620"/>
            </a:xfrm>
            <a:custGeom>
              <a:avLst/>
              <a:gdLst/>
              <a:ahLst/>
              <a:cxnLst/>
              <a:rect l="l" t="t" r="r" b="b"/>
              <a:pathLst>
                <a:path w="16145" h="5309" extrusionOk="0">
                  <a:moveTo>
                    <a:pt x="667" y="1168"/>
                  </a:moveTo>
                  <a:lnTo>
                    <a:pt x="1601" y="2569"/>
                  </a:lnTo>
                  <a:cubicBezTo>
                    <a:pt x="1568" y="2603"/>
                    <a:pt x="1534" y="2636"/>
                    <a:pt x="1468" y="2670"/>
                  </a:cubicBezTo>
                  <a:cubicBezTo>
                    <a:pt x="867" y="2403"/>
                    <a:pt x="600" y="1902"/>
                    <a:pt x="534" y="1269"/>
                  </a:cubicBezTo>
                  <a:cubicBezTo>
                    <a:pt x="567" y="1235"/>
                    <a:pt x="634" y="1202"/>
                    <a:pt x="667" y="1168"/>
                  </a:cubicBezTo>
                  <a:close/>
                  <a:moveTo>
                    <a:pt x="4170" y="601"/>
                  </a:moveTo>
                  <a:cubicBezTo>
                    <a:pt x="4870" y="902"/>
                    <a:pt x="5471" y="1936"/>
                    <a:pt x="5437" y="2670"/>
                  </a:cubicBezTo>
                  <a:cubicBezTo>
                    <a:pt x="4803" y="2036"/>
                    <a:pt x="4403" y="1402"/>
                    <a:pt x="4170" y="601"/>
                  </a:cubicBezTo>
                  <a:close/>
                  <a:moveTo>
                    <a:pt x="1835" y="3470"/>
                  </a:moveTo>
                  <a:lnTo>
                    <a:pt x="1835" y="3470"/>
                  </a:lnTo>
                  <a:cubicBezTo>
                    <a:pt x="1742" y="4182"/>
                    <a:pt x="1448" y="4578"/>
                    <a:pt x="979" y="4578"/>
                  </a:cubicBezTo>
                  <a:cubicBezTo>
                    <a:pt x="943" y="4578"/>
                    <a:pt x="906" y="4576"/>
                    <a:pt x="867" y="4571"/>
                  </a:cubicBezTo>
                  <a:cubicBezTo>
                    <a:pt x="1201" y="4204"/>
                    <a:pt x="1501" y="3837"/>
                    <a:pt x="1835" y="3470"/>
                  </a:cubicBezTo>
                  <a:close/>
                  <a:moveTo>
                    <a:pt x="5204" y="3737"/>
                  </a:moveTo>
                  <a:cubicBezTo>
                    <a:pt x="5270" y="3770"/>
                    <a:pt x="5304" y="3804"/>
                    <a:pt x="5371" y="3837"/>
                  </a:cubicBezTo>
                  <a:cubicBezTo>
                    <a:pt x="5170" y="4171"/>
                    <a:pt x="4970" y="4471"/>
                    <a:pt x="4737" y="4804"/>
                  </a:cubicBezTo>
                  <a:lnTo>
                    <a:pt x="4570" y="4704"/>
                  </a:lnTo>
                  <a:cubicBezTo>
                    <a:pt x="4770" y="4371"/>
                    <a:pt x="5004" y="4037"/>
                    <a:pt x="5204" y="3737"/>
                  </a:cubicBezTo>
                  <a:close/>
                  <a:moveTo>
                    <a:pt x="4103" y="1"/>
                  </a:moveTo>
                  <a:cubicBezTo>
                    <a:pt x="4029" y="1"/>
                    <a:pt x="3958" y="12"/>
                    <a:pt x="3903" y="34"/>
                  </a:cubicBezTo>
                  <a:cubicBezTo>
                    <a:pt x="3803" y="101"/>
                    <a:pt x="3703" y="435"/>
                    <a:pt x="3736" y="601"/>
                  </a:cubicBezTo>
                  <a:cubicBezTo>
                    <a:pt x="3903" y="1068"/>
                    <a:pt x="4103" y="1535"/>
                    <a:pt x="4336" y="2002"/>
                  </a:cubicBezTo>
                  <a:cubicBezTo>
                    <a:pt x="4437" y="2236"/>
                    <a:pt x="4603" y="2403"/>
                    <a:pt x="4737" y="2670"/>
                  </a:cubicBezTo>
                  <a:cubicBezTo>
                    <a:pt x="4225" y="2670"/>
                    <a:pt x="3729" y="2655"/>
                    <a:pt x="3237" y="2655"/>
                  </a:cubicBezTo>
                  <a:cubicBezTo>
                    <a:pt x="2991" y="2655"/>
                    <a:pt x="2746" y="2658"/>
                    <a:pt x="2502" y="2670"/>
                  </a:cubicBezTo>
                  <a:cubicBezTo>
                    <a:pt x="2335" y="2670"/>
                    <a:pt x="2135" y="2770"/>
                    <a:pt x="1868" y="2836"/>
                  </a:cubicBezTo>
                  <a:cubicBezTo>
                    <a:pt x="1935" y="2002"/>
                    <a:pt x="1468" y="1335"/>
                    <a:pt x="901" y="768"/>
                  </a:cubicBezTo>
                  <a:cubicBezTo>
                    <a:pt x="781" y="649"/>
                    <a:pt x="529" y="529"/>
                    <a:pt x="405" y="529"/>
                  </a:cubicBezTo>
                  <a:cubicBezTo>
                    <a:pt x="390" y="529"/>
                    <a:pt x="378" y="531"/>
                    <a:pt x="367" y="535"/>
                  </a:cubicBezTo>
                  <a:cubicBezTo>
                    <a:pt x="200" y="635"/>
                    <a:pt x="100" y="902"/>
                    <a:pt x="33" y="1102"/>
                  </a:cubicBezTo>
                  <a:cubicBezTo>
                    <a:pt x="0" y="1235"/>
                    <a:pt x="100" y="1435"/>
                    <a:pt x="133" y="1602"/>
                  </a:cubicBezTo>
                  <a:cubicBezTo>
                    <a:pt x="300" y="2336"/>
                    <a:pt x="767" y="2836"/>
                    <a:pt x="1434" y="3203"/>
                  </a:cubicBezTo>
                  <a:cubicBezTo>
                    <a:pt x="1134" y="3570"/>
                    <a:pt x="834" y="3870"/>
                    <a:pt x="600" y="4237"/>
                  </a:cubicBezTo>
                  <a:cubicBezTo>
                    <a:pt x="500" y="4437"/>
                    <a:pt x="467" y="4838"/>
                    <a:pt x="600" y="4938"/>
                  </a:cubicBezTo>
                  <a:cubicBezTo>
                    <a:pt x="692" y="5052"/>
                    <a:pt x="892" y="5103"/>
                    <a:pt x="1084" y="5103"/>
                  </a:cubicBezTo>
                  <a:cubicBezTo>
                    <a:pt x="1173" y="5103"/>
                    <a:pt x="1260" y="5092"/>
                    <a:pt x="1334" y="5071"/>
                  </a:cubicBezTo>
                  <a:cubicBezTo>
                    <a:pt x="1601" y="5005"/>
                    <a:pt x="1868" y="4771"/>
                    <a:pt x="2001" y="4538"/>
                  </a:cubicBezTo>
                  <a:cubicBezTo>
                    <a:pt x="2268" y="4104"/>
                    <a:pt x="2468" y="3604"/>
                    <a:pt x="2702" y="3137"/>
                  </a:cubicBezTo>
                  <a:lnTo>
                    <a:pt x="5204" y="3137"/>
                  </a:lnTo>
                  <a:cubicBezTo>
                    <a:pt x="4904" y="3470"/>
                    <a:pt x="4603" y="3770"/>
                    <a:pt x="4370" y="4104"/>
                  </a:cubicBezTo>
                  <a:cubicBezTo>
                    <a:pt x="4070" y="4571"/>
                    <a:pt x="4103" y="5105"/>
                    <a:pt x="4370" y="5238"/>
                  </a:cubicBezTo>
                  <a:cubicBezTo>
                    <a:pt x="4469" y="5288"/>
                    <a:pt x="4558" y="5309"/>
                    <a:pt x="4639" y="5309"/>
                  </a:cubicBezTo>
                  <a:cubicBezTo>
                    <a:pt x="4938" y="5309"/>
                    <a:pt x="5127" y="5022"/>
                    <a:pt x="5337" y="4838"/>
                  </a:cubicBezTo>
                  <a:cubicBezTo>
                    <a:pt x="5504" y="4704"/>
                    <a:pt x="5604" y="4538"/>
                    <a:pt x="5704" y="4337"/>
                  </a:cubicBezTo>
                  <a:cubicBezTo>
                    <a:pt x="5838" y="3937"/>
                    <a:pt x="5971" y="3537"/>
                    <a:pt x="6104" y="3137"/>
                  </a:cubicBezTo>
                  <a:cubicBezTo>
                    <a:pt x="6505" y="3137"/>
                    <a:pt x="6920" y="3122"/>
                    <a:pt x="7330" y="3122"/>
                  </a:cubicBezTo>
                  <a:cubicBezTo>
                    <a:pt x="7535" y="3122"/>
                    <a:pt x="7739" y="3125"/>
                    <a:pt x="7939" y="3137"/>
                  </a:cubicBezTo>
                  <a:cubicBezTo>
                    <a:pt x="10508" y="3170"/>
                    <a:pt x="13043" y="3237"/>
                    <a:pt x="15578" y="3270"/>
                  </a:cubicBezTo>
                  <a:cubicBezTo>
                    <a:pt x="15778" y="3270"/>
                    <a:pt x="15945" y="3070"/>
                    <a:pt x="16145" y="3003"/>
                  </a:cubicBezTo>
                  <a:cubicBezTo>
                    <a:pt x="15945" y="2936"/>
                    <a:pt x="15778" y="2836"/>
                    <a:pt x="15578" y="2836"/>
                  </a:cubicBezTo>
                  <a:cubicBezTo>
                    <a:pt x="14510" y="2836"/>
                    <a:pt x="13410" y="2870"/>
                    <a:pt x="12342" y="2870"/>
                  </a:cubicBezTo>
                  <a:cubicBezTo>
                    <a:pt x="10407" y="2836"/>
                    <a:pt x="8506" y="2736"/>
                    <a:pt x="6605" y="2703"/>
                  </a:cubicBezTo>
                  <a:cubicBezTo>
                    <a:pt x="6104" y="2703"/>
                    <a:pt x="5904" y="2569"/>
                    <a:pt x="5804" y="2069"/>
                  </a:cubicBezTo>
                  <a:cubicBezTo>
                    <a:pt x="5671" y="1235"/>
                    <a:pt x="5170" y="601"/>
                    <a:pt x="4503" y="134"/>
                  </a:cubicBezTo>
                  <a:cubicBezTo>
                    <a:pt x="4414" y="45"/>
                    <a:pt x="4251" y="1"/>
                    <a:pt x="4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3374556" y="4171469"/>
              <a:ext cx="690588" cy="292012"/>
            </a:xfrm>
            <a:custGeom>
              <a:avLst/>
              <a:gdLst/>
              <a:ahLst/>
              <a:cxnLst/>
              <a:rect l="l" t="t" r="r" b="b"/>
              <a:pathLst>
                <a:path w="13744" h="5821" extrusionOk="0">
                  <a:moveTo>
                    <a:pt x="7539" y="597"/>
                  </a:moveTo>
                  <a:cubicBezTo>
                    <a:pt x="7572" y="630"/>
                    <a:pt x="7606" y="663"/>
                    <a:pt x="7672" y="730"/>
                  </a:cubicBezTo>
                  <a:cubicBezTo>
                    <a:pt x="7272" y="1197"/>
                    <a:pt x="6905" y="1664"/>
                    <a:pt x="6505" y="2131"/>
                  </a:cubicBezTo>
                  <a:cubicBezTo>
                    <a:pt x="6505" y="1364"/>
                    <a:pt x="7038" y="997"/>
                    <a:pt x="7539" y="597"/>
                  </a:cubicBezTo>
                  <a:close/>
                  <a:moveTo>
                    <a:pt x="12993" y="883"/>
                  </a:moveTo>
                  <a:cubicBezTo>
                    <a:pt x="13046" y="883"/>
                    <a:pt x="13096" y="888"/>
                    <a:pt x="13143" y="897"/>
                  </a:cubicBezTo>
                  <a:cubicBezTo>
                    <a:pt x="12376" y="1531"/>
                    <a:pt x="11842" y="2398"/>
                    <a:pt x="10708" y="2431"/>
                  </a:cubicBezTo>
                  <a:cubicBezTo>
                    <a:pt x="11050" y="1715"/>
                    <a:pt x="12263" y="883"/>
                    <a:pt x="12993" y="883"/>
                  </a:cubicBezTo>
                  <a:close/>
                  <a:moveTo>
                    <a:pt x="10207" y="2898"/>
                  </a:moveTo>
                  <a:cubicBezTo>
                    <a:pt x="10674" y="3565"/>
                    <a:pt x="11108" y="4266"/>
                    <a:pt x="11575" y="4933"/>
                  </a:cubicBezTo>
                  <a:cubicBezTo>
                    <a:pt x="11508" y="4966"/>
                    <a:pt x="11442" y="5000"/>
                    <a:pt x="11375" y="5066"/>
                  </a:cubicBezTo>
                  <a:cubicBezTo>
                    <a:pt x="10941" y="4366"/>
                    <a:pt x="10508" y="3665"/>
                    <a:pt x="10074" y="2998"/>
                  </a:cubicBezTo>
                  <a:lnTo>
                    <a:pt x="10207" y="2898"/>
                  </a:lnTo>
                  <a:close/>
                  <a:moveTo>
                    <a:pt x="6305" y="3399"/>
                  </a:moveTo>
                  <a:lnTo>
                    <a:pt x="6305" y="3399"/>
                  </a:lnTo>
                  <a:cubicBezTo>
                    <a:pt x="7072" y="3799"/>
                    <a:pt x="7472" y="4399"/>
                    <a:pt x="7572" y="5333"/>
                  </a:cubicBezTo>
                  <a:cubicBezTo>
                    <a:pt x="6605" y="4966"/>
                    <a:pt x="6738" y="3999"/>
                    <a:pt x="6305" y="3399"/>
                  </a:cubicBezTo>
                  <a:close/>
                  <a:moveTo>
                    <a:pt x="7773" y="1"/>
                  </a:moveTo>
                  <a:cubicBezTo>
                    <a:pt x="7706" y="1"/>
                    <a:pt x="7626" y="31"/>
                    <a:pt x="7539" y="96"/>
                  </a:cubicBezTo>
                  <a:cubicBezTo>
                    <a:pt x="6872" y="630"/>
                    <a:pt x="6205" y="1130"/>
                    <a:pt x="6038" y="2031"/>
                  </a:cubicBezTo>
                  <a:cubicBezTo>
                    <a:pt x="6004" y="2331"/>
                    <a:pt x="6038" y="2598"/>
                    <a:pt x="6038" y="3032"/>
                  </a:cubicBezTo>
                  <a:lnTo>
                    <a:pt x="0" y="3032"/>
                  </a:lnTo>
                  <a:cubicBezTo>
                    <a:pt x="0" y="3098"/>
                    <a:pt x="0" y="3198"/>
                    <a:pt x="0" y="3265"/>
                  </a:cubicBezTo>
                  <a:lnTo>
                    <a:pt x="5604" y="3265"/>
                  </a:lnTo>
                  <a:cubicBezTo>
                    <a:pt x="5971" y="4032"/>
                    <a:pt x="6238" y="4666"/>
                    <a:pt x="6538" y="5267"/>
                  </a:cubicBezTo>
                  <a:cubicBezTo>
                    <a:pt x="6746" y="5605"/>
                    <a:pt x="7157" y="5821"/>
                    <a:pt x="7470" y="5821"/>
                  </a:cubicBezTo>
                  <a:cubicBezTo>
                    <a:pt x="7559" y="5821"/>
                    <a:pt x="7639" y="5804"/>
                    <a:pt x="7706" y="5767"/>
                  </a:cubicBezTo>
                  <a:cubicBezTo>
                    <a:pt x="8173" y="5467"/>
                    <a:pt x="8006" y="5033"/>
                    <a:pt x="7872" y="4699"/>
                  </a:cubicBezTo>
                  <a:cubicBezTo>
                    <a:pt x="7706" y="4232"/>
                    <a:pt x="7439" y="3799"/>
                    <a:pt x="7205" y="3332"/>
                  </a:cubicBezTo>
                  <a:lnTo>
                    <a:pt x="8206" y="3332"/>
                  </a:lnTo>
                  <a:cubicBezTo>
                    <a:pt x="9740" y="3332"/>
                    <a:pt x="9740" y="3365"/>
                    <a:pt x="10508" y="4699"/>
                  </a:cubicBezTo>
                  <a:cubicBezTo>
                    <a:pt x="10708" y="5000"/>
                    <a:pt x="10975" y="5267"/>
                    <a:pt x="11241" y="5467"/>
                  </a:cubicBezTo>
                  <a:cubicBezTo>
                    <a:pt x="11353" y="5556"/>
                    <a:pt x="11508" y="5556"/>
                    <a:pt x="11669" y="5556"/>
                  </a:cubicBezTo>
                  <a:cubicBezTo>
                    <a:pt x="11749" y="5556"/>
                    <a:pt x="11831" y="5556"/>
                    <a:pt x="11909" y="5567"/>
                  </a:cubicBezTo>
                  <a:cubicBezTo>
                    <a:pt x="11875" y="5333"/>
                    <a:pt x="11942" y="5100"/>
                    <a:pt x="11875" y="4900"/>
                  </a:cubicBezTo>
                  <a:cubicBezTo>
                    <a:pt x="11542" y="4299"/>
                    <a:pt x="11141" y="3699"/>
                    <a:pt x="10741" y="2998"/>
                  </a:cubicBezTo>
                  <a:cubicBezTo>
                    <a:pt x="11909" y="2932"/>
                    <a:pt x="12576" y="2098"/>
                    <a:pt x="13310" y="1397"/>
                  </a:cubicBezTo>
                  <a:cubicBezTo>
                    <a:pt x="13576" y="1197"/>
                    <a:pt x="13743" y="863"/>
                    <a:pt x="13510" y="630"/>
                  </a:cubicBezTo>
                  <a:cubicBezTo>
                    <a:pt x="13373" y="465"/>
                    <a:pt x="13077" y="346"/>
                    <a:pt x="12865" y="346"/>
                  </a:cubicBezTo>
                  <a:cubicBezTo>
                    <a:pt x="12820" y="346"/>
                    <a:pt x="12778" y="351"/>
                    <a:pt x="12743" y="363"/>
                  </a:cubicBezTo>
                  <a:cubicBezTo>
                    <a:pt x="11608" y="763"/>
                    <a:pt x="10574" y="1397"/>
                    <a:pt x="10041" y="2531"/>
                  </a:cubicBezTo>
                  <a:cubicBezTo>
                    <a:pt x="9874" y="2898"/>
                    <a:pt x="9674" y="2965"/>
                    <a:pt x="9373" y="2965"/>
                  </a:cubicBezTo>
                  <a:cubicBezTo>
                    <a:pt x="8540" y="2965"/>
                    <a:pt x="7706" y="2965"/>
                    <a:pt x="6872" y="2932"/>
                  </a:cubicBezTo>
                  <a:cubicBezTo>
                    <a:pt x="6738" y="2932"/>
                    <a:pt x="6605" y="2898"/>
                    <a:pt x="6471" y="2865"/>
                  </a:cubicBezTo>
                  <a:cubicBezTo>
                    <a:pt x="6938" y="2264"/>
                    <a:pt x="7372" y="1764"/>
                    <a:pt x="7706" y="1230"/>
                  </a:cubicBezTo>
                  <a:cubicBezTo>
                    <a:pt x="7872" y="997"/>
                    <a:pt x="7939" y="663"/>
                    <a:pt x="7972" y="330"/>
                  </a:cubicBezTo>
                  <a:cubicBezTo>
                    <a:pt x="7995" y="128"/>
                    <a:pt x="7912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68770" y="4214319"/>
              <a:ext cx="955710" cy="226943"/>
            </a:xfrm>
            <a:custGeom>
              <a:avLst/>
              <a:gdLst/>
              <a:ahLst/>
              <a:cxnLst/>
              <a:rect l="l" t="t" r="r" b="b"/>
              <a:pathLst>
                <a:path w="19048" h="4504" extrusionOk="0">
                  <a:moveTo>
                    <a:pt x="601" y="634"/>
                  </a:moveTo>
                  <a:cubicBezTo>
                    <a:pt x="901" y="1001"/>
                    <a:pt x="1168" y="1335"/>
                    <a:pt x="1435" y="1702"/>
                  </a:cubicBezTo>
                  <a:cubicBezTo>
                    <a:pt x="1402" y="1735"/>
                    <a:pt x="1368" y="1768"/>
                    <a:pt x="1302" y="1835"/>
                  </a:cubicBezTo>
                  <a:cubicBezTo>
                    <a:pt x="1001" y="1468"/>
                    <a:pt x="735" y="1135"/>
                    <a:pt x="434" y="768"/>
                  </a:cubicBezTo>
                  <a:lnTo>
                    <a:pt x="601" y="634"/>
                  </a:lnTo>
                  <a:close/>
                  <a:moveTo>
                    <a:pt x="5471" y="2502"/>
                  </a:moveTo>
                  <a:cubicBezTo>
                    <a:pt x="5505" y="2536"/>
                    <a:pt x="5571" y="2569"/>
                    <a:pt x="5638" y="2602"/>
                  </a:cubicBezTo>
                  <a:cubicBezTo>
                    <a:pt x="5405" y="2969"/>
                    <a:pt x="5171" y="3336"/>
                    <a:pt x="4938" y="3703"/>
                  </a:cubicBezTo>
                  <a:cubicBezTo>
                    <a:pt x="4904" y="3670"/>
                    <a:pt x="4871" y="3636"/>
                    <a:pt x="4804" y="3603"/>
                  </a:cubicBezTo>
                  <a:cubicBezTo>
                    <a:pt x="4971" y="3203"/>
                    <a:pt x="5004" y="2702"/>
                    <a:pt x="5471" y="2502"/>
                  </a:cubicBezTo>
                  <a:close/>
                  <a:moveTo>
                    <a:pt x="1569" y="2836"/>
                  </a:moveTo>
                  <a:lnTo>
                    <a:pt x="1569" y="2836"/>
                  </a:lnTo>
                  <a:cubicBezTo>
                    <a:pt x="1402" y="3303"/>
                    <a:pt x="1402" y="3870"/>
                    <a:pt x="801" y="4237"/>
                  </a:cubicBezTo>
                  <a:cubicBezTo>
                    <a:pt x="701" y="3470"/>
                    <a:pt x="1102" y="3103"/>
                    <a:pt x="1569" y="2836"/>
                  </a:cubicBezTo>
                  <a:close/>
                  <a:moveTo>
                    <a:pt x="4104" y="0"/>
                  </a:moveTo>
                  <a:cubicBezTo>
                    <a:pt x="4070" y="234"/>
                    <a:pt x="3937" y="501"/>
                    <a:pt x="4004" y="701"/>
                  </a:cubicBezTo>
                  <a:cubicBezTo>
                    <a:pt x="4237" y="1168"/>
                    <a:pt x="4571" y="1602"/>
                    <a:pt x="4871" y="2069"/>
                  </a:cubicBezTo>
                  <a:cubicBezTo>
                    <a:pt x="4037" y="2069"/>
                    <a:pt x="3136" y="2069"/>
                    <a:pt x="2236" y="2035"/>
                  </a:cubicBezTo>
                  <a:cubicBezTo>
                    <a:pt x="2102" y="2035"/>
                    <a:pt x="1902" y="1835"/>
                    <a:pt x="1802" y="1702"/>
                  </a:cubicBezTo>
                  <a:cubicBezTo>
                    <a:pt x="1435" y="1235"/>
                    <a:pt x="1102" y="701"/>
                    <a:pt x="735" y="234"/>
                  </a:cubicBezTo>
                  <a:cubicBezTo>
                    <a:pt x="670" y="169"/>
                    <a:pt x="522" y="132"/>
                    <a:pt x="398" y="132"/>
                  </a:cubicBezTo>
                  <a:cubicBezTo>
                    <a:pt x="330" y="132"/>
                    <a:pt x="270" y="144"/>
                    <a:pt x="234" y="167"/>
                  </a:cubicBezTo>
                  <a:cubicBezTo>
                    <a:pt x="134" y="301"/>
                    <a:pt x="1" y="534"/>
                    <a:pt x="67" y="701"/>
                  </a:cubicBezTo>
                  <a:cubicBezTo>
                    <a:pt x="168" y="1034"/>
                    <a:pt x="334" y="1368"/>
                    <a:pt x="568" y="1635"/>
                  </a:cubicBezTo>
                  <a:cubicBezTo>
                    <a:pt x="801" y="1935"/>
                    <a:pt x="1102" y="2169"/>
                    <a:pt x="1302" y="2335"/>
                  </a:cubicBezTo>
                  <a:cubicBezTo>
                    <a:pt x="968" y="2869"/>
                    <a:pt x="635" y="3269"/>
                    <a:pt x="434" y="3736"/>
                  </a:cubicBezTo>
                  <a:cubicBezTo>
                    <a:pt x="334" y="3903"/>
                    <a:pt x="368" y="4303"/>
                    <a:pt x="501" y="4370"/>
                  </a:cubicBezTo>
                  <a:cubicBezTo>
                    <a:pt x="612" y="4459"/>
                    <a:pt x="798" y="4504"/>
                    <a:pt x="978" y="4504"/>
                  </a:cubicBezTo>
                  <a:cubicBezTo>
                    <a:pt x="1068" y="4504"/>
                    <a:pt x="1157" y="4492"/>
                    <a:pt x="1235" y="4470"/>
                  </a:cubicBezTo>
                  <a:cubicBezTo>
                    <a:pt x="1402" y="4404"/>
                    <a:pt x="1602" y="4203"/>
                    <a:pt x="1702" y="4003"/>
                  </a:cubicBezTo>
                  <a:cubicBezTo>
                    <a:pt x="1935" y="3536"/>
                    <a:pt x="2102" y="3036"/>
                    <a:pt x="2302" y="2536"/>
                  </a:cubicBezTo>
                  <a:lnTo>
                    <a:pt x="4771" y="2536"/>
                  </a:lnTo>
                  <a:cubicBezTo>
                    <a:pt x="4637" y="3003"/>
                    <a:pt x="4504" y="3436"/>
                    <a:pt x="4437" y="3903"/>
                  </a:cubicBezTo>
                  <a:cubicBezTo>
                    <a:pt x="4404" y="4037"/>
                    <a:pt x="4537" y="4270"/>
                    <a:pt x="4637" y="4337"/>
                  </a:cubicBezTo>
                  <a:cubicBezTo>
                    <a:pt x="4660" y="4343"/>
                    <a:pt x="4687" y="4345"/>
                    <a:pt x="4716" y="4345"/>
                  </a:cubicBezTo>
                  <a:cubicBezTo>
                    <a:pt x="4858" y="4345"/>
                    <a:pt x="5055" y="4281"/>
                    <a:pt x="5138" y="4170"/>
                  </a:cubicBezTo>
                  <a:cubicBezTo>
                    <a:pt x="5438" y="3836"/>
                    <a:pt x="5738" y="3470"/>
                    <a:pt x="5905" y="3036"/>
                  </a:cubicBezTo>
                  <a:cubicBezTo>
                    <a:pt x="6105" y="2569"/>
                    <a:pt x="6372" y="2502"/>
                    <a:pt x="6806" y="2502"/>
                  </a:cubicBezTo>
                  <a:lnTo>
                    <a:pt x="18414" y="2502"/>
                  </a:lnTo>
                  <a:cubicBezTo>
                    <a:pt x="18614" y="2502"/>
                    <a:pt x="18848" y="2369"/>
                    <a:pt x="19048" y="2269"/>
                  </a:cubicBezTo>
                  <a:cubicBezTo>
                    <a:pt x="18848" y="2202"/>
                    <a:pt x="18614" y="2069"/>
                    <a:pt x="18414" y="2069"/>
                  </a:cubicBezTo>
                  <a:lnTo>
                    <a:pt x="6472" y="2069"/>
                  </a:lnTo>
                  <a:cubicBezTo>
                    <a:pt x="5605" y="2069"/>
                    <a:pt x="5638" y="2069"/>
                    <a:pt x="5371" y="1268"/>
                  </a:cubicBezTo>
                  <a:cubicBezTo>
                    <a:pt x="5238" y="901"/>
                    <a:pt x="5004" y="501"/>
                    <a:pt x="4737" y="201"/>
                  </a:cubicBezTo>
                  <a:cubicBezTo>
                    <a:pt x="4637" y="67"/>
                    <a:pt x="4337" y="67"/>
                    <a:pt x="4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298837" y="789528"/>
              <a:ext cx="84141" cy="77764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076579" y="79111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530620" y="781592"/>
              <a:ext cx="55565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721127" y="792702"/>
              <a:ext cx="52390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5674927" y="776832"/>
              <a:ext cx="55564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5865434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5033554" y="78794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4811296" y="79111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265337" y="780006"/>
              <a:ext cx="53977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455844" y="792702"/>
              <a:ext cx="52389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4409643" y="776832"/>
              <a:ext cx="55565" cy="61893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4600150" y="789528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6173420" y="4293670"/>
              <a:ext cx="84140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5951162" y="4296844"/>
              <a:ext cx="65089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6405203" y="4287322"/>
              <a:ext cx="55564" cy="60307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6595710" y="4298431"/>
              <a:ext cx="53977" cy="58720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549509" y="4282561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740016" y="4295257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4908136" y="4293670"/>
              <a:ext cx="84141" cy="79351"/>
            </a:xfrm>
            <a:custGeom>
              <a:avLst/>
              <a:gdLst/>
              <a:ahLst/>
              <a:cxnLst/>
              <a:rect l="l" t="t" r="r" b="b"/>
              <a:pathLst>
                <a:path w="1667" h="1571" extrusionOk="0">
                  <a:moveTo>
                    <a:pt x="866" y="0"/>
                  </a:moveTo>
                  <a:cubicBezTo>
                    <a:pt x="332" y="0"/>
                    <a:pt x="32" y="300"/>
                    <a:pt x="32" y="801"/>
                  </a:cubicBezTo>
                  <a:cubicBezTo>
                    <a:pt x="0" y="1276"/>
                    <a:pt x="269" y="1570"/>
                    <a:pt x="725" y="1570"/>
                  </a:cubicBezTo>
                  <a:cubicBezTo>
                    <a:pt x="749" y="1570"/>
                    <a:pt x="774" y="1570"/>
                    <a:pt x="799" y="1568"/>
                  </a:cubicBezTo>
                  <a:cubicBezTo>
                    <a:pt x="1266" y="1568"/>
                    <a:pt x="1667" y="1201"/>
                    <a:pt x="1667" y="801"/>
                  </a:cubicBezTo>
                  <a:cubicBezTo>
                    <a:pt x="1667" y="367"/>
                    <a:pt x="1333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4685878" y="4296844"/>
              <a:ext cx="65090" cy="66655"/>
            </a:xfrm>
            <a:custGeom>
              <a:avLst/>
              <a:gdLst/>
              <a:ahLst/>
              <a:cxnLst/>
              <a:rect l="l" t="t" r="r" b="b"/>
              <a:pathLst>
                <a:path w="1302" h="1318" extrusionOk="0">
                  <a:moveTo>
                    <a:pt x="565" y="0"/>
                  </a:moveTo>
                  <a:cubicBezTo>
                    <a:pt x="296" y="0"/>
                    <a:pt x="30" y="329"/>
                    <a:pt x="0" y="684"/>
                  </a:cubicBezTo>
                  <a:cubicBezTo>
                    <a:pt x="0" y="1018"/>
                    <a:pt x="100" y="1284"/>
                    <a:pt x="501" y="1318"/>
                  </a:cubicBezTo>
                  <a:cubicBezTo>
                    <a:pt x="834" y="1318"/>
                    <a:pt x="1201" y="984"/>
                    <a:pt x="1301" y="517"/>
                  </a:cubicBezTo>
                  <a:cubicBezTo>
                    <a:pt x="1101" y="350"/>
                    <a:pt x="901" y="117"/>
                    <a:pt x="667" y="17"/>
                  </a:cubicBezTo>
                  <a:cubicBezTo>
                    <a:pt x="633" y="6"/>
                    <a:pt x="59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139920" y="4285735"/>
              <a:ext cx="55565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30426" y="4298431"/>
              <a:ext cx="53977" cy="57133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4284227" y="4282561"/>
              <a:ext cx="55564" cy="61894"/>
            </a:xfrm>
            <a:custGeom>
              <a:avLst/>
              <a:gdLst/>
              <a:ahLst/>
              <a:cxnLst/>
              <a:rect l="l" t="t" r="r" b="b"/>
              <a:pathLst>
                <a:path w="1101" h="1226" extrusionOk="0">
                  <a:moveTo>
                    <a:pt x="421" y="1"/>
                  </a:moveTo>
                  <a:cubicBezTo>
                    <a:pt x="155" y="1"/>
                    <a:pt x="29" y="241"/>
                    <a:pt x="0" y="555"/>
                  </a:cubicBezTo>
                  <a:cubicBezTo>
                    <a:pt x="0" y="889"/>
                    <a:pt x="100" y="1223"/>
                    <a:pt x="500" y="1223"/>
                  </a:cubicBezTo>
                  <a:cubicBezTo>
                    <a:pt x="521" y="1224"/>
                    <a:pt x="541" y="1225"/>
                    <a:pt x="560" y="1225"/>
                  </a:cubicBezTo>
                  <a:cubicBezTo>
                    <a:pt x="889" y="1225"/>
                    <a:pt x="1069" y="959"/>
                    <a:pt x="1101" y="455"/>
                  </a:cubicBezTo>
                  <a:cubicBezTo>
                    <a:pt x="967" y="355"/>
                    <a:pt x="801" y="88"/>
                    <a:pt x="567" y="22"/>
                  </a:cubicBezTo>
                  <a:cubicBezTo>
                    <a:pt x="514" y="7"/>
                    <a:pt x="466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4474733" y="4293670"/>
              <a:ext cx="53977" cy="58719"/>
            </a:xfrm>
            <a:custGeom>
              <a:avLst/>
              <a:gdLst/>
              <a:ahLst/>
              <a:cxnLst/>
              <a:rect l="l" t="t" r="r" b="b"/>
              <a:pathLst>
                <a:path w="1064" h="1148" extrusionOk="0">
                  <a:moveTo>
                    <a:pt x="560" y="1"/>
                  </a:moveTo>
                  <a:cubicBezTo>
                    <a:pt x="519" y="1"/>
                    <a:pt x="477" y="5"/>
                    <a:pt x="434" y="13"/>
                  </a:cubicBezTo>
                  <a:cubicBezTo>
                    <a:pt x="268" y="47"/>
                    <a:pt x="1" y="313"/>
                    <a:pt x="34" y="447"/>
                  </a:cubicBezTo>
                  <a:cubicBezTo>
                    <a:pt x="67" y="647"/>
                    <a:pt x="268" y="814"/>
                    <a:pt x="501" y="1147"/>
                  </a:cubicBezTo>
                  <a:cubicBezTo>
                    <a:pt x="768" y="847"/>
                    <a:pt x="1035" y="714"/>
                    <a:pt x="1035" y="514"/>
                  </a:cubicBezTo>
                  <a:cubicBezTo>
                    <a:pt x="1064" y="194"/>
                    <a:pt x="83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39971" name="Google Shape;1182;p3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8671" r="2953" b="7001"/>
          <a:stretch>
            <a:fillRect/>
          </a:stretch>
        </p:blipFill>
        <p:spPr bwMode="auto">
          <a:xfrm>
            <a:off x="891951" y="1661014"/>
            <a:ext cx="3558116" cy="378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69" y="12403"/>
            <a:ext cx="9551831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8193"/>
            <a:ext cx="2253803" cy="362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53" y="2146975"/>
            <a:ext cx="2231450" cy="235756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3554" y="379323"/>
            <a:ext cx="89250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....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dềnh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vội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vắt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ổi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,”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se”,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4341</Words>
  <Application>Microsoft Office PowerPoint</Application>
  <PresentationFormat>Widescreen</PresentationFormat>
  <Paragraphs>107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Lato</vt:lpstr>
      <vt:lpstr>Playfair Display Regular</vt:lpstr>
      <vt:lpstr>Times New Roman</vt:lpstr>
      <vt:lpstr>Verdana</vt:lpstr>
      <vt:lpstr>Office Theme</vt:lpstr>
      <vt:lpstr>1_Tropical Style Book Slideshow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2021-12-11T13:33:47Z</dcterms:created>
  <dcterms:modified xsi:type="dcterms:W3CDTF">2022-01-12T09:06:39Z</dcterms:modified>
</cp:coreProperties>
</file>