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5" r:id="rId2"/>
    <p:sldMasterId id="2147483723" r:id="rId3"/>
    <p:sldMasterId id="2147483748" r:id="rId4"/>
    <p:sldMasterId id="2147483760" r:id="rId5"/>
  </p:sldMasterIdLst>
  <p:notesMasterIdLst>
    <p:notesMasterId r:id="rId40"/>
  </p:notesMasterIdLst>
  <p:sldIdLst>
    <p:sldId id="862" r:id="rId6"/>
    <p:sldId id="257" r:id="rId7"/>
    <p:sldId id="6325" r:id="rId8"/>
    <p:sldId id="374" r:id="rId9"/>
    <p:sldId id="376" r:id="rId10"/>
    <p:sldId id="375" r:id="rId11"/>
    <p:sldId id="6291" r:id="rId12"/>
    <p:sldId id="6288" r:id="rId13"/>
    <p:sldId id="6292" r:id="rId14"/>
    <p:sldId id="6296" r:id="rId15"/>
    <p:sldId id="6326" r:id="rId16"/>
    <p:sldId id="6327" r:id="rId17"/>
    <p:sldId id="6323" r:id="rId18"/>
    <p:sldId id="6324" r:id="rId19"/>
    <p:sldId id="6320" r:id="rId20"/>
    <p:sldId id="6316" r:id="rId21"/>
    <p:sldId id="6317" r:id="rId22"/>
    <p:sldId id="6314" r:id="rId23"/>
    <p:sldId id="6315" r:id="rId24"/>
    <p:sldId id="6312" r:id="rId25"/>
    <p:sldId id="6313" r:id="rId26"/>
    <p:sldId id="6309" r:id="rId27"/>
    <p:sldId id="6310" r:id="rId28"/>
    <p:sldId id="6303" r:id="rId29"/>
    <p:sldId id="6305" r:id="rId30"/>
    <p:sldId id="6306" r:id="rId31"/>
    <p:sldId id="307" r:id="rId32"/>
    <p:sldId id="308" r:id="rId33"/>
    <p:sldId id="309" r:id="rId34"/>
    <p:sldId id="310" r:id="rId35"/>
    <p:sldId id="311" r:id="rId36"/>
    <p:sldId id="6304" r:id="rId37"/>
    <p:sldId id="854" r:id="rId38"/>
    <p:sldId id="847" r:id="rId39"/>
  </p:sldIdLst>
  <p:sldSz cx="12192000" cy="6858000"/>
  <p:notesSz cx="6858000" cy="9144000"/>
  <p:embeddedFontLst>
    <p:embeddedFont>
      <p:font typeface="#9Slide01 Noi dung ngan" panose="020B0604020202020204" charset="0"/>
      <p:regular r:id="rId41"/>
    </p:embeddedFont>
    <p:embeddedFont>
      <p:font typeface="#9Slide01 Tieu de ngan" panose="020B0604020202020204" charset="0"/>
      <p:bold r:id="rId42"/>
    </p:embeddedFont>
    <p:embeddedFont>
      <p:font typeface="#9Slide03 AmpleSoft Bold" panose="020B0604020202020204" charset="0"/>
      <p:regular r:id="rId43"/>
    </p:embeddedFont>
    <p:embeddedFont>
      <p:font typeface="#9Slide03 Arima Madurai Black" panose="020B0604020202020204" charset="0"/>
      <p:bold r:id="rId44"/>
    </p:embeddedFont>
    <p:embeddedFont>
      <p:font typeface="#9Slide03 Kaleko 105 Round Bold" panose="020B0604020202020204" charset="0"/>
      <p:bold r:id="rId45"/>
    </p:embeddedFont>
    <p:embeddedFont>
      <p:font typeface="#9Slide05 Claudia" panose="020B0604020202020204" charset="0"/>
      <p:regular r:id="rId46"/>
    </p:embeddedFont>
    <p:embeddedFont>
      <p:font typeface="#9Slide05 Fourth Thin" panose="020B0604020202020204" charset="0"/>
      <p:regular r:id="rId47"/>
    </p:embeddedFont>
    <p:embeddedFont>
      <p:font typeface="#9Slide05 SVNRosalinda" panose="020B0604020202020204" charset="0"/>
      <p:regular r:id="rId48"/>
    </p:embeddedFont>
    <p:embeddedFont>
      <p:font typeface="#9Slide05 SVNShintia Script" panose="020B0604020202020204" charset="0"/>
      <p:regular r:id="rId49"/>
    </p:embeddedFont>
    <p:embeddedFont>
      <p:font typeface="#9Slide07 IcielBaliho Script" panose="020B0604020202020204" charset="0"/>
      <p:regular r:id="rId50"/>
    </p:embeddedFont>
    <p:embeddedFont>
      <p:font typeface="#9Slide07 IcielCadena" panose="020B0604020202020204" charset="0"/>
      <p:bold r:id="rId51"/>
    </p:embeddedFon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Patrick Hand" panose="020B0604020202020204" charset="0"/>
      <p:regular r:id="rId58"/>
    </p:embeddedFont>
    <p:embeddedFont>
      <p:font typeface="Tahoma" panose="020B0604030504040204" pitchFamily="34" charset="0"/>
      <p:regular r:id="rId59"/>
      <p:bold r:id="rId60"/>
    </p:embeddedFont>
    <p:embeddedFont>
      <p:font typeface="Tw Cen MT" panose="020B0602020104020603" pitchFamily="34" charset="0"/>
      <p:regular r:id="rId61"/>
      <p:bold r:id="rId62"/>
      <p:italic r:id="rId63"/>
      <p:boldItalic r:id="rId64"/>
    </p:embeddedFont>
    <p:embeddedFont>
      <p:font typeface="Tw Cen MT Condensed" panose="020B0606020104020203" pitchFamily="34" charset="0"/>
      <p:regular r:id="rId65"/>
      <p:bold r:id="rId66"/>
    </p:embeddedFont>
    <p:embeddedFont>
      <p:font typeface="Wingdings 3" panose="05040102010807070707" pitchFamily="18" charset="2"/>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DF5E0"/>
    <a:srgbClr val="5B9BD5"/>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howGuides="1">
      <p:cViewPr varScale="1">
        <p:scale>
          <a:sx n="66" d="100"/>
          <a:sy n="66" d="100"/>
        </p:scale>
        <p:origin x="10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5" Type="http://schemas.openxmlformats.org/officeDocument/2006/relationships/slideMaster" Target="slideMasters/slideMaster5.xml"/><Relationship Id="rId61" Type="http://schemas.openxmlformats.org/officeDocument/2006/relationships/font" Target="fonts/font2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5.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10.fntdata"/><Relationship Id="rId55"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1B787-6307-4480-92E0-4DF0ACA0F2F3}" type="datetimeFigureOut">
              <a:rPr lang="en-US" smtClean="0"/>
              <a:t>4/5/2023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43C28-A2CC-415F-8B9B-15DC1085F7CE}" type="slidenum">
              <a:rPr lang="en-US" smtClean="0"/>
              <a:t>‹#›</a:t>
            </a:fld>
            <a:endParaRPr lang="en-US"/>
          </a:p>
        </p:txBody>
      </p:sp>
    </p:spTree>
    <p:extLst>
      <p:ext uri="{BB962C8B-B14F-4D97-AF65-F5344CB8AC3E}">
        <p14:creationId xmlns:p14="http://schemas.microsoft.com/office/powerpoint/2010/main" val="2031103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7477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2256DDAE-522F-442D-9188-0504557FBA3E}" type="datetimeFigureOut">
              <a:rPr lang="vi-VN" smtClean="0"/>
              <a:t>05/04/2023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2015455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256DDAE-522F-442D-9188-0504557FBA3E}" type="datetimeFigureOut">
              <a:rPr lang="vi-VN" smtClean="0"/>
              <a:t>05/04/2023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3896497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256DDAE-522F-442D-9188-0504557FBA3E}" type="datetimeFigureOut">
              <a:rPr lang="vi-VN" smtClean="0"/>
              <a:t>05/04/2023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3430336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C823AA6F-5894-4FDF-A453-5B46E470F571}" type="datetime1">
              <a:rPr lang="en-US"/>
              <a:pPr>
                <a:defRPr/>
              </a:pPr>
              <a:t>4/5/2023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24F13F7-54C9-4034-B708-53599AC825D6}" type="slidenum">
              <a:rPr lang="en-US" altLang="vi-VN"/>
              <a:pPr/>
              <a:t>‹#›</a:t>
            </a:fld>
            <a:endParaRPr lang="en-US" altLang="vi-VN"/>
          </a:p>
        </p:txBody>
      </p:sp>
    </p:spTree>
    <p:extLst>
      <p:ext uri="{BB962C8B-B14F-4D97-AF65-F5344CB8AC3E}">
        <p14:creationId xmlns:p14="http://schemas.microsoft.com/office/powerpoint/2010/main" val="2191232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737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6661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8056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7435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8829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4331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3155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256DDAE-522F-442D-9188-0504557FBA3E}" type="datetimeFigureOut">
              <a:rPr lang="vi-VN" smtClean="0"/>
              <a:t>05/04/2023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282788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404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5453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97033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7892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19D6E806-824E-41C9-8D3A-2E5D3B8BCB4A}"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40BB4-3EB6-4C20-8E89-2F2EF3C7872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043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D6E806-824E-41C9-8D3A-2E5D3B8BCB4A}"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757481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D6E806-824E-41C9-8D3A-2E5D3B8BCB4A}"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40BB4-3EB6-4C20-8E89-2F2EF3C7872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839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D6E806-824E-41C9-8D3A-2E5D3B8BCB4A}"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87494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D6E806-824E-41C9-8D3A-2E5D3B8BCB4A}" type="datetimeFigureOut">
              <a:rPr lang="en-US" smtClean="0"/>
              <a:t>4/5/2023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998255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D6E806-824E-41C9-8D3A-2E5D3B8BCB4A}" type="datetimeFigureOut">
              <a:rPr lang="en-US" smtClean="0"/>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46242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56DDAE-522F-442D-9188-0504557FBA3E}" type="datetimeFigureOut">
              <a:rPr lang="vi-VN" smtClean="0"/>
              <a:t>05/04/2023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3600297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D6E806-824E-41C9-8D3A-2E5D3B8BCB4A}" type="datetimeFigureOut">
              <a:rPr lang="en-US" smtClean="0"/>
              <a:t>4/5/2023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764610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D6E806-824E-41C9-8D3A-2E5D3B8BCB4A}"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449004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D6E806-824E-41C9-8D3A-2E5D3B8BCB4A}"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40BB4-3EB6-4C20-8E89-2F2EF3C7872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020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D6E806-824E-41C9-8D3A-2E5D3B8BCB4A}"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92931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D6E806-824E-41C9-8D3A-2E5D3B8BCB4A}"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40BB4-3EB6-4C20-8E89-2F2EF3C78720}"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884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76010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4/5/2023</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9769074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4/5/2023</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576137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4/5/2023</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387633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4/5/2023</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208029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2256DDAE-522F-442D-9188-0504557FBA3E}" type="datetimeFigureOut">
              <a:rPr lang="vi-VN" smtClean="0"/>
              <a:t>05/04/2023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705806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4/5/2023</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674647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4/5/2023</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649078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4/5/2023</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928993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4/5/2023</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881956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4/5/2023</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474436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4/5/2023</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293460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4/5/2023</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8082927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516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4/6/2023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28434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4/6/2023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568727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2256DDAE-522F-442D-9188-0504557FBA3E}" type="datetimeFigureOut">
              <a:rPr lang="vi-VN" smtClean="0"/>
              <a:t>05/04/2023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576477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4/6/2023</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647412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4/6/2023</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767454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4/6/2023</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67584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4/6/2023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52636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4/6/2023</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9417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4/6/2023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22390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4/6/2023</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126295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4/6/2023</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940699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2256DDAE-522F-442D-9188-0504557FBA3E}" type="datetimeFigureOut">
              <a:rPr lang="vi-VN" smtClean="0"/>
              <a:t>05/04/2023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48620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56DDAE-522F-442D-9188-0504557FBA3E}" type="datetimeFigureOut">
              <a:rPr lang="vi-VN" smtClean="0"/>
              <a:t>05/04/2023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1451241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56DDAE-522F-442D-9188-0504557FBA3E}" type="datetimeFigureOut">
              <a:rPr lang="vi-VN" smtClean="0"/>
              <a:t>05/04/2023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61949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56DDAE-522F-442D-9188-0504557FBA3E}" type="datetimeFigureOut">
              <a:rPr lang="vi-VN" smtClean="0"/>
              <a:t>05/04/2023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4007169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6" Type="http://schemas.microsoft.com/office/2007/relationships/hdphoto" Target="../media/hdphoto2.wdp"/><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4.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6DDAE-522F-442D-9188-0504557FBA3E}" type="datetimeFigureOut">
              <a:rPr lang="vi-VN" smtClean="0"/>
              <a:t>05/04/2023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227429-F54B-4056-A716-77D9802252B1}" type="slidenum">
              <a:rPr lang="vi-VN" smtClean="0"/>
              <a:t>‹#›</a:t>
            </a:fld>
            <a:endParaRPr lang="vi-VN"/>
          </a:p>
        </p:txBody>
      </p:sp>
    </p:spTree>
    <p:extLst>
      <p:ext uri="{BB962C8B-B14F-4D97-AF65-F5344CB8AC3E}">
        <p14:creationId xmlns:p14="http://schemas.microsoft.com/office/powerpoint/2010/main" val="114494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293347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9D6E806-824E-41C9-8D3A-2E5D3B8BCB4A}" type="datetimeFigureOut">
              <a:rPr lang="en-US" smtClean="0"/>
              <a:t>4/5/2023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DF40BB4-3EB6-4C20-8E89-2F2EF3C78720}"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18994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4/5/2023</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325092136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B71630-5FF0-45E6-B3B3-2C28F4657396}"/>
              </a:ext>
            </a:extLst>
          </p:cNvPr>
          <p:cNvSpPr/>
          <p:nvPr userDrawn="1"/>
        </p:nvSpPr>
        <p:spPr>
          <a:xfrm>
            <a:off x="228600" y="241300"/>
            <a:ext cx="11734800" cy="6388100"/>
          </a:xfrm>
          <a:prstGeom prst="roundRect">
            <a:avLst>
              <a:gd name="adj" fmla="val 3442"/>
            </a:avLst>
          </a:prstGeom>
          <a:solidFill>
            <a:schemeClr val="bg1"/>
          </a:solid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952D471-679D-444C-A27D-C0AB865D6DDC}"/>
              </a:ext>
            </a:extLst>
          </p:cNvPr>
          <p:cNvPicPr>
            <a:picLocks noChangeAspect="1"/>
          </p:cNvPicPr>
          <p:nvPr userDrawn="1"/>
        </p:nvPicPr>
        <p:blipFill>
          <a:blip r:embed="rId13">
            <a:extLst>
              <a:ext uri="{BEBA8EAE-BF5A-486C-A8C5-ECC9F3942E4B}">
                <a14:imgProps xmlns:a14="http://schemas.microsoft.com/office/drawing/2010/main">
                  <a14:imgLayer r:embed="rId14">
                    <a14:imgEffect>
                      <a14:sharpenSoften amount="25000"/>
                    </a14:imgEffect>
                    <a14:imgEffect>
                      <a14:saturation sat="300000"/>
                    </a14:imgEffect>
                  </a14:imgLayer>
                </a14:imgProps>
              </a:ext>
            </a:extLst>
          </a:blip>
          <a:stretch>
            <a:fillRect/>
          </a:stretch>
        </p:blipFill>
        <p:spPr>
          <a:xfrm>
            <a:off x="76200" y="139700"/>
            <a:ext cx="895992" cy="895992"/>
          </a:xfrm>
          <a:prstGeom prst="rect">
            <a:avLst/>
          </a:prstGeom>
        </p:spPr>
      </p:pic>
      <p:pic>
        <p:nvPicPr>
          <p:cNvPr id="10" name="Picture 9">
            <a:extLst>
              <a:ext uri="{FF2B5EF4-FFF2-40B4-BE49-F238E27FC236}">
                <a16:creationId xmlns:a16="http://schemas.microsoft.com/office/drawing/2014/main" id="{3FB36159-582E-4B92-86A3-45E529E3F1C9}"/>
              </a:ext>
            </a:extLst>
          </p:cNvPr>
          <p:cNvPicPr>
            <a:picLocks noChangeAspect="1"/>
          </p:cNvPicPr>
          <p:nvPr userDrawn="1"/>
        </p:nvPicPr>
        <p:blipFill>
          <a:blip r:embed="rId15">
            <a:extLst>
              <a:ext uri="{BEBA8EAE-BF5A-486C-A8C5-ECC9F3942E4B}">
                <a14:imgProps xmlns:a14="http://schemas.microsoft.com/office/drawing/2010/main">
                  <a14:imgLayer r:embed="rId16">
                    <a14:imgEffect>
                      <a14:backgroundRemoval t="10000" b="90000" l="10000" r="90000">
                        <a14:foregroundMark x1="61083" y1="33500" x2="61083" y2="33500"/>
                        <a14:foregroundMark x1="61083" y1="31833" x2="61083" y2="31833"/>
                        <a14:foregroundMark x1="87250" y1="51667" x2="87250" y2="51667"/>
                      </a14:backgroundRemoval>
                    </a14:imgEffect>
                  </a14:imgLayer>
                </a14:imgProps>
              </a:ext>
            </a:extLst>
          </a:blip>
          <a:stretch>
            <a:fillRect/>
          </a:stretch>
        </p:blipFill>
        <p:spPr>
          <a:xfrm>
            <a:off x="10591800" y="5181600"/>
            <a:ext cx="1828800" cy="1828800"/>
          </a:xfrm>
          <a:prstGeom prst="rect">
            <a:avLst/>
          </a:prstGeom>
        </p:spPr>
      </p:pic>
    </p:spTree>
    <p:extLst>
      <p:ext uri="{BB962C8B-B14F-4D97-AF65-F5344CB8AC3E}">
        <p14:creationId xmlns:p14="http://schemas.microsoft.com/office/powerpoint/2010/main" val="241005117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1.wav"/><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fif"/><Relationship Id="rId4" Type="http://schemas.openxmlformats.org/officeDocument/2006/relationships/image" Target="../media/image5.gif"/><Relationship Id="rId9"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47.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png"/><Relationship Id="rId1" Type="http://schemas.openxmlformats.org/officeDocument/2006/relationships/slideLayout" Target="../slideLayouts/slideLayout25.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61.png"/><Relationship Id="rId3" Type="http://schemas.openxmlformats.org/officeDocument/2006/relationships/slideLayout" Target="../slideLayouts/slideLayout1.xml"/><Relationship Id="rId7" Type="http://schemas.openxmlformats.org/officeDocument/2006/relationships/slide" Target="slide29.xml"/><Relationship Id="rId12" Type="http://schemas.openxmlformats.org/officeDocument/2006/relationships/image" Target="../media/image60.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8.xml"/><Relationship Id="rId11" Type="http://schemas.openxmlformats.org/officeDocument/2006/relationships/image" Target="../media/image59.gif"/><Relationship Id="rId5" Type="http://schemas.openxmlformats.org/officeDocument/2006/relationships/image" Target="../media/image57.png"/><Relationship Id="rId10" Type="http://schemas.openxmlformats.org/officeDocument/2006/relationships/image" Target="../media/image58.gif"/><Relationship Id="rId4" Type="http://schemas.openxmlformats.org/officeDocument/2006/relationships/image" Target="../media/image56.png"/><Relationship Id="rId9" Type="http://schemas.openxmlformats.org/officeDocument/2006/relationships/slide" Target="slide31.xml"/><Relationship Id="rId14" Type="http://schemas.openxmlformats.org/officeDocument/2006/relationships/slide" Target="slide33.xml"/></Relationships>
</file>

<file path=ppt/slides/_rels/slide28.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7.png"/><Relationship Id="rId3" Type="http://schemas.openxmlformats.org/officeDocument/2006/relationships/audio" Target="../media/audio4.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3.wav"/><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65.png"/><Relationship Id="rId5" Type="http://schemas.openxmlformats.org/officeDocument/2006/relationships/image" Target="../media/image62.png"/><Relationship Id="rId10" Type="http://schemas.microsoft.com/office/2007/relationships/hdphoto" Target="../media/hdphoto10.wdp"/><Relationship Id="rId4" Type="http://schemas.openxmlformats.org/officeDocument/2006/relationships/audio" Target="../media/audio5.wav"/><Relationship Id="rId9" Type="http://schemas.openxmlformats.org/officeDocument/2006/relationships/image" Target="../media/image64.png"/><Relationship Id="rId14" Type="http://schemas.openxmlformats.org/officeDocument/2006/relationships/slide" Target="slide27.xml"/></Relationships>
</file>

<file path=ppt/slides/_rels/slide2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8.png"/><Relationship Id="rId3" Type="http://schemas.openxmlformats.org/officeDocument/2006/relationships/audio" Target="../media/audio5.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3.wav"/><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67.png"/><Relationship Id="rId5" Type="http://schemas.openxmlformats.org/officeDocument/2006/relationships/image" Target="../media/image62.png"/><Relationship Id="rId10" Type="http://schemas.microsoft.com/office/2007/relationships/hdphoto" Target="../media/hdphoto10.wdp"/><Relationship Id="rId4" Type="http://schemas.openxmlformats.org/officeDocument/2006/relationships/audio" Target="../media/audio4.wav"/><Relationship Id="rId9" Type="http://schemas.openxmlformats.org/officeDocument/2006/relationships/image" Target="../media/image64.png"/><Relationship Id="rId14" Type="http://schemas.openxmlformats.org/officeDocument/2006/relationships/slide" Target="slide27.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48.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7.png"/><Relationship Id="rId3" Type="http://schemas.openxmlformats.org/officeDocument/2006/relationships/audio" Target="../media/audio4.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3.wav"/><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65.png"/><Relationship Id="rId5" Type="http://schemas.openxmlformats.org/officeDocument/2006/relationships/image" Target="../media/image62.png"/><Relationship Id="rId10" Type="http://schemas.microsoft.com/office/2007/relationships/hdphoto" Target="../media/hdphoto10.wdp"/><Relationship Id="rId4" Type="http://schemas.openxmlformats.org/officeDocument/2006/relationships/audio" Target="../media/audio5.wav"/><Relationship Id="rId9" Type="http://schemas.openxmlformats.org/officeDocument/2006/relationships/image" Target="../media/image64.png"/><Relationship Id="rId14" Type="http://schemas.openxmlformats.org/officeDocument/2006/relationships/slide" Target="slide27.xml"/></Relationships>
</file>

<file path=ppt/slides/_rels/slide31.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27.xml"/><Relationship Id="rId3" Type="http://schemas.openxmlformats.org/officeDocument/2006/relationships/audio" Target="../media/audio5.wav"/><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audio" Target="../media/audio3.wav"/><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67.png"/><Relationship Id="rId5" Type="http://schemas.openxmlformats.org/officeDocument/2006/relationships/image" Target="../media/image62.png"/><Relationship Id="rId10" Type="http://schemas.microsoft.com/office/2007/relationships/hdphoto" Target="../media/hdphoto10.wdp"/><Relationship Id="rId4" Type="http://schemas.openxmlformats.org/officeDocument/2006/relationships/audio" Target="../media/audio4.wav"/><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5.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5.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48.xml"/><Relationship Id="rId6" Type="http://schemas.microsoft.com/office/2007/relationships/hdphoto" Target="../media/hdphoto5.wdp"/><Relationship Id="rId5" Type="http://schemas.openxmlformats.org/officeDocument/2006/relationships/image" Target="../media/image13.png"/><Relationship Id="rId10" Type="http://schemas.openxmlformats.org/officeDocument/2006/relationships/image" Target="../media/image15.png"/><Relationship Id="rId4" Type="http://schemas.microsoft.com/office/2007/relationships/hdphoto" Target="../media/hdphoto3.wdp"/><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48.xml"/><Relationship Id="rId6" Type="http://schemas.microsoft.com/office/2007/relationships/hdphoto" Target="../media/hdphoto5.wdp"/><Relationship Id="rId5" Type="http://schemas.openxmlformats.org/officeDocument/2006/relationships/image" Target="../media/image13.png"/><Relationship Id="rId10" Type="http://schemas.openxmlformats.org/officeDocument/2006/relationships/image" Target="../media/image16.png"/><Relationship Id="rId4" Type="http://schemas.microsoft.com/office/2007/relationships/hdphoto" Target="../media/hdphoto3.wdp"/><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48.xml"/><Relationship Id="rId6" Type="http://schemas.microsoft.com/office/2007/relationships/hdphoto" Target="../media/hdphoto5.wdp"/><Relationship Id="rId5" Type="http://schemas.openxmlformats.org/officeDocument/2006/relationships/image" Target="../media/image13.png"/><Relationship Id="rId10" Type="http://schemas.openxmlformats.org/officeDocument/2006/relationships/image" Target="../media/image17.png"/><Relationship Id="rId4" Type="http://schemas.microsoft.com/office/2007/relationships/hdphoto" Target="../media/hdphoto3.wdp"/><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eg"/><Relationship Id="rId7" Type="http://schemas.microsoft.com/office/2007/relationships/hdphoto" Target="../media/hdphoto7.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6.wdp"/><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74A1D7-C9A2-4CA0-AF92-CF6463FBDC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0415" y="3769707"/>
            <a:ext cx="3359706" cy="3695675"/>
          </a:xfrm>
          <a:prstGeom prst="rect">
            <a:avLst/>
          </a:prstGeom>
        </p:spPr>
      </p:pic>
      <p:sp>
        <p:nvSpPr>
          <p:cNvPr id="11" name="TextBox 10">
            <a:extLst>
              <a:ext uri="{FF2B5EF4-FFF2-40B4-BE49-F238E27FC236}">
                <a16:creationId xmlns:a16="http://schemas.microsoft.com/office/drawing/2014/main" id="{5E76BA01-3747-4966-9C43-71C6CA3F79F1}"/>
              </a:ext>
            </a:extLst>
          </p:cNvPr>
          <p:cNvSpPr txBox="1"/>
          <p:nvPr/>
        </p:nvSpPr>
        <p:spPr>
          <a:xfrm>
            <a:off x="2324235" y="388469"/>
            <a:ext cx="8346293" cy="892296"/>
          </a:xfrm>
          <a:prstGeom prst="rect">
            <a:avLst/>
          </a:prstGeom>
          <a:noFill/>
        </p:spPr>
        <p:txBody>
          <a:bodyPr wrap="square" rtlCol="0">
            <a:spAutoFit/>
          </a:bodyPr>
          <a:lstStyle/>
          <a:p>
            <a:pPr algn="ctr" defTabSz="914103"/>
            <a:r>
              <a:rPr lang="en-US" sz="2599"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ỦY BAN NHÂN DÂN HUYỆN THANH TRÌ</a:t>
            </a:r>
          </a:p>
          <a:p>
            <a:pPr algn="ctr" defTabSz="914103"/>
            <a:r>
              <a:rPr lang="en-US" sz="2599"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TRƯỜNG THCS THANH LIỆT</a:t>
            </a:r>
          </a:p>
        </p:txBody>
      </p:sp>
      <p:pic>
        <p:nvPicPr>
          <p:cNvPr id="12" name="Picture 11">
            <a:extLst>
              <a:ext uri="{FF2B5EF4-FFF2-40B4-BE49-F238E27FC236}">
                <a16:creationId xmlns:a16="http://schemas.microsoft.com/office/drawing/2014/main" id="{B8BBF0A2-3AF4-4009-9899-E850A18A59C8}"/>
              </a:ext>
            </a:extLst>
          </p:cNvPr>
          <p:cNvPicPr>
            <a:picLocks noChangeAspect="1"/>
          </p:cNvPicPr>
          <p:nvPr/>
        </p:nvPicPr>
        <p:blipFill>
          <a:blip r:embed="rId5">
            <a:extLst>
              <a:ext uri="{28A0092B-C50C-407E-A947-70E740481C1C}">
                <a14:useLocalDpi xmlns:a14="http://schemas.microsoft.com/office/drawing/2010/main" val="0"/>
              </a:ext>
            </a:extLst>
          </a:blip>
          <a:srcRect l="2438" t="5516" r="2438" b="2547"/>
          <a:stretch>
            <a:fillRect/>
          </a:stretch>
        </p:blipFill>
        <p:spPr>
          <a:xfrm>
            <a:off x="204755" y="74518"/>
            <a:ext cx="1538228" cy="1520173"/>
          </a:xfrm>
          <a:custGeom>
            <a:avLst/>
            <a:gdLst>
              <a:gd name="connsiteX0" fmla="*/ 1005716 w 2011432"/>
              <a:gd name="connsiteY0" fmla="*/ 0 h 1987824"/>
              <a:gd name="connsiteX1" fmla="*/ 2011432 w 2011432"/>
              <a:gd name="connsiteY1" fmla="*/ 993912 h 1987824"/>
              <a:gd name="connsiteX2" fmla="*/ 1005716 w 2011432"/>
              <a:gd name="connsiteY2" fmla="*/ 1987824 h 1987824"/>
              <a:gd name="connsiteX3" fmla="*/ 0 w 2011432"/>
              <a:gd name="connsiteY3" fmla="*/ 993912 h 1987824"/>
              <a:gd name="connsiteX4" fmla="*/ 1005716 w 2011432"/>
              <a:gd name="connsiteY4" fmla="*/ 0 h 198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432" h="1987824">
                <a:moveTo>
                  <a:pt x="1005716" y="0"/>
                </a:moveTo>
                <a:cubicBezTo>
                  <a:pt x="1561158" y="0"/>
                  <a:pt x="2011432" y="444990"/>
                  <a:pt x="2011432" y="993912"/>
                </a:cubicBezTo>
                <a:cubicBezTo>
                  <a:pt x="2011432" y="1542834"/>
                  <a:pt x="1561158" y="1987824"/>
                  <a:pt x="1005716" y="1987824"/>
                </a:cubicBezTo>
                <a:cubicBezTo>
                  <a:pt x="450274" y="1987824"/>
                  <a:pt x="0" y="1542834"/>
                  <a:pt x="0" y="993912"/>
                </a:cubicBezTo>
                <a:cubicBezTo>
                  <a:pt x="0" y="444990"/>
                  <a:pt x="450274" y="0"/>
                  <a:pt x="1005716" y="0"/>
                </a:cubicBezTo>
                <a:close/>
              </a:path>
            </a:pathLst>
          </a:custGeom>
        </p:spPr>
      </p:pic>
      <p:sp>
        <p:nvSpPr>
          <p:cNvPr id="20" name="Rectangle 19">
            <a:extLst>
              <a:ext uri="{FF2B5EF4-FFF2-40B4-BE49-F238E27FC236}">
                <a16:creationId xmlns:a16="http://schemas.microsoft.com/office/drawing/2014/main" id="{DF408860-141B-4EB2-9CA3-2A8B905DA56E}"/>
              </a:ext>
            </a:extLst>
          </p:cNvPr>
          <p:cNvSpPr/>
          <p:nvPr/>
        </p:nvSpPr>
        <p:spPr>
          <a:xfrm>
            <a:off x="2047689" y="1415070"/>
            <a:ext cx="8454529" cy="1460607"/>
          </a:xfrm>
          <a:prstGeom prst="rect">
            <a:avLst/>
          </a:prstGeom>
          <a:noFill/>
        </p:spPr>
        <p:txBody>
          <a:bodyPr wrap="none" lIns="91412" tIns="45706" rIns="91412" bIns="45706" numCol="1">
            <a:prstTxWarp prst="textDeflate">
              <a:avLst/>
            </a:prstTxWarp>
            <a:spAutoFit/>
          </a:bodyPr>
          <a:lstStyle/>
          <a:p>
            <a:pPr algn="ctr" defTabSz="914103"/>
            <a:r>
              <a:rPr lang="en-US" sz="3732" b="1" dirty="0">
                <a:ln w="0"/>
                <a:solidFill>
                  <a:srgbClr val="01A19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NHIỆT LIỆT CHÀO MỪNG THẦY CÔ VỀ DỰ GIỜ</a:t>
            </a:r>
          </a:p>
        </p:txBody>
      </p:sp>
      <p:sp>
        <p:nvSpPr>
          <p:cNvPr id="48" name="Text Box 6">
            <a:extLst>
              <a:ext uri="{FF2B5EF4-FFF2-40B4-BE49-F238E27FC236}">
                <a16:creationId xmlns:a16="http://schemas.microsoft.com/office/drawing/2014/main" id="{5693CB43-6C57-446A-A1C5-A8EB743E9DAE}"/>
              </a:ext>
            </a:extLst>
          </p:cNvPr>
          <p:cNvSpPr txBox="1">
            <a:spLocks noChangeArrowheads="1"/>
          </p:cNvSpPr>
          <p:nvPr/>
        </p:nvSpPr>
        <p:spPr bwMode="auto">
          <a:xfrm>
            <a:off x="1541033" y="3757956"/>
            <a:ext cx="8763000" cy="1138238"/>
          </a:xfrm>
          <a:prstGeom prst="rect">
            <a:avLst/>
          </a:prstGeom>
          <a:noFill/>
          <a:ln w="9525">
            <a:noFill/>
            <a:miter lim="800000"/>
            <a:headEnd/>
            <a:tailEnd/>
          </a:ln>
          <a:effectLst/>
        </p:spPr>
        <p:txBody>
          <a:bodyPr>
            <a:spAutoFit/>
          </a:bodyPr>
          <a:lstStyle/>
          <a:p>
            <a:pPr algn="ctr">
              <a:spcBef>
                <a:spcPct val="50000"/>
              </a:spcBef>
              <a:defRPr/>
            </a:pPr>
            <a:r>
              <a:rPr lang="en-US" sz="3200" dirty="0" err="1">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sz="3200" dirty="0">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dirty="0" err="1">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viên</a:t>
            </a:r>
            <a:r>
              <a:rPr lang="en-US" sz="3200" dirty="0">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dirty="0" err="1">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thực</a:t>
            </a:r>
            <a:r>
              <a:rPr lang="en-US" sz="3200" dirty="0">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dirty="0" err="1">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hiện</a:t>
            </a:r>
            <a:r>
              <a:rPr lang="en-US" sz="3200" dirty="0">
                <a:solidFill>
                  <a:srgbClr val="3333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NGUYỄN THỊ LAN </a:t>
            </a:r>
          </a:p>
          <a:p>
            <a:pPr algn="ctr">
              <a:spcBef>
                <a:spcPct val="50000"/>
              </a:spcBef>
              <a:defRPr/>
            </a:pPr>
            <a:r>
              <a:rPr lang="en-US" sz="24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sz="2000" b="1" dirty="0">
              <a:solidFill>
                <a:srgbClr val="CD1805"/>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49" name="Rectangle 23">
            <a:extLst>
              <a:ext uri="{FF2B5EF4-FFF2-40B4-BE49-F238E27FC236}">
                <a16:creationId xmlns:a16="http://schemas.microsoft.com/office/drawing/2014/main" id="{E1F19B19-2963-4746-B3B8-BF4B20CA73F2}"/>
              </a:ext>
            </a:extLst>
          </p:cNvPr>
          <p:cNvSpPr>
            <a:spLocks noChangeArrowheads="1"/>
          </p:cNvSpPr>
          <p:nvPr/>
        </p:nvSpPr>
        <p:spPr bwMode="auto">
          <a:xfrm>
            <a:off x="4055633" y="316230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NĂM HỌC: 2022-2023</a:t>
            </a:r>
          </a:p>
        </p:txBody>
      </p:sp>
      <p:pic>
        <p:nvPicPr>
          <p:cNvPr id="51" name="Picture 50">
            <a:extLst>
              <a:ext uri="{FF2B5EF4-FFF2-40B4-BE49-F238E27FC236}">
                <a16:creationId xmlns:a16="http://schemas.microsoft.com/office/drawing/2014/main" id="{1B6C6D5C-E48B-4FA9-8B93-EB30969989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6064" y="-93663"/>
            <a:ext cx="2375936" cy="1589050"/>
          </a:xfrm>
          <a:prstGeom prst="rect">
            <a:avLst/>
          </a:prstGeom>
        </p:spPr>
      </p:pic>
      <p:pic>
        <p:nvPicPr>
          <p:cNvPr id="52" name="Picture 7" descr="blumen-pflanzen051">
            <a:extLst>
              <a:ext uri="{FF2B5EF4-FFF2-40B4-BE49-F238E27FC236}">
                <a16:creationId xmlns:a16="http://schemas.microsoft.com/office/drawing/2014/main" id="{740C4A80-60D2-4DDE-9ADE-E1B0916BEFE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474384" y="5546153"/>
            <a:ext cx="990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8" descr="blumen-pflanzen051">
            <a:extLst>
              <a:ext uri="{FF2B5EF4-FFF2-40B4-BE49-F238E27FC236}">
                <a16:creationId xmlns:a16="http://schemas.microsoft.com/office/drawing/2014/main" id="{11B88B93-483A-42E0-A65C-79049520886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36592" y="5648703"/>
            <a:ext cx="990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2" descr="blumen-pflanzen051">
            <a:extLst>
              <a:ext uri="{FF2B5EF4-FFF2-40B4-BE49-F238E27FC236}">
                <a16:creationId xmlns:a16="http://schemas.microsoft.com/office/drawing/2014/main" id="{9871A919-EE14-4D29-BDD3-A874111B34B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96768" y="4600953"/>
            <a:ext cx="990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5" descr="blumen-pflanzen051">
            <a:extLst>
              <a:ext uri="{FF2B5EF4-FFF2-40B4-BE49-F238E27FC236}">
                <a16:creationId xmlns:a16="http://schemas.microsoft.com/office/drawing/2014/main" id="{3C52FE95-3D43-49DA-BC3C-6BF95FC54D2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22533" y="4524753"/>
            <a:ext cx="990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1" descr="Butterfly-03-june">
            <a:extLst>
              <a:ext uri="{FF2B5EF4-FFF2-40B4-BE49-F238E27FC236}">
                <a16:creationId xmlns:a16="http://schemas.microsoft.com/office/drawing/2014/main" id="{C6FEA02E-5ED0-4836-A4CE-909F112028C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52462" y="482345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blumen-pflanzen051">
            <a:extLst>
              <a:ext uri="{FF2B5EF4-FFF2-40B4-BE49-F238E27FC236}">
                <a16:creationId xmlns:a16="http://schemas.microsoft.com/office/drawing/2014/main" id="{A3A78A0D-0BDF-4FC1-8C04-A41782B2759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6277" y="5617544"/>
            <a:ext cx="990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0" descr="blumen-pflanzen051">
            <a:extLst>
              <a:ext uri="{FF2B5EF4-FFF2-40B4-BE49-F238E27FC236}">
                <a16:creationId xmlns:a16="http://schemas.microsoft.com/office/drawing/2014/main" id="{9BE06C0A-EE10-4328-B4A0-C7871C7DA97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996357" y="5648703"/>
            <a:ext cx="990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3" descr="blumen-pflanzen051">
            <a:extLst>
              <a:ext uri="{FF2B5EF4-FFF2-40B4-BE49-F238E27FC236}">
                <a16:creationId xmlns:a16="http://schemas.microsoft.com/office/drawing/2014/main" id="{B8C2989E-8AEB-46A0-AFC1-3A7071E2452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31249" y="5611572"/>
            <a:ext cx="990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9" descr="blumen-pflanzen051">
            <a:extLst>
              <a:ext uri="{FF2B5EF4-FFF2-40B4-BE49-F238E27FC236}">
                <a16:creationId xmlns:a16="http://schemas.microsoft.com/office/drawing/2014/main" id="{DF10342C-0657-4A4A-BC59-B9848721E94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32047" y="5062507"/>
            <a:ext cx="1035076" cy="167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blumen-pflanzen051">
            <a:extLst>
              <a:ext uri="{FF2B5EF4-FFF2-40B4-BE49-F238E27FC236}">
                <a16:creationId xmlns:a16="http://schemas.microsoft.com/office/drawing/2014/main" id="{EECA493D-26A2-4FD5-A870-B9EF333C58E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73940" y="5617544"/>
            <a:ext cx="990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9" descr="blumen-pflanzen051">
            <a:extLst>
              <a:ext uri="{FF2B5EF4-FFF2-40B4-BE49-F238E27FC236}">
                <a16:creationId xmlns:a16="http://schemas.microsoft.com/office/drawing/2014/main" id="{1F1BD906-9563-4FAF-8772-4BA105DEE9E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32605" y="5546153"/>
            <a:ext cx="990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21" descr="Butterfly-03-june">
            <a:extLst>
              <a:ext uri="{FF2B5EF4-FFF2-40B4-BE49-F238E27FC236}">
                <a16:creationId xmlns:a16="http://schemas.microsoft.com/office/drawing/2014/main" id="{88191493-2CC0-47C0-9378-256F582F51C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4677010" y="485738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2" descr="blumen-pflanzen051">
            <a:extLst>
              <a:ext uri="{FF2B5EF4-FFF2-40B4-BE49-F238E27FC236}">
                <a16:creationId xmlns:a16="http://schemas.microsoft.com/office/drawing/2014/main" id="{CDA51420-4F04-42DA-836E-BC445B16998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521" y="4746486"/>
            <a:ext cx="990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20" descr="Butterfly-02-june">
            <a:extLst>
              <a:ext uri="{FF2B5EF4-FFF2-40B4-BE49-F238E27FC236}">
                <a16:creationId xmlns:a16="http://schemas.microsoft.com/office/drawing/2014/main" id="{C1B32126-489E-4715-A54A-BA2ACCE35226}"/>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904239" y="5020053"/>
            <a:ext cx="10001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307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1" nodeType="clickEffect">
                                  <p:stCondLst>
                                    <p:cond delay="0"/>
                                  </p:stCondLst>
                                  <p:childTnLst>
                                    <p:set>
                                      <p:cBhvr>
                                        <p:cTn id="6" dur="indefinite"/>
                                        <p:tgtEl>
                                          <p:spTgt spid="20"/>
                                        </p:tgtEl>
                                        <p:attrNameLst>
                                          <p:attrName>stroke.color</p:attrName>
                                        </p:attrNameLst>
                                      </p:cBhvr>
                                      <p:to>
                                        <p:clrVal>
                                          <a:schemeClr val="bg1"/>
                                        </p:clrVal>
                                      </p:to>
                                    </p:set>
                                    <p:set>
                                      <p:cBhvr>
                                        <p:cTn id="7" dur="indefinite"/>
                                        <p:tgtEl>
                                          <p:spTgt spid="20"/>
                                        </p:tgtEl>
                                        <p:attrNameLst>
                                          <p:attrName>stroke.on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2F4540A-E275-4A3D-A72B-3E026043F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Góc Tròn 1">
            <a:extLst>
              <a:ext uri="{FF2B5EF4-FFF2-40B4-BE49-F238E27FC236}">
                <a16:creationId xmlns:a16="http://schemas.microsoft.com/office/drawing/2014/main" id="{5F06A89E-80D4-4EAF-8AA8-C06F2D62E081}"/>
              </a:ext>
            </a:extLst>
          </p:cNvPr>
          <p:cNvSpPr/>
          <p:nvPr/>
        </p:nvSpPr>
        <p:spPr>
          <a:xfrm>
            <a:off x="533400" y="457200"/>
            <a:ext cx="6629400" cy="61967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9Slide05 Claudia" pitchFamily="2" charset="0"/>
              </a:rPr>
              <a:t>1. </a:t>
            </a:r>
            <a:r>
              <a:rPr lang="en-US" sz="3600" dirty="0" err="1">
                <a:solidFill>
                  <a:schemeClr val="bg1"/>
                </a:solidFill>
                <a:latin typeface="#9Slide05 Claudia" pitchFamily="2" charset="0"/>
              </a:rPr>
              <a:t>Vị</a:t>
            </a:r>
            <a:r>
              <a:rPr lang="en-US" sz="3600" dirty="0">
                <a:solidFill>
                  <a:schemeClr val="bg1"/>
                </a:solidFill>
                <a:latin typeface="#9Slide05 Claudia" pitchFamily="2" charset="0"/>
              </a:rPr>
              <a:t> </a:t>
            </a:r>
            <a:r>
              <a:rPr lang="en-US" sz="3600" dirty="0" err="1">
                <a:solidFill>
                  <a:schemeClr val="bg1"/>
                </a:solidFill>
                <a:latin typeface="#9Slide05 Claudia" pitchFamily="2" charset="0"/>
              </a:rPr>
              <a:t>trí</a:t>
            </a:r>
            <a:r>
              <a:rPr lang="en-US" sz="3600" dirty="0">
                <a:solidFill>
                  <a:schemeClr val="bg1"/>
                </a:solidFill>
                <a:latin typeface="#9Slide05 Claudia" pitchFamily="2" charset="0"/>
              </a:rPr>
              <a:t> </a:t>
            </a:r>
            <a:r>
              <a:rPr lang="en-US" sz="3600" dirty="0" err="1">
                <a:solidFill>
                  <a:schemeClr val="bg1"/>
                </a:solidFill>
                <a:latin typeface="#9Slide05 Claudia" pitchFamily="2" charset="0"/>
              </a:rPr>
              <a:t>địa</a:t>
            </a:r>
            <a:r>
              <a:rPr lang="en-US" sz="3600" dirty="0">
                <a:solidFill>
                  <a:schemeClr val="bg1"/>
                </a:solidFill>
                <a:latin typeface="#9Slide05 Claudia" pitchFamily="2" charset="0"/>
              </a:rPr>
              <a:t> </a:t>
            </a:r>
            <a:r>
              <a:rPr lang="en-US" sz="3600" dirty="0" err="1">
                <a:solidFill>
                  <a:schemeClr val="bg1"/>
                </a:solidFill>
                <a:latin typeface="#9Slide05 Claudia" pitchFamily="2" charset="0"/>
              </a:rPr>
              <a:t>lí</a:t>
            </a:r>
            <a:r>
              <a:rPr lang="en-US" sz="3600" dirty="0">
                <a:solidFill>
                  <a:schemeClr val="bg1"/>
                </a:solidFill>
                <a:latin typeface="#9Slide05 Claudia" pitchFamily="2" charset="0"/>
              </a:rPr>
              <a:t>, </a:t>
            </a:r>
            <a:r>
              <a:rPr lang="vi-VN" sz="3600" dirty="0">
                <a:solidFill>
                  <a:schemeClr val="bg1"/>
                </a:solidFill>
                <a:latin typeface="#9Slide05 Claudia" pitchFamily="2" charset="0"/>
              </a:rPr>
              <a:t>phạm vi châu Đại Dương</a:t>
            </a:r>
            <a:endParaRPr lang="en-US" sz="3600" dirty="0">
              <a:solidFill>
                <a:schemeClr val="bg1"/>
              </a:solidFill>
              <a:latin typeface="#9Slide05 Claudia" pitchFamily="2" charset="0"/>
            </a:endParaRPr>
          </a:p>
        </p:txBody>
      </p:sp>
      <p:pic>
        <p:nvPicPr>
          <p:cNvPr id="4" name="Picture 3">
            <a:extLst>
              <a:ext uri="{FF2B5EF4-FFF2-40B4-BE49-F238E27FC236}">
                <a16:creationId xmlns:a16="http://schemas.microsoft.com/office/drawing/2014/main" id="{4A81044F-ECC3-40C5-8C38-2E01335E1D7E}"/>
              </a:ext>
            </a:extLst>
          </p:cNvPr>
          <p:cNvPicPr>
            <a:picLocks noChangeAspect="1"/>
          </p:cNvPicPr>
          <p:nvPr/>
        </p:nvPicPr>
        <p:blipFill>
          <a:blip r:embed="rId3"/>
          <a:stretch>
            <a:fillRect/>
          </a:stretch>
        </p:blipFill>
        <p:spPr>
          <a:xfrm>
            <a:off x="6256275" y="1219200"/>
            <a:ext cx="5527484" cy="4989972"/>
          </a:xfrm>
          <a:prstGeom prst="rect">
            <a:avLst/>
          </a:prstGeom>
        </p:spPr>
      </p:pic>
      <p:sp>
        <p:nvSpPr>
          <p:cNvPr id="5" name="Hộp Văn bản 7">
            <a:extLst>
              <a:ext uri="{FF2B5EF4-FFF2-40B4-BE49-F238E27FC236}">
                <a16:creationId xmlns:a16="http://schemas.microsoft.com/office/drawing/2014/main" id="{DE941EA7-4D85-455B-8039-C8462B91D871}"/>
              </a:ext>
            </a:extLst>
          </p:cNvPr>
          <p:cNvSpPr txBox="1"/>
          <p:nvPr/>
        </p:nvSpPr>
        <p:spPr>
          <a:xfrm>
            <a:off x="533400" y="2589179"/>
            <a:ext cx="5722875" cy="3811621"/>
          </a:xfrm>
          <a:prstGeom prst="rect">
            <a:avLst/>
          </a:prstGeom>
          <a:noFill/>
        </p:spPr>
        <p:txBody>
          <a:bodyPr wrap="square" lIns="0" tIns="0" rIns="0" bIns="0" rtlCol="0">
            <a:spAutoFit/>
          </a:bodyPr>
          <a:lstStyle/>
          <a:p>
            <a:pPr algn="l">
              <a:lnSpc>
                <a:spcPct val="150000"/>
              </a:lnSpc>
            </a:pPr>
            <a:r>
              <a:rPr lang="en-US" sz="2400" dirty="0">
                <a:solidFill>
                  <a:srgbClr val="0000FF"/>
                </a:solidFill>
                <a:latin typeface="Times New Roman" panose="02020603050405020304" pitchFamily="18" charset="0"/>
                <a:cs typeface="Times New Roman" panose="02020603050405020304" pitchFamily="18" charset="0"/>
              </a:rPr>
              <a:t>-</a:t>
            </a:r>
            <a:r>
              <a:rPr lang="vi-VN" sz="2400" dirty="0">
                <a:solidFill>
                  <a:srgbClr val="0000FF"/>
                </a:solidFill>
                <a:latin typeface="Times New Roman" panose="02020603050405020304" pitchFamily="18" charset="0"/>
                <a:cs typeface="Times New Roman" panose="02020603050405020304" pitchFamily="18" charset="0"/>
              </a:rPr>
              <a:t> Gồm:............... bộ phận</a:t>
            </a:r>
          </a:p>
          <a:p>
            <a:pPr algn="just">
              <a:lnSpc>
                <a:spcPct val="150000"/>
              </a:lnSpc>
            </a:pPr>
            <a:r>
              <a:rPr lang="vi-VN" sz="2400" dirty="0">
                <a:solidFill>
                  <a:srgbClr val="0000FF"/>
                </a:solidFill>
                <a:latin typeface="Times New Roman" panose="02020603050405020304" pitchFamily="18" charset="0"/>
                <a:cs typeface="Times New Roman" panose="02020603050405020304" pitchFamily="18" charset="0"/>
              </a:rPr>
              <a:t>+ Lục địa Ô-xtrây-li-a: Phía .................. Thái Bình Dương, dạng hình </a:t>
            </a:r>
            <a:r>
              <a:rPr lang="en-US" sz="2400" dirty="0">
                <a:solidFill>
                  <a:srgbClr val="0000FF"/>
                </a:solidFill>
                <a:latin typeface="Times New Roman" panose="02020603050405020304" pitchFamily="18" charset="0"/>
                <a:cs typeface="Times New Roman" panose="02020603050405020304" pitchFamily="18" charset="0"/>
              </a:rPr>
              <a:t>.......</a:t>
            </a:r>
            <a:r>
              <a:rPr lang="vi-VN" sz="2400" dirty="0">
                <a:solidFill>
                  <a:srgbClr val="0000FF"/>
                </a:solidFill>
                <a:latin typeface="Times New Roman" panose="02020603050405020304" pitchFamily="18" charset="0"/>
                <a:cs typeface="Times New Roman" panose="02020603050405020304" pitchFamily="18" charset="0"/>
              </a:rPr>
              <a:t>, diện tích gần </a:t>
            </a:r>
          </a:p>
          <a:p>
            <a:pPr algn="just">
              <a:lnSpc>
                <a:spcPct val="150000"/>
              </a:lnSpc>
            </a:pPr>
            <a:r>
              <a:rPr lang="vi-VN" sz="2400" dirty="0">
                <a:solidFill>
                  <a:srgbClr val="0000FF"/>
                </a:solidFill>
                <a:latin typeface="Times New Roman" panose="02020603050405020304" pitchFamily="18" charset="0"/>
                <a:cs typeface="Times New Roman" panose="02020603050405020304" pitchFamily="18" charset="0"/>
              </a:rPr>
              <a:t>................, từ bắc xuống nam khoảng .............. từ đông sang tây khoảng ..................</a:t>
            </a:r>
          </a:p>
          <a:p>
            <a:pPr algn="just">
              <a:lnSpc>
                <a:spcPct val="150000"/>
              </a:lnSpc>
            </a:pPr>
            <a:r>
              <a:rPr lang="vi-VN" sz="2400" dirty="0">
                <a:solidFill>
                  <a:srgbClr val="0000FF"/>
                </a:solidFill>
                <a:latin typeface="Times New Roman" panose="02020603050405020304" pitchFamily="18" charset="0"/>
                <a:cs typeface="Times New Roman" panose="02020603050405020304" pitchFamily="18" charset="0"/>
              </a:rPr>
              <a:t>+ Các đảo châu Đại Dương: nằm ở ...............</a:t>
            </a:r>
          </a:p>
          <a:p>
            <a:pPr algn="just">
              <a:lnSpc>
                <a:spcPct val="150000"/>
              </a:lnSpc>
            </a:pPr>
            <a:r>
              <a:rPr lang="vi-VN" sz="2400" dirty="0">
                <a:solidFill>
                  <a:srgbClr val="0000FF"/>
                </a:solidFill>
                <a:latin typeface="Times New Roman" panose="02020603050405020304" pitchFamily="18" charset="0"/>
                <a:cs typeface="Times New Roman" panose="02020603050405020304" pitchFamily="18" charset="0"/>
              </a:rPr>
              <a:t>Thái Bình Dương. Tổng diện tích...................</a:t>
            </a:r>
          </a:p>
        </p:txBody>
      </p:sp>
      <p:sp>
        <p:nvSpPr>
          <p:cNvPr id="6" name="Hình chữ nhật: Góc Tròn 5">
            <a:extLst>
              <a:ext uri="{FF2B5EF4-FFF2-40B4-BE49-F238E27FC236}">
                <a16:creationId xmlns:a16="http://schemas.microsoft.com/office/drawing/2014/main" id="{DCEC9387-FAC7-4AA1-9133-2F24CDEA3AD7}"/>
              </a:ext>
            </a:extLst>
          </p:cNvPr>
          <p:cNvSpPr/>
          <p:nvPr/>
        </p:nvSpPr>
        <p:spPr bwMode="auto">
          <a:xfrm>
            <a:off x="491620" y="1365429"/>
            <a:ext cx="5470575" cy="994103"/>
          </a:xfrm>
          <a:prstGeom prst="roundRect">
            <a:avLst/>
          </a:prstGeom>
          <a:solidFill>
            <a:srgbClr val="FFFFFF"/>
          </a:solidFill>
          <a:ln w="28575" cap="flat" cmpd="sng" algn="ctr">
            <a:solidFill>
              <a:srgbClr val="FF00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defRPr/>
            </a:pPr>
            <a:r>
              <a:rPr lang="en-US" sz="2800" b="1" kern="0" dirty="0" err="1">
                <a:solidFill>
                  <a:srgbClr val="009900"/>
                </a:solidFill>
                <a:latin typeface="#9Slide05 Fourth Thin" panose="00000300000000000000" pitchFamily="2" charset="0"/>
                <a:cs typeface="Arial" pitchFamily="34" charset="0"/>
              </a:rPr>
              <a:t>Dựa</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vào</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hình</a:t>
            </a:r>
            <a:r>
              <a:rPr lang="en-US" sz="2800" b="1" kern="0" dirty="0">
                <a:solidFill>
                  <a:srgbClr val="009900"/>
                </a:solidFill>
                <a:latin typeface="#9Slide05 Fourth Thin" panose="00000300000000000000" pitchFamily="2" charset="0"/>
                <a:cs typeface="Arial" pitchFamily="34" charset="0"/>
              </a:rPr>
              <a:t> 1 </a:t>
            </a:r>
            <a:r>
              <a:rPr lang="en-US" sz="2800" b="1" kern="0" dirty="0" err="1">
                <a:solidFill>
                  <a:srgbClr val="009900"/>
                </a:solidFill>
                <a:latin typeface="#9Slide05 Fourth Thin" panose="00000300000000000000" pitchFamily="2" charset="0"/>
                <a:cs typeface="Arial" pitchFamily="34" charset="0"/>
              </a:rPr>
              <a:t>và</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thông</a:t>
            </a:r>
            <a:r>
              <a:rPr lang="en-US" sz="2800" b="1" kern="0" dirty="0">
                <a:solidFill>
                  <a:srgbClr val="009900"/>
                </a:solidFill>
                <a:latin typeface="#9Slide05 Fourth Thin" panose="00000300000000000000" pitchFamily="2" charset="0"/>
                <a:cs typeface="Arial" pitchFamily="34" charset="0"/>
              </a:rPr>
              <a:t> tin SGK, </a:t>
            </a:r>
            <a:r>
              <a:rPr lang="en-US" sz="2800" b="1" kern="0" dirty="0" err="1">
                <a:solidFill>
                  <a:srgbClr val="009900"/>
                </a:solidFill>
                <a:latin typeface="#9Slide05 Fourth Thin" panose="00000300000000000000" pitchFamily="2" charset="0"/>
                <a:cs typeface="Arial" pitchFamily="34" charset="0"/>
              </a:rPr>
              <a:t>các</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em</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hãy</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hoàn</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thiện</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nội</a:t>
            </a:r>
            <a:r>
              <a:rPr lang="en-US" sz="2800" b="1" kern="0" dirty="0">
                <a:solidFill>
                  <a:srgbClr val="009900"/>
                </a:solidFill>
                <a:latin typeface="#9Slide05 Fourth Thin" panose="00000300000000000000" pitchFamily="2" charset="0"/>
                <a:cs typeface="Arial" pitchFamily="34" charset="0"/>
              </a:rPr>
              <a:t> dung </a:t>
            </a:r>
            <a:r>
              <a:rPr lang="en-US" sz="2800" b="1" kern="0" dirty="0" err="1">
                <a:solidFill>
                  <a:srgbClr val="009900"/>
                </a:solidFill>
                <a:latin typeface="#9Slide05 Fourth Thin" panose="00000300000000000000" pitchFamily="2" charset="0"/>
                <a:cs typeface="Arial" pitchFamily="34" charset="0"/>
              </a:rPr>
              <a:t>bảng</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sau</a:t>
            </a:r>
            <a:r>
              <a:rPr lang="en-US" sz="2800" b="1" kern="0" dirty="0">
                <a:solidFill>
                  <a:srgbClr val="009900"/>
                </a:solidFill>
                <a:latin typeface="#9Slide05 Fourth Thin" panose="00000300000000000000" pitchFamily="2" charset="0"/>
                <a:cs typeface="Arial" pitchFamily="34" charset="0"/>
              </a:rPr>
              <a:t>:</a:t>
            </a:r>
          </a:p>
        </p:txBody>
      </p:sp>
      <p:sp>
        <p:nvSpPr>
          <p:cNvPr id="7" name="Hộp Văn bản 10">
            <a:extLst>
              <a:ext uri="{FF2B5EF4-FFF2-40B4-BE49-F238E27FC236}">
                <a16:creationId xmlns:a16="http://schemas.microsoft.com/office/drawing/2014/main" id="{CC66A635-2C67-41BE-805A-4487376D25F6}"/>
              </a:ext>
            </a:extLst>
          </p:cNvPr>
          <p:cNvSpPr txBox="1"/>
          <p:nvPr/>
        </p:nvSpPr>
        <p:spPr>
          <a:xfrm>
            <a:off x="1973893" y="2615648"/>
            <a:ext cx="597178" cy="523220"/>
          </a:xfrm>
          <a:prstGeom prst="rect">
            <a:avLst/>
          </a:prstGeom>
          <a:noFill/>
        </p:spPr>
        <p:txBody>
          <a:bodyPr wrap="square">
            <a:spAutoFit/>
          </a:bodyPr>
          <a:lstStyle/>
          <a:p>
            <a:r>
              <a:rPr lang="vi-VN" sz="2800" b="0" i="0" dirty="0">
                <a:solidFill>
                  <a:srgbClr val="FF0000"/>
                </a:solidFill>
                <a:effectLst/>
                <a:latin typeface="#9Slide05 Claudia" pitchFamily="2" charset="0"/>
                <a:cs typeface="Times New Roman" panose="02020603050405020304" pitchFamily="18" charset="0"/>
              </a:rPr>
              <a:t>2</a:t>
            </a:r>
            <a:endParaRPr lang="en-US" sz="2800" dirty="0">
              <a:solidFill>
                <a:srgbClr val="FF0000"/>
              </a:solidFill>
              <a:latin typeface="#9Slide05 Claudia" pitchFamily="2" charset="0"/>
              <a:cs typeface="Times New Roman" panose="02020603050405020304" pitchFamily="18" charset="0"/>
            </a:endParaRPr>
          </a:p>
        </p:txBody>
      </p:sp>
      <p:sp>
        <p:nvSpPr>
          <p:cNvPr id="8" name="Hộp Văn bản 12">
            <a:extLst>
              <a:ext uri="{FF2B5EF4-FFF2-40B4-BE49-F238E27FC236}">
                <a16:creationId xmlns:a16="http://schemas.microsoft.com/office/drawing/2014/main" id="{AC56A7A7-7B2F-4DBE-9660-63ED0709A53A}"/>
              </a:ext>
            </a:extLst>
          </p:cNvPr>
          <p:cNvSpPr txBox="1"/>
          <p:nvPr/>
        </p:nvSpPr>
        <p:spPr>
          <a:xfrm>
            <a:off x="386888" y="4224577"/>
            <a:ext cx="5702578" cy="523220"/>
          </a:xfrm>
          <a:prstGeom prst="rect">
            <a:avLst/>
          </a:prstGeom>
          <a:noFill/>
        </p:spPr>
        <p:txBody>
          <a:bodyPr wrap="square">
            <a:spAutoFit/>
          </a:bodyPr>
          <a:lstStyle/>
          <a:p>
            <a:r>
              <a:rPr lang="vi-VN" sz="2800" dirty="0">
                <a:solidFill>
                  <a:srgbClr val="FF0000"/>
                </a:solidFill>
                <a:latin typeface="#9Slide05 Claudia" pitchFamily="2" charset="0"/>
                <a:cs typeface="Times New Roman" panose="02020603050405020304" pitchFamily="18" charset="0"/>
              </a:rPr>
              <a:t>7,7</a:t>
            </a:r>
            <a:r>
              <a:rPr lang="en-US" sz="2800" b="0" i="0" dirty="0">
                <a:solidFill>
                  <a:srgbClr val="FF0000"/>
                </a:solidFill>
                <a:effectLst/>
                <a:latin typeface="#9Slide05 Claudia" pitchFamily="2" charset="0"/>
                <a:cs typeface="Times New Roman" panose="02020603050405020304" pitchFamily="18" charset="0"/>
              </a:rPr>
              <a:t> </a:t>
            </a:r>
            <a:r>
              <a:rPr lang="en-US" sz="2800" b="0" i="0" dirty="0" err="1">
                <a:solidFill>
                  <a:srgbClr val="FF0000"/>
                </a:solidFill>
                <a:effectLst/>
                <a:latin typeface="#9Slide05 Claudia" pitchFamily="2" charset="0"/>
                <a:cs typeface="Times New Roman" panose="02020603050405020304" pitchFamily="18" charset="0"/>
              </a:rPr>
              <a:t>triệu</a:t>
            </a:r>
            <a:r>
              <a:rPr lang="en-US" sz="2800" b="0" i="0" dirty="0">
                <a:solidFill>
                  <a:srgbClr val="FF0000"/>
                </a:solidFill>
                <a:effectLst/>
                <a:latin typeface="#9Slide05 Claudia" pitchFamily="2" charset="0"/>
                <a:cs typeface="Times New Roman" panose="02020603050405020304" pitchFamily="18" charset="0"/>
              </a:rPr>
              <a:t> km</a:t>
            </a:r>
            <a:r>
              <a:rPr lang="en-US" sz="2800" b="0" i="0" baseline="30000" dirty="0">
                <a:solidFill>
                  <a:srgbClr val="FF0000"/>
                </a:solidFill>
                <a:effectLst/>
                <a:latin typeface="#9Slide05 Claudia" pitchFamily="2" charset="0"/>
                <a:cs typeface="Times New Roman" panose="02020603050405020304" pitchFamily="18" charset="0"/>
              </a:rPr>
              <a:t>2</a:t>
            </a:r>
            <a:endParaRPr lang="en-US" sz="2800" dirty="0">
              <a:solidFill>
                <a:srgbClr val="FF0000"/>
              </a:solidFill>
              <a:latin typeface="#9Slide05 Claudia" pitchFamily="2" charset="0"/>
              <a:cs typeface="Times New Roman" panose="02020603050405020304" pitchFamily="18" charset="0"/>
            </a:endParaRPr>
          </a:p>
        </p:txBody>
      </p:sp>
      <p:sp>
        <p:nvSpPr>
          <p:cNvPr id="9" name="Hộp Văn bản 10">
            <a:extLst>
              <a:ext uri="{FF2B5EF4-FFF2-40B4-BE49-F238E27FC236}">
                <a16:creationId xmlns:a16="http://schemas.microsoft.com/office/drawing/2014/main" id="{D698A718-9EE1-4BEE-A84A-7BF1120F8143}"/>
              </a:ext>
            </a:extLst>
          </p:cNvPr>
          <p:cNvSpPr txBox="1"/>
          <p:nvPr/>
        </p:nvSpPr>
        <p:spPr>
          <a:xfrm>
            <a:off x="4135664" y="3145268"/>
            <a:ext cx="1282978" cy="523220"/>
          </a:xfrm>
          <a:prstGeom prst="rect">
            <a:avLst/>
          </a:prstGeom>
          <a:noFill/>
        </p:spPr>
        <p:txBody>
          <a:bodyPr wrap="square">
            <a:spAutoFit/>
          </a:bodyPr>
          <a:lstStyle/>
          <a:p>
            <a:r>
              <a:rPr lang="vi-VN" sz="2800">
                <a:solidFill>
                  <a:srgbClr val="FF0000"/>
                </a:solidFill>
                <a:latin typeface="#9Slide05 Claudia" pitchFamily="2" charset="0"/>
                <a:cs typeface="Times New Roman" panose="02020603050405020304" pitchFamily="18" charset="0"/>
              </a:rPr>
              <a:t>Tây nam</a:t>
            </a:r>
            <a:endParaRPr lang="en-US" sz="2800">
              <a:solidFill>
                <a:srgbClr val="FF0000"/>
              </a:solidFill>
              <a:latin typeface="#9Slide05 Claudia" pitchFamily="2" charset="0"/>
              <a:cs typeface="Times New Roman" panose="02020603050405020304" pitchFamily="18" charset="0"/>
            </a:endParaRPr>
          </a:p>
        </p:txBody>
      </p:sp>
      <p:sp>
        <p:nvSpPr>
          <p:cNvPr id="10" name="Hộp Văn bản 10">
            <a:extLst>
              <a:ext uri="{FF2B5EF4-FFF2-40B4-BE49-F238E27FC236}">
                <a16:creationId xmlns:a16="http://schemas.microsoft.com/office/drawing/2014/main" id="{A7F0AD3D-21D6-4908-8C9C-74312D09B47B}"/>
              </a:ext>
            </a:extLst>
          </p:cNvPr>
          <p:cNvSpPr txBox="1"/>
          <p:nvPr/>
        </p:nvSpPr>
        <p:spPr>
          <a:xfrm>
            <a:off x="3657600" y="4789468"/>
            <a:ext cx="1282978" cy="523220"/>
          </a:xfrm>
          <a:prstGeom prst="rect">
            <a:avLst/>
          </a:prstGeom>
          <a:noFill/>
        </p:spPr>
        <p:txBody>
          <a:bodyPr wrap="square">
            <a:spAutoFit/>
          </a:bodyPr>
          <a:lstStyle/>
          <a:p>
            <a:r>
              <a:rPr lang="vi-VN" sz="2800" dirty="0">
                <a:solidFill>
                  <a:srgbClr val="FF0000"/>
                </a:solidFill>
                <a:latin typeface="#9Slide05 Claudia" pitchFamily="2" charset="0"/>
                <a:cs typeface="Times New Roman" panose="02020603050405020304" pitchFamily="18" charset="0"/>
              </a:rPr>
              <a:t>4000 km</a:t>
            </a:r>
            <a:endParaRPr lang="en-US" sz="2800" dirty="0">
              <a:solidFill>
                <a:srgbClr val="FF0000"/>
              </a:solidFill>
              <a:latin typeface="#9Slide05 Claudia" pitchFamily="2" charset="0"/>
              <a:cs typeface="Times New Roman" panose="02020603050405020304" pitchFamily="18" charset="0"/>
            </a:endParaRPr>
          </a:p>
        </p:txBody>
      </p:sp>
      <p:sp>
        <p:nvSpPr>
          <p:cNvPr id="11" name="Hộp Văn bản 10">
            <a:extLst>
              <a:ext uri="{FF2B5EF4-FFF2-40B4-BE49-F238E27FC236}">
                <a16:creationId xmlns:a16="http://schemas.microsoft.com/office/drawing/2014/main" id="{6FC6903A-0ECA-467D-87C9-7EBB6FE742E9}"/>
              </a:ext>
            </a:extLst>
          </p:cNvPr>
          <p:cNvSpPr txBox="1"/>
          <p:nvPr/>
        </p:nvSpPr>
        <p:spPr>
          <a:xfrm>
            <a:off x="5125013" y="4210941"/>
            <a:ext cx="1282978" cy="523220"/>
          </a:xfrm>
          <a:prstGeom prst="rect">
            <a:avLst/>
          </a:prstGeom>
          <a:noFill/>
        </p:spPr>
        <p:txBody>
          <a:bodyPr wrap="square">
            <a:spAutoFit/>
          </a:bodyPr>
          <a:lstStyle/>
          <a:p>
            <a:r>
              <a:rPr lang="vi-VN" sz="2800" dirty="0">
                <a:solidFill>
                  <a:srgbClr val="FF0000"/>
                </a:solidFill>
                <a:latin typeface="#9Slide05 Claudia" pitchFamily="2" charset="0"/>
                <a:cs typeface="Times New Roman" panose="02020603050405020304" pitchFamily="18" charset="0"/>
              </a:rPr>
              <a:t>3000 km</a:t>
            </a:r>
            <a:endParaRPr lang="en-US" sz="2800" dirty="0">
              <a:solidFill>
                <a:srgbClr val="FF0000"/>
              </a:solidFill>
              <a:latin typeface="#9Slide05 Claudia" pitchFamily="2" charset="0"/>
              <a:cs typeface="Times New Roman" panose="02020603050405020304" pitchFamily="18" charset="0"/>
            </a:endParaRPr>
          </a:p>
        </p:txBody>
      </p:sp>
      <p:sp>
        <p:nvSpPr>
          <p:cNvPr id="12" name="Freeform 7">
            <a:extLst>
              <a:ext uri="{FF2B5EF4-FFF2-40B4-BE49-F238E27FC236}">
                <a16:creationId xmlns:a16="http://schemas.microsoft.com/office/drawing/2014/main" id="{CD64618B-9C0A-47C5-85BD-4493B425C370}"/>
              </a:ext>
            </a:extLst>
          </p:cNvPr>
          <p:cNvSpPr>
            <a:spLocks/>
          </p:cNvSpPr>
          <p:nvPr/>
        </p:nvSpPr>
        <p:spPr bwMode="auto">
          <a:xfrm>
            <a:off x="6574801" y="2971800"/>
            <a:ext cx="1959600" cy="1599984"/>
          </a:xfrm>
          <a:custGeom>
            <a:avLst/>
            <a:gdLst>
              <a:gd name="T0" fmla="*/ 2147483646 w 1802"/>
              <a:gd name="T1" fmla="*/ 2147483646 h 1220"/>
              <a:gd name="T2" fmla="*/ 2147483646 w 1802"/>
              <a:gd name="T3" fmla="*/ 2147483646 h 1220"/>
              <a:gd name="T4" fmla="*/ 2147483646 w 1802"/>
              <a:gd name="T5" fmla="*/ 2147483646 h 1220"/>
              <a:gd name="T6" fmla="*/ 2147483646 w 1802"/>
              <a:gd name="T7" fmla="*/ 2147483646 h 1220"/>
              <a:gd name="T8" fmla="*/ 2147483646 w 1802"/>
              <a:gd name="T9" fmla="*/ 2147483646 h 1220"/>
              <a:gd name="T10" fmla="*/ 2147483646 w 1802"/>
              <a:gd name="T11" fmla="*/ 2147483646 h 1220"/>
              <a:gd name="T12" fmla="*/ 2147483646 w 1802"/>
              <a:gd name="T13" fmla="*/ 2147483646 h 1220"/>
              <a:gd name="T14" fmla="*/ 2147483646 w 1802"/>
              <a:gd name="T15" fmla="*/ 2147483646 h 1220"/>
              <a:gd name="T16" fmla="*/ 2147483646 w 1802"/>
              <a:gd name="T17" fmla="*/ 2147483646 h 1220"/>
              <a:gd name="T18" fmla="*/ 2147483646 w 1802"/>
              <a:gd name="T19" fmla="*/ 2147483646 h 1220"/>
              <a:gd name="T20" fmla="*/ 2147483646 w 1802"/>
              <a:gd name="T21" fmla="*/ 2147483646 h 1220"/>
              <a:gd name="T22" fmla="*/ 2147483646 w 1802"/>
              <a:gd name="T23" fmla="*/ 2147483646 h 1220"/>
              <a:gd name="T24" fmla="*/ 2147483646 w 1802"/>
              <a:gd name="T25" fmla="*/ 2147483646 h 1220"/>
              <a:gd name="T26" fmla="*/ 2147483646 w 1802"/>
              <a:gd name="T27" fmla="*/ 2147483646 h 1220"/>
              <a:gd name="T28" fmla="*/ 2147483646 w 1802"/>
              <a:gd name="T29" fmla="*/ 2147483646 h 1220"/>
              <a:gd name="T30" fmla="*/ 2147483646 w 1802"/>
              <a:gd name="T31" fmla="*/ 2147483646 h 1220"/>
              <a:gd name="T32" fmla="*/ 2147483646 w 1802"/>
              <a:gd name="T33" fmla="*/ 2147483646 h 1220"/>
              <a:gd name="T34" fmla="*/ 2147483646 w 1802"/>
              <a:gd name="T35" fmla="*/ 2147483646 h 1220"/>
              <a:gd name="T36" fmla="*/ 2147483646 w 1802"/>
              <a:gd name="T37" fmla="*/ 2147483646 h 1220"/>
              <a:gd name="T38" fmla="*/ 2147483646 w 1802"/>
              <a:gd name="T39" fmla="*/ 2147483646 h 1220"/>
              <a:gd name="T40" fmla="*/ 2147483646 w 1802"/>
              <a:gd name="T41" fmla="*/ 2147483646 h 1220"/>
              <a:gd name="T42" fmla="*/ 2147483646 w 1802"/>
              <a:gd name="T43" fmla="*/ 2147483646 h 1220"/>
              <a:gd name="T44" fmla="*/ 2147483646 w 1802"/>
              <a:gd name="T45" fmla="*/ 2147483646 h 1220"/>
              <a:gd name="T46" fmla="*/ 2147483646 w 1802"/>
              <a:gd name="T47" fmla="*/ 2147483646 h 1220"/>
              <a:gd name="T48" fmla="*/ 2147483646 w 1802"/>
              <a:gd name="T49" fmla="*/ 2147483646 h 1220"/>
              <a:gd name="T50" fmla="*/ 2147483646 w 1802"/>
              <a:gd name="T51" fmla="*/ 2147483646 h 1220"/>
              <a:gd name="T52" fmla="*/ 2147483646 w 1802"/>
              <a:gd name="T53" fmla="*/ 2147483646 h 1220"/>
              <a:gd name="T54" fmla="*/ 2147483646 w 1802"/>
              <a:gd name="T55" fmla="*/ 2147483646 h 1220"/>
              <a:gd name="T56" fmla="*/ 2147483646 w 1802"/>
              <a:gd name="T57" fmla="*/ 2147483646 h 1220"/>
              <a:gd name="T58" fmla="*/ 2147483646 w 1802"/>
              <a:gd name="T59" fmla="*/ 2147483646 h 1220"/>
              <a:gd name="T60" fmla="*/ 2147483646 w 1802"/>
              <a:gd name="T61" fmla="*/ 2147483646 h 1220"/>
              <a:gd name="T62" fmla="*/ 2147483646 w 1802"/>
              <a:gd name="T63" fmla="*/ 2147483646 h 1220"/>
              <a:gd name="T64" fmla="*/ 2147483646 w 1802"/>
              <a:gd name="T65" fmla="*/ 2147483646 h 1220"/>
              <a:gd name="T66" fmla="*/ 2147483646 w 1802"/>
              <a:gd name="T67" fmla="*/ 2147483646 h 1220"/>
              <a:gd name="T68" fmla="*/ 2147483646 w 1802"/>
              <a:gd name="T69" fmla="*/ 2147483646 h 1220"/>
              <a:gd name="T70" fmla="*/ 2147483646 w 1802"/>
              <a:gd name="T71" fmla="*/ 2147483646 h 1220"/>
              <a:gd name="T72" fmla="*/ 2147483646 w 1802"/>
              <a:gd name="T73" fmla="*/ 2147483646 h 1220"/>
              <a:gd name="T74" fmla="*/ 2147483646 w 1802"/>
              <a:gd name="T75" fmla="*/ 2147483646 h 1220"/>
              <a:gd name="T76" fmla="*/ 2147483646 w 1802"/>
              <a:gd name="T77" fmla="*/ 2147483646 h 1220"/>
              <a:gd name="T78" fmla="*/ 2147483646 w 1802"/>
              <a:gd name="T79" fmla="*/ 2147483646 h 1220"/>
              <a:gd name="T80" fmla="*/ 2147483646 w 1802"/>
              <a:gd name="T81" fmla="*/ 2147483646 h 1220"/>
              <a:gd name="T82" fmla="*/ 2147483646 w 1802"/>
              <a:gd name="T83" fmla="*/ 2147483646 h 1220"/>
              <a:gd name="T84" fmla="*/ 2147483646 w 1802"/>
              <a:gd name="T85" fmla="*/ 2147483646 h 1220"/>
              <a:gd name="T86" fmla="*/ 2147483646 w 1802"/>
              <a:gd name="T87" fmla="*/ 2147483646 h 1220"/>
              <a:gd name="T88" fmla="*/ 2147483646 w 1802"/>
              <a:gd name="T89" fmla="*/ 2147483646 h 1220"/>
              <a:gd name="T90" fmla="*/ 2147483646 w 1802"/>
              <a:gd name="T91" fmla="*/ 2147483646 h 1220"/>
              <a:gd name="T92" fmla="*/ 2147483646 w 1802"/>
              <a:gd name="T93" fmla="*/ 2147483646 h 12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802" h="1220">
                <a:moveTo>
                  <a:pt x="1300" y="123"/>
                </a:moveTo>
                <a:cubicBezTo>
                  <a:pt x="1204" y="221"/>
                  <a:pt x="1383" y="199"/>
                  <a:pt x="1229" y="270"/>
                </a:cubicBezTo>
                <a:cubicBezTo>
                  <a:pt x="1223" y="282"/>
                  <a:pt x="1228" y="303"/>
                  <a:pt x="1211" y="305"/>
                </a:cubicBezTo>
                <a:cubicBezTo>
                  <a:pt x="1191" y="309"/>
                  <a:pt x="1175" y="291"/>
                  <a:pt x="1159" y="282"/>
                </a:cubicBezTo>
                <a:cubicBezTo>
                  <a:pt x="1146" y="275"/>
                  <a:pt x="1139" y="264"/>
                  <a:pt x="1125" y="258"/>
                </a:cubicBezTo>
                <a:cubicBezTo>
                  <a:pt x="1109" y="252"/>
                  <a:pt x="1089" y="252"/>
                  <a:pt x="1073" y="246"/>
                </a:cubicBezTo>
                <a:cubicBezTo>
                  <a:pt x="1054" y="240"/>
                  <a:pt x="1037" y="231"/>
                  <a:pt x="1020" y="223"/>
                </a:cubicBezTo>
                <a:cubicBezTo>
                  <a:pt x="1036" y="156"/>
                  <a:pt x="1078" y="107"/>
                  <a:pt x="968" y="82"/>
                </a:cubicBezTo>
                <a:cubicBezTo>
                  <a:pt x="841" y="88"/>
                  <a:pt x="755" y="90"/>
                  <a:pt x="710" y="177"/>
                </a:cubicBezTo>
                <a:cubicBezTo>
                  <a:pt x="705" y="201"/>
                  <a:pt x="644" y="193"/>
                  <a:pt x="621" y="211"/>
                </a:cubicBezTo>
                <a:cubicBezTo>
                  <a:pt x="597" y="230"/>
                  <a:pt x="518" y="235"/>
                  <a:pt x="518" y="235"/>
                </a:cubicBezTo>
                <a:cubicBezTo>
                  <a:pt x="458" y="275"/>
                  <a:pt x="450" y="356"/>
                  <a:pt x="340" y="383"/>
                </a:cubicBezTo>
                <a:cubicBezTo>
                  <a:pt x="319" y="411"/>
                  <a:pt x="359" y="497"/>
                  <a:pt x="326" y="520"/>
                </a:cubicBezTo>
                <a:cubicBezTo>
                  <a:pt x="300" y="537"/>
                  <a:pt x="171" y="516"/>
                  <a:pt x="171" y="516"/>
                </a:cubicBezTo>
                <a:cubicBezTo>
                  <a:pt x="145" y="529"/>
                  <a:pt x="115" y="531"/>
                  <a:pt x="107" y="548"/>
                </a:cubicBezTo>
                <a:cubicBezTo>
                  <a:pt x="99" y="565"/>
                  <a:pt x="127" y="591"/>
                  <a:pt x="120" y="616"/>
                </a:cubicBezTo>
                <a:cubicBezTo>
                  <a:pt x="102" y="622"/>
                  <a:pt x="78" y="687"/>
                  <a:pt x="66" y="699"/>
                </a:cubicBezTo>
                <a:cubicBezTo>
                  <a:pt x="71" y="770"/>
                  <a:pt x="0" y="728"/>
                  <a:pt x="14" y="798"/>
                </a:cubicBezTo>
                <a:cubicBezTo>
                  <a:pt x="17" y="812"/>
                  <a:pt x="41" y="821"/>
                  <a:pt x="49" y="833"/>
                </a:cubicBezTo>
                <a:cubicBezTo>
                  <a:pt x="114" y="931"/>
                  <a:pt x="49" y="878"/>
                  <a:pt x="119" y="927"/>
                </a:cubicBezTo>
                <a:cubicBezTo>
                  <a:pt x="131" y="952"/>
                  <a:pt x="163" y="971"/>
                  <a:pt x="171" y="997"/>
                </a:cubicBezTo>
                <a:cubicBezTo>
                  <a:pt x="182" y="1023"/>
                  <a:pt x="178" y="1070"/>
                  <a:pt x="189" y="1096"/>
                </a:cubicBezTo>
                <a:cubicBezTo>
                  <a:pt x="200" y="1122"/>
                  <a:pt x="214" y="1143"/>
                  <a:pt x="239" y="1150"/>
                </a:cubicBezTo>
                <a:cubicBezTo>
                  <a:pt x="274" y="1134"/>
                  <a:pt x="322" y="1199"/>
                  <a:pt x="340" y="1137"/>
                </a:cubicBezTo>
                <a:cubicBezTo>
                  <a:pt x="432" y="1185"/>
                  <a:pt x="448" y="1080"/>
                  <a:pt x="448" y="1080"/>
                </a:cubicBezTo>
                <a:cubicBezTo>
                  <a:pt x="550" y="1011"/>
                  <a:pt x="534" y="1024"/>
                  <a:pt x="691" y="1009"/>
                </a:cubicBezTo>
                <a:cubicBezTo>
                  <a:pt x="801" y="935"/>
                  <a:pt x="771" y="949"/>
                  <a:pt x="951" y="962"/>
                </a:cubicBezTo>
                <a:cubicBezTo>
                  <a:pt x="963" y="974"/>
                  <a:pt x="978" y="985"/>
                  <a:pt x="985" y="997"/>
                </a:cubicBezTo>
                <a:cubicBezTo>
                  <a:pt x="995" y="1012"/>
                  <a:pt x="992" y="1030"/>
                  <a:pt x="1003" y="1045"/>
                </a:cubicBezTo>
                <a:cubicBezTo>
                  <a:pt x="1037" y="1091"/>
                  <a:pt x="1167" y="1090"/>
                  <a:pt x="1229" y="1103"/>
                </a:cubicBezTo>
                <a:cubicBezTo>
                  <a:pt x="1235" y="1134"/>
                  <a:pt x="1212" y="1176"/>
                  <a:pt x="1247" y="1197"/>
                </a:cubicBezTo>
                <a:cubicBezTo>
                  <a:pt x="1280" y="1214"/>
                  <a:pt x="1339" y="1220"/>
                  <a:pt x="1396" y="1220"/>
                </a:cubicBezTo>
                <a:cubicBezTo>
                  <a:pt x="1453" y="1220"/>
                  <a:pt x="1567" y="1218"/>
                  <a:pt x="1592" y="1197"/>
                </a:cubicBezTo>
                <a:cubicBezTo>
                  <a:pt x="1640" y="1106"/>
                  <a:pt x="1455" y="1173"/>
                  <a:pt x="1547" y="1096"/>
                </a:cubicBezTo>
                <a:cubicBezTo>
                  <a:pt x="1559" y="1086"/>
                  <a:pt x="1671" y="1114"/>
                  <a:pt x="1680" y="1103"/>
                </a:cubicBezTo>
                <a:cubicBezTo>
                  <a:pt x="1700" y="1078"/>
                  <a:pt x="1642" y="1027"/>
                  <a:pt x="1656" y="1000"/>
                </a:cubicBezTo>
                <a:cubicBezTo>
                  <a:pt x="1661" y="989"/>
                  <a:pt x="1755" y="1007"/>
                  <a:pt x="1766" y="997"/>
                </a:cubicBezTo>
                <a:cubicBezTo>
                  <a:pt x="1791" y="975"/>
                  <a:pt x="1679" y="910"/>
                  <a:pt x="1780" y="945"/>
                </a:cubicBezTo>
                <a:cubicBezTo>
                  <a:pt x="1679" y="855"/>
                  <a:pt x="1802" y="786"/>
                  <a:pt x="1704" y="717"/>
                </a:cubicBezTo>
                <a:cubicBezTo>
                  <a:pt x="1699" y="706"/>
                  <a:pt x="1672" y="632"/>
                  <a:pt x="1663" y="621"/>
                </a:cubicBezTo>
                <a:cubicBezTo>
                  <a:pt x="1653" y="612"/>
                  <a:pt x="1527" y="565"/>
                  <a:pt x="1643" y="561"/>
                </a:cubicBezTo>
                <a:cubicBezTo>
                  <a:pt x="1485" y="497"/>
                  <a:pt x="1695" y="594"/>
                  <a:pt x="1595" y="525"/>
                </a:cubicBezTo>
                <a:cubicBezTo>
                  <a:pt x="1565" y="506"/>
                  <a:pt x="1485" y="429"/>
                  <a:pt x="1485" y="429"/>
                </a:cubicBezTo>
                <a:cubicBezTo>
                  <a:pt x="1464" y="387"/>
                  <a:pt x="1496" y="306"/>
                  <a:pt x="1451" y="273"/>
                </a:cubicBezTo>
                <a:cubicBezTo>
                  <a:pt x="1445" y="250"/>
                  <a:pt x="1433" y="269"/>
                  <a:pt x="1423" y="246"/>
                </a:cubicBezTo>
                <a:cubicBezTo>
                  <a:pt x="1372" y="143"/>
                  <a:pt x="1311" y="128"/>
                  <a:pt x="1281" y="27"/>
                </a:cubicBezTo>
                <a:cubicBezTo>
                  <a:pt x="1273" y="0"/>
                  <a:pt x="1306" y="150"/>
                  <a:pt x="1300" y="123"/>
                </a:cubicBezTo>
                <a:close/>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AutoShape 19">
            <a:extLst>
              <a:ext uri="{FF2B5EF4-FFF2-40B4-BE49-F238E27FC236}">
                <a16:creationId xmlns:a16="http://schemas.microsoft.com/office/drawing/2014/main" id="{427D34DA-97CF-4A1C-B107-9965DBF5BBE3}"/>
              </a:ext>
            </a:extLst>
          </p:cNvPr>
          <p:cNvSpPr>
            <a:spLocks noChangeArrowheads="1"/>
          </p:cNvSpPr>
          <p:nvPr/>
        </p:nvSpPr>
        <p:spPr bwMode="auto">
          <a:xfrm>
            <a:off x="6775157" y="4714108"/>
            <a:ext cx="1897062" cy="765175"/>
          </a:xfrm>
          <a:prstGeom prst="wedgeRectCallout">
            <a:avLst>
              <a:gd name="adj1" fmla="val -10921"/>
              <a:gd name="adj2" fmla="val -9833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2000" b="1" dirty="0" err="1">
                <a:solidFill>
                  <a:schemeClr val="bg1"/>
                </a:solidFill>
                <a:latin typeface="Times New Roman" panose="02020603050405020304" pitchFamily="18" charset="0"/>
              </a:rPr>
              <a:t>Lục</a:t>
            </a:r>
            <a:r>
              <a:rPr lang="en-US" altLang="vi-VN" sz="2000" b="1" dirty="0">
                <a:solidFill>
                  <a:schemeClr val="bg1"/>
                </a:solidFill>
                <a:latin typeface="Times New Roman" panose="02020603050405020304" pitchFamily="18" charset="0"/>
              </a:rPr>
              <a:t> </a:t>
            </a:r>
            <a:r>
              <a:rPr lang="en-US" altLang="vi-VN" sz="2000" b="1" dirty="0" err="1">
                <a:solidFill>
                  <a:schemeClr val="bg1"/>
                </a:solidFill>
                <a:latin typeface="Times New Roman" panose="02020603050405020304" pitchFamily="18" charset="0"/>
              </a:rPr>
              <a:t>địa</a:t>
            </a:r>
            <a:r>
              <a:rPr lang="en-US" altLang="vi-VN" sz="2000" b="1" dirty="0">
                <a:solidFill>
                  <a:schemeClr val="bg1"/>
                </a:solidFill>
                <a:latin typeface="Times New Roman" panose="02020603050405020304" pitchFamily="18" charset="0"/>
              </a:rPr>
              <a:t> </a:t>
            </a:r>
          </a:p>
          <a:p>
            <a:pPr algn="ctr" eaLnBrk="1" hangingPunct="1"/>
            <a:r>
              <a:rPr lang="en-US" altLang="vi-VN" sz="2000" b="1" dirty="0">
                <a:solidFill>
                  <a:schemeClr val="bg1"/>
                </a:solidFill>
                <a:latin typeface="Times New Roman" panose="02020603050405020304" pitchFamily="18" charset="0"/>
              </a:rPr>
              <a:t>Ô-</a:t>
            </a:r>
            <a:r>
              <a:rPr lang="en-US" altLang="vi-VN" sz="2000" b="1" dirty="0" err="1">
                <a:solidFill>
                  <a:schemeClr val="bg1"/>
                </a:solidFill>
                <a:latin typeface="Times New Roman" panose="02020603050405020304" pitchFamily="18" charset="0"/>
              </a:rPr>
              <a:t>xtrây</a:t>
            </a:r>
            <a:r>
              <a:rPr lang="en-US" altLang="vi-VN" sz="2000" b="1" dirty="0">
                <a:solidFill>
                  <a:schemeClr val="bg1"/>
                </a:solidFill>
                <a:latin typeface="Times New Roman" panose="02020603050405020304" pitchFamily="18" charset="0"/>
              </a:rPr>
              <a:t>-li-a</a:t>
            </a:r>
          </a:p>
        </p:txBody>
      </p:sp>
      <p:sp>
        <p:nvSpPr>
          <p:cNvPr id="14" name="Hộp Văn bản 10">
            <a:extLst>
              <a:ext uri="{FF2B5EF4-FFF2-40B4-BE49-F238E27FC236}">
                <a16:creationId xmlns:a16="http://schemas.microsoft.com/office/drawing/2014/main" id="{FB0803D5-3E51-44F0-9185-02F65B79F980}"/>
              </a:ext>
            </a:extLst>
          </p:cNvPr>
          <p:cNvSpPr txBox="1"/>
          <p:nvPr/>
        </p:nvSpPr>
        <p:spPr>
          <a:xfrm>
            <a:off x="3396734" y="3689324"/>
            <a:ext cx="1282978" cy="523220"/>
          </a:xfrm>
          <a:prstGeom prst="rect">
            <a:avLst/>
          </a:prstGeom>
          <a:noFill/>
        </p:spPr>
        <p:txBody>
          <a:bodyPr wrap="square">
            <a:spAutoFit/>
          </a:bodyPr>
          <a:lstStyle/>
          <a:p>
            <a:r>
              <a:rPr lang="en-US" sz="2800" dirty="0" err="1">
                <a:solidFill>
                  <a:srgbClr val="FF0000"/>
                </a:solidFill>
                <a:latin typeface="#9Slide05 Claudia" pitchFamily="2" charset="0"/>
                <a:cs typeface="Times New Roman" panose="02020603050405020304" pitchFamily="18" charset="0"/>
              </a:rPr>
              <a:t>Khối</a:t>
            </a:r>
            <a:endParaRPr lang="en-US" sz="2800" dirty="0">
              <a:solidFill>
                <a:srgbClr val="FF0000"/>
              </a:solidFill>
              <a:latin typeface="#9Slide05 Claudia" pitchFamily="2" charset="0"/>
              <a:cs typeface="Times New Roman" panose="02020603050405020304" pitchFamily="18" charset="0"/>
            </a:endParaRPr>
          </a:p>
        </p:txBody>
      </p:sp>
    </p:spTree>
    <p:extLst>
      <p:ext uri="{BB962C8B-B14F-4D97-AF65-F5344CB8AC3E}">
        <p14:creationId xmlns:p14="http://schemas.microsoft.com/office/powerpoint/2010/main" val="1364010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21" presetClass="emph" presetSubtype="0" repeatCount="indefinite" fill="hold" grpId="1" nodeType="withEffect">
                                  <p:stCondLst>
                                    <p:cond delay="0"/>
                                  </p:stCondLst>
                                  <p:childTnLst>
                                    <p:animClr clrSpc="hsl" dir="cw">
                                      <p:cBhvr override="childStyle">
                                        <p:cTn id="12" dur="500" fill="hold"/>
                                        <p:tgtEl>
                                          <p:spTgt spid="12"/>
                                        </p:tgtEl>
                                        <p:attrNameLst>
                                          <p:attrName>style.color</p:attrName>
                                        </p:attrNameLst>
                                      </p:cBhvr>
                                      <p:by>
                                        <p:hsl h="7200000" s="0" l="0"/>
                                      </p:by>
                                    </p:animClr>
                                    <p:animClr clrSpc="hsl" dir="cw">
                                      <p:cBhvr>
                                        <p:cTn id="13" dur="500" fill="hold"/>
                                        <p:tgtEl>
                                          <p:spTgt spid="12"/>
                                        </p:tgtEl>
                                        <p:attrNameLst>
                                          <p:attrName>fillcolor</p:attrName>
                                        </p:attrNameLst>
                                      </p:cBhvr>
                                      <p:by>
                                        <p:hsl h="7200000" s="0" l="0"/>
                                      </p:by>
                                    </p:animClr>
                                    <p:animClr clrSpc="hsl" dir="cw">
                                      <p:cBhvr>
                                        <p:cTn id="14" dur="500" fill="hold"/>
                                        <p:tgtEl>
                                          <p:spTgt spid="12"/>
                                        </p:tgtEl>
                                        <p:attrNameLst>
                                          <p:attrName>stroke.color</p:attrName>
                                        </p:attrNameLst>
                                      </p:cBhvr>
                                      <p:by>
                                        <p:hsl h="7200000" s="0" l="0"/>
                                      </p:by>
                                    </p:animClr>
                                    <p:set>
                                      <p:cBhvr>
                                        <p:cTn id="15" dur="500" fill="hold"/>
                                        <p:tgtEl>
                                          <p:spTgt spid="1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ox(i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1" nodeType="clickEffect">
                                  <p:stCondLst>
                                    <p:cond delay="0"/>
                                  </p:stCondLst>
                                  <p:childTnLst>
                                    <p:animEffect transition="out" filter="blinds(horizontal)">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2" grpId="1" animBg="1"/>
      <p:bldP spid="13" grpId="0" animBg="1"/>
      <p:bldP spid="13" grpId="1"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2F4540A-E275-4A3D-A72B-3E026043F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Góc Tròn 1">
            <a:extLst>
              <a:ext uri="{FF2B5EF4-FFF2-40B4-BE49-F238E27FC236}">
                <a16:creationId xmlns:a16="http://schemas.microsoft.com/office/drawing/2014/main" id="{5F06A89E-80D4-4EAF-8AA8-C06F2D62E081}"/>
              </a:ext>
            </a:extLst>
          </p:cNvPr>
          <p:cNvSpPr/>
          <p:nvPr/>
        </p:nvSpPr>
        <p:spPr>
          <a:xfrm>
            <a:off x="533400" y="457200"/>
            <a:ext cx="6629400" cy="61967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5 Claudia" pitchFamily="2" charset="0"/>
                <a:ea typeface="+mn-ea"/>
                <a:cs typeface="+mn-cs"/>
              </a:rPr>
              <a:t>1. </a:t>
            </a:r>
            <a:r>
              <a:rPr kumimoji="0" lang="en-US" sz="3600" b="0" i="0" u="none" strike="noStrike" kern="1200" cap="none" spc="0" normalizeH="0" baseline="0" noProof="0" dirty="0" err="1">
                <a:ln>
                  <a:noFill/>
                </a:ln>
                <a:solidFill>
                  <a:prstClr val="white"/>
                </a:solidFill>
                <a:effectLst/>
                <a:uLnTx/>
                <a:uFillTx/>
                <a:latin typeface="#9Slide05 Claudia" pitchFamily="2" charset="0"/>
                <a:ea typeface="+mn-ea"/>
                <a:cs typeface="+mn-cs"/>
              </a:rPr>
              <a:t>Vị</a:t>
            </a:r>
            <a:r>
              <a:rPr kumimoji="0" lang="en-US" sz="3600" b="0" i="0" u="none" strike="noStrike" kern="1200" cap="none" spc="0" normalizeH="0" baseline="0" noProof="0" dirty="0">
                <a:ln>
                  <a:noFill/>
                </a:ln>
                <a:solidFill>
                  <a:prstClr val="white"/>
                </a:solidFill>
                <a:effectLst/>
                <a:uLnTx/>
                <a:uFillTx/>
                <a:latin typeface="#9Slide05 Claudia"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5 Claudia" pitchFamily="2" charset="0"/>
                <a:ea typeface="+mn-ea"/>
                <a:cs typeface="+mn-cs"/>
              </a:rPr>
              <a:t>trí</a:t>
            </a:r>
            <a:r>
              <a:rPr kumimoji="0" lang="en-US" sz="3600" b="0" i="0" u="none" strike="noStrike" kern="1200" cap="none" spc="0" normalizeH="0" baseline="0" noProof="0" dirty="0">
                <a:ln>
                  <a:noFill/>
                </a:ln>
                <a:solidFill>
                  <a:prstClr val="white"/>
                </a:solidFill>
                <a:effectLst/>
                <a:uLnTx/>
                <a:uFillTx/>
                <a:latin typeface="#9Slide05 Claudia"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5 Claudia" pitchFamily="2" charset="0"/>
                <a:ea typeface="+mn-ea"/>
                <a:cs typeface="+mn-cs"/>
              </a:rPr>
              <a:t>địa</a:t>
            </a:r>
            <a:r>
              <a:rPr kumimoji="0" lang="en-US" sz="3600" b="0" i="0" u="none" strike="noStrike" kern="1200" cap="none" spc="0" normalizeH="0" baseline="0" noProof="0" dirty="0">
                <a:ln>
                  <a:noFill/>
                </a:ln>
                <a:solidFill>
                  <a:prstClr val="white"/>
                </a:solidFill>
                <a:effectLst/>
                <a:uLnTx/>
                <a:uFillTx/>
                <a:latin typeface="#9Slide05 Claudia"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5 Claudia" pitchFamily="2" charset="0"/>
                <a:ea typeface="+mn-ea"/>
                <a:cs typeface="+mn-cs"/>
              </a:rPr>
              <a:t>lí</a:t>
            </a:r>
            <a:r>
              <a:rPr kumimoji="0" lang="en-US" sz="3600" b="0" i="0" u="none" strike="noStrike" kern="1200" cap="none" spc="0" normalizeH="0" baseline="0" noProof="0" dirty="0">
                <a:ln>
                  <a:noFill/>
                </a:ln>
                <a:solidFill>
                  <a:prstClr val="white"/>
                </a:solidFill>
                <a:effectLst/>
                <a:uLnTx/>
                <a:uFillTx/>
                <a:latin typeface="#9Slide05 Claudia" pitchFamily="2" charset="0"/>
                <a:ea typeface="+mn-ea"/>
                <a:cs typeface="+mn-cs"/>
              </a:rPr>
              <a:t>, </a:t>
            </a:r>
            <a:r>
              <a:rPr kumimoji="0" lang="vi-VN" sz="3600" b="0" i="0" u="none" strike="noStrike" kern="1200" cap="none" spc="0" normalizeH="0" baseline="0" noProof="0" dirty="0">
                <a:ln>
                  <a:noFill/>
                </a:ln>
                <a:solidFill>
                  <a:prstClr val="white"/>
                </a:solidFill>
                <a:effectLst/>
                <a:uLnTx/>
                <a:uFillTx/>
                <a:latin typeface="#9Slide05 Claudia" pitchFamily="2" charset="0"/>
                <a:ea typeface="+mn-ea"/>
                <a:cs typeface="+mn-cs"/>
              </a:rPr>
              <a:t>phạm vi châu Đại Dương</a:t>
            </a:r>
            <a:endParaRPr kumimoji="0" lang="en-US" sz="3600" b="0" i="0" u="none" strike="noStrike" kern="1200" cap="none" spc="0" normalizeH="0" baseline="0" noProof="0" dirty="0">
              <a:ln>
                <a:noFill/>
              </a:ln>
              <a:solidFill>
                <a:prstClr val="white"/>
              </a:solidFill>
              <a:effectLst/>
              <a:uLnTx/>
              <a:uFillTx/>
              <a:latin typeface="#9Slide05 Claudia" pitchFamily="2" charset="0"/>
              <a:ea typeface="+mn-ea"/>
              <a:cs typeface="+mn-cs"/>
            </a:endParaRPr>
          </a:p>
        </p:txBody>
      </p:sp>
      <p:pic>
        <p:nvPicPr>
          <p:cNvPr id="4" name="Picture 3">
            <a:extLst>
              <a:ext uri="{FF2B5EF4-FFF2-40B4-BE49-F238E27FC236}">
                <a16:creationId xmlns:a16="http://schemas.microsoft.com/office/drawing/2014/main" id="{4A81044F-ECC3-40C5-8C38-2E01335E1D7E}"/>
              </a:ext>
            </a:extLst>
          </p:cNvPr>
          <p:cNvPicPr>
            <a:picLocks noChangeAspect="1"/>
          </p:cNvPicPr>
          <p:nvPr/>
        </p:nvPicPr>
        <p:blipFill>
          <a:blip r:embed="rId3"/>
          <a:stretch>
            <a:fillRect/>
          </a:stretch>
        </p:blipFill>
        <p:spPr>
          <a:xfrm>
            <a:off x="6256275" y="1219200"/>
            <a:ext cx="5527484" cy="4989972"/>
          </a:xfrm>
          <a:prstGeom prst="rect">
            <a:avLst/>
          </a:prstGeom>
        </p:spPr>
      </p:pic>
      <p:sp>
        <p:nvSpPr>
          <p:cNvPr id="5" name="Hộp Văn bản 7">
            <a:extLst>
              <a:ext uri="{FF2B5EF4-FFF2-40B4-BE49-F238E27FC236}">
                <a16:creationId xmlns:a16="http://schemas.microsoft.com/office/drawing/2014/main" id="{DE941EA7-4D85-455B-8039-C8462B91D871}"/>
              </a:ext>
            </a:extLst>
          </p:cNvPr>
          <p:cNvSpPr txBox="1"/>
          <p:nvPr/>
        </p:nvSpPr>
        <p:spPr>
          <a:xfrm>
            <a:off x="533400" y="2589179"/>
            <a:ext cx="5722875" cy="3811621"/>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vi-VN"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Gồm:............... bộ phận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Lục địa Ô-xtrây-li-a: Phía .................. Thái Bình Dương, dạng hình </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vi-VN"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diện tích gần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từ bắc xuống nam khoảng .............. từ đông sang tây khoảng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Các đảo châu Đại Dương: nằm ở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Thái Bình Dương. Tổng diện tích...................</a:t>
            </a:r>
          </a:p>
        </p:txBody>
      </p:sp>
      <p:sp>
        <p:nvSpPr>
          <p:cNvPr id="6" name="Hình chữ nhật: Góc Tròn 5">
            <a:extLst>
              <a:ext uri="{FF2B5EF4-FFF2-40B4-BE49-F238E27FC236}">
                <a16:creationId xmlns:a16="http://schemas.microsoft.com/office/drawing/2014/main" id="{DCEC9387-FAC7-4AA1-9133-2F24CDEA3AD7}"/>
              </a:ext>
            </a:extLst>
          </p:cNvPr>
          <p:cNvSpPr/>
          <p:nvPr/>
        </p:nvSpPr>
        <p:spPr bwMode="auto">
          <a:xfrm>
            <a:off x="491620" y="1365429"/>
            <a:ext cx="5470575" cy="994103"/>
          </a:xfrm>
          <a:prstGeom prst="roundRect">
            <a:avLst/>
          </a:prstGeom>
          <a:solidFill>
            <a:srgbClr val="FFFFFF"/>
          </a:solidFill>
          <a:ln w="28575" cap="flat" cmpd="sng" algn="ctr">
            <a:solidFill>
              <a:srgbClr val="FF00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err="1">
                <a:ln>
                  <a:noFill/>
                </a:ln>
                <a:solidFill>
                  <a:srgbClr val="009900"/>
                </a:solidFill>
                <a:effectLst/>
                <a:uLnTx/>
                <a:uFillTx/>
                <a:latin typeface="#9Slide05 Fourth Thin" panose="00000300000000000000" pitchFamily="2" charset="0"/>
                <a:ea typeface="+mn-ea"/>
                <a:cs typeface="Arial" pitchFamily="34" charset="0"/>
              </a:rPr>
              <a:t>Dựa</a:t>
            </a:r>
            <a:r>
              <a:rPr kumimoji="0" lang="en-US" sz="2800" b="1" i="0" u="none" strike="noStrike" kern="0" cap="none" spc="0" normalizeH="0" baseline="0" noProof="0" dirty="0">
                <a:ln>
                  <a:noFill/>
                </a:ln>
                <a:solidFill>
                  <a:srgbClr val="009900"/>
                </a:solidFill>
                <a:effectLst/>
                <a:uLnTx/>
                <a:uFillTx/>
                <a:latin typeface="#9Slide05 Fourth Thin" panose="00000300000000000000" pitchFamily="2" charset="0"/>
                <a:ea typeface="+mn-ea"/>
                <a:cs typeface="Arial" pitchFamily="34" charset="0"/>
              </a:rPr>
              <a:t> </a:t>
            </a:r>
            <a:r>
              <a:rPr kumimoji="0" lang="en-US" sz="2800" b="1" i="0" u="none" strike="noStrike" kern="0" cap="none" spc="0" normalizeH="0" baseline="0" noProof="0" dirty="0" err="1">
                <a:ln>
                  <a:noFill/>
                </a:ln>
                <a:solidFill>
                  <a:srgbClr val="009900"/>
                </a:solidFill>
                <a:effectLst/>
                <a:uLnTx/>
                <a:uFillTx/>
                <a:latin typeface="#9Slide05 Fourth Thin" panose="00000300000000000000" pitchFamily="2" charset="0"/>
                <a:ea typeface="+mn-ea"/>
                <a:cs typeface="Arial" pitchFamily="34" charset="0"/>
              </a:rPr>
              <a:t>vào</a:t>
            </a:r>
            <a:r>
              <a:rPr kumimoji="0" lang="en-US" sz="2800" b="1" i="0" u="none" strike="noStrike" kern="0" cap="none" spc="0" normalizeH="0" baseline="0" noProof="0" dirty="0">
                <a:ln>
                  <a:noFill/>
                </a:ln>
                <a:solidFill>
                  <a:srgbClr val="009900"/>
                </a:solidFill>
                <a:effectLst/>
                <a:uLnTx/>
                <a:uFillTx/>
                <a:latin typeface="#9Slide05 Fourth Thin" panose="00000300000000000000" pitchFamily="2" charset="0"/>
                <a:ea typeface="+mn-ea"/>
                <a:cs typeface="Arial" pitchFamily="34" charset="0"/>
              </a:rPr>
              <a:t> </a:t>
            </a:r>
            <a:r>
              <a:rPr kumimoji="0" lang="en-US" sz="2800" b="1" i="0" u="none" strike="noStrike" kern="0" cap="none" spc="0" normalizeH="0" baseline="0" noProof="0" dirty="0" err="1">
                <a:ln>
                  <a:noFill/>
                </a:ln>
                <a:solidFill>
                  <a:srgbClr val="009900"/>
                </a:solidFill>
                <a:effectLst/>
                <a:uLnTx/>
                <a:uFillTx/>
                <a:latin typeface="#9Slide05 Fourth Thin" panose="00000300000000000000" pitchFamily="2" charset="0"/>
                <a:ea typeface="+mn-ea"/>
                <a:cs typeface="Arial" pitchFamily="34" charset="0"/>
              </a:rPr>
              <a:t>hình</a:t>
            </a:r>
            <a:r>
              <a:rPr kumimoji="0" lang="en-US" sz="2800" b="1" i="0" u="none" strike="noStrike" kern="0" cap="none" spc="0" normalizeH="0" baseline="0" noProof="0" dirty="0">
                <a:ln>
                  <a:noFill/>
                </a:ln>
                <a:solidFill>
                  <a:srgbClr val="009900"/>
                </a:solidFill>
                <a:effectLst/>
                <a:uLnTx/>
                <a:uFillTx/>
                <a:latin typeface="#9Slide05 Fourth Thin" panose="00000300000000000000" pitchFamily="2" charset="0"/>
                <a:ea typeface="+mn-ea"/>
                <a:cs typeface="Arial" pitchFamily="34" charset="0"/>
              </a:rPr>
              <a:t> 1 </a:t>
            </a:r>
            <a:r>
              <a:rPr kumimoji="0" lang="en-US" sz="2800" b="1" i="0" u="none" strike="noStrike" kern="0" cap="none" spc="0" normalizeH="0" baseline="0" noProof="0" dirty="0" err="1">
                <a:ln>
                  <a:noFill/>
                </a:ln>
                <a:solidFill>
                  <a:srgbClr val="009900"/>
                </a:solidFill>
                <a:effectLst/>
                <a:uLnTx/>
                <a:uFillTx/>
                <a:latin typeface="#9Slide05 Fourth Thin" panose="00000300000000000000" pitchFamily="2" charset="0"/>
                <a:ea typeface="+mn-ea"/>
                <a:cs typeface="Arial" pitchFamily="34" charset="0"/>
              </a:rPr>
              <a:t>và</a:t>
            </a:r>
            <a:r>
              <a:rPr kumimoji="0" lang="en-US" sz="2800" b="1" i="0" u="none" strike="noStrike" kern="0" cap="none" spc="0" normalizeH="0" baseline="0" noProof="0" dirty="0">
                <a:ln>
                  <a:noFill/>
                </a:ln>
                <a:solidFill>
                  <a:srgbClr val="009900"/>
                </a:solidFill>
                <a:effectLst/>
                <a:uLnTx/>
                <a:uFillTx/>
                <a:latin typeface="#9Slide05 Fourth Thin" panose="00000300000000000000" pitchFamily="2" charset="0"/>
                <a:ea typeface="+mn-ea"/>
                <a:cs typeface="Arial" pitchFamily="34" charset="0"/>
              </a:rPr>
              <a:t> </a:t>
            </a:r>
            <a:r>
              <a:rPr kumimoji="0" lang="en-US" sz="2800" b="1" i="0" u="none" strike="noStrike" kern="0" cap="none" spc="0" normalizeH="0" baseline="0" noProof="0" dirty="0" err="1">
                <a:ln>
                  <a:noFill/>
                </a:ln>
                <a:solidFill>
                  <a:srgbClr val="009900"/>
                </a:solidFill>
                <a:effectLst/>
                <a:uLnTx/>
                <a:uFillTx/>
                <a:latin typeface="#9Slide05 Fourth Thin" panose="00000300000000000000" pitchFamily="2" charset="0"/>
                <a:ea typeface="+mn-ea"/>
                <a:cs typeface="Arial" pitchFamily="34" charset="0"/>
              </a:rPr>
              <a:t>thông</a:t>
            </a:r>
            <a:r>
              <a:rPr kumimoji="0" lang="en-US" sz="2800" b="1" i="0" u="none" strike="noStrike" kern="0" cap="none" spc="0" normalizeH="0" baseline="0" noProof="0" dirty="0">
                <a:ln>
                  <a:noFill/>
                </a:ln>
                <a:solidFill>
                  <a:srgbClr val="009900"/>
                </a:solidFill>
                <a:effectLst/>
                <a:uLnTx/>
                <a:uFillTx/>
                <a:latin typeface="#9Slide05 Fourth Thin" panose="00000300000000000000" pitchFamily="2" charset="0"/>
                <a:ea typeface="+mn-ea"/>
                <a:cs typeface="Arial" pitchFamily="34" charset="0"/>
              </a:rPr>
              <a:t> tin SGK, </a:t>
            </a:r>
            <a:r>
              <a:rPr kumimoji="0" lang="en-US" sz="2800" b="1" i="0" u="none" strike="noStrike" kern="0" cap="none" spc="0" normalizeH="0" baseline="0" noProof="0" dirty="0" err="1">
                <a:ln>
                  <a:noFill/>
                </a:ln>
                <a:solidFill>
                  <a:srgbClr val="009900"/>
                </a:solidFill>
                <a:effectLst/>
                <a:uLnTx/>
                <a:uFillTx/>
                <a:latin typeface="#9Slide05 Fourth Thin" panose="00000300000000000000" pitchFamily="2" charset="0"/>
                <a:ea typeface="+mn-ea"/>
                <a:cs typeface="Arial" pitchFamily="34" charset="0"/>
              </a:rPr>
              <a:t>các</a:t>
            </a:r>
            <a:r>
              <a:rPr kumimoji="0" lang="en-US" sz="2800" b="1" i="0" u="none" strike="noStrike" kern="0" cap="none" spc="0" normalizeH="0" baseline="0" noProof="0" dirty="0">
                <a:ln>
                  <a:noFill/>
                </a:ln>
                <a:solidFill>
                  <a:srgbClr val="009900"/>
                </a:solidFill>
                <a:effectLst/>
                <a:uLnTx/>
                <a:uFillTx/>
                <a:latin typeface="#9Slide05 Fourth Thin" panose="00000300000000000000" pitchFamily="2" charset="0"/>
                <a:ea typeface="+mn-ea"/>
                <a:cs typeface="Arial" pitchFamily="34" charset="0"/>
              </a:rPr>
              <a:t> </a:t>
            </a:r>
            <a:r>
              <a:rPr kumimoji="0" lang="en-US" sz="2800" b="1" i="0" u="none" strike="noStrike" kern="0" cap="none" spc="0" normalizeH="0" baseline="0" noProof="0" dirty="0" err="1">
                <a:ln>
                  <a:noFill/>
                </a:ln>
                <a:solidFill>
                  <a:srgbClr val="009900"/>
                </a:solidFill>
                <a:effectLst/>
                <a:uLnTx/>
                <a:uFillTx/>
                <a:latin typeface="#9Slide05 Fourth Thin" panose="00000300000000000000" pitchFamily="2" charset="0"/>
                <a:ea typeface="+mn-ea"/>
                <a:cs typeface="Arial" pitchFamily="34" charset="0"/>
              </a:rPr>
              <a:t>em</a:t>
            </a:r>
            <a:r>
              <a:rPr kumimoji="0" lang="en-US" sz="2800" b="1" i="0" u="none" strike="noStrike" kern="0" cap="none" spc="0" normalizeH="0" baseline="0" noProof="0" dirty="0">
                <a:ln>
                  <a:noFill/>
                </a:ln>
                <a:solidFill>
                  <a:srgbClr val="009900"/>
                </a:solidFill>
                <a:effectLst/>
                <a:uLnTx/>
                <a:uFillTx/>
                <a:latin typeface="#9Slide05 Fourth Thin" panose="00000300000000000000" pitchFamily="2" charset="0"/>
                <a:ea typeface="+mn-ea"/>
                <a:cs typeface="Arial" pitchFamily="34" charset="0"/>
              </a:rPr>
              <a:t> </a:t>
            </a:r>
            <a:r>
              <a:rPr kumimoji="0" lang="en-US" sz="2800" b="1" i="0" u="none" strike="noStrike" kern="0" cap="none" spc="0" normalizeH="0" baseline="0" noProof="0" dirty="0" err="1">
                <a:ln>
                  <a:noFill/>
                </a:ln>
                <a:solidFill>
                  <a:srgbClr val="009900"/>
                </a:solidFill>
                <a:effectLst/>
                <a:uLnTx/>
                <a:uFillTx/>
                <a:latin typeface="#9Slide05 Fourth Thin" panose="00000300000000000000" pitchFamily="2" charset="0"/>
                <a:ea typeface="+mn-ea"/>
                <a:cs typeface="Arial" pitchFamily="34" charset="0"/>
              </a:rPr>
              <a:t>hãy</a:t>
            </a:r>
            <a:r>
              <a:rPr kumimoji="0" lang="en-US" sz="2800" b="1" i="0" u="none" strike="noStrike" kern="0" cap="none" spc="0" normalizeH="0" baseline="0" noProof="0" dirty="0">
                <a:ln>
                  <a:noFill/>
                </a:ln>
                <a:solidFill>
                  <a:srgbClr val="009900"/>
                </a:solidFill>
                <a:effectLst/>
                <a:uLnTx/>
                <a:uFillTx/>
                <a:latin typeface="#9Slide05 Fourth Thin" panose="00000300000000000000" pitchFamily="2" charset="0"/>
                <a:ea typeface="+mn-ea"/>
                <a:cs typeface="Arial" pitchFamily="34" charset="0"/>
              </a:rPr>
              <a:t> </a:t>
            </a:r>
            <a:r>
              <a:rPr kumimoji="0" lang="en-US" sz="2800" b="1" i="0" u="none" strike="noStrike" kern="0" cap="none" spc="0" normalizeH="0" baseline="0" noProof="0" dirty="0" err="1">
                <a:ln>
                  <a:noFill/>
                </a:ln>
                <a:solidFill>
                  <a:srgbClr val="009900"/>
                </a:solidFill>
                <a:effectLst/>
                <a:uLnTx/>
                <a:uFillTx/>
                <a:latin typeface="#9Slide05 Fourth Thin" panose="00000300000000000000" pitchFamily="2" charset="0"/>
                <a:ea typeface="+mn-ea"/>
                <a:cs typeface="Arial" pitchFamily="34" charset="0"/>
              </a:rPr>
              <a:t>hoàn</a:t>
            </a:r>
            <a:r>
              <a:rPr kumimoji="0" lang="en-US" sz="2800" b="1" i="0" u="none" strike="noStrike" kern="0" cap="none" spc="0" normalizeH="0" baseline="0" noProof="0" dirty="0">
                <a:ln>
                  <a:noFill/>
                </a:ln>
                <a:solidFill>
                  <a:srgbClr val="009900"/>
                </a:solidFill>
                <a:effectLst/>
                <a:uLnTx/>
                <a:uFillTx/>
                <a:latin typeface="#9Slide05 Fourth Thin" panose="00000300000000000000" pitchFamily="2" charset="0"/>
                <a:ea typeface="+mn-ea"/>
                <a:cs typeface="Arial" pitchFamily="34" charset="0"/>
              </a:rPr>
              <a:t> </a:t>
            </a:r>
            <a:r>
              <a:rPr kumimoji="0" lang="en-US" sz="2800" b="1" i="0" u="none" strike="noStrike" kern="0" cap="none" spc="0" normalizeH="0" baseline="0" noProof="0" dirty="0" err="1">
                <a:ln>
                  <a:noFill/>
                </a:ln>
                <a:solidFill>
                  <a:srgbClr val="009900"/>
                </a:solidFill>
                <a:effectLst/>
                <a:uLnTx/>
                <a:uFillTx/>
                <a:latin typeface="#9Slide05 Fourth Thin" panose="00000300000000000000" pitchFamily="2" charset="0"/>
                <a:ea typeface="+mn-ea"/>
                <a:cs typeface="Arial" pitchFamily="34" charset="0"/>
              </a:rPr>
              <a:t>thiện</a:t>
            </a:r>
            <a:r>
              <a:rPr kumimoji="0" lang="en-US" sz="2800" b="1" i="0" u="none" strike="noStrike" kern="0" cap="none" spc="0" normalizeH="0" baseline="0" noProof="0" dirty="0">
                <a:ln>
                  <a:noFill/>
                </a:ln>
                <a:solidFill>
                  <a:srgbClr val="009900"/>
                </a:solidFill>
                <a:effectLst/>
                <a:uLnTx/>
                <a:uFillTx/>
                <a:latin typeface="#9Slide05 Fourth Thin" panose="00000300000000000000" pitchFamily="2" charset="0"/>
                <a:ea typeface="+mn-ea"/>
                <a:cs typeface="Arial" pitchFamily="34" charset="0"/>
              </a:rPr>
              <a:t> </a:t>
            </a:r>
            <a:r>
              <a:rPr kumimoji="0" lang="en-US" sz="2800" b="1" i="0" u="none" strike="noStrike" kern="0" cap="none" spc="0" normalizeH="0" baseline="0" noProof="0" dirty="0" err="1">
                <a:ln>
                  <a:noFill/>
                </a:ln>
                <a:solidFill>
                  <a:srgbClr val="009900"/>
                </a:solidFill>
                <a:effectLst/>
                <a:uLnTx/>
                <a:uFillTx/>
                <a:latin typeface="#9Slide05 Fourth Thin" panose="00000300000000000000" pitchFamily="2" charset="0"/>
                <a:ea typeface="+mn-ea"/>
                <a:cs typeface="Arial" pitchFamily="34" charset="0"/>
              </a:rPr>
              <a:t>nội</a:t>
            </a:r>
            <a:r>
              <a:rPr kumimoji="0" lang="en-US" sz="2800" b="1" i="0" u="none" strike="noStrike" kern="0" cap="none" spc="0" normalizeH="0" baseline="0" noProof="0" dirty="0">
                <a:ln>
                  <a:noFill/>
                </a:ln>
                <a:solidFill>
                  <a:srgbClr val="009900"/>
                </a:solidFill>
                <a:effectLst/>
                <a:uLnTx/>
                <a:uFillTx/>
                <a:latin typeface="#9Slide05 Fourth Thin" panose="00000300000000000000" pitchFamily="2" charset="0"/>
                <a:ea typeface="+mn-ea"/>
                <a:cs typeface="Arial" pitchFamily="34" charset="0"/>
              </a:rPr>
              <a:t> dung </a:t>
            </a:r>
            <a:r>
              <a:rPr kumimoji="0" lang="en-US" sz="2800" b="1" i="0" u="none" strike="noStrike" kern="0" cap="none" spc="0" normalizeH="0" baseline="0" noProof="0" dirty="0" err="1">
                <a:ln>
                  <a:noFill/>
                </a:ln>
                <a:solidFill>
                  <a:srgbClr val="009900"/>
                </a:solidFill>
                <a:effectLst/>
                <a:uLnTx/>
                <a:uFillTx/>
                <a:latin typeface="#9Slide05 Fourth Thin" panose="00000300000000000000" pitchFamily="2" charset="0"/>
                <a:ea typeface="+mn-ea"/>
                <a:cs typeface="Arial" pitchFamily="34" charset="0"/>
              </a:rPr>
              <a:t>bảng</a:t>
            </a:r>
            <a:r>
              <a:rPr kumimoji="0" lang="en-US" sz="2800" b="1" i="0" u="none" strike="noStrike" kern="0" cap="none" spc="0" normalizeH="0" baseline="0" noProof="0" dirty="0">
                <a:ln>
                  <a:noFill/>
                </a:ln>
                <a:solidFill>
                  <a:srgbClr val="009900"/>
                </a:solidFill>
                <a:effectLst/>
                <a:uLnTx/>
                <a:uFillTx/>
                <a:latin typeface="#9Slide05 Fourth Thin" panose="00000300000000000000" pitchFamily="2" charset="0"/>
                <a:ea typeface="+mn-ea"/>
                <a:cs typeface="Arial" pitchFamily="34" charset="0"/>
              </a:rPr>
              <a:t> </a:t>
            </a:r>
            <a:r>
              <a:rPr kumimoji="0" lang="en-US" sz="2800" b="1" i="0" u="none" strike="noStrike" kern="0" cap="none" spc="0" normalizeH="0" baseline="0" noProof="0" dirty="0" err="1">
                <a:ln>
                  <a:noFill/>
                </a:ln>
                <a:solidFill>
                  <a:srgbClr val="009900"/>
                </a:solidFill>
                <a:effectLst/>
                <a:uLnTx/>
                <a:uFillTx/>
                <a:latin typeface="#9Slide05 Fourth Thin" panose="00000300000000000000" pitchFamily="2" charset="0"/>
                <a:ea typeface="+mn-ea"/>
                <a:cs typeface="Arial" pitchFamily="34" charset="0"/>
              </a:rPr>
              <a:t>sau</a:t>
            </a:r>
            <a:r>
              <a:rPr kumimoji="0" lang="en-US" sz="2800" b="1" i="0" u="none" strike="noStrike" kern="0" cap="none" spc="0" normalizeH="0" baseline="0" noProof="0" dirty="0">
                <a:ln>
                  <a:noFill/>
                </a:ln>
                <a:solidFill>
                  <a:srgbClr val="009900"/>
                </a:solidFill>
                <a:effectLst/>
                <a:uLnTx/>
                <a:uFillTx/>
                <a:latin typeface="#9Slide05 Fourth Thin" panose="00000300000000000000" pitchFamily="2" charset="0"/>
                <a:ea typeface="+mn-ea"/>
                <a:cs typeface="Arial" pitchFamily="34" charset="0"/>
              </a:rPr>
              <a:t>:</a:t>
            </a:r>
          </a:p>
        </p:txBody>
      </p:sp>
      <p:sp>
        <p:nvSpPr>
          <p:cNvPr id="7" name="Hộp Văn bản 10">
            <a:extLst>
              <a:ext uri="{FF2B5EF4-FFF2-40B4-BE49-F238E27FC236}">
                <a16:creationId xmlns:a16="http://schemas.microsoft.com/office/drawing/2014/main" id="{CC66A635-2C67-41BE-805A-4487376D25F6}"/>
              </a:ext>
            </a:extLst>
          </p:cNvPr>
          <p:cNvSpPr txBox="1"/>
          <p:nvPr/>
        </p:nvSpPr>
        <p:spPr>
          <a:xfrm>
            <a:off x="1973893" y="2615648"/>
            <a:ext cx="5971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9Slide05 Claudia" pitchFamily="2" charset="0"/>
                <a:ea typeface="+mn-ea"/>
                <a:cs typeface="Times New Roman" panose="02020603050405020304" pitchFamily="18" charset="0"/>
              </a:rPr>
              <a:t>2</a:t>
            </a:r>
            <a:endParaRPr kumimoji="0" lang="en-US" sz="2800" b="0" i="0" u="none" strike="noStrike" kern="1200" cap="none" spc="0" normalizeH="0" baseline="0" noProof="0" dirty="0">
              <a:ln>
                <a:noFill/>
              </a:ln>
              <a:solidFill>
                <a:srgbClr val="FF0000"/>
              </a:solidFill>
              <a:effectLst/>
              <a:uLnTx/>
              <a:uFillTx/>
              <a:latin typeface="#9Slide05 Claudia" pitchFamily="2" charset="0"/>
              <a:ea typeface="+mn-ea"/>
              <a:cs typeface="Times New Roman" panose="02020603050405020304" pitchFamily="18" charset="0"/>
            </a:endParaRPr>
          </a:p>
        </p:txBody>
      </p:sp>
      <p:sp>
        <p:nvSpPr>
          <p:cNvPr id="8" name="Hộp Văn bản 12">
            <a:extLst>
              <a:ext uri="{FF2B5EF4-FFF2-40B4-BE49-F238E27FC236}">
                <a16:creationId xmlns:a16="http://schemas.microsoft.com/office/drawing/2014/main" id="{AC56A7A7-7B2F-4DBE-9660-63ED0709A53A}"/>
              </a:ext>
            </a:extLst>
          </p:cNvPr>
          <p:cNvSpPr txBox="1"/>
          <p:nvPr/>
        </p:nvSpPr>
        <p:spPr>
          <a:xfrm>
            <a:off x="386888" y="4224577"/>
            <a:ext cx="57025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9Slide05 Claudia" pitchFamily="2" charset="0"/>
                <a:ea typeface="+mn-ea"/>
                <a:cs typeface="Times New Roman" panose="02020603050405020304" pitchFamily="18" charset="0"/>
              </a:rPr>
              <a:t>7,7</a:t>
            </a:r>
            <a:r>
              <a:rPr kumimoji="0" lang="en-US" sz="2800" b="0" i="0" u="none" strike="noStrike" kern="1200" cap="none" spc="0" normalizeH="0" baseline="0" noProof="0" dirty="0">
                <a:ln>
                  <a:noFill/>
                </a:ln>
                <a:solidFill>
                  <a:srgbClr val="FF0000"/>
                </a:solidFill>
                <a:effectLst/>
                <a:uLnTx/>
                <a:uFillTx/>
                <a:latin typeface="#9Slide05 Claudia"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9Slide05 Claudia" pitchFamily="2" charset="0"/>
                <a:ea typeface="+mn-ea"/>
                <a:cs typeface="Times New Roman" panose="02020603050405020304" pitchFamily="18" charset="0"/>
              </a:rPr>
              <a:t>triệu</a:t>
            </a:r>
            <a:r>
              <a:rPr kumimoji="0" lang="en-US" sz="2800" b="0" i="0" u="none" strike="noStrike" kern="1200" cap="none" spc="0" normalizeH="0" baseline="0" noProof="0" dirty="0">
                <a:ln>
                  <a:noFill/>
                </a:ln>
                <a:solidFill>
                  <a:srgbClr val="FF0000"/>
                </a:solidFill>
                <a:effectLst/>
                <a:uLnTx/>
                <a:uFillTx/>
                <a:latin typeface="#9Slide05 Claudia" pitchFamily="2" charset="0"/>
                <a:ea typeface="+mn-ea"/>
                <a:cs typeface="Times New Roman" panose="02020603050405020304" pitchFamily="18" charset="0"/>
              </a:rPr>
              <a:t> km</a:t>
            </a:r>
            <a:r>
              <a:rPr kumimoji="0" lang="en-US" sz="2800" b="0" i="0" u="none" strike="noStrike" kern="1200" cap="none" spc="0" normalizeH="0" baseline="30000" noProof="0" dirty="0">
                <a:ln>
                  <a:noFill/>
                </a:ln>
                <a:solidFill>
                  <a:srgbClr val="FF0000"/>
                </a:solidFill>
                <a:effectLst/>
                <a:uLnTx/>
                <a:uFillTx/>
                <a:latin typeface="#9Slide05 Claudia" pitchFamily="2" charset="0"/>
                <a:ea typeface="+mn-ea"/>
                <a:cs typeface="Times New Roman" panose="02020603050405020304" pitchFamily="18" charset="0"/>
              </a:rPr>
              <a:t>2</a:t>
            </a:r>
            <a:endParaRPr kumimoji="0" lang="en-US" sz="2800" b="0" i="0" u="none" strike="noStrike" kern="1200" cap="none" spc="0" normalizeH="0" baseline="0" noProof="0" dirty="0">
              <a:ln>
                <a:noFill/>
              </a:ln>
              <a:solidFill>
                <a:srgbClr val="FF0000"/>
              </a:solidFill>
              <a:effectLst/>
              <a:uLnTx/>
              <a:uFillTx/>
              <a:latin typeface="#9Slide05 Claudia" pitchFamily="2" charset="0"/>
              <a:ea typeface="+mn-ea"/>
              <a:cs typeface="Times New Roman" panose="02020603050405020304" pitchFamily="18" charset="0"/>
            </a:endParaRPr>
          </a:p>
        </p:txBody>
      </p:sp>
      <p:sp>
        <p:nvSpPr>
          <p:cNvPr id="9" name="Hộp Văn bản 10">
            <a:extLst>
              <a:ext uri="{FF2B5EF4-FFF2-40B4-BE49-F238E27FC236}">
                <a16:creationId xmlns:a16="http://schemas.microsoft.com/office/drawing/2014/main" id="{D698A718-9EE1-4BEE-A84A-7BF1120F8143}"/>
              </a:ext>
            </a:extLst>
          </p:cNvPr>
          <p:cNvSpPr txBox="1"/>
          <p:nvPr/>
        </p:nvSpPr>
        <p:spPr>
          <a:xfrm>
            <a:off x="4135664" y="3145268"/>
            <a:ext cx="12829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9Slide05 Claudia" pitchFamily="2" charset="0"/>
                <a:ea typeface="+mn-ea"/>
                <a:cs typeface="Times New Roman" panose="02020603050405020304" pitchFamily="18" charset="0"/>
              </a:rPr>
              <a:t>Tây nam</a:t>
            </a:r>
            <a:endParaRPr kumimoji="0" lang="en-US" sz="2800" b="0" i="0" u="none" strike="noStrike" kern="1200" cap="none" spc="0" normalizeH="0" baseline="0" noProof="0">
              <a:ln>
                <a:noFill/>
              </a:ln>
              <a:solidFill>
                <a:srgbClr val="FF0000"/>
              </a:solidFill>
              <a:effectLst/>
              <a:uLnTx/>
              <a:uFillTx/>
              <a:latin typeface="#9Slide05 Claudia" pitchFamily="2" charset="0"/>
              <a:ea typeface="+mn-ea"/>
              <a:cs typeface="Times New Roman" panose="02020603050405020304" pitchFamily="18" charset="0"/>
            </a:endParaRPr>
          </a:p>
        </p:txBody>
      </p:sp>
      <p:sp>
        <p:nvSpPr>
          <p:cNvPr id="10" name="Hộp Văn bản 10">
            <a:extLst>
              <a:ext uri="{FF2B5EF4-FFF2-40B4-BE49-F238E27FC236}">
                <a16:creationId xmlns:a16="http://schemas.microsoft.com/office/drawing/2014/main" id="{A7F0AD3D-21D6-4908-8C9C-74312D09B47B}"/>
              </a:ext>
            </a:extLst>
          </p:cNvPr>
          <p:cNvSpPr txBox="1"/>
          <p:nvPr/>
        </p:nvSpPr>
        <p:spPr>
          <a:xfrm>
            <a:off x="3657600" y="4789468"/>
            <a:ext cx="12829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9Slide05 Claudia" pitchFamily="2" charset="0"/>
                <a:ea typeface="+mn-ea"/>
                <a:cs typeface="Times New Roman" panose="02020603050405020304" pitchFamily="18" charset="0"/>
              </a:rPr>
              <a:t>4000 km</a:t>
            </a:r>
            <a:endParaRPr kumimoji="0" lang="en-US" sz="2800" b="0" i="0" u="none" strike="noStrike" kern="1200" cap="none" spc="0" normalizeH="0" baseline="0" noProof="0" dirty="0">
              <a:ln>
                <a:noFill/>
              </a:ln>
              <a:solidFill>
                <a:srgbClr val="FF0000"/>
              </a:solidFill>
              <a:effectLst/>
              <a:uLnTx/>
              <a:uFillTx/>
              <a:latin typeface="#9Slide05 Claudia" pitchFamily="2" charset="0"/>
              <a:ea typeface="+mn-ea"/>
              <a:cs typeface="Times New Roman" panose="02020603050405020304" pitchFamily="18" charset="0"/>
            </a:endParaRPr>
          </a:p>
        </p:txBody>
      </p:sp>
      <p:sp>
        <p:nvSpPr>
          <p:cNvPr id="11" name="Hộp Văn bản 10">
            <a:extLst>
              <a:ext uri="{FF2B5EF4-FFF2-40B4-BE49-F238E27FC236}">
                <a16:creationId xmlns:a16="http://schemas.microsoft.com/office/drawing/2014/main" id="{6FC6903A-0ECA-467D-87C9-7EBB6FE742E9}"/>
              </a:ext>
            </a:extLst>
          </p:cNvPr>
          <p:cNvSpPr txBox="1"/>
          <p:nvPr/>
        </p:nvSpPr>
        <p:spPr>
          <a:xfrm>
            <a:off x="5125013" y="4210941"/>
            <a:ext cx="12829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9Slide05 Claudia" pitchFamily="2" charset="0"/>
                <a:ea typeface="+mn-ea"/>
                <a:cs typeface="Times New Roman" panose="02020603050405020304" pitchFamily="18" charset="0"/>
              </a:rPr>
              <a:t>3000 km</a:t>
            </a:r>
            <a:endParaRPr kumimoji="0" lang="en-US" sz="2800" b="0" i="0" u="none" strike="noStrike" kern="1200" cap="none" spc="0" normalizeH="0" baseline="0" noProof="0" dirty="0">
              <a:ln>
                <a:noFill/>
              </a:ln>
              <a:solidFill>
                <a:srgbClr val="FF0000"/>
              </a:solidFill>
              <a:effectLst/>
              <a:uLnTx/>
              <a:uFillTx/>
              <a:latin typeface="#9Slide05 Claudia" pitchFamily="2" charset="0"/>
              <a:ea typeface="+mn-ea"/>
              <a:cs typeface="Times New Roman" panose="02020603050405020304" pitchFamily="18" charset="0"/>
            </a:endParaRPr>
          </a:p>
        </p:txBody>
      </p:sp>
      <p:sp>
        <p:nvSpPr>
          <p:cNvPr id="12" name="Freeform 7">
            <a:extLst>
              <a:ext uri="{FF2B5EF4-FFF2-40B4-BE49-F238E27FC236}">
                <a16:creationId xmlns:a16="http://schemas.microsoft.com/office/drawing/2014/main" id="{CD64618B-9C0A-47C5-85BD-4493B425C370}"/>
              </a:ext>
            </a:extLst>
          </p:cNvPr>
          <p:cNvSpPr>
            <a:spLocks/>
          </p:cNvSpPr>
          <p:nvPr/>
        </p:nvSpPr>
        <p:spPr bwMode="auto">
          <a:xfrm>
            <a:off x="6574801" y="2971800"/>
            <a:ext cx="1959600" cy="1599984"/>
          </a:xfrm>
          <a:custGeom>
            <a:avLst/>
            <a:gdLst>
              <a:gd name="T0" fmla="*/ 2147483646 w 1802"/>
              <a:gd name="T1" fmla="*/ 2147483646 h 1220"/>
              <a:gd name="T2" fmla="*/ 2147483646 w 1802"/>
              <a:gd name="T3" fmla="*/ 2147483646 h 1220"/>
              <a:gd name="T4" fmla="*/ 2147483646 w 1802"/>
              <a:gd name="T5" fmla="*/ 2147483646 h 1220"/>
              <a:gd name="T6" fmla="*/ 2147483646 w 1802"/>
              <a:gd name="T7" fmla="*/ 2147483646 h 1220"/>
              <a:gd name="T8" fmla="*/ 2147483646 w 1802"/>
              <a:gd name="T9" fmla="*/ 2147483646 h 1220"/>
              <a:gd name="T10" fmla="*/ 2147483646 w 1802"/>
              <a:gd name="T11" fmla="*/ 2147483646 h 1220"/>
              <a:gd name="T12" fmla="*/ 2147483646 w 1802"/>
              <a:gd name="T13" fmla="*/ 2147483646 h 1220"/>
              <a:gd name="T14" fmla="*/ 2147483646 w 1802"/>
              <a:gd name="T15" fmla="*/ 2147483646 h 1220"/>
              <a:gd name="T16" fmla="*/ 2147483646 w 1802"/>
              <a:gd name="T17" fmla="*/ 2147483646 h 1220"/>
              <a:gd name="T18" fmla="*/ 2147483646 w 1802"/>
              <a:gd name="T19" fmla="*/ 2147483646 h 1220"/>
              <a:gd name="T20" fmla="*/ 2147483646 w 1802"/>
              <a:gd name="T21" fmla="*/ 2147483646 h 1220"/>
              <a:gd name="T22" fmla="*/ 2147483646 w 1802"/>
              <a:gd name="T23" fmla="*/ 2147483646 h 1220"/>
              <a:gd name="T24" fmla="*/ 2147483646 w 1802"/>
              <a:gd name="T25" fmla="*/ 2147483646 h 1220"/>
              <a:gd name="T26" fmla="*/ 2147483646 w 1802"/>
              <a:gd name="T27" fmla="*/ 2147483646 h 1220"/>
              <a:gd name="T28" fmla="*/ 2147483646 w 1802"/>
              <a:gd name="T29" fmla="*/ 2147483646 h 1220"/>
              <a:gd name="T30" fmla="*/ 2147483646 w 1802"/>
              <a:gd name="T31" fmla="*/ 2147483646 h 1220"/>
              <a:gd name="T32" fmla="*/ 2147483646 w 1802"/>
              <a:gd name="T33" fmla="*/ 2147483646 h 1220"/>
              <a:gd name="T34" fmla="*/ 2147483646 w 1802"/>
              <a:gd name="T35" fmla="*/ 2147483646 h 1220"/>
              <a:gd name="T36" fmla="*/ 2147483646 w 1802"/>
              <a:gd name="T37" fmla="*/ 2147483646 h 1220"/>
              <a:gd name="T38" fmla="*/ 2147483646 w 1802"/>
              <a:gd name="T39" fmla="*/ 2147483646 h 1220"/>
              <a:gd name="T40" fmla="*/ 2147483646 w 1802"/>
              <a:gd name="T41" fmla="*/ 2147483646 h 1220"/>
              <a:gd name="T42" fmla="*/ 2147483646 w 1802"/>
              <a:gd name="T43" fmla="*/ 2147483646 h 1220"/>
              <a:gd name="T44" fmla="*/ 2147483646 w 1802"/>
              <a:gd name="T45" fmla="*/ 2147483646 h 1220"/>
              <a:gd name="T46" fmla="*/ 2147483646 w 1802"/>
              <a:gd name="T47" fmla="*/ 2147483646 h 1220"/>
              <a:gd name="T48" fmla="*/ 2147483646 w 1802"/>
              <a:gd name="T49" fmla="*/ 2147483646 h 1220"/>
              <a:gd name="T50" fmla="*/ 2147483646 w 1802"/>
              <a:gd name="T51" fmla="*/ 2147483646 h 1220"/>
              <a:gd name="T52" fmla="*/ 2147483646 w 1802"/>
              <a:gd name="T53" fmla="*/ 2147483646 h 1220"/>
              <a:gd name="T54" fmla="*/ 2147483646 w 1802"/>
              <a:gd name="T55" fmla="*/ 2147483646 h 1220"/>
              <a:gd name="T56" fmla="*/ 2147483646 w 1802"/>
              <a:gd name="T57" fmla="*/ 2147483646 h 1220"/>
              <a:gd name="T58" fmla="*/ 2147483646 w 1802"/>
              <a:gd name="T59" fmla="*/ 2147483646 h 1220"/>
              <a:gd name="T60" fmla="*/ 2147483646 w 1802"/>
              <a:gd name="T61" fmla="*/ 2147483646 h 1220"/>
              <a:gd name="T62" fmla="*/ 2147483646 w 1802"/>
              <a:gd name="T63" fmla="*/ 2147483646 h 1220"/>
              <a:gd name="T64" fmla="*/ 2147483646 w 1802"/>
              <a:gd name="T65" fmla="*/ 2147483646 h 1220"/>
              <a:gd name="T66" fmla="*/ 2147483646 w 1802"/>
              <a:gd name="T67" fmla="*/ 2147483646 h 1220"/>
              <a:gd name="T68" fmla="*/ 2147483646 w 1802"/>
              <a:gd name="T69" fmla="*/ 2147483646 h 1220"/>
              <a:gd name="T70" fmla="*/ 2147483646 w 1802"/>
              <a:gd name="T71" fmla="*/ 2147483646 h 1220"/>
              <a:gd name="T72" fmla="*/ 2147483646 w 1802"/>
              <a:gd name="T73" fmla="*/ 2147483646 h 1220"/>
              <a:gd name="T74" fmla="*/ 2147483646 w 1802"/>
              <a:gd name="T75" fmla="*/ 2147483646 h 1220"/>
              <a:gd name="T76" fmla="*/ 2147483646 w 1802"/>
              <a:gd name="T77" fmla="*/ 2147483646 h 1220"/>
              <a:gd name="T78" fmla="*/ 2147483646 w 1802"/>
              <a:gd name="T79" fmla="*/ 2147483646 h 1220"/>
              <a:gd name="T80" fmla="*/ 2147483646 w 1802"/>
              <a:gd name="T81" fmla="*/ 2147483646 h 1220"/>
              <a:gd name="T82" fmla="*/ 2147483646 w 1802"/>
              <a:gd name="T83" fmla="*/ 2147483646 h 1220"/>
              <a:gd name="T84" fmla="*/ 2147483646 w 1802"/>
              <a:gd name="T85" fmla="*/ 2147483646 h 1220"/>
              <a:gd name="T86" fmla="*/ 2147483646 w 1802"/>
              <a:gd name="T87" fmla="*/ 2147483646 h 1220"/>
              <a:gd name="T88" fmla="*/ 2147483646 w 1802"/>
              <a:gd name="T89" fmla="*/ 2147483646 h 1220"/>
              <a:gd name="T90" fmla="*/ 2147483646 w 1802"/>
              <a:gd name="T91" fmla="*/ 2147483646 h 1220"/>
              <a:gd name="T92" fmla="*/ 2147483646 w 1802"/>
              <a:gd name="T93" fmla="*/ 2147483646 h 12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802" h="1220">
                <a:moveTo>
                  <a:pt x="1300" y="123"/>
                </a:moveTo>
                <a:cubicBezTo>
                  <a:pt x="1204" y="221"/>
                  <a:pt x="1383" y="199"/>
                  <a:pt x="1229" y="270"/>
                </a:cubicBezTo>
                <a:cubicBezTo>
                  <a:pt x="1223" y="282"/>
                  <a:pt x="1228" y="303"/>
                  <a:pt x="1211" y="305"/>
                </a:cubicBezTo>
                <a:cubicBezTo>
                  <a:pt x="1191" y="309"/>
                  <a:pt x="1175" y="291"/>
                  <a:pt x="1159" y="282"/>
                </a:cubicBezTo>
                <a:cubicBezTo>
                  <a:pt x="1146" y="275"/>
                  <a:pt x="1139" y="264"/>
                  <a:pt x="1125" y="258"/>
                </a:cubicBezTo>
                <a:cubicBezTo>
                  <a:pt x="1109" y="252"/>
                  <a:pt x="1089" y="252"/>
                  <a:pt x="1073" y="246"/>
                </a:cubicBezTo>
                <a:cubicBezTo>
                  <a:pt x="1054" y="240"/>
                  <a:pt x="1037" y="231"/>
                  <a:pt x="1020" y="223"/>
                </a:cubicBezTo>
                <a:cubicBezTo>
                  <a:pt x="1036" y="156"/>
                  <a:pt x="1078" y="107"/>
                  <a:pt x="968" y="82"/>
                </a:cubicBezTo>
                <a:cubicBezTo>
                  <a:pt x="841" y="88"/>
                  <a:pt x="755" y="90"/>
                  <a:pt x="710" y="177"/>
                </a:cubicBezTo>
                <a:cubicBezTo>
                  <a:pt x="705" y="201"/>
                  <a:pt x="644" y="193"/>
                  <a:pt x="621" y="211"/>
                </a:cubicBezTo>
                <a:cubicBezTo>
                  <a:pt x="597" y="230"/>
                  <a:pt x="518" y="235"/>
                  <a:pt x="518" y="235"/>
                </a:cubicBezTo>
                <a:cubicBezTo>
                  <a:pt x="458" y="275"/>
                  <a:pt x="450" y="356"/>
                  <a:pt x="340" y="383"/>
                </a:cubicBezTo>
                <a:cubicBezTo>
                  <a:pt x="319" y="411"/>
                  <a:pt x="359" y="497"/>
                  <a:pt x="326" y="520"/>
                </a:cubicBezTo>
                <a:cubicBezTo>
                  <a:pt x="300" y="537"/>
                  <a:pt x="171" y="516"/>
                  <a:pt x="171" y="516"/>
                </a:cubicBezTo>
                <a:cubicBezTo>
                  <a:pt x="145" y="529"/>
                  <a:pt x="115" y="531"/>
                  <a:pt x="107" y="548"/>
                </a:cubicBezTo>
                <a:cubicBezTo>
                  <a:pt x="99" y="565"/>
                  <a:pt x="127" y="591"/>
                  <a:pt x="120" y="616"/>
                </a:cubicBezTo>
                <a:cubicBezTo>
                  <a:pt x="102" y="622"/>
                  <a:pt x="78" y="687"/>
                  <a:pt x="66" y="699"/>
                </a:cubicBezTo>
                <a:cubicBezTo>
                  <a:pt x="71" y="770"/>
                  <a:pt x="0" y="728"/>
                  <a:pt x="14" y="798"/>
                </a:cubicBezTo>
                <a:cubicBezTo>
                  <a:pt x="17" y="812"/>
                  <a:pt x="41" y="821"/>
                  <a:pt x="49" y="833"/>
                </a:cubicBezTo>
                <a:cubicBezTo>
                  <a:pt x="114" y="931"/>
                  <a:pt x="49" y="878"/>
                  <a:pt x="119" y="927"/>
                </a:cubicBezTo>
                <a:cubicBezTo>
                  <a:pt x="131" y="952"/>
                  <a:pt x="163" y="971"/>
                  <a:pt x="171" y="997"/>
                </a:cubicBezTo>
                <a:cubicBezTo>
                  <a:pt x="182" y="1023"/>
                  <a:pt x="178" y="1070"/>
                  <a:pt x="189" y="1096"/>
                </a:cubicBezTo>
                <a:cubicBezTo>
                  <a:pt x="200" y="1122"/>
                  <a:pt x="214" y="1143"/>
                  <a:pt x="239" y="1150"/>
                </a:cubicBezTo>
                <a:cubicBezTo>
                  <a:pt x="274" y="1134"/>
                  <a:pt x="322" y="1199"/>
                  <a:pt x="340" y="1137"/>
                </a:cubicBezTo>
                <a:cubicBezTo>
                  <a:pt x="432" y="1185"/>
                  <a:pt x="448" y="1080"/>
                  <a:pt x="448" y="1080"/>
                </a:cubicBezTo>
                <a:cubicBezTo>
                  <a:pt x="550" y="1011"/>
                  <a:pt x="534" y="1024"/>
                  <a:pt x="691" y="1009"/>
                </a:cubicBezTo>
                <a:cubicBezTo>
                  <a:pt x="801" y="935"/>
                  <a:pt x="771" y="949"/>
                  <a:pt x="951" y="962"/>
                </a:cubicBezTo>
                <a:cubicBezTo>
                  <a:pt x="963" y="974"/>
                  <a:pt x="978" y="985"/>
                  <a:pt x="985" y="997"/>
                </a:cubicBezTo>
                <a:cubicBezTo>
                  <a:pt x="995" y="1012"/>
                  <a:pt x="992" y="1030"/>
                  <a:pt x="1003" y="1045"/>
                </a:cubicBezTo>
                <a:cubicBezTo>
                  <a:pt x="1037" y="1091"/>
                  <a:pt x="1167" y="1090"/>
                  <a:pt x="1229" y="1103"/>
                </a:cubicBezTo>
                <a:cubicBezTo>
                  <a:pt x="1235" y="1134"/>
                  <a:pt x="1212" y="1176"/>
                  <a:pt x="1247" y="1197"/>
                </a:cubicBezTo>
                <a:cubicBezTo>
                  <a:pt x="1280" y="1214"/>
                  <a:pt x="1339" y="1220"/>
                  <a:pt x="1396" y="1220"/>
                </a:cubicBezTo>
                <a:cubicBezTo>
                  <a:pt x="1453" y="1220"/>
                  <a:pt x="1567" y="1218"/>
                  <a:pt x="1592" y="1197"/>
                </a:cubicBezTo>
                <a:cubicBezTo>
                  <a:pt x="1640" y="1106"/>
                  <a:pt x="1455" y="1173"/>
                  <a:pt x="1547" y="1096"/>
                </a:cubicBezTo>
                <a:cubicBezTo>
                  <a:pt x="1559" y="1086"/>
                  <a:pt x="1671" y="1114"/>
                  <a:pt x="1680" y="1103"/>
                </a:cubicBezTo>
                <a:cubicBezTo>
                  <a:pt x="1700" y="1078"/>
                  <a:pt x="1642" y="1027"/>
                  <a:pt x="1656" y="1000"/>
                </a:cubicBezTo>
                <a:cubicBezTo>
                  <a:pt x="1661" y="989"/>
                  <a:pt x="1755" y="1007"/>
                  <a:pt x="1766" y="997"/>
                </a:cubicBezTo>
                <a:cubicBezTo>
                  <a:pt x="1791" y="975"/>
                  <a:pt x="1679" y="910"/>
                  <a:pt x="1780" y="945"/>
                </a:cubicBezTo>
                <a:cubicBezTo>
                  <a:pt x="1679" y="855"/>
                  <a:pt x="1802" y="786"/>
                  <a:pt x="1704" y="717"/>
                </a:cubicBezTo>
                <a:cubicBezTo>
                  <a:pt x="1699" y="706"/>
                  <a:pt x="1672" y="632"/>
                  <a:pt x="1663" y="621"/>
                </a:cubicBezTo>
                <a:cubicBezTo>
                  <a:pt x="1653" y="612"/>
                  <a:pt x="1527" y="565"/>
                  <a:pt x="1643" y="561"/>
                </a:cubicBezTo>
                <a:cubicBezTo>
                  <a:pt x="1485" y="497"/>
                  <a:pt x="1695" y="594"/>
                  <a:pt x="1595" y="525"/>
                </a:cubicBezTo>
                <a:cubicBezTo>
                  <a:pt x="1565" y="506"/>
                  <a:pt x="1485" y="429"/>
                  <a:pt x="1485" y="429"/>
                </a:cubicBezTo>
                <a:cubicBezTo>
                  <a:pt x="1464" y="387"/>
                  <a:pt x="1496" y="306"/>
                  <a:pt x="1451" y="273"/>
                </a:cubicBezTo>
                <a:cubicBezTo>
                  <a:pt x="1445" y="250"/>
                  <a:pt x="1433" y="269"/>
                  <a:pt x="1423" y="246"/>
                </a:cubicBezTo>
                <a:cubicBezTo>
                  <a:pt x="1372" y="143"/>
                  <a:pt x="1311" y="128"/>
                  <a:pt x="1281" y="27"/>
                </a:cubicBezTo>
                <a:cubicBezTo>
                  <a:pt x="1273" y="0"/>
                  <a:pt x="1306" y="150"/>
                  <a:pt x="1300" y="123"/>
                </a:cubicBezTo>
                <a:close/>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19">
            <a:extLst>
              <a:ext uri="{FF2B5EF4-FFF2-40B4-BE49-F238E27FC236}">
                <a16:creationId xmlns:a16="http://schemas.microsoft.com/office/drawing/2014/main" id="{427D34DA-97CF-4A1C-B107-9965DBF5BBE3}"/>
              </a:ext>
            </a:extLst>
          </p:cNvPr>
          <p:cNvSpPr>
            <a:spLocks noChangeArrowheads="1"/>
          </p:cNvSpPr>
          <p:nvPr/>
        </p:nvSpPr>
        <p:spPr bwMode="auto">
          <a:xfrm>
            <a:off x="6775157" y="4714108"/>
            <a:ext cx="1897062" cy="765175"/>
          </a:xfrm>
          <a:prstGeom prst="wedgeRectCallout">
            <a:avLst>
              <a:gd name="adj1" fmla="val -10921"/>
              <a:gd name="adj2" fmla="val -9833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Lục</a:t>
            </a:r>
            <a:r>
              <a:rPr kumimoji="0" lang="en-US" alt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altLang="vi-VN"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địa</a:t>
            </a:r>
            <a:r>
              <a:rPr kumimoji="0" lang="en-US" alt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Ô-</a:t>
            </a:r>
            <a:r>
              <a:rPr kumimoji="0" lang="en-US" altLang="vi-VN"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xtrây</a:t>
            </a:r>
            <a:r>
              <a:rPr kumimoji="0" lang="en-US" alt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-li-a</a:t>
            </a:r>
          </a:p>
        </p:txBody>
      </p:sp>
      <p:sp>
        <p:nvSpPr>
          <p:cNvPr id="14" name="Hộp Văn bản 10">
            <a:extLst>
              <a:ext uri="{FF2B5EF4-FFF2-40B4-BE49-F238E27FC236}">
                <a16:creationId xmlns:a16="http://schemas.microsoft.com/office/drawing/2014/main" id="{FB0803D5-3E51-44F0-9185-02F65B79F980}"/>
              </a:ext>
            </a:extLst>
          </p:cNvPr>
          <p:cNvSpPr txBox="1"/>
          <p:nvPr/>
        </p:nvSpPr>
        <p:spPr>
          <a:xfrm>
            <a:off x="3396734" y="3689324"/>
            <a:ext cx="12829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9Slide05 Claudia" pitchFamily="2" charset="0"/>
                <a:ea typeface="+mn-ea"/>
                <a:cs typeface="Times New Roman" panose="02020603050405020304" pitchFamily="18" charset="0"/>
              </a:rPr>
              <a:t>Khối</a:t>
            </a:r>
            <a:endParaRPr kumimoji="0" lang="en-US" sz="2800" b="0" i="0" u="none" strike="noStrike" kern="1200" cap="none" spc="0" normalizeH="0" baseline="0" noProof="0" dirty="0">
              <a:ln>
                <a:noFill/>
              </a:ln>
              <a:solidFill>
                <a:srgbClr val="FF0000"/>
              </a:solidFill>
              <a:effectLst/>
              <a:uLnTx/>
              <a:uFillTx/>
              <a:latin typeface="#9Slide05 Claudia" pitchFamily="2" charset="0"/>
              <a:ea typeface="+mn-ea"/>
              <a:cs typeface="Times New Roman" panose="02020603050405020304" pitchFamily="18" charset="0"/>
            </a:endParaRPr>
          </a:p>
        </p:txBody>
      </p:sp>
      <p:sp>
        <p:nvSpPr>
          <p:cNvPr id="20" name="Freeform 3">
            <a:extLst>
              <a:ext uri="{FF2B5EF4-FFF2-40B4-BE49-F238E27FC236}">
                <a16:creationId xmlns:a16="http://schemas.microsoft.com/office/drawing/2014/main" id="{6D7E05C4-96A9-47B6-B9D9-63BAEE0519F7}"/>
              </a:ext>
            </a:extLst>
          </p:cNvPr>
          <p:cNvSpPr>
            <a:spLocks/>
          </p:cNvSpPr>
          <p:nvPr/>
        </p:nvSpPr>
        <p:spPr bwMode="auto">
          <a:xfrm rot="214201">
            <a:off x="7601474" y="1972862"/>
            <a:ext cx="1873823" cy="533400"/>
          </a:xfrm>
          <a:custGeom>
            <a:avLst/>
            <a:gdLst>
              <a:gd name="T0" fmla="*/ 0 w 929"/>
              <a:gd name="T1" fmla="*/ 2147483646 h 252"/>
              <a:gd name="T2" fmla="*/ 2147483646 w 929"/>
              <a:gd name="T3" fmla="*/ 2147483646 h 252"/>
              <a:gd name="T4" fmla="*/ 2147483646 w 929"/>
              <a:gd name="T5" fmla="*/ 2147483646 h 252"/>
              <a:gd name="T6" fmla="*/ 2147483646 w 929"/>
              <a:gd name="T7" fmla="*/ 2147483646 h 252"/>
              <a:gd name="T8" fmla="*/ 2147483646 w 929"/>
              <a:gd name="T9" fmla="*/ 2147483646 h 252"/>
              <a:gd name="T10" fmla="*/ 2147483646 w 929"/>
              <a:gd name="T11" fmla="*/ 2147483646 h 252"/>
              <a:gd name="T12" fmla="*/ 2147483646 w 929"/>
              <a:gd name="T13" fmla="*/ 2147483646 h 252"/>
              <a:gd name="T14" fmla="*/ 2147483646 w 929"/>
              <a:gd name="T15" fmla="*/ 2147483646 h 2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9" h="252">
                <a:moveTo>
                  <a:pt x="0" y="47"/>
                </a:moveTo>
                <a:cubicBezTo>
                  <a:pt x="131" y="0"/>
                  <a:pt x="73" y="15"/>
                  <a:pt x="353" y="47"/>
                </a:cubicBezTo>
                <a:cubicBezTo>
                  <a:pt x="382" y="50"/>
                  <a:pt x="403" y="81"/>
                  <a:pt x="432" y="86"/>
                </a:cubicBezTo>
                <a:cubicBezTo>
                  <a:pt x="523" y="101"/>
                  <a:pt x="616" y="112"/>
                  <a:pt x="707" y="125"/>
                </a:cubicBezTo>
                <a:cubicBezTo>
                  <a:pt x="720" y="134"/>
                  <a:pt x="732" y="145"/>
                  <a:pt x="746" y="151"/>
                </a:cubicBezTo>
                <a:cubicBezTo>
                  <a:pt x="771" y="162"/>
                  <a:pt x="825" y="177"/>
                  <a:pt x="825" y="177"/>
                </a:cubicBezTo>
                <a:cubicBezTo>
                  <a:pt x="834" y="186"/>
                  <a:pt x="840" y="197"/>
                  <a:pt x="851" y="204"/>
                </a:cubicBezTo>
                <a:cubicBezTo>
                  <a:pt x="929" y="252"/>
                  <a:pt x="866" y="193"/>
                  <a:pt x="903" y="230"/>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Tw Cen MT" panose="020B0602020104020603"/>
            </a:endParaRPr>
          </a:p>
        </p:txBody>
      </p:sp>
      <p:sp>
        <p:nvSpPr>
          <p:cNvPr id="21" name="Freeform 4">
            <a:extLst>
              <a:ext uri="{FF2B5EF4-FFF2-40B4-BE49-F238E27FC236}">
                <a16:creationId xmlns:a16="http://schemas.microsoft.com/office/drawing/2014/main" id="{C5BC826B-E94F-47AE-989E-31531FD27452}"/>
              </a:ext>
            </a:extLst>
          </p:cNvPr>
          <p:cNvSpPr>
            <a:spLocks/>
          </p:cNvSpPr>
          <p:nvPr/>
        </p:nvSpPr>
        <p:spPr bwMode="auto">
          <a:xfrm rot="744994">
            <a:off x="7419495" y="2564752"/>
            <a:ext cx="2133600" cy="500063"/>
          </a:xfrm>
          <a:custGeom>
            <a:avLst/>
            <a:gdLst>
              <a:gd name="T0" fmla="*/ 0 w 955"/>
              <a:gd name="T1" fmla="*/ 0 h 366"/>
              <a:gd name="T2" fmla="*/ 2147483646 w 955"/>
              <a:gd name="T3" fmla="*/ 2147483646 h 366"/>
              <a:gd name="T4" fmla="*/ 2147483646 w 955"/>
              <a:gd name="T5" fmla="*/ 2147483646 h 366"/>
              <a:gd name="T6" fmla="*/ 2147483646 w 955"/>
              <a:gd name="T7" fmla="*/ 2147483646 h 366"/>
              <a:gd name="T8" fmla="*/ 2147483646 w 955"/>
              <a:gd name="T9" fmla="*/ 2147483646 h 366"/>
              <a:gd name="T10" fmla="*/ 2147483646 w 955"/>
              <a:gd name="T11" fmla="*/ 2147483646 h 366"/>
              <a:gd name="T12" fmla="*/ 2147483646 w 955"/>
              <a:gd name="T13" fmla="*/ 2147483646 h 366"/>
              <a:gd name="T14" fmla="*/ 2147483646 w 955"/>
              <a:gd name="T15" fmla="*/ 2147483646 h 366"/>
              <a:gd name="T16" fmla="*/ 2147483646 w 955"/>
              <a:gd name="T17" fmla="*/ 2147483646 h 366"/>
              <a:gd name="T18" fmla="*/ 2147483646 w 955"/>
              <a:gd name="T19" fmla="*/ 2147483646 h 366"/>
              <a:gd name="T20" fmla="*/ 2147483646 w 955"/>
              <a:gd name="T21" fmla="*/ 2147483646 h 366"/>
              <a:gd name="T22" fmla="*/ 2147483646 w 955"/>
              <a:gd name="T23" fmla="*/ 2147483646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5" h="366">
                <a:moveTo>
                  <a:pt x="0" y="0"/>
                </a:moveTo>
                <a:cubicBezTo>
                  <a:pt x="87" y="29"/>
                  <a:pt x="184" y="26"/>
                  <a:pt x="275" y="39"/>
                </a:cubicBezTo>
                <a:cubicBezTo>
                  <a:pt x="288" y="43"/>
                  <a:pt x="301" y="49"/>
                  <a:pt x="314" y="52"/>
                </a:cubicBezTo>
                <a:cubicBezTo>
                  <a:pt x="344" y="58"/>
                  <a:pt x="376" y="56"/>
                  <a:pt x="406" y="65"/>
                </a:cubicBezTo>
                <a:cubicBezTo>
                  <a:pt x="421" y="69"/>
                  <a:pt x="431" y="84"/>
                  <a:pt x="445" y="91"/>
                </a:cubicBezTo>
                <a:cubicBezTo>
                  <a:pt x="489" y="113"/>
                  <a:pt x="543" y="112"/>
                  <a:pt x="589" y="118"/>
                </a:cubicBezTo>
                <a:cubicBezTo>
                  <a:pt x="614" y="194"/>
                  <a:pt x="582" y="124"/>
                  <a:pt x="641" y="183"/>
                </a:cubicBezTo>
                <a:cubicBezTo>
                  <a:pt x="651" y="193"/>
                  <a:pt x="675" y="243"/>
                  <a:pt x="694" y="249"/>
                </a:cubicBezTo>
                <a:cubicBezTo>
                  <a:pt x="727" y="259"/>
                  <a:pt x="763" y="258"/>
                  <a:pt x="798" y="262"/>
                </a:cubicBezTo>
                <a:cubicBezTo>
                  <a:pt x="820" y="349"/>
                  <a:pt x="789" y="294"/>
                  <a:pt x="877" y="327"/>
                </a:cubicBezTo>
                <a:cubicBezTo>
                  <a:pt x="892" y="332"/>
                  <a:pt x="902" y="346"/>
                  <a:pt x="916" y="353"/>
                </a:cubicBezTo>
                <a:cubicBezTo>
                  <a:pt x="928" y="359"/>
                  <a:pt x="955" y="366"/>
                  <a:pt x="955" y="366"/>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Tw Cen MT" panose="020B0602020104020603"/>
            </a:endParaRPr>
          </a:p>
        </p:txBody>
      </p:sp>
      <p:sp>
        <p:nvSpPr>
          <p:cNvPr id="22" name="Freeform 5">
            <a:extLst>
              <a:ext uri="{FF2B5EF4-FFF2-40B4-BE49-F238E27FC236}">
                <a16:creationId xmlns:a16="http://schemas.microsoft.com/office/drawing/2014/main" id="{521B67AD-07FB-4055-8B8F-6F842A2B0284}"/>
              </a:ext>
            </a:extLst>
          </p:cNvPr>
          <p:cNvSpPr>
            <a:spLocks/>
          </p:cNvSpPr>
          <p:nvPr/>
        </p:nvSpPr>
        <p:spPr bwMode="auto">
          <a:xfrm rot="21355506">
            <a:off x="10430976" y="2148268"/>
            <a:ext cx="304800" cy="1981200"/>
          </a:xfrm>
          <a:custGeom>
            <a:avLst/>
            <a:gdLst>
              <a:gd name="T0" fmla="*/ 0 w 156"/>
              <a:gd name="T1" fmla="*/ 0 h 1296"/>
              <a:gd name="T2" fmla="*/ 2147483646 w 156"/>
              <a:gd name="T3" fmla="*/ 2147483646 h 1296"/>
              <a:gd name="T4" fmla="*/ 2147483646 w 156"/>
              <a:gd name="T5" fmla="*/ 2147483646 h 1296"/>
              <a:gd name="T6" fmla="*/ 2147483646 w 156"/>
              <a:gd name="T7" fmla="*/ 2147483646 h 1296"/>
              <a:gd name="T8" fmla="*/ 2147483646 w 156"/>
              <a:gd name="T9" fmla="*/ 2147483646 h 1296"/>
              <a:gd name="T10" fmla="*/ 2147483646 w 156"/>
              <a:gd name="T11" fmla="*/ 2147483646 h 1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6" h="1296">
                <a:moveTo>
                  <a:pt x="0" y="0"/>
                </a:moveTo>
                <a:cubicBezTo>
                  <a:pt x="8" y="168"/>
                  <a:pt x="20" y="308"/>
                  <a:pt x="39" y="472"/>
                </a:cubicBezTo>
                <a:cubicBezTo>
                  <a:pt x="45" y="524"/>
                  <a:pt x="55" y="579"/>
                  <a:pt x="92" y="616"/>
                </a:cubicBezTo>
                <a:cubicBezTo>
                  <a:pt x="156" y="808"/>
                  <a:pt x="74" y="549"/>
                  <a:pt x="118" y="1113"/>
                </a:cubicBezTo>
                <a:cubicBezTo>
                  <a:pt x="119" y="1129"/>
                  <a:pt x="142" y="1137"/>
                  <a:pt x="144" y="1152"/>
                </a:cubicBezTo>
                <a:cubicBezTo>
                  <a:pt x="151" y="1200"/>
                  <a:pt x="144" y="1248"/>
                  <a:pt x="144" y="1296"/>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Tw Cen MT" panose="020B0602020104020603"/>
            </a:endParaRPr>
          </a:p>
        </p:txBody>
      </p:sp>
      <p:sp>
        <p:nvSpPr>
          <p:cNvPr id="23" name="Freeform 6">
            <a:extLst>
              <a:ext uri="{FF2B5EF4-FFF2-40B4-BE49-F238E27FC236}">
                <a16:creationId xmlns:a16="http://schemas.microsoft.com/office/drawing/2014/main" id="{297C6A90-9DBC-4BF1-AAAE-A41C3CFB9D3F}"/>
              </a:ext>
            </a:extLst>
          </p:cNvPr>
          <p:cNvSpPr>
            <a:spLocks/>
          </p:cNvSpPr>
          <p:nvPr/>
        </p:nvSpPr>
        <p:spPr bwMode="auto">
          <a:xfrm rot="3449000" flipV="1">
            <a:off x="9087380" y="4403062"/>
            <a:ext cx="146081" cy="996041"/>
          </a:xfrm>
          <a:custGeom>
            <a:avLst/>
            <a:gdLst>
              <a:gd name="T0" fmla="*/ 0 w 474"/>
              <a:gd name="T1" fmla="*/ 2147483646 h 698"/>
              <a:gd name="T2" fmla="*/ 2147483646 w 474"/>
              <a:gd name="T3" fmla="*/ 2147483646 h 698"/>
              <a:gd name="T4" fmla="*/ 2147483646 w 474"/>
              <a:gd name="T5" fmla="*/ 2147483646 h 698"/>
              <a:gd name="T6" fmla="*/ 2147483646 w 474"/>
              <a:gd name="T7" fmla="*/ 2147483646 h 698"/>
              <a:gd name="T8" fmla="*/ 2147483646 w 474"/>
              <a:gd name="T9" fmla="*/ 2147483646 h 698"/>
              <a:gd name="T10" fmla="*/ 2147483646 w 474"/>
              <a:gd name="T11" fmla="*/ 2147483646 h 698"/>
              <a:gd name="T12" fmla="*/ 2147483646 w 474"/>
              <a:gd name="T13" fmla="*/ 0 h 6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4" h="698">
                <a:moveTo>
                  <a:pt x="0" y="668"/>
                </a:moveTo>
                <a:cubicBezTo>
                  <a:pt x="33" y="679"/>
                  <a:pt x="70" y="698"/>
                  <a:pt x="105" y="668"/>
                </a:cubicBezTo>
                <a:cubicBezTo>
                  <a:pt x="119" y="656"/>
                  <a:pt x="105" y="628"/>
                  <a:pt x="118" y="615"/>
                </a:cubicBezTo>
                <a:cubicBezTo>
                  <a:pt x="131" y="602"/>
                  <a:pt x="153" y="606"/>
                  <a:pt x="171" y="602"/>
                </a:cubicBezTo>
                <a:cubicBezTo>
                  <a:pt x="222" y="525"/>
                  <a:pt x="219" y="527"/>
                  <a:pt x="315" y="511"/>
                </a:cubicBezTo>
                <a:cubicBezTo>
                  <a:pt x="346" y="417"/>
                  <a:pt x="318" y="447"/>
                  <a:pt x="380" y="406"/>
                </a:cubicBezTo>
                <a:cubicBezTo>
                  <a:pt x="474" y="265"/>
                  <a:pt x="406" y="383"/>
                  <a:pt x="406" y="0"/>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Tw Cen MT" panose="020B0602020104020603"/>
            </a:endParaRPr>
          </a:p>
        </p:txBody>
      </p:sp>
      <p:sp>
        <p:nvSpPr>
          <p:cNvPr id="24" name="Hộp Văn bản 12">
            <a:extLst>
              <a:ext uri="{FF2B5EF4-FFF2-40B4-BE49-F238E27FC236}">
                <a16:creationId xmlns:a16="http://schemas.microsoft.com/office/drawing/2014/main" id="{D750E5AF-A5A1-464C-BD6B-6C2D75348C5C}"/>
              </a:ext>
            </a:extLst>
          </p:cNvPr>
          <p:cNvSpPr txBox="1"/>
          <p:nvPr/>
        </p:nvSpPr>
        <p:spPr>
          <a:xfrm>
            <a:off x="4658016" y="5903164"/>
            <a:ext cx="1672859" cy="523220"/>
          </a:xfrm>
          <a:prstGeom prst="rect">
            <a:avLst/>
          </a:prstGeom>
          <a:noFill/>
        </p:spPr>
        <p:txBody>
          <a:bodyPr wrap="square">
            <a:spAutoFit/>
          </a:bodyPr>
          <a:lstStyle/>
          <a:p>
            <a:r>
              <a:rPr lang="vi-VN" sz="2800">
                <a:solidFill>
                  <a:srgbClr val="FF0000"/>
                </a:solidFill>
                <a:latin typeface="#9Slide05 Claudia" pitchFamily="2" charset="0"/>
                <a:cs typeface="Times New Roman" panose="02020603050405020304" pitchFamily="18" charset="0"/>
              </a:rPr>
              <a:t>1</a:t>
            </a:r>
            <a:r>
              <a:rPr lang="en-US" sz="2800">
                <a:solidFill>
                  <a:srgbClr val="FF0000"/>
                </a:solidFill>
                <a:latin typeface="#9Slide05 Claudia" pitchFamily="2" charset="0"/>
                <a:cs typeface="Times New Roman" panose="02020603050405020304" pitchFamily="18" charset="0"/>
              </a:rPr>
              <a:t> triệu km</a:t>
            </a:r>
            <a:r>
              <a:rPr lang="en-US" sz="2800" baseline="30000">
                <a:solidFill>
                  <a:srgbClr val="FF0000"/>
                </a:solidFill>
                <a:latin typeface="#9Slide05 Claudia" pitchFamily="2" charset="0"/>
                <a:cs typeface="Times New Roman" panose="02020603050405020304" pitchFamily="18" charset="0"/>
              </a:rPr>
              <a:t>2</a:t>
            </a:r>
            <a:endParaRPr lang="en-US" sz="2800">
              <a:solidFill>
                <a:srgbClr val="FF0000"/>
              </a:solidFill>
              <a:latin typeface="#9Slide05 Claudia" pitchFamily="2" charset="0"/>
              <a:cs typeface="Times New Roman" panose="02020603050405020304" pitchFamily="18" charset="0"/>
            </a:endParaRPr>
          </a:p>
        </p:txBody>
      </p:sp>
      <p:sp>
        <p:nvSpPr>
          <p:cNvPr id="25" name="Hộp Văn bản 10">
            <a:extLst>
              <a:ext uri="{FF2B5EF4-FFF2-40B4-BE49-F238E27FC236}">
                <a16:creationId xmlns:a16="http://schemas.microsoft.com/office/drawing/2014/main" id="{15296DBD-B441-4C29-8FC1-A76512BD4125}"/>
              </a:ext>
            </a:extLst>
          </p:cNvPr>
          <p:cNvSpPr txBox="1"/>
          <p:nvPr/>
        </p:nvSpPr>
        <p:spPr>
          <a:xfrm>
            <a:off x="4813348" y="5324722"/>
            <a:ext cx="1737007" cy="523220"/>
          </a:xfrm>
          <a:prstGeom prst="rect">
            <a:avLst/>
          </a:prstGeom>
          <a:noFill/>
        </p:spPr>
        <p:txBody>
          <a:bodyPr wrap="square">
            <a:spAutoFit/>
          </a:bodyPr>
          <a:lstStyle/>
          <a:p>
            <a:r>
              <a:rPr lang="vi-VN" sz="2800" dirty="0">
                <a:solidFill>
                  <a:srgbClr val="FF0000"/>
                </a:solidFill>
                <a:latin typeface="#9Slide05 Claudia" pitchFamily="2" charset="0"/>
                <a:cs typeface="Times New Roman" panose="02020603050405020304" pitchFamily="18" charset="0"/>
              </a:rPr>
              <a:t>trung tâm</a:t>
            </a:r>
            <a:endParaRPr lang="en-US" sz="2800" dirty="0">
              <a:solidFill>
                <a:srgbClr val="FF0000"/>
              </a:solidFill>
              <a:latin typeface="#9Slide05 Claudia" pitchFamily="2" charset="0"/>
              <a:cs typeface="Times New Roman" panose="02020603050405020304" pitchFamily="18" charset="0"/>
            </a:endParaRPr>
          </a:p>
        </p:txBody>
      </p:sp>
    </p:spTree>
    <p:extLst>
      <p:ext uri="{BB962C8B-B14F-4D97-AF65-F5344CB8AC3E}">
        <p14:creationId xmlns:p14="http://schemas.microsoft.com/office/powerpoint/2010/main" val="1606501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21" presetClass="emph" presetSubtype="0" repeatCount="indefinite" fill="hold" grpId="1" nodeType="withEffect">
                                  <p:stCondLst>
                                    <p:cond delay="0"/>
                                  </p:stCondLst>
                                  <p:childTnLst>
                                    <p:animClr clrSpc="hsl" dir="cw">
                                      <p:cBhvr override="childStyle">
                                        <p:cTn id="12" dur="500" fill="hold"/>
                                        <p:tgtEl>
                                          <p:spTgt spid="12"/>
                                        </p:tgtEl>
                                        <p:attrNameLst>
                                          <p:attrName>style.color</p:attrName>
                                        </p:attrNameLst>
                                      </p:cBhvr>
                                      <p:by>
                                        <p:hsl h="7200000" s="0" l="0"/>
                                      </p:by>
                                    </p:animClr>
                                    <p:animClr clrSpc="hsl" dir="cw">
                                      <p:cBhvr>
                                        <p:cTn id="13" dur="500" fill="hold"/>
                                        <p:tgtEl>
                                          <p:spTgt spid="12"/>
                                        </p:tgtEl>
                                        <p:attrNameLst>
                                          <p:attrName>fillcolor</p:attrName>
                                        </p:attrNameLst>
                                      </p:cBhvr>
                                      <p:by>
                                        <p:hsl h="7200000" s="0" l="0"/>
                                      </p:by>
                                    </p:animClr>
                                    <p:animClr clrSpc="hsl" dir="cw">
                                      <p:cBhvr>
                                        <p:cTn id="14" dur="500" fill="hold"/>
                                        <p:tgtEl>
                                          <p:spTgt spid="12"/>
                                        </p:tgtEl>
                                        <p:attrNameLst>
                                          <p:attrName>stroke.color</p:attrName>
                                        </p:attrNameLst>
                                      </p:cBhvr>
                                      <p:by>
                                        <p:hsl h="7200000" s="0" l="0"/>
                                      </p:by>
                                    </p:animClr>
                                    <p:set>
                                      <p:cBhvr>
                                        <p:cTn id="15" dur="500" fill="hold"/>
                                        <p:tgtEl>
                                          <p:spTgt spid="12"/>
                                        </p:tgtEl>
                                        <p:attrNameLst>
                                          <p:attrName>fill.type</p:attrName>
                                        </p:attrNameLst>
                                      </p:cBhvr>
                                      <p:to>
                                        <p:strVal val="solid"/>
                                      </p:to>
                                    </p:set>
                                  </p:childTnLst>
                                </p:cTn>
                              </p:par>
                              <p:par>
                                <p:cTn id="16" presetID="4"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par>
                                <p:cTn id="19" presetID="3" presetClass="exit" presetSubtype="10" fill="hold" grpId="1" nodeType="withEffect">
                                  <p:stCondLst>
                                    <p:cond delay="0"/>
                                  </p:stCondLst>
                                  <p:childTnLst>
                                    <p:animEffect transition="out" filter="blinds(horizontal)">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amond(in)">
                                      <p:cBhvr>
                                        <p:cTn id="41" dur="2000"/>
                                        <p:tgtEl>
                                          <p:spTgt spid="20"/>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diamond(in)">
                                      <p:cBhvr>
                                        <p:cTn id="44" dur="2000"/>
                                        <p:tgtEl>
                                          <p:spTgt spid="22"/>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diamond(in)">
                                      <p:cBhvr>
                                        <p:cTn id="47" dur="2000"/>
                                        <p:tgtEl>
                                          <p:spTgt spid="21"/>
                                        </p:tgtEl>
                                      </p:cBhvr>
                                    </p:animEffec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22"/>
                                        </p:tgtEl>
                                        <p:attrNameLst>
                                          <p:attrName>style.color</p:attrName>
                                        </p:attrNameLst>
                                      </p:cBhvr>
                                      <p:by>
                                        <p:hsl h="7200000" s="0" l="0"/>
                                      </p:by>
                                    </p:animClr>
                                    <p:animClr clrSpc="hsl" dir="cw">
                                      <p:cBhvr>
                                        <p:cTn id="50" dur="500" fill="hold"/>
                                        <p:tgtEl>
                                          <p:spTgt spid="22"/>
                                        </p:tgtEl>
                                        <p:attrNameLst>
                                          <p:attrName>fillcolor</p:attrName>
                                        </p:attrNameLst>
                                      </p:cBhvr>
                                      <p:by>
                                        <p:hsl h="7200000" s="0" l="0"/>
                                      </p:by>
                                    </p:animClr>
                                    <p:animClr clrSpc="hsl" dir="cw">
                                      <p:cBhvr>
                                        <p:cTn id="51" dur="500" fill="hold"/>
                                        <p:tgtEl>
                                          <p:spTgt spid="22"/>
                                        </p:tgtEl>
                                        <p:attrNameLst>
                                          <p:attrName>stroke.color</p:attrName>
                                        </p:attrNameLst>
                                      </p:cBhvr>
                                      <p:by>
                                        <p:hsl h="7200000" s="0" l="0"/>
                                      </p:by>
                                    </p:animClr>
                                    <p:set>
                                      <p:cBhvr>
                                        <p:cTn id="52" dur="500" fill="hold"/>
                                        <p:tgtEl>
                                          <p:spTgt spid="22"/>
                                        </p:tgtEl>
                                        <p:attrNameLst>
                                          <p:attrName>fill.type</p:attrName>
                                        </p:attrNameLst>
                                      </p:cBhvr>
                                      <p:to>
                                        <p:strVal val="solid"/>
                                      </p:to>
                                    </p:set>
                                  </p:childTnLst>
                                </p:cTn>
                              </p:par>
                              <p:par>
                                <p:cTn id="53" presetID="21" presetClass="emph" presetSubtype="0" repeatCount="indefinite" fill="hold" grpId="1" nodeType="withEffect">
                                  <p:stCondLst>
                                    <p:cond delay="0"/>
                                  </p:stCondLst>
                                  <p:childTnLst>
                                    <p:animClr clrSpc="hsl" dir="cw">
                                      <p:cBhvr override="childStyle">
                                        <p:cTn id="54" dur="500" fill="hold"/>
                                        <p:tgtEl>
                                          <p:spTgt spid="20"/>
                                        </p:tgtEl>
                                        <p:attrNameLst>
                                          <p:attrName>style.color</p:attrName>
                                        </p:attrNameLst>
                                      </p:cBhvr>
                                      <p:by>
                                        <p:hsl h="7200000" s="0" l="0"/>
                                      </p:by>
                                    </p:animClr>
                                    <p:animClr clrSpc="hsl" dir="cw">
                                      <p:cBhvr>
                                        <p:cTn id="55" dur="500" fill="hold"/>
                                        <p:tgtEl>
                                          <p:spTgt spid="20"/>
                                        </p:tgtEl>
                                        <p:attrNameLst>
                                          <p:attrName>fillcolor</p:attrName>
                                        </p:attrNameLst>
                                      </p:cBhvr>
                                      <p:by>
                                        <p:hsl h="7200000" s="0" l="0"/>
                                      </p:by>
                                    </p:animClr>
                                    <p:animClr clrSpc="hsl" dir="cw">
                                      <p:cBhvr>
                                        <p:cTn id="56" dur="500" fill="hold"/>
                                        <p:tgtEl>
                                          <p:spTgt spid="20"/>
                                        </p:tgtEl>
                                        <p:attrNameLst>
                                          <p:attrName>stroke.color</p:attrName>
                                        </p:attrNameLst>
                                      </p:cBhvr>
                                      <p:by>
                                        <p:hsl h="7200000" s="0" l="0"/>
                                      </p:by>
                                    </p:animClr>
                                    <p:set>
                                      <p:cBhvr>
                                        <p:cTn id="57" dur="500" fill="hold"/>
                                        <p:tgtEl>
                                          <p:spTgt spid="20"/>
                                        </p:tgtEl>
                                        <p:attrNameLst>
                                          <p:attrName>fill.type</p:attrName>
                                        </p:attrNameLst>
                                      </p:cBhvr>
                                      <p:to>
                                        <p:strVal val="solid"/>
                                      </p:to>
                                    </p:set>
                                  </p:childTnLst>
                                </p:cTn>
                              </p:par>
                              <p:par>
                                <p:cTn id="58" presetID="21" presetClass="emph" presetSubtype="0" repeatCount="indefinite" fill="hold" grpId="1" nodeType="withEffect">
                                  <p:stCondLst>
                                    <p:cond delay="0"/>
                                  </p:stCondLst>
                                  <p:childTnLst>
                                    <p:animClr clrSpc="hsl" dir="cw">
                                      <p:cBhvr override="childStyle">
                                        <p:cTn id="59" dur="500" fill="hold"/>
                                        <p:tgtEl>
                                          <p:spTgt spid="21"/>
                                        </p:tgtEl>
                                        <p:attrNameLst>
                                          <p:attrName>style.color</p:attrName>
                                        </p:attrNameLst>
                                      </p:cBhvr>
                                      <p:by>
                                        <p:hsl h="7200000" s="0" l="0"/>
                                      </p:by>
                                    </p:animClr>
                                    <p:animClr clrSpc="hsl" dir="cw">
                                      <p:cBhvr>
                                        <p:cTn id="60" dur="500" fill="hold"/>
                                        <p:tgtEl>
                                          <p:spTgt spid="21"/>
                                        </p:tgtEl>
                                        <p:attrNameLst>
                                          <p:attrName>fillcolor</p:attrName>
                                        </p:attrNameLst>
                                      </p:cBhvr>
                                      <p:by>
                                        <p:hsl h="7200000" s="0" l="0"/>
                                      </p:by>
                                    </p:animClr>
                                    <p:animClr clrSpc="hsl" dir="cw">
                                      <p:cBhvr>
                                        <p:cTn id="61" dur="500" fill="hold"/>
                                        <p:tgtEl>
                                          <p:spTgt spid="21"/>
                                        </p:tgtEl>
                                        <p:attrNameLst>
                                          <p:attrName>stroke.color</p:attrName>
                                        </p:attrNameLst>
                                      </p:cBhvr>
                                      <p:by>
                                        <p:hsl h="7200000" s="0" l="0"/>
                                      </p:by>
                                    </p:animClr>
                                    <p:set>
                                      <p:cBhvr>
                                        <p:cTn id="62" dur="500" fill="hold"/>
                                        <p:tgtEl>
                                          <p:spTgt spid="21"/>
                                        </p:tgtEl>
                                        <p:attrNameLst>
                                          <p:attrName>fill.type</p:attrName>
                                        </p:attrNameLst>
                                      </p:cBhvr>
                                      <p:to>
                                        <p:strVal val="solid"/>
                                      </p:to>
                                    </p:set>
                                  </p:childTnLst>
                                </p:cTn>
                              </p:par>
                              <p:par>
                                <p:cTn id="63" presetID="8" presetClass="entr" presetSubtype="16"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diamond(in)">
                                      <p:cBhvr>
                                        <p:cTn id="65" dur="2000"/>
                                        <p:tgtEl>
                                          <p:spTgt spid="23"/>
                                        </p:tgtEl>
                                      </p:cBhvr>
                                    </p:animEffect>
                                  </p:childTnLst>
                                </p:cTn>
                              </p:par>
                              <p:par>
                                <p:cTn id="66" presetID="21" presetClass="emph" presetSubtype="0" repeatCount="indefinite" fill="hold" grpId="1" nodeType="withEffect">
                                  <p:stCondLst>
                                    <p:cond delay="0"/>
                                  </p:stCondLst>
                                  <p:childTnLst>
                                    <p:animClr clrSpc="hsl" dir="cw">
                                      <p:cBhvr override="childStyle">
                                        <p:cTn id="67" dur="500" fill="hold"/>
                                        <p:tgtEl>
                                          <p:spTgt spid="23"/>
                                        </p:tgtEl>
                                        <p:attrNameLst>
                                          <p:attrName>style.color</p:attrName>
                                        </p:attrNameLst>
                                      </p:cBhvr>
                                      <p:by>
                                        <p:hsl h="7200000" s="0" l="0"/>
                                      </p:by>
                                    </p:animClr>
                                    <p:animClr clrSpc="hsl" dir="cw">
                                      <p:cBhvr>
                                        <p:cTn id="68" dur="500" fill="hold"/>
                                        <p:tgtEl>
                                          <p:spTgt spid="23"/>
                                        </p:tgtEl>
                                        <p:attrNameLst>
                                          <p:attrName>fillcolor</p:attrName>
                                        </p:attrNameLst>
                                      </p:cBhvr>
                                      <p:by>
                                        <p:hsl h="7200000" s="0" l="0"/>
                                      </p:by>
                                    </p:animClr>
                                    <p:animClr clrSpc="hsl" dir="cw">
                                      <p:cBhvr>
                                        <p:cTn id="69" dur="500" fill="hold"/>
                                        <p:tgtEl>
                                          <p:spTgt spid="23"/>
                                        </p:tgtEl>
                                        <p:attrNameLst>
                                          <p:attrName>stroke.color</p:attrName>
                                        </p:attrNameLst>
                                      </p:cBhvr>
                                      <p:by>
                                        <p:hsl h="7200000" s="0" l="0"/>
                                      </p:by>
                                    </p:animClr>
                                    <p:set>
                                      <p:cBhvr>
                                        <p:cTn id="70" dur="500" fill="hold"/>
                                        <p:tgtEl>
                                          <p:spTgt spid="23"/>
                                        </p:tgtEl>
                                        <p:attrNameLst>
                                          <p:attrName>fill.type</p:attrName>
                                        </p:attrNameLst>
                                      </p:cBhvr>
                                      <p:to>
                                        <p:strVal val="solid"/>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barn(inVertical)">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2" grpId="1" animBg="1"/>
      <p:bldP spid="13" grpId="0" animBg="1"/>
      <p:bldP spid="13" grpId="1" animBg="1"/>
      <p:bldP spid="14" grpId="0"/>
      <p:bldP spid="20" grpId="0" animBg="1"/>
      <p:bldP spid="20" grpId="1" animBg="1"/>
      <p:bldP spid="21" grpId="0" animBg="1"/>
      <p:bldP spid="21" grpId="1" animBg="1"/>
      <p:bldP spid="22" grpId="0" animBg="1"/>
      <p:bldP spid="22" grpId="1" animBg="1"/>
      <p:bldP spid="23" grpId="0" animBg="1"/>
      <p:bldP spid="23" grpId="1" animBg="1"/>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746CC0E6-629A-4583-BADD-1FA723B1D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4876800" cy="30919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51686B8B-2422-4761-9EAF-A15EE3C99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52400"/>
            <a:ext cx="5638800" cy="2895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EE4972-B2F5-40BC-BA1A-176F286BE287}"/>
              </a:ext>
            </a:extLst>
          </p:cNvPr>
          <p:cNvSpPr/>
          <p:nvPr/>
        </p:nvSpPr>
        <p:spPr>
          <a:xfrm>
            <a:off x="7391400" y="3167390"/>
            <a:ext cx="2917786" cy="461665"/>
          </a:xfrm>
          <a:prstGeom prst="rect">
            <a:avLst/>
          </a:prstGeom>
        </p:spPr>
        <p:txBody>
          <a:bodyPr wrap="none">
            <a:spAutoFit/>
          </a:bodyPr>
          <a:lstStyle/>
          <a:p>
            <a:r>
              <a:rPr lang="en-US" sz="2400" b="1" dirty="0" err="1">
                <a:solidFill>
                  <a:srgbClr val="000000"/>
                </a:solidFill>
                <a:latin typeface="#9Slide01 Noi dung ngan" panose="020B0604020202020204" charset="0"/>
                <a:cs typeface="#9Slide01 Noi dung ngan" panose="020B0604020202020204" charset="0"/>
              </a:rPr>
              <a:t>Quần</a:t>
            </a:r>
            <a:r>
              <a:rPr lang="en-US" sz="2400" b="1" dirty="0">
                <a:solidFill>
                  <a:srgbClr val="000000"/>
                </a:solidFill>
                <a:latin typeface="#9Slide01 Noi dung ngan" panose="020B0604020202020204" charset="0"/>
                <a:cs typeface="#9Slide01 Noi dung ngan" panose="020B0604020202020204" charset="0"/>
              </a:rPr>
              <a:t> </a:t>
            </a:r>
            <a:r>
              <a:rPr lang="en-US" sz="2400" b="1" dirty="0" err="1">
                <a:solidFill>
                  <a:srgbClr val="000000"/>
                </a:solidFill>
                <a:latin typeface="#9Slide01 Noi dung ngan" panose="020B0604020202020204" charset="0"/>
                <a:cs typeface="#9Slide01 Noi dung ngan" panose="020B0604020202020204" charset="0"/>
              </a:rPr>
              <a:t>đảo</a:t>
            </a:r>
            <a:r>
              <a:rPr lang="en-US" sz="2400" b="1" dirty="0">
                <a:solidFill>
                  <a:srgbClr val="000000"/>
                </a:solidFill>
                <a:latin typeface="#9Slide01 Noi dung ngan" panose="020B0604020202020204" charset="0"/>
                <a:cs typeface="#9Slide01 Noi dung ngan" panose="020B0604020202020204" charset="0"/>
              </a:rPr>
              <a:t> Caroline</a:t>
            </a:r>
          </a:p>
        </p:txBody>
      </p:sp>
      <p:sp>
        <p:nvSpPr>
          <p:cNvPr id="5" name="Rectangle 4">
            <a:extLst>
              <a:ext uri="{FF2B5EF4-FFF2-40B4-BE49-F238E27FC236}">
                <a16:creationId xmlns:a16="http://schemas.microsoft.com/office/drawing/2014/main" id="{AF73E682-B949-4DC4-8D63-E1C879F6E6A9}"/>
              </a:ext>
            </a:extLst>
          </p:cNvPr>
          <p:cNvSpPr/>
          <p:nvPr/>
        </p:nvSpPr>
        <p:spPr>
          <a:xfrm>
            <a:off x="1176963" y="3167390"/>
            <a:ext cx="3477234" cy="523220"/>
          </a:xfrm>
          <a:prstGeom prst="rect">
            <a:avLst/>
          </a:prstGeom>
        </p:spPr>
        <p:txBody>
          <a:bodyPr wrap="none">
            <a:spAutoFit/>
          </a:bodyPr>
          <a:lstStyle/>
          <a:p>
            <a:r>
              <a:rPr lang="en-US" sz="2800" b="1" dirty="0" err="1">
                <a:solidFill>
                  <a:srgbClr val="202122"/>
                </a:solidFill>
                <a:latin typeface="#9Slide01 Noi dung ngan" panose="020B0604020202020204" charset="0"/>
                <a:cs typeface="#9Slide01 Noi dung ngan" panose="020B0604020202020204" charset="0"/>
              </a:rPr>
              <a:t>Quần</a:t>
            </a:r>
            <a:r>
              <a:rPr lang="en-US" sz="2800" b="1" dirty="0">
                <a:solidFill>
                  <a:srgbClr val="202122"/>
                </a:solidFill>
                <a:latin typeface="#9Slide01 Noi dung ngan" panose="020B0604020202020204" charset="0"/>
                <a:cs typeface="#9Slide01 Noi dung ngan" panose="020B0604020202020204" charset="0"/>
              </a:rPr>
              <a:t> </a:t>
            </a:r>
            <a:r>
              <a:rPr lang="en-US" sz="2800" b="1" dirty="0" err="1">
                <a:solidFill>
                  <a:srgbClr val="202122"/>
                </a:solidFill>
                <a:latin typeface="#9Slide01 Noi dung ngan" panose="020B0604020202020204" charset="0"/>
                <a:cs typeface="#9Slide01 Noi dung ngan" panose="020B0604020202020204" charset="0"/>
              </a:rPr>
              <a:t>đảo</a:t>
            </a:r>
            <a:r>
              <a:rPr lang="en-US" sz="2800" b="1" dirty="0">
                <a:solidFill>
                  <a:srgbClr val="202122"/>
                </a:solidFill>
                <a:latin typeface="#9Slide01 Noi dung ngan" panose="020B0604020202020204" charset="0"/>
                <a:cs typeface="#9Slide01 Noi dung ngan" panose="020B0604020202020204" charset="0"/>
              </a:rPr>
              <a:t> Solomon</a:t>
            </a:r>
            <a:endParaRPr lang="en-US" sz="2800" b="1" dirty="0">
              <a:latin typeface="#9Slide01 Noi dung ngan" panose="020B0604020202020204" charset="0"/>
              <a:cs typeface="#9Slide01 Noi dung ngan" panose="020B0604020202020204" charset="0"/>
            </a:endParaRPr>
          </a:p>
        </p:txBody>
      </p:sp>
      <p:pic>
        <p:nvPicPr>
          <p:cNvPr id="13318" name="Picture 6">
            <a:extLst>
              <a:ext uri="{FF2B5EF4-FFF2-40B4-BE49-F238E27FC236}">
                <a16:creationId xmlns:a16="http://schemas.microsoft.com/office/drawing/2014/main" id="{2CBA245B-2390-45BC-9DB5-FB6CE191E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348" y="3639482"/>
            <a:ext cx="5575651" cy="25336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7A938F0-77AD-4F99-93D8-45FE6FF1B0F7}"/>
              </a:ext>
            </a:extLst>
          </p:cNvPr>
          <p:cNvSpPr/>
          <p:nvPr/>
        </p:nvSpPr>
        <p:spPr>
          <a:xfrm>
            <a:off x="7391400" y="6183559"/>
            <a:ext cx="3206327" cy="461665"/>
          </a:xfrm>
          <a:prstGeom prst="rect">
            <a:avLst/>
          </a:prstGeom>
        </p:spPr>
        <p:txBody>
          <a:bodyPr wrap="none">
            <a:spAutoFit/>
          </a:bodyPr>
          <a:lstStyle/>
          <a:p>
            <a:r>
              <a:rPr lang="en-US" sz="2400" b="1" dirty="0" err="1">
                <a:solidFill>
                  <a:srgbClr val="000000"/>
                </a:solidFill>
                <a:latin typeface="#9Slide01 Noi dung ngan" panose="020B0604020202020204" charset="0"/>
                <a:cs typeface="#9Slide01 Noi dung ngan" panose="020B0604020202020204" charset="0"/>
              </a:rPr>
              <a:t>Quần</a:t>
            </a:r>
            <a:r>
              <a:rPr lang="en-US" sz="2400" b="1" dirty="0">
                <a:solidFill>
                  <a:srgbClr val="000000"/>
                </a:solidFill>
                <a:latin typeface="#9Slide01 Noi dung ngan" panose="020B0604020202020204" charset="0"/>
                <a:cs typeface="#9Slide01 Noi dung ngan" panose="020B0604020202020204" charset="0"/>
              </a:rPr>
              <a:t> </a:t>
            </a:r>
            <a:r>
              <a:rPr lang="en-US" sz="2400" b="1" dirty="0" err="1">
                <a:solidFill>
                  <a:srgbClr val="000000"/>
                </a:solidFill>
                <a:latin typeface="#9Slide01 Noi dung ngan" panose="020B0604020202020204" charset="0"/>
                <a:cs typeface="#9Slide01 Noi dung ngan" panose="020B0604020202020204" charset="0"/>
              </a:rPr>
              <a:t>đảo</a:t>
            </a:r>
            <a:r>
              <a:rPr lang="en-US" sz="2400" b="1" dirty="0">
                <a:solidFill>
                  <a:srgbClr val="000000"/>
                </a:solidFill>
                <a:latin typeface="#9Slide01 Noi dung ngan" panose="020B0604020202020204" charset="0"/>
                <a:cs typeface="#9Slide01 Noi dung ngan" panose="020B0604020202020204" charset="0"/>
              </a:rPr>
              <a:t> </a:t>
            </a:r>
            <a:r>
              <a:rPr lang="en-US" sz="2400" b="1" dirty="0" err="1">
                <a:solidFill>
                  <a:srgbClr val="000000"/>
                </a:solidFill>
                <a:latin typeface="#9Slide01 Noi dung ngan" panose="020B0604020202020204" charset="0"/>
                <a:cs typeface="#9Slide01 Noi dung ngan" panose="020B0604020202020204" charset="0"/>
              </a:rPr>
              <a:t>Niu</a:t>
            </a:r>
            <a:r>
              <a:rPr lang="en-US" sz="2400" b="1" dirty="0">
                <a:solidFill>
                  <a:srgbClr val="000000"/>
                </a:solidFill>
                <a:latin typeface="#9Slide01 Noi dung ngan" panose="020B0604020202020204" charset="0"/>
                <a:cs typeface="#9Slide01 Noi dung ngan" panose="020B0604020202020204" charset="0"/>
              </a:rPr>
              <a:t> Di Len</a:t>
            </a:r>
          </a:p>
        </p:txBody>
      </p:sp>
      <p:pic>
        <p:nvPicPr>
          <p:cNvPr id="13320" name="Picture 8">
            <a:extLst>
              <a:ext uri="{FF2B5EF4-FFF2-40B4-BE49-F238E27FC236}">
                <a16:creationId xmlns:a16="http://schemas.microsoft.com/office/drawing/2014/main" id="{FBA7FEDB-60BD-4587-9B51-7FE2A2343A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07338"/>
            <a:ext cx="4876800" cy="24431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F92413E-0046-443F-93E8-DAC6FF322285}"/>
              </a:ext>
            </a:extLst>
          </p:cNvPr>
          <p:cNvSpPr/>
          <p:nvPr/>
        </p:nvSpPr>
        <p:spPr>
          <a:xfrm>
            <a:off x="1447800" y="6259324"/>
            <a:ext cx="2428870" cy="523220"/>
          </a:xfrm>
          <a:prstGeom prst="rect">
            <a:avLst/>
          </a:prstGeom>
        </p:spPr>
        <p:txBody>
          <a:bodyPr wrap="none">
            <a:spAutoFit/>
          </a:bodyPr>
          <a:lstStyle/>
          <a:p>
            <a:r>
              <a:rPr lang="en-US" sz="2800" b="1" dirty="0" err="1">
                <a:solidFill>
                  <a:srgbClr val="000000"/>
                </a:solidFill>
                <a:cs typeface="#9Slide01 Noi dung ngan" panose="020B0604020202020204" charset="0"/>
              </a:rPr>
              <a:t>Quần</a:t>
            </a:r>
            <a:r>
              <a:rPr lang="en-US" sz="2800" b="1" dirty="0">
                <a:solidFill>
                  <a:srgbClr val="000000"/>
                </a:solidFill>
                <a:cs typeface="#9Slide01 Noi dung ngan" panose="020B0604020202020204" charset="0"/>
              </a:rPr>
              <a:t> </a:t>
            </a:r>
            <a:r>
              <a:rPr lang="en-US" sz="2800" b="1" dirty="0" err="1">
                <a:solidFill>
                  <a:srgbClr val="000000"/>
                </a:solidFill>
                <a:cs typeface="#9Slide01 Noi dung ngan" panose="020B0604020202020204" charset="0"/>
              </a:rPr>
              <a:t>đảo</a:t>
            </a:r>
            <a:r>
              <a:rPr lang="en-US" sz="2800" b="1" dirty="0">
                <a:solidFill>
                  <a:srgbClr val="000000"/>
                </a:solidFill>
                <a:cs typeface="#9Slide01 Noi dung ngan" panose="020B0604020202020204" charset="0"/>
              </a:rPr>
              <a:t>  Cuc </a:t>
            </a:r>
            <a:endParaRPr lang="en-US" sz="2800" dirty="0">
              <a:cs typeface="#9Slide01 Noi dung ngan" panose="020B0604020202020204" charset="0"/>
            </a:endParaRPr>
          </a:p>
        </p:txBody>
      </p:sp>
    </p:spTree>
    <p:extLst>
      <p:ext uri="{BB962C8B-B14F-4D97-AF65-F5344CB8AC3E}">
        <p14:creationId xmlns:p14="http://schemas.microsoft.com/office/powerpoint/2010/main" val="3205211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ipe(down)">
                                      <p:cBhvr>
                                        <p:cTn id="7" dur="500"/>
                                        <p:tgtEl>
                                          <p:spTgt spid="133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3320"/>
                                        </p:tgtEl>
                                        <p:attrNameLst>
                                          <p:attrName>style.visibility</p:attrName>
                                        </p:attrNameLst>
                                      </p:cBhvr>
                                      <p:to>
                                        <p:strVal val="visible"/>
                                      </p:to>
                                    </p:set>
                                    <p:animEffect transition="in" filter="wipe(down)">
                                      <p:cBhvr>
                                        <p:cTn id="16" dur="500"/>
                                        <p:tgtEl>
                                          <p:spTgt spid="133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3318"/>
                                        </p:tgtEl>
                                        <p:attrNameLst>
                                          <p:attrName>style.visibility</p:attrName>
                                        </p:attrNameLst>
                                      </p:cBhvr>
                                      <p:to>
                                        <p:strVal val="visible"/>
                                      </p:to>
                                    </p:set>
                                    <p:animEffect transition="in" filter="wipe(down)">
                                      <p:cBhvr>
                                        <p:cTn id="22" dur="500"/>
                                        <p:tgtEl>
                                          <p:spTgt spid="1331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88089" y="109272"/>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3" name="Picture 2" descr="Mountain - Free nature icons">
            <a:extLst>
              <a:ext uri="{FF2B5EF4-FFF2-40B4-BE49-F238E27FC236}">
                <a16:creationId xmlns:a16="http://schemas.microsoft.com/office/drawing/2014/main" id="{7D2B25A2-BB1D-4EF2-B533-A63B5E039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81100"/>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13">
            <a:extLst>
              <a:ext uri="{FF2B5EF4-FFF2-40B4-BE49-F238E27FC236}">
                <a16:creationId xmlns:a16="http://schemas.microsoft.com/office/drawing/2014/main" id="{565E4614-A84D-4C03-95D4-789EEB7FBA29}"/>
              </a:ext>
            </a:extLst>
          </p:cNvPr>
          <p:cNvSpPr/>
          <p:nvPr/>
        </p:nvSpPr>
        <p:spPr>
          <a:xfrm>
            <a:off x="838200" y="3048000"/>
            <a:ext cx="2590800" cy="1600200"/>
          </a:xfrm>
          <a:prstGeom prst="roundRect">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9Slide05 Claudia" pitchFamily="2" charset="0"/>
                <a:ea typeface="+mn-ea"/>
                <a:cs typeface="+mn-cs"/>
              </a:rPr>
              <a:t>2. </a:t>
            </a:r>
            <a:r>
              <a:rPr kumimoji="0" lang="vi-VN" sz="3600" b="1" i="0" u="none" strike="noStrike" kern="0" cap="none" spc="0" normalizeH="0" baseline="0" noProof="0">
                <a:ln>
                  <a:noFill/>
                </a:ln>
                <a:solidFill>
                  <a:prstClr val="white"/>
                </a:solidFill>
                <a:effectLst/>
                <a:uLnTx/>
                <a:uFillTx/>
                <a:latin typeface="#9Slide05 Claudia" pitchFamily="2" charset="0"/>
                <a:ea typeface="+mn-ea"/>
                <a:cs typeface="+mn-cs"/>
              </a:rPr>
              <a:t>Đặc điểm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a:ln>
                  <a:noFill/>
                </a:ln>
                <a:solidFill>
                  <a:prstClr val="white"/>
                </a:solidFill>
                <a:effectLst/>
                <a:uLnTx/>
                <a:uFillTx/>
                <a:latin typeface="#9Slide05 Claudia" pitchFamily="2" charset="0"/>
                <a:ea typeface="+mn-ea"/>
                <a:cs typeface="+mn-cs"/>
              </a:rPr>
              <a:t> tự nhiên</a:t>
            </a:r>
            <a:endParaRPr kumimoji="0" lang="en-US" sz="3600" b="1" i="0" u="none" strike="noStrike" kern="0" cap="none" spc="0" normalizeH="0" baseline="0" noProof="0">
              <a:ln>
                <a:noFill/>
              </a:ln>
              <a:solidFill>
                <a:prstClr val="white"/>
              </a:solidFill>
              <a:effectLst/>
              <a:uLnTx/>
              <a:uFillTx/>
              <a:latin typeface="#9Slide05 Claudia" pitchFamily="2" charset="0"/>
              <a:ea typeface="+mn-ea"/>
              <a:cs typeface="+mn-cs"/>
            </a:endParaRPr>
          </a:p>
        </p:txBody>
      </p:sp>
      <p:pic>
        <p:nvPicPr>
          <p:cNvPr id="5" name="Picture 4">
            <a:extLst>
              <a:ext uri="{FF2B5EF4-FFF2-40B4-BE49-F238E27FC236}">
                <a16:creationId xmlns:a16="http://schemas.microsoft.com/office/drawing/2014/main" id="{74BDBC95-3D05-48A0-B42A-33BEEF3CAB79}"/>
              </a:ext>
            </a:extLst>
          </p:cNvPr>
          <p:cNvPicPr>
            <a:picLocks noChangeAspect="1"/>
          </p:cNvPicPr>
          <p:nvPr/>
        </p:nvPicPr>
        <p:blipFill>
          <a:blip r:embed="rId3"/>
          <a:stretch>
            <a:fillRect/>
          </a:stretch>
        </p:blipFill>
        <p:spPr>
          <a:xfrm>
            <a:off x="4114800" y="152400"/>
            <a:ext cx="7600344" cy="6324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818255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4000" fill="hold" nodeType="withEffect">
                                  <p:stCondLst>
                                    <p:cond delay="3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accel="56000" decel="44000" fill="hold" grpId="0" nodeType="withEffect">
                                  <p:stCondLst>
                                    <p:cond delay="37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88089" y="109272"/>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3" name="Hình chữ nhật: Góc Tròn 6">
            <a:extLst>
              <a:ext uri="{FF2B5EF4-FFF2-40B4-BE49-F238E27FC236}">
                <a16:creationId xmlns:a16="http://schemas.microsoft.com/office/drawing/2014/main" id="{B5C0FC27-8CDF-44EB-BA9B-8E84CA3C53BF}"/>
              </a:ext>
            </a:extLst>
          </p:cNvPr>
          <p:cNvSpPr/>
          <p:nvPr/>
        </p:nvSpPr>
        <p:spPr>
          <a:xfrm>
            <a:off x="188037" y="223562"/>
            <a:ext cx="5374563" cy="619676"/>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66"/>
                </a:solidFill>
                <a:effectLst/>
                <a:uLnTx/>
                <a:uFillTx/>
                <a:latin typeface="#9Slide03 Arima Madurai Black" panose="00000A00000000000000" pitchFamily="2" charset="0"/>
                <a:ea typeface="+mn-ea"/>
                <a:cs typeface="#9Slide03 Arima Madurai Black" panose="00000A00000000000000" pitchFamily="2" charset="0"/>
              </a:rPr>
              <a:t>a</a:t>
            </a:r>
            <a:r>
              <a:rPr kumimoji="0" lang="en-US" sz="2800" b="0" i="0" u="none" strike="noStrike" kern="0" cap="none" spc="0" normalizeH="0" baseline="0" noProof="0" dirty="0">
                <a:ln>
                  <a:noFill/>
                </a:ln>
                <a:solidFill>
                  <a:srgbClr val="FF0066"/>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FF0066"/>
                </a:solidFill>
                <a:effectLst/>
                <a:uLnTx/>
                <a:uFillTx/>
                <a:latin typeface="#9Slide03 Arima Madurai Black" panose="00000A00000000000000" pitchFamily="2" charset="0"/>
                <a:ea typeface="+mn-ea"/>
                <a:cs typeface="#9Slide03 Arima Madurai Black" panose="00000A00000000000000" pitchFamily="2" charset="0"/>
              </a:rPr>
              <a:t>Địa</a:t>
            </a:r>
            <a:r>
              <a:rPr kumimoji="0" lang="en-US" sz="2800" b="0" i="0" u="none" strike="noStrike" kern="0" cap="none" spc="0" normalizeH="0" baseline="0" noProof="0" dirty="0">
                <a:ln>
                  <a:noFill/>
                </a:ln>
                <a:solidFill>
                  <a:srgbClr val="FF0066"/>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FF0066"/>
                </a:solidFill>
                <a:effectLst/>
                <a:uLnTx/>
                <a:uFillTx/>
                <a:latin typeface="#9Slide03 Arima Madurai Black" panose="00000A00000000000000" pitchFamily="2" charset="0"/>
                <a:ea typeface="+mn-ea"/>
                <a:cs typeface="#9Slide03 Arima Madurai Black" panose="00000A00000000000000" pitchFamily="2" charset="0"/>
              </a:rPr>
              <a:t>hình</a:t>
            </a:r>
            <a:r>
              <a:rPr kumimoji="0" lang="vi-VN" sz="2800" b="0" i="0" u="none" strike="noStrike" kern="0" cap="none" spc="0" normalizeH="0" baseline="0" noProof="0" dirty="0">
                <a:ln>
                  <a:noFill/>
                </a:ln>
                <a:solidFill>
                  <a:srgbClr val="FF0066"/>
                </a:solidFill>
                <a:effectLst/>
                <a:uLnTx/>
                <a:uFillTx/>
                <a:latin typeface="#9Slide03 Arima Madurai Black" panose="00000A00000000000000" pitchFamily="2" charset="0"/>
                <a:ea typeface="+mn-ea"/>
                <a:cs typeface="#9Slide03 Arima Madurai Black" panose="00000A00000000000000" pitchFamily="2" charset="0"/>
              </a:rPr>
              <a:t> và khoáng sản</a:t>
            </a:r>
            <a:endParaRPr kumimoji="0" lang="en-US" sz="2800" b="0" i="0" u="none" strike="noStrike" kern="0" cap="none" spc="0" normalizeH="0" baseline="0" noProof="0" dirty="0">
              <a:ln>
                <a:noFill/>
              </a:ln>
              <a:solidFill>
                <a:srgbClr val="FF0066"/>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4" name="Picture 3">
            <a:extLst>
              <a:ext uri="{FF2B5EF4-FFF2-40B4-BE49-F238E27FC236}">
                <a16:creationId xmlns:a16="http://schemas.microsoft.com/office/drawing/2014/main" id="{9BB94C90-ACD3-48D0-B2D4-CBACAD50C8D1}"/>
              </a:ext>
            </a:extLst>
          </p:cNvPr>
          <p:cNvPicPr>
            <a:picLocks noChangeAspect="1"/>
          </p:cNvPicPr>
          <p:nvPr/>
        </p:nvPicPr>
        <p:blipFill>
          <a:blip r:embed="rId2"/>
          <a:stretch>
            <a:fillRect/>
          </a:stretch>
        </p:blipFill>
        <p:spPr>
          <a:xfrm>
            <a:off x="2407087" y="830856"/>
            <a:ext cx="7501602" cy="5803582"/>
          </a:xfrm>
          <a:prstGeom prst="rect">
            <a:avLst/>
          </a:prstGeom>
          <a:ln>
            <a:noFill/>
          </a:ln>
          <a:effectLst>
            <a:outerShdw blurRad="190500" algn="tl" rotWithShape="0">
              <a:srgbClr val="000000">
                <a:alpha val="70000"/>
              </a:srgbClr>
            </a:outerShdw>
          </a:effectLst>
        </p:spPr>
      </p:pic>
      <p:sp>
        <p:nvSpPr>
          <p:cNvPr id="5" name="Freeform 7">
            <a:extLst>
              <a:ext uri="{FF2B5EF4-FFF2-40B4-BE49-F238E27FC236}">
                <a16:creationId xmlns:a16="http://schemas.microsoft.com/office/drawing/2014/main" id="{95D96C42-908F-4CB8-884E-334DAC1BEC20}"/>
              </a:ext>
            </a:extLst>
          </p:cNvPr>
          <p:cNvSpPr>
            <a:spLocks/>
          </p:cNvSpPr>
          <p:nvPr/>
        </p:nvSpPr>
        <p:spPr bwMode="auto">
          <a:xfrm>
            <a:off x="2992648" y="3016490"/>
            <a:ext cx="1475639" cy="1630758"/>
          </a:xfrm>
          <a:custGeom>
            <a:avLst/>
            <a:gdLst>
              <a:gd name="T0" fmla="*/ 915416 w 1789341"/>
              <a:gd name="T1" fmla="*/ 1325673 h 1569492"/>
              <a:gd name="T2" fmla="*/ 997263 w 1789341"/>
              <a:gd name="T3" fmla="*/ 1093338 h 1569492"/>
              <a:gd name="T4" fmla="*/ 1079105 w 1789341"/>
              <a:gd name="T5" fmla="*/ 1038671 h 1569492"/>
              <a:gd name="T6" fmla="*/ 1201875 w 1789341"/>
              <a:gd name="T7" fmla="*/ 984004 h 1569492"/>
              <a:gd name="T8" fmla="*/ 1283718 w 1789341"/>
              <a:gd name="T9" fmla="*/ 956671 h 1569492"/>
              <a:gd name="T10" fmla="*/ 1556537 w 1789341"/>
              <a:gd name="T11" fmla="*/ 902004 h 1569492"/>
              <a:gd name="T12" fmla="*/ 1624740 w 1789341"/>
              <a:gd name="T13" fmla="*/ 806338 h 1569492"/>
              <a:gd name="T14" fmla="*/ 1679303 w 1789341"/>
              <a:gd name="T15" fmla="*/ 683336 h 1569492"/>
              <a:gd name="T16" fmla="*/ 1706583 w 1789341"/>
              <a:gd name="T17" fmla="*/ 601337 h 1569492"/>
              <a:gd name="T18" fmla="*/ 1761148 w 1789341"/>
              <a:gd name="T19" fmla="*/ 437336 h 1569492"/>
              <a:gd name="T20" fmla="*/ 1761148 w 1789341"/>
              <a:gd name="T21" fmla="*/ 273335 h 1569492"/>
              <a:gd name="T22" fmla="*/ 1665663 w 1789341"/>
              <a:gd name="T23" fmla="*/ 191333 h 1569492"/>
              <a:gd name="T24" fmla="*/ 1665663 w 1789341"/>
              <a:gd name="T25" fmla="*/ 54667 h 1569492"/>
              <a:gd name="T26" fmla="*/ 1542893 w 1789341"/>
              <a:gd name="T27" fmla="*/ 13668 h 1569492"/>
              <a:gd name="T28" fmla="*/ 1324641 w 1789341"/>
              <a:gd name="T29" fmla="*/ 13668 h 1569492"/>
              <a:gd name="T30" fmla="*/ 1270078 w 1789341"/>
              <a:gd name="T31" fmla="*/ 68335 h 1569492"/>
              <a:gd name="T32" fmla="*/ 1188235 w 1789341"/>
              <a:gd name="T33" fmla="*/ 191333 h 1569492"/>
              <a:gd name="T34" fmla="*/ 1065466 w 1789341"/>
              <a:gd name="T35" fmla="*/ 205000 h 1569492"/>
              <a:gd name="T36" fmla="*/ 874497 w 1789341"/>
              <a:gd name="T37" fmla="*/ 177669 h 1569492"/>
              <a:gd name="T38" fmla="*/ 819931 w 1789341"/>
              <a:gd name="T39" fmla="*/ 314334 h 1569492"/>
              <a:gd name="T40" fmla="*/ 628961 w 1789341"/>
              <a:gd name="T41" fmla="*/ 328002 h 1569492"/>
              <a:gd name="T42" fmla="*/ 574398 w 1789341"/>
              <a:gd name="T43" fmla="*/ 478336 h 1569492"/>
              <a:gd name="T44" fmla="*/ 506191 w 1789341"/>
              <a:gd name="T45" fmla="*/ 533003 h 1569492"/>
              <a:gd name="T46" fmla="*/ 383425 w 1789341"/>
              <a:gd name="T47" fmla="*/ 587670 h 1569492"/>
              <a:gd name="T48" fmla="*/ 219736 w 1789341"/>
              <a:gd name="T49" fmla="*/ 669668 h 1569492"/>
              <a:gd name="T50" fmla="*/ 56047 w 1789341"/>
              <a:gd name="T51" fmla="*/ 751671 h 1569492"/>
              <a:gd name="T52" fmla="*/ 42407 w 1789341"/>
              <a:gd name="T53" fmla="*/ 956671 h 1569492"/>
              <a:gd name="T54" fmla="*/ 110610 w 1789341"/>
              <a:gd name="T55" fmla="*/ 1079672 h 1569492"/>
              <a:gd name="T56" fmla="*/ 178813 w 1789341"/>
              <a:gd name="T57" fmla="*/ 1161672 h 1569492"/>
              <a:gd name="T58" fmla="*/ 301583 w 1789341"/>
              <a:gd name="T59" fmla="*/ 1325673 h 1569492"/>
              <a:gd name="T60" fmla="*/ 342502 w 1789341"/>
              <a:gd name="T61" fmla="*/ 1558007 h 1569492"/>
              <a:gd name="T62" fmla="*/ 533475 w 1789341"/>
              <a:gd name="T63" fmla="*/ 1558007 h 1569492"/>
              <a:gd name="T64" fmla="*/ 588038 w 1789341"/>
              <a:gd name="T65" fmla="*/ 1503340 h 1569492"/>
              <a:gd name="T66" fmla="*/ 697164 w 1789341"/>
              <a:gd name="T67" fmla="*/ 1407672 h 1569492"/>
              <a:gd name="T68" fmla="*/ 901776 w 1789341"/>
              <a:gd name="T69" fmla="*/ 1325673 h 1569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89341" h="1569492">
                <a:moveTo>
                  <a:pt x="902236" y="1392072"/>
                </a:moveTo>
                <a:cubicBezTo>
                  <a:pt x="906785" y="1369326"/>
                  <a:pt x="913174" y="1346871"/>
                  <a:pt x="915884" y="1323833"/>
                </a:cubicBezTo>
                <a:cubicBezTo>
                  <a:pt x="922285" y="1269428"/>
                  <a:pt x="918789" y="1213776"/>
                  <a:pt x="929532" y="1160060"/>
                </a:cubicBezTo>
                <a:cubicBezTo>
                  <a:pt x="937539" y="1120023"/>
                  <a:pt x="971565" y="1113659"/>
                  <a:pt x="997771" y="1091821"/>
                </a:cubicBezTo>
                <a:cubicBezTo>
                  <a:pt x="1012598" y="1079465"/>
                  <a:pt x="1022655" y="1061584"/>
                  <a:pt x="1038714" y="1050878"/>
                </a:cubicBezTo>
                <a:cubicBezTo>
                  <a:pt x="1050684" y="1042898"/>
                  <a:pt x="1066790" y="1043664"/>
                  <a:pt x="1079657" y="1037230"/>
                </a:cubicBezTo>
                <a:cubicBezTo>
                  <a:pt x="1094328" y="1029894"/>
                  <a:pt x="1105612" y="1016596"/>
                  <a:pt x="1120601" y="1009934"/>
                </a:cubicBezTo>
                <a:cubicBezTo>
                  <a:pt x="1146893" y="998249"/>
                  <a:pt x="1175192" y="991737"/>
                  <a:pt x="1202487" y="982639"/>
                </a:cubicBezTo>
                <a:lnTo>
                  <a:pt x="1243430" y="968991"/>
                </a:lnTo>
                <a:cubicBezTo>
                  <a:pt x="1257078" y="964442"/>
                  <a:pt x="1270132" y="957378"/>
                  <a:pt x="1284374" y="955343"/>
                </a:cubicBezTo>
                <a:cubicBezTo>
                  <a:pt x="1344279" y="946785"/>
                  <a:pt x="1465987" y="931200"/>
                  <a:pt x="1516386" y="914400"/>
                </a:cubicBezTo>
                <a:lnTo>
                  <a:pt x="1557329" y="900752"/>
                </a:lnTo>
                <a:cubicBezTo>
                  <a:pt x="1593724" y="791571"/>
                  <a:pt x="1539132" y="918949"/>
                  <a:pt x="1611920" y="846161"/>
                </a:cubicBezTo>
                <a:cubicBezTo>
                  <a:pt x="1622092" y="835989"/>
                  <a:pt x="1619134" y="818085"/>
                  <a:pt x="1625568" y="805218"/>
                </a:cubicBezTo>
                <a:cubicBezTo>
                  <a:pt x="1632903" y="790547"/>
                  <a:pt x="1646201" y="779264"/>
                  <a:pt x="1652863" y="764275"/>
                </a:cubicBezTo>
                <a:cubicBezTo>
                  <a:pt x="1664548" y="737983"/>
                  <a:pt x="1671060" y="709684"/>
                  <a:pt x="1680159" y="682388"/>
                </a:cubicBezTo>
                <a:lnTo>
                  <a:pt x="1693807" y="641445"/>
                </a:lnTo>
                <a:cubicBezTo>
                  <a:pt x="1698356" y="627797"/>
                  <a:pt x="1699474" y="612471"/>
                  <a:pt x="1707454" y="600501"/>
                </a:cubicBezTo>
                <a:lnTo>
                  <a:pt x="1734750" y="559558"/>
                </a:lnTo>
                <a:cubicBezTo>
                  <a:pt x="1742539" y="520612"/>
                  <a:pt x="1750484" y="475264"/>
                  <a:pt x="1762045" y="436728"/>
                </a:cubicBezTo>
                <a:cubicBezTo>
                  <a:pt x="1770313" y="409170"/>
                  <a:pt x="1789341" y="354842"/>
                  <a:pt x="1789341" y="354842"/>
                </a:cubicBezTo>
                <a:lnTo>
                  <a:pt x="1762045" y="272955"/>
                </a:lnTo>
                <a:cubicBezTo>
                  <a:pt x="1757496" y="259307"/>
                  <a:pt x="1762046" y="236561"/>
                  <a:pt x="1748398" y="232012"/>
                </a:cubicBezTo>
                <a:cubicBezTo>
                  <a:pt x="1691893" y="213177"/>
                  <a:pt x="1719424" y="226344"/>
                  <a:pt x="1666511" y="191069"/>
                </a:cubicBezTo>
                <a:cubicBezTo>
                  <a:pt x="1657412" y="177421"/>
                  <a:pt x="1641535" y="166363"/>
                  <a:pt x="1639215" y="150125"/>
                </a:cubicBezTo>
                <a:cubicBezTo>
                  <a:pt x="1637501" y="138129"/>
                  <a:pt x="1661389" y="69956"/>
                  <a:pt x="1666511" y="54591"/>
                </a:cubicBezTo>
                <a:cubicBezTo>
                  <a:pt x="1652863" y="45492"/>
                  <a:pt x="1641129" y="32482"/>
                  <a:pt x="1625568" y="27295"/>
                </a:cubicBezTo>
                <a:cubicBezTo>
                  <a:pt x="1599316" y="18544"/>
                  <a:pt x="1570694" y="19651"/>
                  <a:pt x="1543681" y="13648"/>
                </a:cubicBezTo>
                <a:cubicBezTo>
                  <a:pt x="1529638" y="10527"/>
                  <a:pt x="1516386" y="4549"/>
                  <a:pt x="1502738" y="0"/>
                </a:cubicBezTo>
                <a:cubicBezTo>
                  <a:pt x="1443598" y="4549"/>
                  <a:pt x="1384174" y="6291"/>
                  <a:pt x="1325317" y="13648"/>
                </a:cubicBezTo>
                <a:cubicBezTo>
                  <a:pt x="1311042" y="15432"/>
                  <a:pt x="1294546" y="17123"/>
                  <a:pt x="1284374" y="27295"/>
                </a:cubicBezTo>
                <a:cubicBezTo>
                  <a:pt x="1274201" y="37468"/>
                  <a:pt x="1277160" y="55372"/>
                  <a:pt x="1270726" y="68239"/>
                </a:cubicBezTo>
                <a:cubicBezTo>
                  <a:pt x="1251726" y="106239"/>
                  <a:pt x="1232669" y="119943"/>
                  <a:pt x="1202487" y="150125"/>
                </a:cubicBezTo>
                <a:cubicBezTo>
                  <a:pt x="1197938" y="163773"/>
                  <a:pt x="1200546" y="182707"/>
                  <a:pt x="1188839" y="191069"/>
                </a:cubicBezTo>
                <a:cubicBezTo>
                  <a:pt x="1165426" y="207792"/>
                  <a:pt x="1106953" y="218364"/>
                  <a:pt x="1106953" y="218364"/>
                </a:cubicBezTo>
                <a:cubicBezTo>
                  <a:pt x="1093305" y="213815"/>
                  <a:pt x="1076182" y="214888"/>
                  <a:pt x="1066010" y="204716"/>
                </a:cubicBezTo>
                <a:cubicBezTo>
                  <a:pt x="1055838" y="194544"/>
                  <a:pt x="1066603" y="165807"/>
                  <a:pt x="1052362" y="163773"/>
                </a:cubicBezTo>
                <a:cubicBezTo>
                  <a:pt x="993643" y="155385"/>
                  <a:pt x="934081" y="172872"/>
                  <a:pt x="874941" y="177421"/>
                </a:cubicBezTo>
                <a:cubicBezTo>
                  <a:pt x="870568" y="194914"/>
                  <a:pt x="857435" y="253375"/>
                  <a:pt x="847645" y="272955"/>
                </a:cubicBezTo>
                <a:cubicBezTo>
                  <a:pt x="840310" y="287626"/>
                  <a:pt x="834259" y="305205"/>
                  <a:pt x="820350" y="313898"/>
                </a:cubicBezTo>
                <a:cubicBezTo>
                  <a:pt x="795951" y="329147"/>
                  <a:pt x="738463" y="341194"/>
                  <a:pt x="738463" y="341194"/>
                </a:cubicBezTo>
                <a:cubicBezTo>
                  <a:pt x="706839" y="320111"/>
                  <a:pt x="673130" y="283697"/>
                  <a:pt x="629281" y="327546"/>
                </a:cubicBezTo>
                <a:cubicBezTo>
                  <a:pt x="619109" y="337718"/>
                  <a:pt x="638380" y="354841"/>
                  <a:pt x="642929" y="368489"/>
                </a:cubicBezTo>
                <a:cubicBezTo>
                  <a:pt x="610446" y="465937"/>
                  <a:pt x="639573" y="434416"/>
                  <a:pt x="574690" y="477672"/>
                </a:cubicBezTo>
                <a:cubicBezTo>
                  <a:pt x="565592" y="491320"/>
                  <a:pt x="560203" y="508369"/>
                  <a:pt x="547395" y="518615"/>
                </a:cubicBezTo>
                <a:cubicBezTo>
                  <a:pt x="536161" y="527602"/>
                  <a:pt x="519318" y="525829"/>
                  <a:pt x="506451" y="532263"/>
                </a:cubicBezTo>
                <a:cubicBezTo>
                  <a:pt x="491780" y="539598"/>
                  <a:pt x="480497" y="552896"/>
                  <a:pt x="465508" y="559558"/>
                </a:cubicBezTo>
                <a:cubicBezTo>
                  <a:pt x="439216" y="571243"/>
                  <a:pt x="410917" y="577756"/>
                  <a:pt x="383621" y="586854"/>
                </a:cubicBezTo>
                <a:cubicBezTo>
                  <a:pt x="383616" y="586856"/>
                  <a:pt x="301739" y="614146"/>
                  <a:pt x="301735" y="614149"/>
                </a:cubicBezTo>
                <a:lnTo>
                  <a:pt x="219848" y="668740"/>
                </a:lnTo>
                <a:lnTo>
                  <a:pt x="137962" y="723331"/>
                </a:lnTo>
                <a:lnTo>
                  <a:pt x="56075" y="750627"/>
                </a:lnTo>
                <a:cubicBezTo>
                  <a:pt x="37878" y="777922"/>
                  <a:pt x="-8890" y="801392"/>
                  <a:pt x="1484" y="832513"/>
                </a:cubicBezTo>
                <a:lnTo>
                  <a:pt x="42427" y="955343"/>
                </a:lnTo>
                <a:cubicBezTo>
                  <a:pt x="46976" y="968991"/>
                  <a:pt x="48095" y="984316"/>
                  <a:pt x="56075" y="996286"/>
                </a:cubicBezTo>
                <a:lnTo>
                  <a:pt x="110666" y="1078173"/>
                </a:lnTo>
                <a:cubicBezTo>
                  <a:pt x="119765" y="1091821"/>
                  <a:pt x="126364" y="1107517"/>
                  <a:pt x="137962" y="1119116"/>
                </a:cubicBezTo>
                <a:cubicBezTo>
                  <a:pt x="151610" y="1132764"/>
                  <a:pt x="166549" y="1145233"/>
                  <a:pt x="178905" y="1160060"/>
                </a:cubicBezTo>
                <a:cubicBezTo>
                  <a:pt x="189406" y="1172661"/>
                  <a:pt x="195700" y="1188402"/>
                  <a:pt x="206201" y="1201003"/>
                </a:cubicBezTo>
                <a:cubicBezTo>
                  <a:pt x="313094" y="1329274"/>
                  <a:pt x="163770" y="1116884"/>
                  <a:pt x="301735" y="1323833"/>
                </a:cubicBezTo>
                <a:lnTo>
                  <a:pt x="329030" y="1364776"/>
                </a:lnTo>
                <a:cubicBezTo>
                  <a:pt x="333579" y="1428466"/>
                  <a:pt x="326226" y="1494149"/>
                  <a:pt x="342678" y="1555845"/>
                </a:cubicBezTo>
                <a:cubicBezTo>
                  <a:pt x="346385" y="1569745"/>
                  <a:pt x="369235" y="1569492"/>
                  <a:pt x="383621" y="1569492"/>
                </a:cubicBezTo>
                <a:cubicBezTo>
                  <a:pt x="433869" y="1569492"/>
                  <a:pt x="483705" y="1560394"/>
                  <a:pt x="533747" y="1555845"/>
                </a:cubicBezTo>
                <a:cubicBezTo>
                  <a:pt x="547395" y="1551296"/>
                  <a:pt x="564518" y="1552369"/>
                  <a:pt x="574690" y="1542197"/>
                </a:cubicBezTo>
                <a:cubicBezTo>
                  <a:pt x="584862" y="1532025"/>
                  <a:pt x="581904" y="1514121"/>
                  <a:pt x="588338" y="1501254"/>
                </a:cubicBezTo>
                <a:cubicBezTo>
                  <a:pt x="595673" y="1486583"/>
                  <a:pt x="605132" y="1472911"/>
                  <a:pt x="615633" y="1460310"/>
                </a:cubicBezTo>
                <a:cubicBezTo>
                  <a:pt x="654952" y="1413127"/>
                  <a:pt x="647060" y="1422539"/>
                  <a:pt x="697520" y="1405719"/>
                </a:cubicBezTo>
                <a:cubicBezTo>
                  <a:pt x="756620" y="1417539"/>
                  <a:pt x="849049" y="1442950"/>
                  <a:pt x="902236" y="1405719"/>
                </a:cubicBezTo>
                <a:cubicBezTo>
                  <a:pt x="924597" y="1390066"/>
                  <a:pt x="902236" y="1351128"/>
                  <a:pt x="902236" y="1323833"/>
                </a:cubicBezTo>
              </a:path>
            </a:pathLst>
          </a:custGeom>
          <a:noFill/>
          <a:ln w="57150" cap="flat" cmpd="sng" algn="ctr">
            <a:solidFill>
              <a:srgbClr val="FFC000"/>
            </a:solidFill>
            <a:prstDash val="solid"/>
            <a:round/>
            <a:headEnd type="none" w="med" len="med"/>
            <a:tailEnd type="none" w="med" len="med"/>
          </a:ln>
          <a:effectLst>
            <a:outerShdw dist="71842" dir="2700000" algn="ctr" rotWithShape="0">
              <a:srgbClr val="E7E6E6"/>
            </a:outerShdw>
          </a:effectLst>
          <a:extLst>
            <a:ext uri="{909E8E84-426E-40DD-AFC4-6F175D3DCCD1}">
              <a14:hiddenFill xmlns:a14="http://schemas.microsoft.com/office/drawing/2010/main">
                <a:solidFill>
                  <a:schemeClr val="bg1"/>
                </a:solidFill>
              </a14:hiddenFill>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 name="Freeform 8">
            <a:extLst>
              <a:ext uri="{FF2B5EF4-FFF2-40B4-BE49-F238E27FC236}">
                <a16:creationId xmlns:a16="http://schemas.microsoft.com/office/drawing/2014/main" id="{E68F275D-2583-42F4-BD20-4BC7521AA225}"/>
              </a:ext>
            </a:extLst>
          </p:cNvPr>
          <p:cNvSpPr>
            <a:spLocks/>
          </p:cNvSpPr>
          <p:nvPr/>
        </p:nvSpPr>
        <p:spPr bwMode="auto">
          <a:xfrm>
            <a:off x="3826564" y="3103562"/>
            <a:ext cx="1326759" cy="1570037"/>
          </a:xfrm>
          <a:custGeom>
            <a:avLst/>
            <a:gdLst>
              <a:gd name="T0" fmla="*/ 27256 w 1746914"/>
              <a:gd name="T1" fmla="*/ 1203621 h 1610436"/>
              <a:gd name="T2" fmla="*/ 95391 w 1746914"/>
              <a:gd name="T3" fmla="*/ 1135235 h 1610436"/>
              <a:gd name="T4" fmla="*/ 204405 w 1746914"/>
              <a:gd name="T5" fmla="*/ 1025814 h 1610436"/>
              <a:gd name="T6" fmla="*/ 381557 w 1746914"/>
              <a:gd name="T7" fmla="*/ 998459 h 1610436"/>
              <a:gd name="T8" fmla="*/ 585962 w 1746914"/>
              <a:gd name="T9" fmla="*/ 984781 h 1610436"/>
              <a:gd name="T10" fmla="*/ 640469 w 1746914"/>
              <a:gd name="T11" fmla="*/ 806973 h 1610436"/>
              <a:gd name="T12" fmla="*/ 735859 w 1746914"/>
              <a:gd name="T13" fmla="*/ 711231 h 1610436"/>
              <a:gd name="T14" fmla="*/ 790366 w 1746914"/>
              <a:gd name="T15" fmla="*/ 533423 h 1610436"/>
              <a:gd name="T16" fmla="*/ 831250 w 1746914"/>
              <a:gd name="T17" fmla="*/ 396650 h 1610436"/>
              <a:gd name="T18" fmla="*/ 831250 w 1746914"/>
              <a:gd name="T19" fmla="*/ 232517 h 1610436"/>
              <a:gd name="T20" fmla="*/ 994773 w 1746914"/>
              <a:gd name="T21" fmla="*/ 300907 h 1610436"/>
              <a:gd name="T22" fmla="*/ 1076534 w 1746914"/>
              <a:gd name="T23" fmla="*/ 341938 h 1610436"/>
              <a:gd name="T24" fmla="*/ 1199179 w 1746914"/>
              <a:gd name="T25" fmla="*/ 287227 h 1610436"/>
              <a:gd name="T26" fmla="*/ 1267314 w 1746914"/>
              <a:gd name="T27" fmla="*/ 41032 h 1610436"/>
              <a:gd name="T28" fmla="*/ 1362702 w 1746914"/>
              <a:gd name="T29" fmla="*/ 13676 h 1610436"/>
              <a:gd name="T30" fmla="*/ 1444465 w 1746914"/>
              <a:gd name="T31" fmla="*/ 136774 h 1610436"/>
              <a:gd name="T32" fmla="*/ 1498973 w 1746914"/>
              <a:gd name="T33" fmla="*/ 205164 h 1610436"/>
              <a:gd name="T34" fmla="*/ 1376329 w 1746914"/>
              <a:gd name="T35" fmla="*/ 328261 h 1610436"/>
              <a:gd name="T36" fmla="*/ 1362702 w 1746914"/>
              <a:gd name="T37" fmla="*/ 465036 h 1610436"/>
              <a:gd name="T38" fmla="*/ 1458092 w 1746914"/>
              <a:gd name="T39" fmla="*/ 547101 h 1610436"/>
              <a:gd name="T40" fmla="*/ 1539853 w 1746914"/>
              <a:gd name="T41" fmla="*/ 711231 h 1610436"/>
              <a:gd name="T42" fmla="*/ 1594362 w 1746914"/>
              <a:gd name="T43" fmla="*/ 834329 h 1610436"/>
              <a:gd name="T44" fmla="*/ 1689751 w 1746914"/>
              <a:gd name="T45" fmla="*/ 971104 h 1610436"/>
              <a:gd name="T46" fmla="*/ 1744260 w 1746914"/>
              <a:gd name="T47" fmla="*/ 1094202 h 1610436"/>
              <a:gd name="T48" fmla="*/ 1662497 w 1746914"/>
              <a:gd name="T49" fmla="*/ 1258332 h 1610436"/>
              <a:gd name="T50" fmla="*/ 1594362 w 1746914"/>
              <a:gd name="T51" fmla="*/ 1340397 h 1610436"/>
              <a:gd name="T52" fmla="*/ 1553481 w 1746914"/>
              <a:gd name="T53" fmla="*/ 1422462 h 1610436"/>
              <a:gd name="T54" fmla="*/ 1430838 w 1746914"/>
              <a:gd name="T55" fmla="*/ 1559237 h 1610436"/>
              <a:gd name="T56" fmla="*/ 1349076 w 1746914"/>
              <a:gd name="T57" fmla="*/ 1613946 h 1610436"/>
              <a:gd name="T58" fmla="*/ 1090161 w 1746914"/>
              <a:gd name="T59" fmla="*/ 1531882 h 1610436"/>
              <a:gd name="T60" fmla="*/ 1035654 w 1746914"/>
              <a:gd name="T61" fmla="*/ 1408785 h 1610436"/>
              <a:gd name="T62" fmla="*/ 1090161 w 1746914"/>
              <a:gd name="T63" fmla="*/ 1340397 h 1610436"/>
              <a:gd name="T64" fmla="*/ 1035654 w 1746914"/>
              <a:gd name="T65" fmla="*/ 1203621 h 1610436"/>
              <a:gd name="T66" fmla="*/ 981147 w 1746914"/>
              <a:gd name="T67" fmla="*/ 1135235 h 1610436"/>
              <a:gd name="T68" fmla="*/ 953891 w 1746914"/>
              <a:gd name="T69" fmla="*/ 1272009 h 1610436"/>
              <a:gd name="T70" fmla="*/ 885757 w 1746914"/>
              <a:gd name="T71" fmla="*/ 1395106 h 1610436"/>
              <a:gd name="T72" fmla="*/ 776741 w 1746914"/>
              <a:gd name="T73" fmla="*/ 1395106 h 1610436"/>
              <a:gd name="T74" fmla="*/ 626843 w 1746914"/>
              <a:gd name="T75" fmla="*/ 1244654 h 1610436"/>
              <a:gd name="T76" fmla="*/ 449692 w 1746914"/>
              <a:gd name="T77" fmla="*/ 1203621 h 1610436"/>
              <a:gd name="T78" fmla="*/ 354302 w 1746914"/>
              <a:gd name="T79" fmla="*/ 1203621 h 1610436"/>
              <a:gd name="T80" fmla="*/ 190777 w 1746914"/>
              <a:gd name="T81" fmla="*/ 1258332 h 1610436"/>
              <a:gd name="T82" fmla="*/ 27256 w 1746914"/>
              <a:gd name="T83" fmla="*/ 1285687 h 16104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46914" h="1610436">
                <a:moveTo>
                  <a:pt x="0" y="1378424"/>
                </a:moveTo>
                <a:cubicBezTo>
                  <a:pt x="3915" y="1339280"/>
                  <a:pt x="2704" y="1250189"/>
                  <a:pt x="27296" y="1201003"/>
                </a:cubicBezTo>
                <a:cubicBezTo>
                  <a:pt x="34631" y="1186332"/>
                  <a:pt x="42993" y="1171658"/>
                  <a:pt x="54591" y="1160060"/>
                </a:cubicBezTo>
                <a:cubicBezTo>
                  <a:pt x="66190" y="1148462"/>
                  <a:pt x="81887" y="1141863"/>
                  <a:pt x="95535" y="1132765"/>
                </a:cubicBezTo>
                <a:cubicBezTo>
                  <a:pt x="104633" y="1119117"/>
                  <a:pt x="112329" y="1104422"/>
                  <a:pt x="122830" y="1091821"/>
                </a:cubicBezTo>
                <a:cubicBezTo>
                  <a:pt x="144391" y="1065948"/>
                  <a:pt x="174042" y="1038920"/>
                  <a:pt x="204717" y="1023583"/>
                </a:cubicBezTo>
                <a:cubicBezTo>
                  <a:pt x="217584" y="1017149"/>
                  <a:pt x="231441" y="1012123"/>
                  <a:pt x="245660" y="1009935"/>
                </a:cubicBezTo>
                <a:cubicBezTo>
                  <a:pt x="290848" y="1002983"/>
                  <a:pt x="336645" y="1000836"/>
                  <a:pt x="382137" y="996287"/>
                </a:cubicBezTo>
                <a:cubicBezTo>
                  <a:pt x="474308" y="965563"/>
                  <a:pt x="360851" y="996287"/>
                  <a:pt x="504967" y="996287"/>
                </a:cubicBezTo>
                <a:cubicBezTo>
                  <a:pt x="532639" y="996287"/>
                  <a:pt x="559558" y="987188"/>
                  <a:pt x="586854" y="982639"/>
                </a:cubicBezTo>
                <a:cubicBezTo>
                  <a:pt x="632718" y="845051"/>
                  <a:pt x="562742" y="1058462"/>
                  <a:pt x="614149" y="887105"/>
                </a:cubicBezTo>
                <a:cubicBezTo>
                  <a:pt x="622417" y="859546"/>
                  <a:pt x="617505" y="821178"/>
                  <a:pt x="641445" y="805218"/>
                </a:cubicBezTo>
                <a:lnTo>
                  <a:pt x="723332" y="750627"/>
                </a:lnTo>
                <a:cubicBezTo>
                  <a:pt x="727881" y="736979"/>
                  <a:pt x="730545" y="722551"/>
                  <a:pt x="736979" y="709684"/>
                </a:cubicBezTo>
                <a:cubicBezTo>
                  <a:pt x="744314" y="695013"/>
                  <a:pt x="759451" y="684418"/>
                  <a:pt x="764275" y="668741"/>
                </a:cubicBezTo>
                <a:cubicBezTo>
                  <a:pt x="777919" y="624399"/>
                  <a:pt x="780318" y="577271"/>
                  <a:pt x="791570" y="532263"/>
                </a:cubicBezTo>
                <a:cubicBezTo>
                  <a:pt x="796119" y="514066"/>
                  <a:pt x="799828" y="495638"/>
                  <a:pt x="805218" y="477672"/>
                </a:cubicBezTo>
                <a:cubicBezTo>
                  <a:pt x="813486" y="450114"/>
                  <a:pt x="816555" y="419726"/>
                  <a:pt x="832514" y="395786"/>
                </a:cubicBezTo>
                <a:cubicBezTo>
                  <a:pt x="867789" y="342872"/>
                  <a:pt x="854622" y="370403"/>
                  <a:pt x="873457" y="313899"/>
                </a:cubicBezTo>
                <a:cubicBezTo>
                  <a:pt x="868859" y="307002"/>
                  <a:pt x="824441" y="248158"/>
                  <a:pt x="832514" y="232012"/>
                </a:cubicBezTo>
                <a:cubicBezTo>
                  <a:pt x="838948" y="219145"/>
                  <a:pt x="859809" y="222914"/>
                  <a:pt x="873457" y="218365"/>
                </a:cubicBezTo>
                <a:lnTo>
                  <a:pt x="996287" y="300251"/>
                </a:lnTo>
                <a:cubicBezTo>
                  <a:pt x="1009935" y="309349"/>
                  <a:pt x="1021669" y="322360"/>
                  <a:pt x="1037230" y="327547"/>
                </a:cubicBezTo>
                <a:lnTo>
                  <a:pt x="1078173" y="341194"/>
                </a:lnTo>
                <a:cubicBezTo>
                  <a:pt x="1110018" y="336645"/>
                  <a:pt x="1144312" y="340612"/>
                  <a:pt x="1173708" y="327547"/>
                </a:cubicBezTo>
                <a:cubicBezTo>
                  <a:pt x="1188697" y="320885"/>
                  <a:pt x="1197025" y="302516"/>
                  <a:pt x="1201003" y="286603"/>
                </a:cubicBezTo>
                <a:cubicBezTo>
                  <a:pt x="1210994" y="246638"/>
                  <a:pt x="1206572" y="204169"/>
                  <a:pt x="1214651" y="163774"/>
                </a:cubicBezTo>
                <a:cubicBezTo>
                  <a:pt x="1224048" y="116788"/>
                  <a:pt x="1239146" y="77059"/>
                  <a:pt x="1269242" y="40944"/>
                </a:cubicBezTo>
                <a:cubicBezTo>
                  <a:pt x="1281598" y="26117"/>
                  <a:pt x="1296537" y="13648"/>
                  <a:pt x="1310185" y="0"/>
                </a:cubicBezTo>
                <a:cubicBezTo>
                  <a:pt x="1328382" y="4549"/>
                  <a:pt x="1350660" y="1296"/>
                  <a:pt x="1364776" y="13648"/>
                </a:cubicBezTo>
                <a:cubicBezTo>
                  <a:pt x="1389464" y="35251"/>
                  <a:pt x="1401170" y="68239"/>
                  <a:pt x="1419367" y="95535"/>
                </a:cubicBezTo>
                <a:cubicBezTo>
                  <a:pt x="1428466" y="109183"/>
                  <a:pt x="1433015" y="127379"/>
                  <a:pt x="1446663" y="136478"/>
                </a:cubicBezTo>
                <a:lnTo>
                  <a:pt x="1487606" y="163774"/>
                </a:lnTo>
                <a:cubicBezTo>
                  <a:pt x="1492155" y="177422"/>
                  <a:pt x="1501254" y="190331"/>
                  <a:pt x="1501254" y="204717"/>
                </a:cubicBezTo>
                <a:cubicBezTo>
                  <a:pt x="1501254" y="226481"/>
                  <a:pt x="1482597" y="286322"/>
                  <a:pt x="1460311" y="300251"/>
                </a:cubicBezTo>
                <a:cubicBezTo>
                  <a:pt x="1435912" y="315500"/>
                  <a:pt x="1405720" y="318449"/>
                  <a:pt x="1378424" y="327547"/>
                </a:cubicBezTo>
                <a:lnTo>
                  <a:pt x="1337481" y="341194"/>
                </a:lnTo>
                <a:cubicBezTo>
                  <a:pt x="1337620" y="342027"/>
                  <a:pt x="1350631" y="446343"/>
                  <a:pt x="1364776" y="464024"/>
                </a:cubicBezTo>
                <a:cubicBezTo>
                  <a:pt x="1375023" y="476832"/>
                  <a:pt x="1392072" y="482221"/>
                  <a:pt x="1405720" y="491320"/>
                </a:cubicBezTo>
                <a:cubicBezTo>
                  <a:pt x="1442111" y="600499"/>
                  <a:pt x="1387524" y="473125"/>
                  <a:pt x="1460311" y="545911"/>
                </a:cubicBezTo>
                <a:cubicBezTo>
                  <a:pt x="1483508" y="569107"/>
                  <a:pt x="1514902" y="627797"/>
                  <a:pt x="1514902" y="627797"/>
                </a:cubicBezTo>
                <a:lnTo>
                  <a:pt x="1542197" y="709684"/>
                </a:lnTo>
                <a:cubicBezTo>
                  <a:pt x="1546746" y="723332"/>
                  <a:pt x="1547865" y="738657"/>
                  <a:pt x="1555845" y="750627"/>
                </a:cubicBezTo>
                <a:cubicBezTo>
                  <a:pt x="1591120" y="803541"/>
                  <a:pt x="1577953" y="776010"/>
                  <a:pt x="1596788" y="832514"/>
                </a:cubicBezTo>
                <a:cubicBezTo>
                  <a:pt x="1601337" y="864359"/>
                  <a:pt x="1597371" y="898653"/>
                  <a:pt x="1610436" y="928048"/>
                </a:cubicBezTo>
                <a:cubicBezTo>
                  <a:pt x="1619639" y="948755"/>
                  <a:pt x="1674154" y="962935"/>
                  <a:pt x="1692323" y="968991"/>
                </a:cubicBezTo>
                <a:cubicBezTo>
                  <a:pt x="1701421" y="982639"/>
                  <a:pt x="1712956" y="994946"/>
                  <a:pt x="1719618" y="1009935"/>
                </a:cubicBezTo>
                <a:cubicBezTo>
                  <a:pt x="1731303" y="1036227"/>
                  <a:pt x="1746914" y="1091821"/>
                  <a:pt x="1746914" y="1091821"/>
                </a:cubicBezTo>
                <a:cubicBezTo>
                  <a:pt x="1741588" y="1134425"/>
                  <a:pt x="1748979" y="1207540"/>
                  <a:pt x="1705970" y="1241947"/>
                </a:cubicBezTo>
                <a:cubicBezTo>
                  <a:pt x="1694737" y="1250934"/>
                  <a:pt x="1678675" y="1251045"/>
                  <a:pt x="1665027" y="1255594"/>
                </a:cubicBezTo>
                <a:cubicBezTo>
                  <a:pt x="1655929" y="1269242"/>
                  <a:pt x="1648233" y="1283937"/>
                  <a:pt x="1637732" y="1296538"/>
                </a:cubicBezTo>
                <a:cubicBezTo>
                  <a:pt x="1625376" y="1311365"/>
                  <a:pt x="1607494" y="1321422"/>
                  <a:pt x="1596788" y="1337481"/>
                </a:cubicBezTo>
                <a:cubicBezTo>
                  <a:pt x="1588808" y="1349451"/>
                  <a:pt x="1589574" y="1365557"/>
                  <a:pt x="1583140" y="1378424"/>
                </a:cubicBezTo>
                <a:cubicBezTo>
                  <a:pt x="1575805" y="1393095"/>
                  <a:pt x="1563180" y="1404697"/>
                  <a:pt x="1555845" y="1419368"/>
                </a:cubicBezTo>
                <a:cubicBezTo>
                  <a:pt x="1537458" y="1456143"/>
                  <a:pt x="1549666" y="1470835"/>
                  <a:pt x="1514902" y="1501254"/>
                </a:cubicBezTo>
                <a:cubicBezTo>
                  <a:pt x="1490214" y="1522856"/>
                  <a:pt x="1460311" y="1537648"/>
                  <a:pt x="1433015" y="1555845"/>
                </a:cubicBezTo>
                <a:lnTo>
                  <a:pt x="1392072" y="1583141"/>
                </a:lnTo>
                <a:lnTo>
                  <a:pt x="1351129" y="1610436"/>
                </a:lnTo>
                <a:cubicBezTo>
                  <a:pt x="1238725" y="1572969"/>
                  <a:pt x="1297725" y="1587210"/>
                  <a:pt x="1173708" y="1569493"/>
                </a:cubicBezTo>
                <a:cubicBezTo>
                  <a:pt x="1146737" y="1560503"/>
                  <a:pt x="1111062" y="1552601"/>
                  <a:pt x="1091821" y="1528550"/>
                </a:cubicBezTo>
                <a:cubicBezTo>
                  <a:pt x="1082834" y="1517316"/>
                  <a:pt x="1084607" y="1500473"/>
                  <a:pt x="1078173" y="1487606"/>
                </a:cubicBezTo>
                <a:cubicBezTo>
                  <a:pt x="1025259" y="1381776"/>
                  <a:pt x="1071536" y="1508635"/>
                  <a:pt x="1037230" y="1405720"/>
                </a:cubicBezTo>
                <a:cubicBezTo>
                  <a:pt x="1041779" y="1392072"/>
                  <a:pt x="1041891" y="1376011"/>
                  <a:pt x="1050878" y="1364777"/>
                </a:cubicBezTo>
                <a:cubicBezTo>
                  <a:pt x="1061125" y="1351969"/>
                  <a:pt x="1086634" y="1353042"/>
                  <a:pt x="1091821" y="1337481"/>
                </a:cubicBezTo>
                <a:cubicBezTo>
                  <a:pt x="1097752" y="1319686"/>
                  <a:pt x="1083326" y="1300925"/>
                  <a:pt x="1078173" y="1282890"/>
                </a:cubicBezTo>
                <a:cubicBezTo>
                  <a:pt x="1055304" y="1202847"/>
                  <a:pt x="1077107" y="1280756"/>
                  <a:pt x="1037230" y="1201003"/>
                </a:cubicBezTo>
                <a:cubicBezTo>
                  <a:pt x="1030796" y="1188136"/>
                  <a:pt x="1032569" y="1171293"/>
                  <a:pt x="1023582" y="1160060"/>
                </a:cubicBezTo>
                <a:cubicBezTo>
                  <a:pt x="1013335" y="1147252"/>
                  <a:pt x="996287" y="1141863"/>
                  <a:pt x="982639" y="1132765"/>
                </a:cubicBezTo>
                <a:cubicBezTo>
                  <a:pt x="978090" y="1146413"/>
                  <a:pt x="971812" y="1159601"/>
                  <a:pt x="968991" y="1173708"/>
                </a:cubicBezTo>
                <a:cubicBezTo>
                  <a:pt x="962682" y="1205251"/>
                  <a:pt x="966891" y="1239218"/>
                  <a:pt x="955343" y="1269242"/>
                </a:cubicBezTo>
                <a:cubicBezTo>
                  <a:pt x="943567" y="1299861"/>
                  <a:pt x="900752" y="1351129"/>
                  <a:pt x="900752" y="1351129"/>
                </a:cubicBezTo>
                <a:cubicBezTo>
                  <a:pt x="896203" y="1364777"/>
                  <a:pt x="896092" y="1380839"/>
                  <a:pt x="887105" y="1392072"/>
                </a:cubicBezTo>
                <a:cubicBezTo>
                  <a:pt x="867863" y="1416124"/>
                  <a:pt x="832191" y="1424024"/>
                  <a:pt x="805218" y="1433015"/>
                </a:cubicBezTo>
                <a:cubicBezTo>
                  <a:pt x="796120" y="1419367"/>
                  <a:pt x="784585" y="1407061"/>
                  <a:pt x="777923" y="1392072"/>
                </a:cubicBezTo>
                <a:cubicBezTo>
                  <a:pt x="766238" y="1365780"/>
                  <a:pt x="774567" y="1326146"/>
                  <a:pt x="750627" y="1310186"/>
                </a:cubicBezTo>
                <a:cubicBezTo>
                  <a:pt x="703718" y="1278913"/>
                  <a:pt x="679275" y="1252242"/>
                  <a:pt x="627797" y="1241947"/>
                </a:cubicBezTo>
                <a:cubicBezTo>
                  <a:pt x="596254" y="1235638"/>
                  <a:pt x="564108" y="1232848"/>
                  <a:pt x="532263" y="1228299"/>
                </a:cubicBezTo>
                <a:lnTo>
                  <a:pt x="450376" y="1201003"/>
                </a:lnTo>
                <a:lnTo>
                  <a:pt x="409433" y="1187356"/>
                </a:lnTo>
                <a:cubicBezTo>
                  <a:pt x="391236" y="1191905"/>
                  <a:pt x="372808" y="1195613"/>
                  <a:pt x="354842" y="1201003"/>
                </a:cubicBezTo>
                <a:cubicBezTo>
                  <a:pt x="327283" y="1209271"/>
                  <a:pt x="300251" y="1219200"/>
                  <a:pt x="272955" y="1228299"/>
                </a:cubicBezTo>
                <a:lnTo>
                  <a:pt x="191069" y="1255594"/>
                </a:lnTo>
                <a:cubicBezTo>
                  <a:pt x="191067" y="1255595"/>
                  <a:pt x="109183" y="1282890"/>
                  <a:pt x="109182" y="1282890"/>
                </a:cubicBezTo>
                <a:lnTo>
                  <a:pt x="27296" y="1282890"/>
                </a:lnTo>
              </a:path>
            </a:pathLst>
          </a:custGeom>
          <a:noFill/>
          <a:ln w="57150" cap="flat" cmpd="sng" algn="ctr">
            <a:solidFill>
              <a:srgbClr val="00CC00"/>
            </a:solidFill>
            <a:prstDash val="solid"/>
            <a:round/>
            <a:headEnd type="none" w="med" len="med"/>
            <a:tailEnd type="none" w="med" len="med"/>
          </a:ln>
          <a:effectLst>
            <a:outerShdw dist="71842" dir="2700000" algn="ctr" rotWithShape="0">
              <a:srgbClr val="E7E6E6"/>
            </a:outerShdw>
          </a:effectLst>
          <a:extLst>
            <a:ext uri="{909E8E84-426E-40DD-AFC4-6F175D3DCCD1}">
              <a14:hiddenFill xmlns:a14="http://schemas.microsoft.com/office/drawing/2010/main">
                <a:solidFill>
                  <a:schemeClr val="bg1"/>
                </a:solidFill>
              </a14:hiddenFill>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 name="Freeform 9">
            <a:extLst>
              <a:ext uri="{FF2B5EF4-FFF2-40B4-BE49-F238E27FC236}">
                <a16:creationId xmlns:a16="http://schemas.microsoft.com/office/drawing/2014/main" id="{1EC0DCDA-3266-40DC-A223-C25E60ECC665}"/>
              </a:ext>
            </a:extLst>
          </p:cNvPr>
          <p:cNvSpPr>
            <a:spLocks/>
          </p:cNvSpPr>
          <p:nvPr/>
        </p:nvSpPr>
        <p:spPr bwMode="auto">
          <a:xfrm>
            <a:off x="4874826" y="3330047"/>
            <a:ext cx="558611" cy="1528762"/>
          </a:xfrm>
          <a:custGeom>
            <a:avLst/>
            <a:gdLst>
              <a:gd name="T0" fmla="*/ 122809 w 669948"/>
              <a:gd name="T1" fmla="*/ 27315 h 1528549"/>
              <a:gd name="T2" fmla="*/ 163743 w 669948"/>
              <a:gd name="T3" fmla="*/ 95599 h 1528549"/>
              <a:gd name="T4" fmla="*/ 191033 w 669948"/>
              <a:gd name="T5" fmla="*/ 177546 h 1528549"/>
              <a:gd name="T6" fmla="*/ 204681 w 669948"/>
              <a:gd name="T7" fmla="*/ 218514 h 1528549"/>
              <a:gd name="T8" fmla="*/ 218329 w 669948"/>
              <a:gd name="T9" fmla="*/ 259487 h 1528549"/>
              <a:gd name="T10" fmla="*/ 259262 w 669948"/>
              <a:gd name="T11" fmla="*/ 286803 h 1528549"/>
              <a:gd name="T12" fmla="*/ 368424 w 669948"/>
              <a:gd name="T13" fmla="*/ 382402 h 1528549"/>
              <a:gd name="T14" fmla="*/ 409362 w 669948"/>
              <a:gd name="T15" fmla="*/ 409718 h 1528549"/>
              <a:gd name="T16" fmla="*/ 477591 w 669948"/>
              <a:gd name="T17" fmla="*/ 464349 h 1528549"/>
              <a:gd name="T18" fmla="*/ 545815 w 669948"/>
              <a:gd name="T19" fmla="*/ 518975 h 1528549"/>
              <a:gd name="T20" fmla="*/ 600396 w 669948"/>
              <a:gd name="T21" fmla="*/ 587264 h 1528549"/>
              <a:gd name="T22" fmla="*/ 654982 w 669948"/>
              <a:gd name="T23" fmla="*/ 669205 h 1528549"/>
              <a:gd name="T24" fmla="*/ 654982 w 669948"/>
              <a:gd name="T25" fmla="*/ 846751 h 1528549"/>
              <a:gd name="T26" fmla="*/ 627687 w 669948"/>
              <a:gd name="T27" fmla="*/ 928693 h 1528549"/>
              <a:gd name="T28" fmla="*/ 600396 w 669948"/>
              <a:gd name="T29" fmla="*/ 969666 h 1528549"/>
              <a:gd name="T30" fmla="*/ 573106 w 669948"/>
              <a:gd name="T31" fmla="*/ 1051608 h 1528549"/>
              <a:gd name="T32" fmla="*/ 559463 w 669948"/>
              <a:gd name="T33" fmla="*/ 1092581 h 1528549"/>
              <a:gd name="T34" fmla="*/ 532172 w 669948"/>
              <a:gd name="T35" fmla="*/ 1133554 h 1528549"/>
              <a:gd name="T36" fmla="*/ 518525 w 669948"/>
              <a:gd name="T37" fmla="*/ 1174527 h 1528549"/>
              <a:gd name="T38" fmla="*/ 463944 w 669948"/>
              <a:gd name="T39" fmla="*/ 1256469 h 1528549"/>
              <a:gd name="T40" fmla="*/ 450301 w 669948"/>
              <a:gd name="T41" fmla="*/ 1297442 h 1528549"/>
              <a:gd name="T42" fmla="*/ 409362 w 669948"/>
              <a:gd name="T43" fmla="*/ 1324756 h 1528549"/>
              <a:gd name="T44" fmla="*/ 313843 w 669948"/>
              <a:gd name="T45" fmla="*/ 1379384 h 1528549"/>
              <a:gd name="T46" fmla="*/ 245619 w 669948"/>
              <a:gd name="T47" fmla="*/ 1474984 h 1528549"/>
              <a:gd name="T48" fmla="*/ 218329 w 669948"/>
              <a:gd name="T49" fmla="*/ 1515956 h 1528549"/>
              <a:gd name="T50" fmla="*/ 177391 w 669948"/>
              <a:gd name="T51" fmla="*/ 1529614 h 1528549"/>
              <a:gd name="T52" fmla="*/ 95519 w 669948"/>
              <a:gd name="T53" fmla="*/ 1515956 h 1528549"/>
              <a:gd name="T54" fmla="*/ 68228 w 669948"/>
              <a:gd name="T55" fmla="*/ 1434015 h 1528549"/>
              <a:gd name="T56" fmla="*/ 27290 w 669948"/>
              <a:gd name="T57" fmla="*/ 1420357 h 1528549"/>
              <a:gd name="T58" fmla="*/ 109162 w 669948"/>
              <a:gd name="T59" fmla="*/ 1352068 h 1528549"/>
              <a:gd name="T60" fmla="*/ 136452 w 669948"/>
              <a:gd name="T61" fmla="*/ 1270127 h 1528549"/>
              <a:gd name="T62" fmla="*/ 191033 w 669948"/>
              <a:gd name="T63" fmla="*/ 1188183 h 1528549"/>
              <a:gd name="T64" fmla="*/ 204681 w 669948"/>
              <a:gd name="T65" fmla="*/ 1147212 h 1528549"/>
              <a:gd name="T66" fmla="*/ 245619 w 669948"/>
              <a:gd name="T67" fmla="*/ 1119896 h 1528549"/>
              <a:gd name="T68" fmla="*/ 272910 w 669948"/>
              <a:gd name="T69" fmla="*/ 956008 h 1528549"/>
              <a:gd name="T70" fmla="*/ 300200 w 669948"/>
              <a:gd name="T71" fmla="*/ 915035 h 1528549"/>
              <a:gd name="T72" fmla="*/ 259262 w 669948"/>
              <a:gd name="T73" fmla="*/ 805778 h 1528549"/>
              <a:gd name="T74" fmla="*/ 231972 w 669948"/>
              <a:gd name="T75" fmla="*/ 723836 h 1528549"/>
              <a:gd name="T76" fmla="*/ 177391 w 669948"/>
              <a:gd name="T77" fmla="*/ 641890 h 1528549"/>
              <a:gd name="T78" fmla="*/ 150100 w 669948"/>
              <a:gd name="T79" fmla="*/ 532633 h 1528549"/>
              <a:gd name="T80" fmla="*/ 136452 w 669948"/>
              <a:gd name="T81" fmla="*/ 478006 h 1528549"/>
              <a:gd name="T82" fmla="*/ 68228 w 669948"/>
              <a:gd name="T83" fmla="*/ 396060 h 1528549"/>
              <a:gd name="T84" fmla="*/ 27290 w 669948"/>
              <a:gd name="T85" fmla="*/ 273145 h 1528549"/>
              <a:gd name="T86" fmla="*/ 13647 w 669948"/>
              <a:gd name="T87" fmla="*/ 232172 h 1528549"/>
              <a:gd name="T88" fmla="*/ 0 w 669948"/>
              <a:gd name="T89" fmla="*/ 191204 h 1528549"/>
              <a:gd name="T90" fmla="*/ 13647 w 669948"/>
              <a:gd name="T91" fmla="*/ 109257 h 1528549"/>
              <a:gd name="T92" fmla="*/ 109162 w 669948"/>
              <a:gd name="T93" fmla="*/ 0 h 1528549"/>
              <a:gd name="T94" fmla="*/ 122809 w 669948"/>
              <a:gd name="T95" fmla="*/ 40973 h 1528549"/>
              <a:gd name="T96" fmla="*/ 150100 w 669948"/>
              <a:gd name="T97" fmla="*/ 81941 h 15285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69948" h="1528549">
                <a:moveTo>
                  <a:pt x="122829" y="27295"/>
                </a:moveTo>
                <a:cubicBezTo>
                  <a:pt x="136477" y="50041"/>
                  <a:pt x="152796" y="71385"/>
                  <a:pt x="163773" y="95534"/>
                </a:cubicBezTo>
                <a:cubicBezTo>
                  <a:pt x="175679" y="121727"/>
                  <a:pt x="181970" y="150125"/>
                  <a:pt x="191068" y="177421"/>
                </a:cubicBezTo>
                <a:lnTo>
                  <a:pt x="204716" y="218364"/>
                </a:lnTo>
                <a:cubicBezTo>
                  <a:pt x="209265" y="232012"/>
                  <a:pt x="206394" y="251327"/>
                  <a:pt x="218364" y="259307"/>
                </a:cubicBezTo>
                <a:lnTo>
                  <a:pt x="259307" y="286603"/>
                </a:lnTo>
                <a:cubicBezTo>
                  <a:pt x="304800" y="354842"/>
                  <a:pt x="272955" y="318447"/>
                  <a:pt x="368489" y="382137"/>
                </a:cubicBezTo>
                <a:lnTo>
                  <a:pt x="409432" y="409433"/>
                </a:lnTo>
                <a:cubicBezTo>
                  <a:pt x="487659" y="526770"/>
                  <a:pt x="383497" y="388685"/>
                  <a:pt x="477671" y="464024"/>
                </a:cubicBezTo>
                <a:cubicBezTo>
                  <a:pt x="565860" y="534575"/>
                  <a:pt x="442999" y="484310"/>
                  <a:pt x="545910" y="518615"/>
                </a:cubicBezTo>
                <a:cubicBezTo>
                  <a:pt x="576645" y="610816"/>
                  <a:pt x="534021" y="510876"/>
                  <a:pt x="600501" y="586854"/>
                </a:cubicBezTo>
                <a:cubicBezTo>
                  <a:pt x="622103" y="611542"/>
                  <a:pt x="655092" y="668740"/>
                  <a:pt x="655092" y="668740"/>
                </a:cubicBezTo>
                <a:cubicBezTo>
                  <a:pt x="672329" y="754925"/>
                  <a:pt x="677315" y="742451"/>
                  <a:pt x="655092" y="846161"/>
                </a:cubicBezTo>
                <a:cubicBezTo>
                  <a:pt x="649063" y="874294"/>
                  <a:pt x="643757" y="904108"/>
                  <a:pt x="627797" y="928048"/>
                </a:cubicBezTo>
                <a:cubicBezTo>
                  <a:pt x="618698" y="941696"/>
                  <a:pt x="607163" y="954002"/>
                  <a:pt x="600501" y="968991"/>
                </a:cubicBezTo>
                <a:cubicBezTo>
                  <a:pt x="588816" y="995283"/>
                  <a:pt x="582304" y="1023582"/>
                  <a:pt x="573206" y="1050877"/>
                </a:cubicBezTo>
                <a:cubicBezTo>
                  <a:pt x="568657" y="1064525"/>
                  <a:pt x="567538" y="1079851"/>
                  <a:pt x="559558" y="1091821"/>
                </a:cubicBezTo>
                <a:lnTo>
                  <a:pt x="532262" y="1132764"/>
                </a:lnTo>
                <a:cubicBezTo>
                  <a:pt x="527713" y="1146412"/>
                  <a:pt x="525601" y="1161131"/>
                  <a:pt x="518615" y="1173707"/>
                </a:cubicBezTo>
                <a:cubicBezTo>
                  <a:pt x="502684" y="1202384"/>
                  <a:pt x="474398" y="1224472"/>
                  <a:pt x="464024" y="1255594"/>
                </a:cubicBezTo>
                <a:cubicBezTo>
                  <a:pt x="459475" y="1269242"/>
                  <a:pt x="459363" y="1285304"/>
                  <a:pt x="450376" y="1296537"/>
                </a:cubicBezTo>
                <a:cubicBezTo>
                  <a:pt x="440129" y="1309345"/>
                  <a:pt x="422780" y="1314299"/>
                  <a:pt x="409432" y="1323833"/>
                </a:cubicBezTo>
                <a:cubicBezTo>
                  <a:pt x="337135" y="1375473"/>
                  <a:pt x="380339" y="1356276"/>
                  <a:pt x="313898" y="1378424"/>
                </a:cubicBezTo>
                <a:cubicBezTo>
                  <a:pt x="249572" y="1474914"/>
                  <a:pt x="330300" y="1355461"/>
                  <a:pt x="245659" y="1473958"/>
                </a:cubicBezTo>
                <a:cubicBezTo>
                  <a:pt x="236125" y="1487305"/>
                  <a:pt x="231172" y="1504654"/>
                  <a:pt x="218364" y="1514901"/>
                </a:cubicBezTo>
                <a:cubicBezTo>
                  <a:pt x="207131" y="1523888"/>
                  <a:pt x="191069" y="1524000"/>
                  <a:pt x="177421" y="1528549"/>
                </a:cubicBezTo>
                <a:cubicBezTo>
                  <a:pt x="150125" y="1524000"/>
                  <a:pt x="116360" y="1533123"/>
                  <a:pt x="95534" y="1514901"/>
                </a:cubicBezTo>
                <a:cubicBezTo>
                  <a:pt x="73881" y="1495955"/>
                  <a:pt x="95533" y="1442114"/>
                  <a:pt x="68238" y="1433015"/>
                </a:cubicBezTo>
                <a:lnTo>
                  <a:pt x="27295" y="1419367"/>
                </a:lnTo>
                <a:cubicBezTo>
                  <a:pt x="52777" y="1402379"/>
                  <a:pt x="93730" y="1378942"/>
                  <a:pt x="109182" y="1351128"/>
                </a:cubicBezTo>
                <a:cubicBezTo>
                  <a:pt x="123155" y="1325977"/>
                  <a:pt x="120517" y="1293182"/>
                  <a:pt x="136477" y="1269242"/>
                </a:cubicBezTo>
                <a:cubicBezTo>
                  <a:pt x="154674" y="1241946"/>
                  <a:pt x="180694" y="1218477"/>
                  <a:pt x="191068" y="1187355"/>
                </a:cubicBezTo>
                <a:cubicBezTo>
                  <a:pt x="195617" y="1173707"/>
                  <a:pt x="195729" y="1157646"/>
                  <a:pt x="204716" y="1146412"/>
                </a:cubicBezTo>
                <a:cubicBezTo>
                  <a:pt x="214963" y="1133604"/>
                  <a:pt x="232011" y="1128215"/>
                  <a:pt x="245659" y="1119116"/>
                </a:cubicBezTo>
                <a:cubicBezTo>
                  <a:pt x="249984" y="1080193"/>
                  <a:pt x="250090" y="1001073"/>
                  <a:pt x="272955" y="955343"/>
                </a:cubicBezTo>
                <a:cubicBezTo>
                  <a:pt x="280290" y="940672"/>
                  <a:pt x="291152" y="928048"/>
                  <a:pt x="300250" y="914400"/>
                </a:cubicBezTo>
                <a:cubicBezTo>
                  <a:pt x="267896" y="752622"/>
                  <a:pt x="310424" y="920231"/>
                  <a:pt x="259307" y="805218"/>
                </a:cubicBezTo>
                <a:cubicBezTo>
                  <a:pt x="247622" y="778926"/>
                  <a:pt x="247972" y="747271"/>
                  <a:pt x="232012" y="723331"/>
                </a:cubicBezTo>
                <a:cubicBezTo>
                  <a:pt x="213815" y="696036"/>
                  <a:pt x="187795" y="672567"/>
                  <a:pt x="177421" y="641445"/>
                </a:cubicBezTo>
                <a:cubicBezTo>
                  <a:pt x="153033" y="568282"/>
                  <a:pt x="172084" y="631076"/>
                  <a:pt x="150125" y="532263"/>
                </a:cubicBezTo>
                <a:cubicBezTo>
                  <a:pt x="146056" y="513952"/>
                  <a:pt x="143866" y="494912"/>
                  <a:pt x="136477" y="477671"/>
                </a:cubicBezTo>
                <a:cubicBezTo>
                  <a:pt x="122226" y="444418"/>
                  <a:pt x="92833" y="420380"/>
                  <a:pt x="68238" y="395785"/>
                </a:cubicBezTo>
                <a:lnTo>
                  <a:pt x="27295" y="272955"/>
                </a:lnTo>
                <a:lnTo>
                  <a:pt x="13647" y="232012"/>
                </a:lnTo>
                <a:lnTo>
                  <a:pt x="0" y="191069"/>
                </a:lnTo>
                <a:cubicBezTo>
                  <a:pt x="4549" y="163773"/>
                  <a:pt x="3004" y="134726"/>
                  <a:pt x="13647" y="109182"/>
                </a:cubicBezTo>
                <a:cubicBezTo>
                  <a:pt x="44267" y="35693"/>
                  <a:pt x="57477" y="34469"/>
                  <a:pt x="109182" y="0"/>
                </a:cubicBezTo>
                <a:cubicBezTo>
                  <a:pt x="113731" y="13648"/>
                  <a:pt x="116395" y="28076"/>
                  <a:pt x="122829" y="40943"/>
                </a:cubicBezTo>
                <a:cubicBezTo>
                  <a:pt x="130164" y="55614"/>
                  <a:pt x="150125" y="81886"/>
                  <a:pt x="150125" y="81886"/>
                </a:cubicBezTo>
              </a:path>
            </a:pathLst>
          </a:custGeom>
          <a:noFill/>
          <a:ln w="57150" cap="flat" cmpd="sng" algn="ctr">
            <a:solidFill>
              <a:srgbClr val="FF0000"/>
            </a:solidFill>
            <a:prstDash val="solid"/>
            <a:round/>
            <a:headEnd type="none" w="med" len="med"/>
            <a:tailEnd type="none" w="med" len="med"/>
          </a:ln>
          <a:effectLst>
            <a:outerShdw dist="71842" dir="2700000" algn="ctr" rotWithShape="0">
              <a:srgbClr val="E7E6E6"/>
            </a:outerShdw>
          </a:effectLst>
          <a:extLst>
            <a:ext uri="{909E8E84-426E-40DD-AFC4-6F175D3DCCD1}">
              <a14:hiddenFill xmlns:a14="http://schemas.microsoft.com/office/drawing/2010/main">
                <a:solidFill>
                  <a:schemeClr val="bg1"/>
                </a:solidFill>
              </a14:hiddenFill>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9" name="Rounded Rectangular Callout 12">
            <a:extLst>
              <a:ext uri="{FF2B5EF4-FFF2-40B4-BE49-F238E27FC236}">
                <a16:creationId xmlns:a16="http://schemas.microsoft.com/office/drawing/2014/main" id="{1271C62C-2670-4C4E-9A1B-D56F588CD75B}"/>
              </a:ext>
            </a:extLst>
          </p:cNvPr>
          <p:cNvSpPr>
            <a:spLocks noChangeArrowheads="1"/>
          </p:cNvSpPr>
          <p:nvPr/>
        </p:nvSpPr>
        <p:spPr bwMode="auto">
          <a:xfrm>
            <a:off x="4409941" y="1960566"/>
            <a:ext cx="1216025" cy="782638"/>
          </a:xfrm>
          <a:prstGeom prst="wedgeRoundRectCallout">
            <a:avLst>
              <a:gd name="adj1" fmla="val -27574"/>
              <a:gd name="adj2" fmla="val 141069"/>
              <a:gd name="adj3" fmla="val 16667"/>
            </a:avLst>
          </a:prstGeom>
          <a:solidFill>
            <a:srgbClr val="00CC00"/>
          </a:solidFill>
          <a:ln w="9525">
            <a:solidFill>
              <a:sysClr val="windowText" lastClr="000000"/>
            </a:solidFill>
            <a:miter lim="800000"/>
            <a:headEnd/>
            <a:tailEnd/>
          </a:ln>
          <a:effectLst>
            <a:outerShdw dist="71842" dir="2700000" algn="ctr" rotWithShape="0">
              <a:srgbClr val="E7E6E6"/>
            </a:outerShdw>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alt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Đồng bằng</a:t>
            </a:r>
            <a:endParaRPr kumimoji="0" lang="en-US" alt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0" name="Rounded Rectangular Callout 15">
            <a:extLst>
              <a:ext uri="{FF2B5EF4-FFF2-40B4-BE49-F238E27FC236}">
                <a16:creationId xmlns:a16="http://schemas.microsoft.com/office/drawing/2014/main" id="{FA9EBCC3-A8EC-4EB6-B729-4CDE2E7ABB63}"/>
              </a:ext>
            </a:extLst>
          </p:cNvPr>
          <p:cNvSpPr>
            <a:spLocks noChangeArrowheads="1"/>
          </p:cNvSpPr>
          <p:nvPr/>
        </p:nvSpPr>
        <p:spPr bwMode="auto">
          <a:xfrm>
            <a:off x="2385430" y="2198926"/>
            <a:ext cx="1214437" cy="783193"/>
          </a:xfrm>
          <a:prstGeom prst="wedgeRoundRectCallout">
            <a:avLst>
              <a:gd name="adj1" fmla="val 69019"/>
              <a:gd name="adj2" fmla="val 76440"/>
              <a:gd name="adj3" fmla="val 16667"/>
            </a:avLst>
          </a:prstGeom>
          <a:solidFill>
            <a:srgbClr val="FFC000"/>
          </a:solidFill>
          <a:ln w="9525" algn="ctr">
            <a:solidFill>
              <a:sysClr val="windowText" lastClr="000000"/>
            </a:solidFill>
            <a:round/>
            <a:headEnd/>
            <a:tailEnd/>
          </a:ln>
          <a:effectLst>
            <a:outerShdw dist="71842" dir="2700000" algn="ctr" rotWithShape="0">
              <a:srgbClr val="E7E6E6"/>
            </a:outerShdw>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Sơn</a:t>
            </a:r>
            <a:r>
              <a:rPr kumimoji="0" lang="vi-VN" alt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nguyên</a:t>
            </a:r>
            <a:endParaRPr kumimoji="0" lang="en-US" alt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1" name="Rounded Rectangular Callout 17">
            <a:extLst>
              <a:ext uri="{FF2B5EF4-FFF2-40B4-BE49-F238E27FC236}">
                <a16:creationId xmlns:a16="http://schemas.microsoft.com/office/drawing/2014/main" id="{3FAA4CF9-2694-4B66-A05B-7DAEAC01152A}"/>
              </a:ext>
            </a:extLst>
          </p:cNvPr>
          <p:cNvSpPr>
            <a:spLocks noChangeArrowheads="1"/>
          </p:cNvSpPr>
          <p:nvPr/>
        </p:nvSpPr>
        <p:spPr bwMode="auto">
          <a:xfrm>
            <a:off x="5860824" y="3581400"/>
            <a:ext cx="1524000" cy="614362"/>
          </a:xfrm>
          <a:prstGeom prst="wedgeRoundRectCallout">
            <a:avLst>
              <a:gd name="adj1" fmla="val -76356"/>
              <a:gd name="adj2" fmla="val 38009"/>
              <a:gd name="adj3" fmla="val 16667"/>
            </a:avLst>
          </a:prstGeom>
          <a:solidFill>
            <a:srgbClr val="FF0000"/>
          </a:solidFill>
          <a:ln w="9525">
            <a:solidFill>
              <a:sysClr val="windowText" lastClr="000000"/>
            </a:solidFill>
            <a:miter lim="800000"/>
            <a:headEnd/>
            <a:tailEnd/>
          </a:ln>
          <a:effectLst>
            <a:outerShdw dist="71842" dir="2700000" algn="ctr" rotWithShape="0">
              <a:srgbClr val="E7E6E6"/>
            </a:outerShdw>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altLang="en-US" sz="3000" b="0" i="0" u="none" strike="noStrike" kern="0" cap="none" spc="0" normalizeH="0" baseline="0" noProof="0">
                <a:ln>
                  <a:noFill/>
                </a:ln>
                <a:solidFill>
                  <a:srgbClr val="0000FF"/>
                </a:solidFill>
                <a:effectLst/>
                <a:uLnTx/>
                <a:uFillTx/>
                <a:latin typeface="Arial" panose="020B0604020202020204" pitchFamily="34" charset="0"/>
              </a:rPr>
              <a:t>Núi</a:t>
            </a:r>
            <a:endParaRPr kumimoji="0" lang="en-US" altLang="en-US" sz="3000" b="0" i="0" u="none" strike="noStrike" kern="0" cap="none" spc="0" normalizeH="0" baseline="0" noProof="0">
              <a:ln>
                <a:noFill/>
              </a:ln>
              <a:solidFill>
                <a:srgbClr val="0000FF"/>
              </a:solidFill>
              <a:effectLst/>
              <a:uLnTx/>
              <a:uFillTx/>
              <a:latin typeface="Arial" panose="020B0604020202020204" pitchFamily="34" charset="0"/>
            </a:endParaRPr>
          </a:p>
        </p:txBody>
      </p:sp>
    </p:spTree>
    <p:extLst>
      <p:ext uri="{BB962C8B-B14F-4D97-AF65-F5344CB8AC3E}">
        <p14:creationId xmlns:p14="http://schemas.microsoft.com/office/powerpoint/2010/main" val="284908056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88089" y="109272"/>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3" name="Hình ảnh 4">
            <a:extLst>
              <a:ext uri="{FF2B5EF4-FFF2-40B4-BE49-F238E27FC236}">
                <a16:creationId xmlns:a16="http://schemas.microsoft.com/office/drawing/2014/main" id="{DABB00DC-7BB2-4FAD-89A0-077E8452244F}"/>
              </a:ext>
            </a:extLst>
          </p:cNvPr>
          <p:cNvPicPr>
            <a:picLocks noChangeAspect="1"/>
          </p:cNvPicPr>
          <p:nvPr/>
        </p:nvPicPr>
        <p:blipFill>
          <a:blip r:embed="rId2"/>
          <a:stretch>
            <a:fillRect/>
          </a:stretch>
        </p:blipFill>
        <p:spPr>
          <a:xfrm>
            <a:off x="442496" y="2472170"/>
            <a:ext cx="5159362" cy="30049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Hình ảnh 5">
            <a:extLst>
              <a:ext uri="{FF2B5EF4-FFF2-40B4-BE49-F238E27FC236}">
                <a16:creationId xmlns:a16="http://schemas.microsoft.com/office/drawing/2014/main" id="{77E60671-4C5A-45AB-9ACC-31BC6B0F16D8}"/>
              </a:ext>
            </a:extLst>
          </p:cNvPr>
          <p:cNvPicPr>
            <a:picLocks noChangeAspect="1"/>
          </p:cNvPicPr>
          <p:nvPr/>
        </p:nvPicPr>
        <p:blipFill>
          <a:blip r:embed="rId3"/>
          <a:stretch>
            <a:fillRect/>
          </a:stretch>
        </p:blipFill>
        <p:spPr>
          <a:xfrm>
            <a:off x="6542620" y="2546970"/>
            <a:ext cx="5205843" cy="30049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Hộp Văn bản 6">
            <a:extLst>
              <a:ext uri="{FF2B5EF4-FFF2-40B4-BE49-F238E27FC236}">
                <a16:creationId xmlns:a16="http://schemas.microsoft.com/office/drawing/2014/main" id="{65B11974-C874-46FF-BF09-3228162FD539}"/>
              </a:ext>
            </a:extLst>
          </p:cNvPr>
          <p:cNvSpPr txBox="1"/>
          <p:nvPr/>
        </p:nvSpPr>
        <p:spPr>
          <a:xfrm>
            <a:off x="1376903" y="98651"/>
            <a:ext cx="2660650" cy="2034123"/>
          </a:xfrm>
          <a:prstGeom prst="ellipse">
            <a:avLst/>
          </a:prstGeom>
          <a:solidFill>
            <a:srgbClr val="00B0F0"/>
          </a:solidFill>
          <a:ln>
            <a:solidFill>
              <a:srgbClr val="00B0F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rPr>
              <a:t>EM CÓ BIẾT</a:t>
            </a:r>
          </a:p>
        </p:txBody>
      </p:sp>
      <p:sp>
        <p:nvSpPr>
          <p:cNvPr id="7" name="Hình chữ nhật: Góc Tròn 7">
            <a:extLst>
              <a:ext uri="{FF2B5EF4-FFF2-40B4-BE49-F238E27FC236}">
                <a16:creationId xmlns:a16="http://schemas.microsoft.com/office/drawing/2014/main" id="{34E49565-2F1D-43A7-AB1A-A176981BD158}"/>
              </a:ext>
            </a:extLst>
          </p:cNvPr>
          <p:cNvSpPr/>
          <p:nvPr/>
        </p:nvSpPr>
        <p:spPr>
          <a:xfrm>
            <a:off x="4114800" y="243719"/>
            <a:ext cx="7018867" cy="1677428"/>
          </a:xfrm>
          <a:prstGeom prst="roundRect">
            <a:avLst/>
          </a:prstGeom>
          <a:solidFill>
            <a:schemeClr val="bg1"/>
          </a:solidFill>
          <a:ln w="28575">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9Slide05 Claudia" pitchFamily="2" charset="0"/>
                <a:ea typeface="+mn-ea"/>
                <a:cs typeface="+mn-cs"/>
              </a:rPr>
              <a:t>Chuỗi</a:t>
            </a:r>
            <a:r>
              <a:rPr kumimoji="0" lang="en-US" sz="3200" b="0" i="0" u="none" strike="noStrike" kern="1200" cap="none" spc="0" normalizeH="0" baseline="0" noProof="0" dirty="0">
                <a:ln>
                  <a:noFill/>
                </a:ln>
                <a:solidFill>
                  <a:srgbClr val="FF0066"/>
                </a:solidFill>
                <a:effectLst/>
                <a:uLnTx/>
                <a:uFillTx/>
                <a:latin typeface="#9Slide05 Claudia" pitchFamily="2" charset="0"/>
                <a:ea typeface="+mn-ea"/>
                <a:cs typeface="+mn-cs"/>
              </a:rPr>
              <a:t> </a:t>
            </a:r>
            <a:r>
              <a:rPr kumimoji="0" lang="en-US" sz="3200" b="0" i="0" u="none" strike="noStrike" kern="1200" cap="none" spc="0" normalizeH="0" baseline="0" noProof="0" dirty="0" err="1">
                <a:ln>
                  <a:noFill/>
                </a:ln>
                <a:solidFill>
                  <a:srgbClr val="FF0066"/>
                </a:solidFill>
                <a:effectLst/>
                <a:uLnTx/>
                <a:uFillTx/>
                <a:latin typeface="#9Slide05 Claudia" pitchFamily="2" charset="0"/>
                <a:ea typeface="+mn-ea"/>
                <a:cs typeface="+mn-cs"/>
              </a:rPr>
              <a:t>đảo</a:t>
            </a:r>
            <a:r>
              <a:rPr kumimoji="0" lang="en-US" sz="3200" b="0" i="0" u="none" strike="noStrike" kern="1200" cap="none" spc="0" normalizeH="0" baseline="0" noProof="0" dirty="0">
                <a:ln>
                  <a:noFill/>
                </a:ln>
                <a:solidFill>
                  <a:srgbClr val="FF0066"/>
                </a:solidFill>
                <a:effectLst/>
                <a:uLnTx/>
                <a:uFillTx/>
                <a:latin typeface="#9Slide05 Claudia" pitchFamily="2" charset="0"/>
                <a:ea typeface="+mn-ea"/>
                <a:cs typeface="+mn-cs"/>
              </a:rPr>
              <a:t> </a:t>
            </a:r>
            <a:r>
              <a:rPr kumimoji="0" lang="en-US" sz="3200" b="0" i="0" u="none" strike="noStrike" kern="1200" cap="none" spc="0" normalizeH="0" baseline="0" noProof="0" dirty="0" err="1">
                <a:ln>
                  <a:noFill/>
                </a:ln>
                <a:solidFill>
                  <a:srgbClr val="FF0066"/>
                </a:solidFill>
                <a:effectLst/>
                <a:uLnTx/>
                <a:uFillTx/>
                <a:latin typeface="#9Slide05 Claudia" pitchFamily="2" charset="0"/>
                <a:ea typeface="+mn-ea"/>
                <a:cs typeface="+mn-cs"/>
              </a:rPr>
              <a:t>Mê</a:t>
            </a:r>
            <a:r>
              <a:rPr kumimoji="0" lang="en-US" sz="3200" b="0" i="0" u="none" strike="noStrike" kern="1200" cap="none" spc="0" normalizeH="0" baseline="0" noProof="0" dirty="0">
                <a:ln>
                  <a:noFill/>
                </a:ln>
                <a:solidFill>
                  <a:srgbClr val="FF0066"/>
                </a:solidFill>
                <a:effectLst/>
                <a:uLnTx/>
                <a:uFillTx/>
                <a:latin typeface="#9Slide05 Claudia" pitchFamily="2" charset="0"/>
                <a:ea typeface="+mn-ea"/>
                <a:cs typeface="+mn-cs"/>
              </a:rPr>
              <a:t>-la-</a:t>
            </a:r>
            <a:r>
              <a:rPr kumimoji="0" lang="en-US" sz="3200" b="0" i="0" u="none" strike="noStrike" kern="1200" cap="none" spc="0" normalizeH="0" baseline="0" noProof="0" dirty="0" err="1">
                <a:ln>
                  <a:noFill/>
                </a:ln>
                <a:solidFill>
                  <a:srgbClr val="FF0066"/>
                </a:solidFill>
                <a:effectLst/>
                <a:uLnTx/>
                <a:uFillTx/>
                <a:latin typeface="#9Slide05 Claudia" pitchFamily="2" charset="0"/>
                <a:ea typeface="+mn-ea"/>
                <a:cs typeface="+mn-cs"/>
              </a:rPr>
              <a:t>nê</a:t>
            </a:r>
            <a:r>
              <a:rPr kumimoji="0" lang="en-US" sz="3200" b="0" i="0" u="none" strike="noStrike" kern="1200" cap="none" spc="0" normalizeH="0" baseline="0" noProof="0" dirty="0">
                <a:ln>
                  <a:noFill/>
                </a:ln>
                <a:solidFill>
                  <a:srgbClr val="FF0066"/>
                </a:solidFill>
                <a:effectLst/>
                <a:uLnTx/>
                <a:uFillTx/>
                <a:latin typeface="#9Slide05 Claudia" pitchFamily="2" charset="0"/>
                <a:ea typeface="+mn-ea"/>
                <a:cs typeface="+mn-cs"/>
              </a:rPr>
              <a:t>-di: </a:t>
            </a:r>
            <a:r>
              <a:rPr kumimoji="0" lang="en-US" sz="3200" b="0" i="0" u="none" strike="noStrike" kern="1200" cap="none" spc="0" normalizeH="0" baseline="0" noProof="0" dirty="0" err="1">
                <a:ln>
                  <a:noFill/>
                </a:ln>
                <a:solidFill>
                  <a:srgbClr val="0000FF"/>
                </a:solidFill>
                <a:effectLst/>
                <a:uLnTx/>
                <a:uFillTx/>
                <a:latin typeface="#9Slide05 Claudia" pitchFamily="2" charset="0"/>
                <a:ea typeface="+mn-ea"/>
                <a:cs typeface="+mn-cs"/>
              </a:rPr>
              <a:t>Đảo</a:t>
            </a:r>
            <a:r>
              <a:rPr kumimoji="0" lang="en-US" sz="3200" b="0" i="0" u="none" strike="noStrike" kern="1200" cap="none" spc="0" normalizeH="0" baseline="0" noProof="0" dirty="0">
                <a:ln>
                  <a:noFill/>
                </a:ln>
                <a:solidFill>
                  <a:srgbClr val="0000FF"/>
                </a:solidFill>
                <a:effectLst/>
                <a:uLnTx/>
                <a:uFillTx/>
                <a:latin typeface="#9Slide05 Claudia" pitchFamily="2" charset="0"/>
                <a:ea typeface="+mn-ea"/>
                <a:cs typeface="+mn-cs"/>
              </a:rPr>
              <a:t> </a:t>
            </a:r>
            <a:r>
              <a:rPr kumimoji="0" lang="en-US" sz="3200" b="0" i="0" u="none" strike="noStrike" kern="1200" cap="none" spc="0" normalizeH="0" baseline="0" noProof="0" dirty="0" err="1">
                <a:ln>
                  <a:noFill/>
                </a:ln>
                <a:solidFill>
                  <a:srgbClr val="0000FF"/>
                </a:solidFill>
                <a:effectLst/>
                <a:uLnTx/>
                <a:uFillTx/>
                <a:latin typeface="#9Slide05 Claudia" pitchFamily="2" charset="0"/>
                <a:ea typeface="+mn-ea"/>
                <a:cs typeface="+mn-cs"/>
              </a:rPr>
              <a:t>núi</a:t>
            </a:r>
            <a:r>
              <a:rPr kumimoji="0" lang="en-US" sz="3200" b="0" i="0" u="none" strike="noStrike" kern="1200" cap="none" spc="0" normalizeH="0" baseline="0" noProof="0" dirty="0">
                <a:ln>
                  <a:noFill/>
                </a:ln>
                <a:solidFill>
                  <a:srgbClr val="0000FF"/>
                </a:solidFill>
                <a:effectLst/>
                <a:uLnTx/>
                <a:uFillTx/>
                <a:latin typeface="#9Slide05 Claudia" pitchFamily="2" charset="0"/>
                <a:ea typeface="+mn-ea"/>
                <a:cs typeface="+mn-cs"/>
              </a:rPr>
              <a:t> </a:t>
            </a:r>
            <a:r>
              <a:rPr kumimoji="0" lang="en-US" sz="3200" b="0" i="0" u="none" strike="noStrike" kern="1200" cap="none" spc="0" normalizeH="0" baseline="0" noProof="0" dirty="0" err="1">
                <a:ln>
                  <a:noFill/>
                </a:ln>
                <a:solidFill>
                  <a:srgbClr val="0000FF"/>
                </a:solidFill>
                <a:effectLst/>
                <a:uLnTx/>
                <a:uFillTx/>
                <a:latin typeface="#9Slide05 Claudia" pitchFamily="2" charset="0"/>
                <a:ea typeface="+mn-ea"/>
                <a:cs typeface="+mn-cs"/>
              </a:rPr>
              <a:t>lửa</a:t>
            </a:r>
            <a:endParaRPr kumimoji="0" lang="en-US" sz="3200" b="0" i="0" u="none" strike="noStrike" kern="1200" cap="none" spc="0" normalizeH="0" baseline="0" noProof="0" dirty="0">
              <a:ln>
                <a:noFill/>
              </a:ln>
              <a:solidFill>
                <a:srgbClr val="0000FF"/>
              </a:solidFill>
              <a:effectLst/>
              <a:uLnTx/>
              <a:uFillTx/>
              <a:latin typeface="#9Slide05 Claudi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9Slide05 Claudia" pitchFamily="2" charset="0"/>
                <a:ea typeface="+mn-ea"/>
                <a:cs typeface="+mn-cs"/>
              </a:rPr>
              <a:t>Chuỗi</a:t>
            </a:r>
            <a:r>
              <a:rPr kumimoji="0" lang="en-US" sz="3200" b="0" i="0" u="none" strike="noStrike" kern="1200" cap="none" spc="0" normalizeH="0" baseline="0" noProof="0" dirty="0">
                <a:ln>
                  <a:noFill/>
                </a:ln>
                <a:solidFill>
                  <a:srgbClr val="FF0066"/>
                </a:solidFill>
                <a:effectLst/>
                <a:uLnTx/>
                <a:uFillTx/>
                <a:latin typeface="#9Slide05 Claudia" pitchFamily="2" charset="0"/>
                <a:ea typeface="+mn-ea"/>
                <a:cs typeface="+mn-cs"/>
              </a:rPr>
              <a:t> </a:t>
            </a:r>
            <a:r>
              <a:rPr kumimoji="0" lang="en-US" sz="3200" b="0" i="0" u="none" strike="noStrike" kern="1200" cap="none" spc="0" normalizeH="0" baseline="0" noProof="0" dirty="0" err="1">
                <a:ln>
                  <a:noFill/>
                </a:ln>
                <a:solidFill>
                  <a:srgbClr val="FF0066"/>
                </a:solidFill>
                <a:effectLst/>
                <a:uLnTx/>
                <a:uFillTx/>
                <a:latin typeface="#9Slide05 Claudia" pitchFamily="2" charset="0"/>
                <a:ea typeface="+mn-ea"/>
                <a:cs typeface="+mn-cs"/>
              </a:rPr>
              <a:t>đảo</a:t>
            </a:r>
            <a:r>
              <a:rPr kumimoji="0" lang="en-US" sz="3200" b="0" i="0" u="none" strike="noStrike" kern="1200" cap="none" spc="0" normalizeH="0" baseline="0" noProof="0" dirty="0">
                <a:ln>
                  <a:noFill/>
                </a:ln>
                <a:solidFill>
                  <a:srgbClr val="FF0066"/>
                </a:solidFill>
                <a:effectLst/>
                <a:uLnTx/>
                <a:uFillTx/>
                <a:latin typeface="#9Slide05 Claudia" pitchFamily="2" charset="0"/>
                <a:ea typeface="+mn-ea"/>
                <a:cs typeface="+mn-cs"/>
              </a:rPr>
              <a:t> Mi-</a:t>
            </a:r>
            <a:r>
              <a:rPr kumimoji="0" lang="en-US" sz="3200" b="0" i="0" u="none" strike="noStrike" kern="1200" cap="none" spc="0" normalizeH="0" baseline="0" noProof="0" dirty="0" err="1">
                <a:ln>
                  <a:noFill/>
                </a:ln>
                <a:solidFill>
                  <a:srgbClr val="FF0066"/>
                </a:solidFill>
                <a:effectLst/>
                <a:uLnTx/>
                <a:uFillTx/>
                <a:latin typeface="#9Slide05 Claudia" pitchFamily="2" charset="0"/>
                <a:ea typeface="+mn-ea"/>
                <a:cs typeface="+mn-cs"/>
              </a:rPr>
              <a:t>cro</a:t>
            </a:r>
            <a:r>
              <a:rPr kumimoji="0" lang="en-US" sz="3200" b="0" i="0" u="none" strike="noStrike" kern="1200" cap="none" spc="0" normalizeH="0" baseline="0" noProof="0" dirty="0">
                <a:ln>
                  <a:noFill/>
                </a:ln>
                <a:solidFill>
                  <a:srgbClr val="FF0066"/>
                </a:solidFill>
                <a:effectLst/>
                <a:uLnTx/>
                <a:uFillTx/>
                <a:latin typeface="#9Slide05 Claudia" pitchFamily="2" charset="0"/>
                <a:ea typeface="+mn-ea"/>
                <a:cs typeface="+mn-cs"/>
              </a:rPr>
              <a:t>-</a:t>
            </a:r>
            <a:r>
              <a:rPr kumimoji="0" lang="en-US" sz="3200" b="0" i="0" u="none" strike="noStrike" kern="1200" cap="none" spc="0" normalizeH="0" baseline="0" noProof="0" dirty="0" err="1">
                <a:ln>
                  <a:noFill/>
                </a:ln>
                <a:solidFill>
                  <a:srgbClr val="FF0066"/>
                </a:solidFill>
                <a:effectLst/>
                <a:uLnTx/>
                <a:uFillTx/>
                <a:latin typeface="#9Slide05 Claudia" pitchFamily="2" charset="0"/>
                <a:ea typeface="+mn-ea"/>
                <a:cs typeface="+mn-cs"/>
              </a:rPr>
              <a:t>nê</a:t>
            </a:r>
            <a:r>
              <a:rPr kumimoji="0" lang="en-US" sz="3200" b="0" i="0" u="none" strike="noStrike" kern="1200" cap="none" spc="0" normalizeH="0" baseline="0" noProof="0" dirty="0">
                <a:ln>
                  <a:noFill/>
                </a:ln>
                <a:solidFill>
                  <a:srgbClr val="FF0066"/>
                </a:solidFill>
                <a:effectLst/>
                <a:uLnTx/>
                <a:uFillTx/>
                <a:latin typeface="#9Slide05 Claudia" pitchFamily="2" charset="0"/>
                <a:ea typeface="+mn-ea"/>
                <a:cs typeface="+mn-cs"/>
              </a:rPr>
              <a:t>-di: </a:t>
            </a:r>
            <a:r>
              <a:rPr kumimoji="0" lang="en-US" sz="3200" b="0" i="0" u="none" strike="noStrike" kern="1200" cap="none" spc="0" normalizeH="0" baseline="0" noProof="0" dirty="0" err="1">
                <a:ln>
                  <a:noFill/>
                </a:ln>
                <a:solidFill>
                  <a:srgbClr val="0000FF"/>
                </a:solidFill>
                <a:effectLst/>
                <a:uLnTx/>
                <a:uFillTx/>
                <a:latin typeface="#9Slide05 Claudia" pitchFamily="2" charset="0"/>
                <a:ea typeface="+mn-ea"/>
                <a:cs typeface="+mn-cs"/>
              </a:rPr>
              <a:t>Đảo</a:t>
            </a:r>
            <a:r>
              <a:rPr kumimoji="0" lang="en-US" sz="3200" b="0" i="0" u="none" strike="noStrike" kern="1200" cap="none" spc="0" normalizeH="0" baseline="0" noProof="0" dirty="0">
                <a:ln>
                  <a:noFill/>
                </a:ln>
                <a:solidFill>
                  <a:srgbClr val="0000FF"/>
                </a:solidFill>
                <a:effectLst/>
                <a:uLnTx/>
                <a:uFillTx/>
                <a:latin typeface="#9Slide05 Claudia" pitchFamily="2" charset="0"/>
                <a:ea typeface="+mn-ea"/>
                <a:cs typeface="+mn-cs"/>
              </a:rPr>
              <a:t> san </a:t>
            </a:r>
            <a:r>
              <a:rPr kumimoji="0" lang="en-US" sz="3200" b="0" i="0" u="none" strike="noStrike" kern="1200" cap="none" spc="0" normalizeH="0" baseline="0" noProof="0" dirty="0" err="1">
                <a:ln>
                  <a:noFill/>
                </a:ln>
                <a:solidFill>
                  <a:srgbClr val="0000FF"/>
                </a:solidFill>
                <a:effectLst/>
                <a:uLnTx/>
                <a:uFillTx/>
                <a:latin typeface="#9Slide05 Claudia" pitchFamily="2" charset="0"/>
                <a:ea typeface="+mn-ea"/>
                <a:cs typeface="+mn-cs"/>
              </a:rPr>
              <a:t>hô</a:t>
            </a:r>
            <a:endParaRPr kumimoji="0" lang="en-US" sz="3200" b="0" i="0" u="none" strike="noStrike" kern="1200" cap="none" spc="0" normalizeH="0" baseline="0" noProof="0" dirty="0">
              <a:ln>
                <a:noFill/>
              </a:ln>
              <a:solidFill>
                <a:srgbClr val="0000FF"/>
              </a:solidFill>
              <a:effectLst/>
              <a:uLnTx/>
              <a:uFillTx/>
              <a:latin typeface="#9Slide05 Claudi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9Slide05 Claudia" pitchFamily="2" charset="0"/>
                <a:ea typeface="+mn-ea"/>
                <a:cs typeface="+mn-cs"/>
              </a:rPr>
              <a:t>Chuỗi</a:t>
            </a:r>
            <a:r>
              <a:rPr kumimoji="0" lang="en-US" sz="3200" b="0" i="0" u="none" strike="noStrike" kern="1200" cap="none" spc="0" normalizeH="0" baseline="0" noProof="0" dirty="0">
                <a:ln>
                  <a:noFill/>
                </a:ln>
                <a:solidFill>
                  <a:srgbClr val="FF0066"/>
                </a:solidFill>
                <a:effectLst/>
                <a:uLnTx/>
                <a:uFillTx/>
                <a:latin typeface="#9Slide05 Claudia" pitchFamily="2" charset="0"/>
                <a:ea typeface="+mn-ea"/>
                <a:cs typeface="+mn-cs"/>
              </a:rPr>
              <a:t> </a:t>
            </a:r>
            <a:r>
              <a:rPr kumimoji="0" lang="en-US" sz="3200" b="0" i="0" u="none" strike="noStrike" kern="1200" cap="none" spc="0" normalizeH="0" baseline="0" noProof="0" dirty="0" err="1">
                <a:ln>
                  <a:noFill/>
                </a:ln>
                <a:solidFill>
                  <a:srgbClr val="FF0066"/>
                </a:solidFill>
                <a:effectLst/>
                <a:uLnTx/>
                <a:uFillTx/>
                <a:latin typeface="#9Slide05 Claudia" pitchFamily="2" charset="0"/>
                <a:ea typeface="+mn-ea"/>
                <a:cs typeface="+mn-cs"/>
              </a:rPr>
              <a:t>đảo</a:t>
            </a:r>
            <a:r>
              <a:rPr kumimoji="0" lang="en-US" sz="3200" b="0" i="0" u="none" strike="noStrike" kern="1200" cap="none" spc="0" normalizeH="0" baseline="0" noProof="0" dirty="0">
                <a:ln>
                  <a:noFill/>
                </a:ln>
                <a:solidFill>
                  <a:srgbClr val="FF0066"/>
                </a:solidFill>
                <a:effectLst/>
                <a:uLnTx/>
                <a:uFillTx/>
                <a:latin typeface="#9Slide05 Claudia" pitchFamily="2" charset="0"/>
                <a:ea typeface="+mn-ea"/>
                <a:cs typeface="+mn-cs"/>
              </a:rPr>
              <a:t> </a:t>
            </a:r>
            <a:r>
              <a:rPr kumimoji="0" lang="en-US" sz="3200" b="0" i="0" u="none" strike="noStrike" kern="1200" cap="none" spc="0" normalizeH="0" baseline="0" noProof="0" dirty="0" err="1">
                <a:ln>
                  <a:noFill/>
                </a:ln>
                <a:solidFill>
                  <a:srgbClr val="FF0066"/>
                </a:solidFill>
                <a:effectLst/>
                <a:uLnTx/>
                <a:uFillTx/>
                <a:latin typeface="#9Slide05 Claudia" pitchFamily="2" charset="0"/>
                <a:ea typeface="+mn-ea"/>
                <a:cs typeface="+mn-cs"/>
              </a:rPr>
              <a:t>Pô</a:t>
            </a:r>
            <a:r>
              <a:rPr kumimoji="0" lang="en-US" sz="3200" b="0" i="0" u="none" strike="noStrike" kern="1200" cap="none" spc="0" normalizeH="0" baseline="0" noProof="0" dirty="0">
                <a:ln>
                  <a:noFill/>
                </a:ln>
                <a:solidFill>
                  <a:srgbClr val="FF0066"/>
                </a:solidFill>
                <a:effectLst/>
                <a:uLnTx/>
                <a:uFillTx/>
                <a:latin typeface="#9Slide05 Claudia" pitchFamily="2" charset="0"/>
                <a:ea typeface="+mn-ea"/>
                <a:cs typeface="+mn-cs"/>
              </a:rPr>
              <a:t>-li-</a:t>
            </a:r>
            <a:r>
              <a:rPr kumimoji="0" lang="en-US" sz="3200" b="0" i="0" u="none" strike="noStrike" kern="1200" cap="none" spc="0" normalizeH="0" baseline="0" noProof="0" dirty="0" err="1">
                <a:ln>
                  <a:noFill/>
                </a:ln>
                <a:solidFill>
                  <a:srgbClr val="FF0066"/>
                </a:solidFill>
                <a:effectLst/>
                <a:uLnTx/>
                <a:uFillTx/>
                <a:latin typeface="#9Slide05 Claudia" pitchFamily="2" charset="0"/>
                <a:ea typeface="+mn-ea"/>
                <a:cs typeface="+mn-cs"/>
              </a:rPr>
              <a:t>nê</a:t>
            </a:r>
            <a:r>
              <a:rPr kumimoji="0" lang="en-US" sz="3200" b="0" i="0" u="none" strike="noStrike" kern="1200" cap="none" spc="0" normalizeH="0" baseline="0" noProof="0" dirty="0">
                <a:ln>
                  <a:noFill/>
                </a:ln>
                <a:solidFill>
                  <a:srgbClr val="FF0066"/>
                </a:solidFill>
                <a:effectLst/>
                <a:uLnTx/>
                <a:uFillTx/>
                <a:latin typeface="#9Slide05 Claudia" pitchFamily="2" charset="0"/>
                <a:ea typeface="+mn-ea"/>
                <a:cs typeface="+mn-cs"/>
              </a:rPr>
              <a:t>-di: </a:t>
            </a:r>
            <a:r>
              <a:rPr kumimoji="0" lang="en-US" sz="3200" b="0" i="0" u="none" strike="noStrike" kern="1200" cap="none" spc="0" normalizeH="0" baseline="0" noProof="0" dirty="0" err="1">
                <a:ln>
                  <a:noFill/>
                </a:ln>
                <a:solidFill>
                  <a:srgbClr val="0000FF"/>
                </a:solidFill>
                <a:effectLst/>
                <a:uLnTx/>
                <a:uFillTx/>
                <a:latin typeface="#9Slide05 Claudia" pitchFamily="2" charset="0"/>
                <a:ea typeface="+mn-ea"/>
                <a:cs typeface="+mn-cs"/>
              </a:rPr>
              <a:t>Đảo</a:t>
            </a:r>
            <a:r>
              <a:rPr kumimoji="0" lang="en-US" sz="3200" b="0" i="0" u="none" strike="noStrike" kern="1200" cap="none" spc="0" normalizeH="0" baseline="0" noProof="0" dirty="0">
                <a:ln>
                  <a:noFill/>
                </a:ln>
                <a:solidFill>
                  <a:srgbClr val="0000FF"/>
                </a:solidFill>
                <a:effectLst/>
                <a:uLnTx/>
                <a:uFillTx/>
                <a:latin typeface="#9Slide05 Claudia" pitchFamily="2" charset="0"/>
                <a:ea typeface="+mn-ea"/>
                <a:cs typeface="+mn-cs"/>
              </a:rPr>
              <a:t> san </a:t>
            </a:r>
            <a:r>
              <a:rPr kumimoji="0" lang="en-US" sz="3200" b="0" i="0" u="none" strike="noStrike" kern="1200" cap="none" spc="0" normalizeH="0" baseline="0" noProof="0" dirty="0" err="1">
                <a:ln>
                  <a:noFill/>
                </a:ln>
                <a:solidFill>
                  <a:srgbClr val="0000FF"/>
                </a:solidFill>
                <a:effectLst/>
                <a:uLnTx/>
                <a:uFillTx/>
                <a:latin typeface="#9Slide05 Claudia" pitchFamily="2" charset="0"/>
                <a:ea typeface="+mn-ea"/>
                <a:cs typeface="+mn-cs"/>
              </a:rPr>
              <a:t>hô</a:t>
            </a:r>
            <a:r>
              <a:rPr kumimoji="0" lang="en-US" sz="3200" b="0" i="0" u="none" strike="noStrike" kern="1200" cap="none" spc="0" normalizeH="0" baseline="0" noProof="0" dirty="0">
                <a:ln>
                  <a:noFill/>
                </a:ln>
                <a:solidFill>
                  <a:srgbClr val="0000FF"/>
                </a:solidFill>
                <a:effectLst/>
                <a:uLnTx/>
                <a:uFillTx/>
                <a:latin typeface="#9Slide05 Claudia" pitchFamily="2" charset="0"/>
                <a:ea typeface="+mn-ea"/>
                <a:cs typeface="+mn-cs"/>
              </a:rPr>
              <a:t> </a:t>
            </a:r>
            <a:r>
              <a:rPr kumimoji="0" lang="en-US" sz="3200" b="0" i="0" u="none" strike="noStrike" kern="1200" cap="none" spc="0" normalizeH="0" baseline="0" noProof="0" dirty="0" err="1">
                <a:ln>
                  <a:noFill/>
                </a:ln>
                <a:solidFill>
                  <a:srgbClr val="0000FF"/>
                </a:solidFill>
                <a:effectLst/>
                <a:uLnTx/>
                <a:uFillTx/>
                <a:latin typeface="#9Slide05 Claudia" pitchFamily="2" charset="0"/>
                <a:ea typeface="+mn-ea"/>
                <a:cs typeface="+mn-cs"/>
              </a:rPr>
              <a:t>và</a:t>
            </a:r>
            <a:r>
              <a:rPr kumimoji="0" lang="en-US" sz="3200" b="0" i="0" u="none" strike="noStrike" kern="1200" cap="none" spc="0" normalizeH="0" baseline="0" noProof="0" dirty="0">
                <a:ln>
                  <a:noFill/>
                </a:ln>
                <a:solidFill>
                  <a:srgbClr val="0000FF"/>
                </a:solidFill>
                <a:effectLst/>
                <a:uLnTx/>
                <a:uFillTx/>
                <a:latin typeface="#9Slide05 Claudia" pitchFamily="2" charset="0"/>
                <a:ea typeface="+mn-ea"/>
                <a:cs typeface="+mn-cs"/>
              </a:rPr>
              <a:t> </a:t>
            </a:r>
            <a:r>
              <a:rPr kumimoji="0" lang="en-US" sz="3200" b="0" i="0" u="none" strike="noStrike" kern="1200" cap="none" spc="0" normalizeH="0" baseline="0" noProof="0" dirty="0" err="1">
                <a:ln>
                  <a:noFill/>
                </a:ln>
                <a:solidFill>
                  <a:srgbClr val="0000FF"/>
                </a:solidFill>
                <a:effectLst/>
                <a:uLnTx/>
                <a:uFillTx/>
                <a:latin typeface="#9Slide05 Claudia" pitchFamily="2" charset="0"/>
                <a:ea typeface="+mn-ea"/>
                <a:cs typeface="+mn-cs"/>
              </a:rPr>
              <a:t>núi</a:t>
            </a:r>
            <a:r>
              <a:rPr kumimoji="0" lang="en-US" sz="3200" b="0" i="0" u="none" strike="noStrike" kern="1200" cap="none" spc="0" normalizeH="0" baseline="0" noProof="0" dirty="0">
                <a:ln>
                  <a:noFill/>
                </a:ln>
                <a:solidFill>
                  <a:srgbClr val="0000FF"/>
                </a:solidFill>
                <a:effectLst/>
                <a:uLnTx/>
                <a:uFillTx/>
                <a:latin typeface="#9Slide05 Claudia" pitchFamily="2" charset="0"/>
                <a:ea typeface="+mn-ea"/>
                <a:cs typeface="+mn-cs"/>
              </a:rPr>
              <a:t> </a:t>
            </a:r>
            <a:r>
              <a:rPr kumimoji="0" lang="en-US" sz="3200" b="0" i="0" u="none" strike="noStrike" kern="1200" cap="none" spc="0" normalizeH="0" baseline="0" noProof="0" dirty="0" err="1">
                <a:ln>
                  <a:noFill/>
                </a:ln>
                <a:solidFill>
                  <a:srgbClr val="0000FF"/>
                </a:solidFill>
                <a:effectLst/>
                <a:uLnTx/>
                <a:uFillTx/>
                <a:latin typeface="#9Slide05 Claudia" pitchFamily="2" charset="0"/>
                <a:ea typeface="+mn-ea"/>
                <a:cs typeface="+mn-cs"/>
              </a:rPr>
              <a:t>lửa</a:t>
            </a:r>
            <a:endParaRPr kumimoji="0" lang="en-US" sz="3200" b="0" i="0" u="none" strike="noStrike" kern="1200" cap="none" spc="0" normalizeH="0" baseline="0" noProof="0" dirty="0">
              <a:ln>
                <a:noFill/>
              </a:ln>
              <a:solidFill>
                <a:srgbClr val="0000FF"/>
              </a:solidFill>
              <a:effectLst/>
              <a:uLnTx/>
              <a:uFillTx/>
              <a:latin typeface="#9Slide05 Claudia" pitchFamily="2" charset="0"/>
              <a:ea typeface="+mn-ea"/>
              <a:cs typeface="+mn-cs"/>
            </a:endParaRPr>
          </a:p>
        </p:txBody>
      </p:sp>
      <p:sp>
        <p:nvSpPr>
          <p:cNvPr id="8" name="Hộp Văn bản 8">
            <a:extLst>
              <a:ext uri="{FF2B5EF4-FFF2-40B4-BE49-F238E27FC236}">
                <a16:creationId xmlns:a16="http://schemas.microsoft.com/office/drawing/2014/main" id="{EDE8196D-8BC8-428C-9B2D-AC68A981CF31}"/>
              </a:ext>
            </a:extLst>
          </p:cNvPr>
          <p:cNvSpPr txBox="1"/>
          <p:nvPr/>
        </p:nvSpPr>
        <p:spPr>
          <a:xfrm>
            <a:off x="7912101" y="5121063"/>
            <a:ext cx="289560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9Slide05 SVNRosalinda" panose="00000500000000000000" pitchFamily="2" charset="0"/>
                <a:ea typeface="Tahoma" panose="020B0604030504040204" pitchFamily="34" charset="0"/>
                <a:cs typeface="Times New Roman" panose="02020603050405020304" pitchFamily="18" charset="0"/>
              </a:rPr>
              <a:t>Đảo Niu-ghi-nê</a:t>
            </a:r>
          </a:p>
        </p:txBody>
      </p:sp>
      <p:sp>
        <p:nvSpPr>
          <p:cNvPr id="9" name="Hộp Văn bản 9">
            <a:extLst>
              <a:ext uri="{FF2B5EF4-FFF2-40B4-BE49-F238E27FC236}">
                <a16:creationId xmlns:a16="http://schemas.microsoft.com/office/drawing/2014/main" id="{BE3CD897-1F71-4B63-A519-B5988F9468FE}"/>
              </a:ext>
            </a:extLst>
          </p:cNvPr>
          <p:cNvSpPr txBox="1"/>
          <p:nvPr/>
        </p:nvSpPr>
        <p:spPr>
          <a:xfrm>
            <a:off x="815451" y="2808069"/>
            <a:ext cx="289560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9Slide05 SVNRosalinda" panose="00000500000000000000" pitchFamily="2" charset="0"/>
                <a:ea typeface="Tahoma" panose="020B0604030504040204" pitchFamily="34" charset="0"/>
                <a:cs typeface="Times New Roman" panose="02020603050405020304" pitchFamily="18" charset="0"/>
              </a:rPr>
              <a:t>Đảo Gu-am </a:t>
            </a:r>
          </a:p>
        </p:txBody>
      </p:sp>
      <p:sp>
        <p:nvSpPr>
          <p:cNvPr id="10" name="Hộp Văn bản 11">
            <a:extLst>
              <a:ext uri="{FF2B5EF4-FFF2-40B4-BE49-F238E27FC236}">
                <a16:creationId xmlns:a16="http://schemas.microsoft.com/office/drawing/2014/main" id="{D1A80B9C-2241-49CD-9CE7-F149D4952914}"/>
              </a:ext>
            </a:extLst>
          </p:cNvPr>
          <p:cNvSpPr txBox="1"/>
          <p:nvPr/>
        </p:nvSpPr>
        <p:spPr>
          <a:xfrm>
            <a:off x="304800" y="5598618"/>
            <a:ext cx="5649381" cy="101566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Đảo san hô: </a:t>
            </a:r>
            <a:r>
              <a:rPr kumimoji="0" lang="vi-VN" sz="22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được hình thành do cấu tạo san hô phát triển trên các đáy biển nông</a:t>
            </a:r>
            <a:r>
              <a:rPr kumimoji="0" lang="en-US" sz="22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thường là những đảo rất nhỏ bé, thấp, có bề mặt bằng phẳng.</a:t>
            </a:r>
            <a:endParaRPr kumimoji="0" lang="en-US" sz="22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1" name="Hộp Văn bản 10">
            <a:extLst>
              <a:ext uri="{FF2B5EF4-FFF2-40B4-BE49-F238E27FC236}">
                <a16:creationId xmlns:a16="http://schemas.microsoft.com/office/drawing/2014/main" id="{79D8D839-1CD0-424C-B51E-3A51BB86C591}"/>
              </a:ext>
            </a:extLst>
          </p:cNvPr>
          <p:cNvSpPr txBox="1"/>
          <p:nvPr/>
        </p:nvSpPr>
        <p:spPr>
          <a:xfrm>
            <a:off x="6400800" y="5655267"/>
            <a:ext cx="5649381" cy="101566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Đảo núi lửa: </a:t>
            </a:r>
            <a:r>
              <a:rPr kumimoji="0" lang="vi-VN" sz="22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được hình thành do hoạt động của núi lửa ngầm dưới đáy đại dương, thường là những đảo núi cao</a:t>
            </a:r>
            <a:endParaRPr kumimoji="0" lang="en-US" sz="22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3357470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88089" y="109272"/>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3" name="Hình ảnh 4">
            <a:extLst>
              <a:ext uri="{FF2B5EF4-FFF2-40B4-BE49-F238E27FC236}">
                <a16:creationId xmlns:a16="http://schemas.microsoft.com/office/drawing/2014/main" id="{192CAF78-4718-4562-9E7C-ADE0DD8590D9}"/>
              </a:ext>
            </a:extLst>
          </p:cNvPr>
          <p:cNvPicPr>
            <a:picLocks noChangeAspect="1"/>
          </p:cNvPicPr>
          <p:nvPr/>
        </p:nvPicPr>
        <p:blipFill>
          <a:blip r:embed="rId2"/>
          <a:stretch>
            <a:fillRect/>
          </a:stretch>
        </p:blipFill>
        <p:spPr>
          <a:xfrm>
            <a:off x="-419097" y="-17721"/>
            <a:ext cx="8420098" cy="6858000"/>
          </a:xfrm>
          <a:prstGeom prst="rect">
            <a:avLst/>
          </a:prstGeom>
        </p:spPr>
      </p:pic>
      <p:pic>
        <p:nvPicPr>
          <p:cNvPr id="4" name="Picture 2" descr="New Zealand World's Second Safest Country - General, News, Society - NZEDGE">
            <a:extLst>
              <a:ext uri="{FF2B5EF4-FFF2-40B4-BE49-F238E27FC236}">
                <a16:creationId xmlns:a16="http://schemas.microsoft.com/office/drawing/2014/main" id="{96E5D0A0-143B-45DC-BF0A-ED94502EF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81000"/>
            <a:ext cx="3810000" cy="600207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6">
            <a:extLst>
              <a:ext uri="{FF2B5EF4-FFF2-40B4-BE49-F238E27FC236}">
                <a16:creationId xmlns:a16="http://schemas.microsoft.com/office/drawing/2014/main" id="{1D0B2D6C-2C46-48FD-9EB5-154EA4DFC731}"/>
              </a:ext>
            </a:extLst>
          </p:cNvPr>
          <p:cNvSpPr txBox="1"/>
          <p:nvPr/>
        </p:nvSpPr>
        <p:spPr>
          <a:xfrm>
            <a:off x="7772400" y="499786"/>
            <a:ext cx="3810000" cy="5970865"/>
          </a:xfrm>
          <a:prstGeom prst="rect">
            <a:avLst/>
          </a:prstGeom>
          <a:solidFill>
            <a:schemeClr val="bg1">
              <a:alpha val="63000"/>
            </a:schemeClr>
          </a:solidFill>
          <a:ln>
            <a:noFill/>
          </a:ln>
        </p:spPr>
        <p:txBody>
          <a:bodyPr wrap="square" lIns="0" tIns="0" rIns="0" bIns="0" rtlCol="0">
            <a:spAutoFit/>
          </a:bodyPr>
          <a:lstStyle/>
          <a:p>
            <a:pPr marL="0" marR="0" lvl="0" indent="-720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7200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66"/>
                </a:solidFill>
                <a:effectLst/>
                <a:uLnTx/>
                <a:uFillTx/>
                <a:latin typeface="#9Slide05 Claudia" pitchFamily="2" charset="0"/>
                <a:ea typeface="+mn-ea"/>
                <a:cs typeface="Times New Roman" panose="02020603050405020304" pitchFamily="18" charset="0"/>
              </a:rPr>
              <a:t>ĐẢO LỤC ĐỊA</a:t>
            </a:r>
          </a:p>
          <a:p>
            <a:pPr marL="0" marR="0" lvl="0" indent="-7200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66"/>
                </a:solidFill>
                <a:effectLst/>
                <a:uLnTx/>
                <a:uFillTx/>
                <a:latin typeface="#9Slide05 Claudia" pitchFamily="2" charset="0"/>
                <a:ea typeface="+mn-ea"/>
                <a:cs typeface="Times New Roman" panose="02020603050405020304" pitchFamily="18" charset="0"/>
              </a:rPr>
              <a:t>        L</a:t>
            </a:r>
            <a:r>
              <a:rPr kumimoji="0" lang="vi-VN" sz="3600" b="0" i="0" u="none" strike="noStrike" kern="1200" cap="none" spc="0" normalizeH="0" baseline="0" noProof="0" dirty="0">
                <a:ln>
                  <a:noFill/>
                </a:ln>
                <a:solidFill>
                  <a:srgbClr val="FF0066"/>
                </a:solidFill>
                <a:effectLst/>
                <a:uLnTx/>
                <a:uFillTx/>
                <a:latin typeface="#9Slide05 Claudia" pitchFamily="2" charset="0"/>
                <a:ea typeface="+mn-ea"/>
                <a:cs typeface="Times New Roman" panose="02020603050405020304" pitchFamily="18" charset="0"/>
              </a:rPr>
              <a:t>à các đảo được hình thành từ một bộ phận lục địa tách ra do phần đất nằm giữa đảo và lục địa bị đứt gãy, sụt lún, biển tràn ngập tạo thành eo biển hay biển hẹp</a:t>
            </a:r>
          </a:p>
          <a:p>
            <a:pPr marL="0" marR="0" lvl="0" indent="-7200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0066"/>
              </a:solidFill>
              <a:effectLst/>
              <a:uLnTx/>
              <a:uFillTx/>
              <a:latin typeface="#9Slide05 Claudia" pitchFamily="2" charset="0"/>
              <a:ea typeface="+mn-ea"/>
              <a:cs typeface="Times New Roman" panose="02020603050405020304" pitchFamily="18" charset="0"/>
            </a:endParaRPr>
          </a:p>
        </p:txBody>
      </p:sp>
    </p:spTree>
    <p:extLst>
      <p:ext uri="{BB962C8B-B14F-4D97-AF65-F5344CB8AC3E}">
        <p14:creationId xmlns:p14="http://schemas.microsoft.com/office/powerpoint/2010/main" val="3247074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88089" y="109272"/>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grpSp>
        <p:nvGrpSpPr>
          <p:cNvPr id="3" name="Group 2">
            <a:extLst>
              <a:ext uri="{FF2B5EF4-FFF2-40B4-BE49-F238E27FC236}">
                <a16:creationId xmlns:a16="http://schemas.microsoft.com/office/drawing/2014/main" id="{501C205A-2BEC-4422-B23A-D2CBF2DE1778}"/>
              </a:ext>
            </a:extLst>
          </p:cNvPr>
          <p:cNvGrpSpPr/>
          <p:nvPr/>
        </p:nvGrpSpPr>
        <p:grpSpPr>
          <a:xfrm>
            <a:off x="-76200" y="1422400"/>
            <a:ext cx="4800600" cy="3911599"/>
            <a:chOff x="-76200" y="1422400"/>
            <a:chExt cx="4800600" cy="3911599"/>
          </a:xfrm>
        </p:grpSpPr>
        <p:sp>
          <p:nvSpPr>
            <p:cNvPr id="4" name="Explosion: 8 Points 3">
              <a:extLst>
                <a:ext uri="{FF2B5EF4-FFF2-40B4-BE49-F238E27FC236}">
                  <a16:creationId xmlns:a16="http://schemas.microsoft.com/office/drawing/2014/main" id="{06162826-BFB5-4BE4-A5A9-B1A4E41F2F8F}"/>
                </a:ext>
              </a:extLst>
            </p:cNvPr>
            <p:cNvSpPr/>
            <p:nvPr/>
          </p:nvSpPr>
          <p:spPr>
            <a:xfrm>
              <a:off x="-76200" y="1422400"/>
              <a:ext cx="4800600" cy="3911599"/>
            </a:xfrm>
            <a:prstGeom prst="irregularSeal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AC595C3-036A-4567-AFA6-C2FAF31D3E51}"/>
                </a:ext>
              </a:extLst>
            </p:cNvPr>
            <p:cNvSpPr/>
            <p:nvPr/>
          </p:nvSpPr>
          <p:spPr>
            <a:xfrm>
              <a:off x="152399" y="2666999"/>
              <a:ext cx="4495801" cy="2185214"/>
            </a:xfrm>
            <a:prstGeom prst="rect">
              <a:avLst/>
            </a:prstGeom>
          </p:spPr>
          <p:txBody>
            <a:bodyPr wrap="square">
              <a:spAutoFit/>
            </a:bodyPr>
            <a:lstStyle/>
            <a:p>
              <a:pPr algn="ctr"/>
              <a:r>
                <a:rPr lang="en-US" sz="3200" dirty="0">
                  <a:solidFill>
                    <a:srgbClr val="FF0000"/>
                  </a:solidFill>
                  <a:latin typeface="#9Slide01 Noi dung ngan" panose="020B0604020202020204" charset="0"/>
                  <a:cs typeface="#9Slide01 Noi dung ngan" panose="020B0604020202020204" charset="0"/>
                </a:rPr>
                <a:t>Cho </a:t>
              </a:r>
              <a:r>
                <a:rPr lang="en-US" sz="3200" dirty="0" err="1">
                  <a:solidFill>
                    <a:srgbClr val="FF0000"/>
                  </a:solidFill>
                  <a:latin typeface="#9Slide01 Noi dung ngan" panose="020B0604020202020204" charset="0"/>
                  <a:cs typeface="#9Slide01 Noi dung ngan" panose="020B0604020202020204" charset="0"/>
                </a:rPr>
                <a:t>biết</a:t>
              </a:r>
              <a:r>
                <a:rPr lang="en-US" sz="3200" dirty="0">
                  <a:solidFill>
                    <a:srgbClr val="FF0000"/>
                  </a:solidFill>
                  <a:latin typeface="#9Slide01 Noi dung ngan" panose="020B0604020202020204" charset="0"/>
                  <a:cs typeface="#9Slide01 Noi dung ngan" panose="020B0604020202020204" charset="0"/>
                </a:rPr>
                <a:t> Ô-</a:t>
              </a:r>
              <a:r>
                <a:rPr lang="en-US" sz="3200" dirty="0" err="1">
                  <a:solidFill>
                    <a:srgbClr val="FF0000"/>
                  </a:solidFill>
                  <a:latin typeface="#9Slide01 Noi dung ngan" panose="020B0604020202020204" charset="0"/>
                  <a:cs typeface="#9Slide01 Noi dung ngan" panose="020B0604020202020204" charset="0"/>
                </a:rPr>
                <a:t>xtrây</a:t>
              </a:r>
              <a:r>
                <a:rPr lang="en-US" sz="3200" dirty="0">
                  <a:solidFill>
                    <a:srgbClr val="FF0000"/>
                  </a:solidFill>
                  <a:latin typeface="#9Slide01 Noi dung ngan" panose="020B0604020202020204" charset="0"/>
                  <a:cs typeface="#9Slide01 Noi dung ngan" panose="020B0604020202020204" charset="0"/>
                </a:rPr>
                <a:t>-li-a</a:t>
              </a:r>
              <a:endParaRPr lang="vi-VN" sz="3200" dirty="0">
                <a:solidFill>
                  <a:srgbClr val="FF0000"/>
                </a:solidFill>
                <a:latin typeface="#9Slide01 Noi dung ngan" panose="020B0604020202020204" charset="0"/>
                <a:cs typeface="#9Slide01 Noi dung ngan" panose="020B0604020202020204" charset="0"/>
              </a:endParaRPr>
            </a:p>
            <a:p>
              <a:pPr algn="ctr"/>
              <a:r>
                <a:rPr lang="en-US" sz="3200" dirty="0">
                  <a:solidFill>
                    <a:srgbClr val="FF0000"/>
                  </a:solidFill>
                  <a:latin typeface="#9Slide01 Noi dung ngan" panose="020B0604020202020204" charset="0"/>
                  <a:cs typeface="#9Slide01 Noi dung ngan" panose="020B0604020202020204" charset="0"/>
                </a:rPr>
                <a:t> </a:t>
              </a:r>
              <a:r>
                <a:rPr lang="en-US" sz="3200" dirty="0" err="1">
                  <a:solidFill>
                    <a:srgbClr val="FF0000"/>
                  </a:solidFill>
                  <a:latin typeface="#9Slide01 Noi dung ngan" panose="020B0604020202020204" charset="0"/>
                  <a:cs typeface="#9Slide01 Noi dung ngan" panose="020B0604020202020204" charset="0"/>
                </a:rPr>
                <a:t>có</a:t>
              </a:r>
              <a:r>
                <a:rPr lang="en-US" sz="3200" dirty="0">
                  <a:solidFill>
                    <a:srgbClr val="FF0000"/>
                  </a:solidFill>
                  <a:latin typeface="#9Slide01 Noi dung ngan" panose="020B0604020202020204" charset="0"/>
                  <a:cs typeface="#9Slide01 Noi dung ngan" panose="020B0604020202020204" charset="0"/>
                </a:rPr>
                <a:t> </a:t>
              </a:r>
              <a:r>
                <a:rPr lang="en-US" sz="3200" dirty="0" err="1">
                  <a:solidFill>
                    <a:srgbClr val="FF0000"/>
                  </a:solidFill>
                  <a:latin typeface="#9Slide01 Noi dung ngan" panose="020B0604020202020204" charset="0"/>
                  <a:cs typeface="#9Slide01 Noi dung ngan" panose="020B0604020202020204" charset="0"/>
                </a:rPr>
                <a:t>các</a:t>
              </a:r>
              <a:r>
                <a:rPr lang="en-US" sz="3200" dirty="0">
                  <a:solidFill>
                    <a:srgbClr val="FF0000"/>
                  </a:solidFill>
                  <a:latin typeface="#9Slide01 Noi dung ngan" panose="020B0604020202020204" charset="0"/>
                  <a:cs typeface="#9Slide01 Noi dung ngan" panose="020B0604020202020204" charset="0"/>
                </a:rPr>
                <a:t> </a:t>
              </a:r>
              <a:r>
                <a:rPr lang="en-US" sz="3200" dirty="0" err="1">
                  <a:solidFill>
                    <a:srgbClr val="FF0000"/>
                  </a:solidFill>
                  <a:latin typeface="#9Slide01 Noi dung ngan" panose="020B0604020202020204" charset="0"/>
                  <a:cs typeface="#9Slide01 Noi dung ngan" panose="020B0604020202020204" charset="0"/>
                </a:rPr>
                <a:t>đới</a:t>
              </a:r>
              <a:r>
                <a:rPr lang="en-US" sz="3200" dirty="0">
                  <a:solidFill>
                    <a:srgbClr val="FF0000"/>
                  </a:solidFill>
                  <a:latin typeface="#9Slide01 Noi dung ngan" panose="020B0604020202020204" charset="0"/>
                  <a:cs typeface="#9Slide01 Noi dung ngan" panose="020B0604020202020204" charset="0"/>
                </a:rPr>
                <a:t> </a:t>
              </a:r>
              <a:r>
                <a:rPr lang="en-US" sz="3200" dirty="0" err="1">
                  <a:solidFill>
                    <a:srgbClr val="FF0000"/>
                  </a:solidFill>
                  <a:latin typeface="#9Slide01 Noi dung ngan" panose="020B0604020202020204" charset="0"/>
                  <a:cs typeface="#9Slide01 Noi dung ngan" panose="020B0604020202020204" charset="0"/>
                </a:rPr>
                <a:t>và</a:t>
              </a:r>
              <a:r>
                <a:rPr lang="en-US" sz="3200" dirty="0">
                  <a:solidFill>
                    <a:srgbClr val="FF0000"/>
                  </a:solidFill>
                  <a:latin typeface="#9Slide01 Noi dung ngan" panose="020B0604020202020204" charset="0"/>
                  <a:cs typeface="#9Slide01 Noi dung ngan" panose="020B0604020202020204" charset="0"/>
                </a:rPr>
                <a:t> </a:t>
              </a:r>
              <a:r>
                <a:rPr lang="en-US" sz="3200" dirty="0" err="1">
                  <a:solidFill>
                    <a:srgbClr val="FF0000"/>
                  </a:solidFill>
                  <a:latin typeface="#9Slide01 Noi dung ngan" panose="020B0604020202020204" charset="0"/>
                  <a:cs typeface="#9Slide01 Noi dung ngan" panose="020B0604020202020204" charset="0"/>
                </a:rPr>
                <a:t>kiểu</a:t>
              </a:r>
              <a:r>
                <a:rPr lang="en-US" sz="3200" dirty="0">
                  <a:solidFill>
                    <a:srgbClr val="FF0000"/>
                  </a:solidFill>
                  <a:latin typeface="#9Slide01 Noi dung ngan" panose="020B0604020202020204" charset="0"/>
                  <a:cs typeface="#9Slide01 Noi dung ngan" panose="020B0604020202020204" charset="0"/>
                </a:rPr>
                <a:t> </a:t>
              </a:r>
              <a:endParaRPr lang="vi-VN" sz="3200" dirty="0">
                <a:solidFill>
                  <a:srgbClr val="FF0000"/>
                </a:solidFill>
                <a:latin typeface="#9Slide01 Noi dung ngan" panose="020B0604020202020204" charset="0"/>
                <a:cs typeface="#9Slide01 Noi dung ngan" panose="020B0604020202020204" charset="0"/>
              </a:endParaRPr>
            </a:p>
            <a:p>
              <a:pPr algn="ctr"/>
              <a:r>
                <a:rPr lang="en-US" sz="3200" dirty="0" err="1">
                  <a:solidFill>
                    <a:srgbClr val="FF0000"/>
                  </a:solidFill>
                  <a:latin typeface="#9Slide01 Noi dung ngan" panose="020B0604020202020204" charset="0"/>
                  <a:cs typeface="#9Slide01 Noi dung ngan" panose="020B0604020202020204" charset="0"/>
                </a:rPr>
                <a:t>khí</a:t>
              </a:r>
              <a:r>
                <a:rPr lang="en-US" sz="3200" dirty="0">
                  <a:solidFill>
                    <a:srgbClr val="FF0000"/>
                  </a:solidFill>
                  <a:latin typeface="#9Slide01 Noi dung ngan" panose="020B0604020202020204" charset="0"/>
                  <a:cs typeface="#9Slide01 Noi dung ngan" panose="020B0604020202020204" charset="0"/>
                </a:rPr>
                <a:t> </a:t>
              </a:r>
              <a:r>
                <a:rPr lang="en-US" sz="3200" dirty="0" err="1">
                  <a:solidFill>
                    <a:srgbClr val="FF0000"/>
                  </a:solidFill>
                  <a:latin typeface="#9Slide01 Noi dung ngan" panose="020B0604020202020204" charset="0"/>
                  <a:cs typeface="#9Slide01 Noi dung ngan" panose="020B0604020202020204" charset="0"/>
                </a:rPr>
                <a:t>hậu</a:t>
              </a:r>
              <a:r>
                <a:rPr lang="en-US" sz="3200" dirty="0">
                  <a:solidFill>
                    <a:srgbClr val="FF0000"/>
                  </a:solidFill>
                  <a:latin typeface="#9Slide01 Noi dung ngan" panose="020B0604020202020204" charset="0"/>
                  <a:cs typeface="#9Slide01 Noi dung ngan" panose="020B0604020202020204" charset="0"/>
                </a:rPr>
                <a:t> </a:t>
              </a:r>
              <a:r>
                <a:rPr lang="en-US" sz="3200" dirty="0" err="1">
                  <a:solidFill>
                    <a:srgbClr val="FF0000"/>
                  </a:solidFill>
                  <a:latin typeface="#9Slide01 Noi dung ngan" panose="020B0604020202020204" charset="0"/>
                  <a:cs typeface="#9Slide01 Noi dung ngan" panose="020B0604020202020204" charset="0"/>
                </a:rPr>
                <a:t>nào</a:t>
              </a:r>
              <a:r>
                <a:rPr lang="vi-VN" sz="3200" dirty="0">
                  <a:solidFill>
                    <a:srgbClr val="FF0000"/>
                  </a:solidFill>
                  <a:latin typeface="#9Slide01 Noi dung ngan" panose="020B0604020202020204" charset="0"/>
                  <a:cs typeface="#9Slide01 Noi dung ngan" panose="020B0604020202020204" charset="0"/>
                </a:rPr>
                <a:t>?</a:t>
              </a:r>
              <a:br>
                <a:rPr lang="en-US" sz="3200" dirty="0">
                  <a:solidFill>
                    <a:srgbClr val="FF0000"/>
                  </a:solidFill>
                  <a:latin typeface="#9Slide01 Noi dung ngan" panose="020B0604020202020204" charset="0"/>
                  <a:cs typeface="#9Slide01 Noi dung ngan" panose="020B0604020202020204" charset="0"/>
                </a:rPr>
              </a:br>
              <a:br>
                <a:rPr lang="en-US" sz="2000" dirty="0">
                  <a:solidFill>
                    <a:srgbClr val="FF0000"/>
                  </a:solidFill>
                  <a:latin typeface="Arial" panose="020B0604020202020204" pitchFamily="34" charset="0"/>
                  <a:cs typeface="Arial" panose="020B0604020202020204" pitchFamily="34" charset="0"/>
                </a:rPr>
              </a:br>
              <a:endParaRPr lang="en-US" sz="2000" dirty="0">
                <a:solidFill>
                  <a:srgbClr val="FF0000"/>
                </a:solidFill>
                <a:latin typeface="Arial" panose="020B0604020202020204" pitchFamily="34" charset="0"/>
                <a:cs typeface="Arial" panose="020B0604020202020204" pitchFamily="34" charset="0"/>
              </a:endParaRPr>
            </a:p>
          </p:txBody>
        </p:sp>
      </p:grpSp>
      <p:sp>
        <p:nvSpPr>
          <p:cNvPr id="7" name="Hình chữ nhật: Góc Tròn 3">
            <a:extLst>
              <a:ext uri="{FF2B5EF4-FFF2-40B4-BE49-F238E27FC236}">
                <a16:creationId xmlns:a16="http://schemas.microsoft.com/office/drawing/2014/main" id="{38F2AC89-54BB-469F-854E-90F2AD9EA1A7}"/>
              </a:ext>
            </a:extLst>
          </p:cNvPr>
          <p:cNvSpPr/>
          <p:nvPr/>
        </p:nvSpPr>
        <p:spPr>
          <a:xfrm>
            <a:off x="152400" y="223766"/>
            <a:ext cx="3183567" cy="77620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bg1"/>
                </a:solidFill>
                <a:latin typeface="#9Slide05 Claudia" pitchFamily="2" charset="0"/>
              </a:rPr>
              <a:t>b. </a:t>
            </a:r>
            <a:r>
              <a:rPr lang="en-US" sz="3600">
                <a:solidFill>
                  <a:schemeClr val="bg1"/>
                </a:solidFill>
                <a:latin typeface="#9Slide05 Claudia" pitchFamily="2" charset="0"/>
              </a:rPr>
              <a:t>Khí hậu</a:t>
            </a:r>
          </a:p>
        </p:txBody>
      </p:sp>
      <p:pic>
        <p:nvPicPr>
          <p:cNvPr id="8" name="Picture 2">
            <a:extLst>
              <a:ext uri="{FF2B5EF4-FFF2-40B4-BE49-F238E27FC236}">
                <a16:creationId xmlns:a16="http://schemas.microsoft.com/office/drawing/2014/main" id="{58D40589-8245-410C-B8F0-330B259B3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81000"/>
            <a:ext cx="71628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7740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88089" y="109272"/>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4" name="Hình chữ nhật: Góc Tròn 6">
            <a:extLst>
              <a:ext uri="{FF2B5EF4-FFF2-40B4-BE49-F238E27FC236}">
                <a16:creationId xmlns:a16="http://schemas.microsoft.com/office/drawing/2014/main" id="{9A24C1C2-72BE-4A4A-8E7C-5DB03C47AB28}"/>
              </a:ext>
            </a:extLst>
          </p:cNvPr>
          <p:cNvSpPr/>
          <p:nvPr/>
        </p:nvSpPr>
        <p:spPr>
          <a:xfrm>
            <a:off x="194498" y="838200"/>
            <a:ext cx="4682081" cy="149859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9Slide05 Claudia" pitchFamily="2" charset="0"/>
              </a:rPr>
              <a:t>Tại</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sao</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phần</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lớn</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diện</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tích</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diện</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tích</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của</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lục</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địa</a:t>
            </a:r>
            <a:r>
              <a:rPr lang="en-US" sz="3200" dirty="0">
                <a:solidFill>
                  <a:srgbClr val="00B050"/>
                </a:solidFill>
                <a:latin typeface="#9Slide05 Claudia" pitchFamily="2" charset="0"/>
              </a:rPr>
              <a:t> Ô-</a:t>
            </a:r>
            <a:r>
              <a:rPr lang="en-US" sz="3200" dirty="0" err="1">
                <a:solidFill>
                  <a:srgbClr val="00B050"/>
                </a:solidFill>
                <a:latin typeface="#9Slide05 Claudia" pitchFamily="2" charset="0"/>
              </a:rPr>
              <a:t>xtrây</a:t>
            </a:r>
            <a:r>
              <a:rPr lang="en-US" sz="3200" dirty="0">
                <a:solidFill>
                  <a:srgbClr val="00B050"/>
                </a:solidFill>
                <a:latin typeface="#9Slide05 Claudia" pitchFamily="2" charset="0"/>
              </a:rPr>
              <a:t>-li-a </a:t>
            </a:r>
            <a:r>
              <a:rPr lang="vi-VN" sz="3200" dirty="0">
                <a:solidFill>
                  <a:srgbClr val="00B050"/>
                </a:solidFill>
                <a:latin typeface="#9Slide05 Claudia" pitchFamily="2" charset="0"/>
              </a:rPr>
              <a:t>có khí hậu nóng?</a:t>
            </a:r>
            <a:endParaRPr lang="en-US" sz="3200" dirty="0">
              <a:solidFill>
                <a:srgbClr val="00B050"/>
              </a:solidFill>
              <a:latin typeface="#9Slide05 Claudia" pitchFamily="2" charset="0"/>
            </a:endParaRPr>
          </a:p>
        </p:txBody>
      </p:sp>
      <p:sp>
        <p:nvSpPr>
          <p:cNvPr id="5" name="Hình chữ nhật: Góc Tròn 7">
            <a:extLst>
              <a:ext uri="{FF2B5EF4-FFF2-40B4-BE49-F238E27FC236}">
                <a16:creationId xmlns:a16="http://schemas.microsoft.com/office/drawing/2014/main" id="{57DDADB4-8AAA-46CB-BEE3-4F4F9BFC8A63}"/>
              </a:ext>
            </a:extLst>
          </p:cNvPr>
          <p:cNvSpPr/>
          <p:nvPr/>
        </p:nvSpPr>
        <p:spPr bwMode="auto">
          <a:xfrm>
            <a:off x="66648" y="2974127"/>
            <a:ext cx="4682081" cy="3155969"/>
          </a:xfrm>
          <a:prstGeom prst="roundRect">
            <a:avLst/>
          </a:prstGeom>
          <a:solidFill>
            <a:srgbClr val="FFFFFF"/>
          </a:solidFill>
          <a:ln w="2857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defRPr/>
            </a:pPr>
            <a:r>
              <a:rPr lang="en-US" sz="2800" b="1" kern="0">
                <a:solidFill>
                  <a:srgbClr val="FF0066"/>
                </a:solidFill>
                <a:latin typeface="#9Slide05 Fourth Thin" panose="00000300000000000000" pitchFamily="2" charset="0"/>
                <a:cs typeface="Arial" pitchFamily="34" charset="0"/>
              </a:rPr>
              <a:t>- Có đường chí tuyến Nam chạy qua chính giữa lục địa</a:t>
            </a:r>
          </a:p>
          <a:p>
            <a:pPr fontAlgn="base">
              <a:spcBef>
                <a:spcPct val="0"/>
              </a:spcBef>
              <a:spcAft>
                <a:spcPct val="0"/>
              </a:spcAft>
              <a:defRPr/>
            </a:pPr>
            <a:r>
              <a:rPr lang="en-US" sz="2800" b="1" kern="0">
                <a:solidFill>
                  <a:srgbClr val="FF0066"/>
                </a:solidFill>
                <a:latin typeface="#9Slide05 Fourth Thin" panose="00000300000000000000" pitchFamily="2" charset="0"/>
                <a:cs typeface="Arial" pitchFamily="34" charset="0"/>
              </a:rPr>
              <a:t>- Lục địa có dạng hình khối =&gt; ảnh hưởng của biển ít vào sâu trong lục địa.</a:t>
            </a:r>
          </a:p>
          <a:p>
            <a:pPr fontAlgn="base">
              <a:spcBef>
                <a:spcPct val="0"/>
              </a:spcBef>
              <a:spcAft>
                <a:spcPct val="0"/>
              </a:spcAft>
              <a:defRPr/>
            </a:pPr>
            <a:r>
              <a:rPr lang="en-US" sz="2800" b="1" kern="0">
                <a:solidFill>
                  <a:srgbClr val="FF0066"/>
                </a:solidFill>
                <a:latin typeface="#9Slide05 Fourth Thin" panose="00000300000000000000" pitchFamily="2" charset="0"/>
                <a:cs typeface="Arial" pitchFamily="34" charset="0"/>
              </a:rPr>
              <a:t>- Ảnh hưởng của dòng biển lạnh.</a:t>
            </a:r>
          </a:p>
        </p:txBody>
      </p:sp>
      <p:pic>
        <p:nvPicPr>
          <p:cNvPr id="7" name="Picture 6">
            <a:extLst>
              <a:ext uri="{FF2B5EF4-FFF2-40B4-BE49-F238E27FC236}">
                <a16:creationId xmlns:a16="http://schemas.microsoft.com/office/drawing/2014/main" id="{6A4CD2A6-3AF5-4768-AD3E-391F3D38C814}"/>
              </a:ext>
            </a:extLst>
          </p:cNvPr>
          <p:cNvPicPr>
            <a:picLocks noChangeAspect="1"/>
          </p:cNvPicPr>
          <p:nvPr/>
        </p:nvPicPr>
        <p:blipFill>
          <a:blip r:embed="rId2"/>
          <a:stretch>
            <a:fillRect/>
          </a:stretch>
        </p:blipFill>
        <p:spPr>
          <a:xfrm>
            <a:off x="4879893" y="523707"/>
            <a:ext cx="7248772" cy="6334293"/>
          </a:xfrm>
          <a:prstGeom prst="rect">
            <a:avLst/>
          </a:prstGeom>
        </p:spPr>
      </p:pic>
      <p:sp>
        <p:nvSpPr>
          <p:cNvPr id="8" name="Freeform 23">
            <a:extLst>
              <a:ext uri="{FF2B5EF4-FFF2-40B4-BE49-F238E27FC236}">
                <a16:creationId xmlns:a16="http://schemas.microsoft.com/office/drawing/2014/main" id="{10E8477C-1FD6-4938-9EBB-3877529BBA6B}"/>
              </a:ext>
            </a:extLst>
          </p:cNvPr>
          <p:cNvSpPr>
            <a:spLocks/>
          </p:cNvSpPr>
          <p:nvPr/>
        </p:nvSpPr>
        <p:spPr bwMode="auto">
          <a:xfrm rot="21331476">
            <a:off x="5126765" y="3242602"/>
            <a:ext cx="6912599" cy="802890"/>
          </a:xfrm>
          <a:custGeom>
            <a:avLst/>
            <a:gdLst>
              <a:gd name="T0" fmla="*/ 0 w 2976"/>
              <a:gd name="T1" fmla="*/ 2147483647 h 794"/>
              <a:gd name="T2" fmla="*/ 2147483647 w 2976"/>
              <a:gd name="T3" fmla="*/ 2147483647 h 794"/>
              <a:gd name="T4" fmla="*/ 2147483647 w 2976"/>
              <a:gd name="T5" fmla="*/ 2147483647 h 794"/>
              <a:gd name="T6" fmla="*/ 2147483647 w 2976"/>
              <a:gd name="T7" fmla="*/ 2147483647 h 794"/>
              <a:gd name="T8" fmla="*/ 2147483647 w 2976"/>
              <a:gd name="T9" fmla="*/ 2147483647 h 794"/>
              <a:gd name="T10" fmla="*/ 2147483647 w 2976"/>
              <a:gd name="T11" fmla="*/ 2147483647 h 794"/>
              <a:gd name="T12" fmla="*/ 2147483647 w 2976"/>
              <a:gd name="T13" fmla="*/ 2147483647 h 794"/>
              <a:gd name="T14" fmla="*/ 2147483647 w 2976"/>
              <a:gd name="T15" fmla="*/ 2147483647 h 794"/>
              <a:gd name="T16" fmla="*/ 2147483647 w 2976"/>
              <a:gd name="T17" fmla="*/ 2147483647 h 794"/>
              <a:gd name="T18" fmla="*/ 2147483647 w 2976"/>
              <a:gd name="T19" fmla="*/ 2147483647 h 7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76"/>
              <a:gd name="T31" fmla="*/ 0 h 794"/>
              <a:gd name="T32" fmla="*/ 2976 w 2976"/>
              <a:gd name="T33" fmla="*/ 794 h 7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76" h="794">
                <a:moveTo>
                  <a:pt x="0" y="140"/>
                </a:moveTo>
                <a:cubicBezTo>
                  <a:pt x="30" y="131"/>
                  <a:pt x="77" y="107"/>
                  <a:pt x="180" y="86"/>
                </a:cubicBezTo>
                <a:cubicBezTo>
                  <a:pt x="283" y="65"/>
                  <a:pt x="477" y="28"/>
                  <a:pt x="618" y="14"/>
                </a:cubicBezTo>
                <a:cubicBezTo>
                  <a:pt x="759" y="0"/>
                  <a:pt x="911" y="0"/>
                  <a:pt x="1026" y="2"/>
                </a:cubicBezTo>
                <a:cubicBezTo>
                  <a:pt x="1141" y="4"/>
                  <a:pt x="1195" y="13"/>
                  <a:pt x="1308" y="26"/>
                </a:cubicBezTo>
                <a:cubicBezTo>
                  <a:pt x="1421" y="39"/>
                  <a:pt x="1583" y="58"/>
                  <a:pt x="1704" y="80"/>
                </a:cubicBezTo>
                <a:cubicBezTo>
                  <a:pt x="1825" y="102"/>
                  <a:pt x="1908" y="113"/>
                  <a:pt x="2034" y="158"/>
                </a:cubicBezTo>
                <a:cubicBezTo>
                  <a:pt x="2160" y="203"/>
                  <a:pt x="2341" y="281"/>
                  <a:pt x="2460" y="350"/>
                </a:cubicBezTo>
                <a:cubicBezTo>
                  <a:pt x="2579" y="419"/>
                  <a:pt x="2662" y="498"/>
                  <a:pt x="2748" y="572"/>
                </a:cubicBezTo>
                <a:cubicBezTo>
                  <a:pt x="2834" y="646"/>
                  <a:pt x="2928" y="748"/>
                  <a:pt x="2976" y="794"/>
                </a:cubicBezTo>
              </a:path>
            </a:pathLst>
          </a:custGeom>
          <a:noFill/>
          <a:ln w="28575" cap="flat" cmpd="sng">
            <a:solidFill>
              <a:srgbClr val="0000FF"/>
            </a:solidFill>
            <a:prstDash val="dash"/>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Text Box 25">
            <a:extLst>
              <a:ext uri="{FF2B5EF4-FFF2-40B4-BE49-F238E27FC236}">
                <a16:creationId xmlns:a16="http://schemas.microsoft.com/office/drawing/2014/main" id="{7BC09673-367F-4D17-93B9-B1F6FD90F6F9}"/>
              </a:ext>
            </a:extLst>
          </p:cNvPr>
          <p:cNvSpPr txBox="1">
            <a:spLocks noChangeArrowheads="1"/>
          </p:cNvSpPr>
          <p:nvPr/>
        </p:nvSpPr>
        <p:spPr bwMode="auto">
          <a:xfrm rot="251494">
            <a:off x="9507248" y="2966227"/>
            <a:ext cx="1817687" cy="396875"/>
          </a:xfrm>
          <a:prstGeom prst="rect">
            <a:avLst/>
          </a:prstGeom>
          <a:noFill/>
          <a:ln w="9525">
            <a:noFill/>
            <a:miter lim="800000"/>
            <a:headEnd/>
            <a:tailEnd/>
          </a:ln>
        </p:spPr>
        <p:txBody>
          <a:bodyPr>
            <a:spAutoFit/>
          </a:bodyPr>
          <a:lstStyle/>
          <a:p>
            <a:pPr>
              <a:spcBef>
                <a:spcPct val="50000"/>
              </a:spcBef>
            </a:pPr>
            <a:r>
              <a:rPr lang="en-US" sz="2000" b="1" i="1" dirty="0" err="1">
                <a:solidFill>
                  <a:srgbClr val="FF0000"/>
                </a:solidFill>
                <a:latin typeface="Times New Roman" pitchFamily="18" charset="0"/>
              </a:rPr>
              <a:t>Chí</a:t>
            </a:r>
            <a:r>
              <a:rPr lang="en-US" sz="2000" b="1" i="1" dirty="0">
                <a:solidFill>
                  <a:srgbClr val="FF0000"/>
                </a:solidFill>
                <a:latin typeface="Times New Roman" pitchFamily="18" charset="0"/>
              </a:rPr>
              <a:t> </a:t>
            </a:r>
            <a:r>
              <a:rPr lang="en-US" sz="2000" b="1" i="1" dirty="0" err="1">
                <a:solidFill>
                  <a:srgbClr val="FF0000"/>
                </a:solidFill>
                <a:latin typeface="Times New Roman" pitchFamily="18" charset="0"/>
              </a:rPr>
              <a:t>tuyến</a:t>
            </a:r>
            <a:r>
              <a:rPr lang="en-US" sz="2000" b="1" i="1" dirty="0">
                <a:solidFill>
                  <a:srgbClr val="FF0000"/>
                </a:solidFill>
                <a:latin typeface="Times New Roman" pitchFamily="18" charset="0"/>
              </a:rPr>
              <a:t> Nam</a:t>
            </a:r>
          </a:p>
        </p:txBody>
      </p:sp>
      <p:grpSp>
        <p:nvGrpSpPr>
          <p:cNvPr id="10" name="Group 4">
            <a:extLst>
              <a:ext uri="{FF2B5EF4-FFF2-40B4-BE49-F238E27FC236}">
                <a16:creationId xmlns:a16="http://schemas.microsoft.com/office/drawing/2014/main" id="{F5754EDB-68D7-4E99-8719-C5F47D8E4F87}"/>
              </a:ext>
            </a:extLst>
          </p:cNvPr>
          <p:cNvGrpSpPr>
            <a:grpSpLocks/>
          </p:cNvGrpSpPr>
          <p:nvPr/>
        </p:nvGrpSpPr>
        <p:grpSpPr bwMode="auto">
          <a:xfrm rot="1020359">
            <a:off x="5551975" y="2699061"/>
            <a:ext cx="387350" cy="1736815"/>
            <a:chOff x="624" y="2104"/>
            <a:chExt cx="184" cy="872"/>
          </a:xfrm>
        </p:grpSpPr>
        <p:sp>
          <p:nvSpPr>
            <p:cNvPr id="11" name="Freeform 5">
              <a:extLst>
                <a:ext uri="{FF2B5EF4-FFF2-40B4-BE49-F238E27FC236}">
                  <a16:creationId xmlns:a16="http://schemas.microsoft.com/office/drawing/2014/main" id="{077F7D59-F7E0-40AD-AB48-E46114F90524}"/>
                </a:ext>
              </a:extLst>
            </p:cNvPr>
            <p:cNvSpPr>
              <a:spLocks/>
            </p:cNvSpPr>
            <p:nvPr/>
          </p:nvSpPr>
          <p:spPr bwMode="auto">
            <a:xfrm>
              <a:off x="624" y="2160"/>
              <a:ext cx="96" cy="288"/>
            </a:xfrm>
            <a:custGeom>
              <a:avLst/>
              <a:gdLst>
                <a:gd name="T0" fmla="*/ 0 w 264"/>
                <a:gd name="T1" fmla="*/ 2 h 976"/>
                <a:gd name="T2" fmla="*/ 0 w 264"/>
                <a:gd name="T3" fmla="*/ 1 h 976"/>
                <a:gd name="T4" fmla="*/ 0 w 264"/>
                <a:gd name="T5" fmla="*/ 1 h 976"/>
                <a:gd name="T6" fmla="*/ 1 w 264"/>
                <a:gd name="T7" fmla="*/ 0 h 976"/>
                <a:gd name="T8" fmla="*/ 1 w 264"/>
                <a:gd name="T9" fmla="*/ 0 h 976"/>
                <a:gd name="T10" fmla="*/ 2 w 264"/>
                <a:gd name="T11" fmla="*/ 0 h 9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976">
                  <a:moveTo>
                    <a:pt x="56" y="976"/>
                  </a:moveTo>
                  <a:cubicBezTo>
                    <a:pt x="39" y="778"/>
                    <a:pt x="0" y="570"/>
                    <a:pt x="48" y="376"/>
                  </a:cubicBezTo>
                  <a:cubicBezTo>
                    <a:pt x="54" y="321"/>
                    <a:pt x="48" y="272"/>
                    <a:pt x="88" y="232"/>
                  </a:cubicBezTo>
                  <a:cubicBezTo>
                    <a:pt x="112" y="159"/>
                    <a:pt x="106" y="127"/>
                    <a:pt x="176" y="80"/>
                  </a:cubicBezTo>
                  <a:cubicBezTo>
                    <a:pt x="195" y="51"/>
                    <a:pt x="212" y="51"/>
                    <a:pt x="240" y="32"/>
                  </a:cubicBezTo>
                  <a:cubicBezTo>
                    <a:pt x="258" y="5"/>
                    <a:pt x="249" y="15"/>
                    <a:pt x="264" y="0"/>
                  </a:cubicBezTo>
                </a:path>
              </a:pathLst>
            </a:custGeom>
            <a:noFill/>
            <a:ln w="57150" cmpd="sng">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panose="020F0502020204030204"/>
              </a:endParaRPr>
            </a:p>
          </p:txBody>
        </p:sp>
        <p:sp>
          <p:nvSpPr>
            <p:cNvPr id="12" name="Line 6">
              <a:extLst>
                <a:ext uri="{FF2B5EF4-FFF2-40B4-BE49-F238E27FC236}">
                  <a16:creationId xmlns:a16="http://schemas.microsoft.com/office/drawing/2014/main" id="{5E175513-2F2F-4D47-8469-6AC56A0F8554}"/>
                </a:ext>
              </a:extLst>
            </p:cNvPr>
            <p:cNvSpPr>
              <a:spLocks noChangeShapeType="1"/>
            </p:cNvSpPr>
            <p:nvPr/>
          </p:nvSpPr>
          <p:spPr bwMode="auto">
            <a:xfrm flipV="1">
              <a:off x="712" y="2104"/>
              <a:ext cx="96" cy="48"/>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panose="020F0502020204030204"/>
              </a:endParaRPr>
            </a:p>
          </p:txBody>
        </p:sp>
        <p:sp>
          <p:nvSpPr>
            <p:cNvPr id="13" name="Line 7">
              <a:extLst>
                <a:ext uri="{FF2B5EF4-FFF2-40B4-BE49-F238E27FC236}">
                  <a16:creationId xmlns:a16="http://schemas.microsoft.com/office/drawing/2014/main" id="{8D832893-C706-4DEA-AD1C-64D89255F30F}"/>
                </a:ext>
              </a:extLst>
            </p:cNvPr>
            <p:cNvSpPr>
              <a:spLocks noChangeShapeType="1"/>
            </p:cNvSpPr>
            <p:nvPr/>
          </p:nvSpPr>
          <p:spPr bwMode="auto">
            <a:xfrm flipH="1" flipV="1">
              <a:off x="672" y="2544"/>
              <a:ext cx="96" cy="432"/>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panose="020F0502020204030204"/>
              </a:endParaRPr>
            </a:p>
          </p:txBody>
        </p:sp>
      </p:grpSp>
    </p:spTree>
    <p:extLst>
      <p:ext uri="{BB962C8B-B14F-4D97-AF65-F5344CB8AC3E}">
        <p14:creationId xmlns:p14="http://schemas.microsoft.com/office/powerpoint/2010/main" val="385770971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4"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8" presetClass="entr" presetSubtype="9" repeatCount="indefinite"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up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88089" y="109272"/>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3" name="Picture 2">
            <a:extLst>
              <a:ext uri="{FF2B5EF4-FFF2-40B4-BE49-F238E27FC236}">
                <a16:creationId xmlns:a16="http://schemas.microsoft.com/office/drawing/2014/main" id="{B9289AE6-A5D4-4309-AF55-B3BD39B91EC0}"/>
              </a:ext>
            </a:extLst>
          </p:cNvPr>
          <p:cNvPicPr>
            <a:picLocks noChangeAspect="1" noChangeArrowheads="1"/>
          </p:cNvPicPr>
          <p:nvPr/>
        </p:nvPicPr>
        <p:blipFill>
          <a:blip r:embed="rId2"/>
          <a:srcRect/>
          <a:stretch>
            <a:fillRect/>
          </a:stretch>
        </p:blipFill>
        <p:spPr bwMode="auto">
          <a:xfrm>
            <a:off x="533400" y="152400"/>
            <a:ext cx="5562600" cy="3131419"/>
          </a:xfrm>
          <a:prstGeom prst="rect">
            <a:avLst/>
          </a:prstGeom>
          <a:noFill/>
          <a:ln w="9525">
            <a:noFill/>
            <a:miter lim="800000"/>
            <a:headEnd/>
            <a:tailEnd/>
          </a:ln>
        </p:spPr>
      </p:pic>
      <p:pic>
        <p:nvPicPr>
          <p:cNvPr id="4" name="Picture 3">
            <a:extLst>
              <a:ext uri="{FF2B5EF4-FFF2-40B4-BE49-F238E27FC236}">
                <a16:creationId xmlns:a16="http://schemas.microsoft.com/office/drawing/2014/main" id="{66A22788-5910-477F-8237-D5452D7AD6B0}"/>
              </a:ext>
            </a:extLst>
          </p:cNvPr>
          <p:cNvPicPr>
            <a:picLocks noChangeAspect="1" noChangeArrowheads="1"/>
          </p:cNvPicPr>
          <p:nvPr/>
        </p:nvPicPr>
        <p:blipFill>
          <a:blip r:embed="rId3"/>
          <a:srcRect/>
          <a:stretch>
            <a:fillRect/>
          </a:stretch>
        </p:blipFill>
        <p:spPr bwMode="auto">
          <a:xfrm>
            <a:off x="6248400" y="76200"/>
            <a:ext cx="5562600" cy="3196390"/>
          </a:xfrm>
          <a:prstGeom prst="rect">
            <a:avLst/>
          </a:prstGeom>
          <a:noFill/>
          <a:ln w="9525">
            <a:noFill/>
            <a:miter lim="800000"/>
            <a:headEnd/>
            <a:tailEnd/>
          </a:ln>
        </p:spPr>
      </p:pic>
      <p:pic>
        <p:nvPicPr>
          <p:cNvPr id="5" name="Picture 4">
            <a:extLst>
              <a:ext uri="{FF2B5EF4-FFF2-40B4-BE49-F238E27FC236}">
                <a16:creationId xmlns:a16="http://schemas.microsoft.com/office/drawing/2014/main" id="{0ABB685A-1AE4-4834-9220-A1D857942B5D}"/>
              </a:ext>
            </a:extLst>
          </p:cNvPr>
          <p:cNvPicPr>
            <a:picLocks noChangeAspect="1" noChangeArrowheads="1"/>
          </p:cNvPicPr>
          <p:nvPr/>
        </p:nvPicPr>
        <p:blipFill>
          <a:blip r:embed="rId4"/>
          <a:srcRect/>
          <a:stretch>
            <a:fillRect/>
          </a:stretch>
        </p:blipFill>
        <p:spPr bwMode="auto">
          <a:xfrm>
            <a:off x="6273264" y="3430604"/>
            <a:ext cx="5537735" cy="3196390"/>
          </a:xfrm>
          <a:prstGeom prst="rect">
            <a:avLst/>
          </a:prstGeom>
          <a:noFill/>
          <a:ln w="9525">
            <a:noFill/>
            <a:miter lim="800000"/>
            <a:headEnd/>
            <a:tailEnd/>
          </a:ln>
        </p:spPr>
      </p:pic>
      <p:pic>
        <p:nvPicPr>
          <p:cNvPr id="7" name="Picture 5">
            <a:extLst>
              <a:ext uri="{FF2B5EF4-FFF2-40B4-BE49-F238E27FC236}">
                <a16:creationId xmlns:a16="http://schemas.microsoft.com/office/drawing/2014/main" id="{B992BBED-6AA0-470F-9306-7F246C9CC363}"/>
              </a:ext>
            </a:extLst>
          </p:cNvPr>
          <p:cNvPicPr>
            <a:picLocks noChangeAspect="1" noChangeArrowheads="1"/>
          </p:cNvPicPr>
          <p:nvPr/>
        </p:nvPicPr>
        <p:blipFill>
          <a:blip r:embed="rId5"/>
          <a:srcRect/>
          <a:stretch>
            <a:fillRect/>
          </a:stretch>
        </p:blipFill>
        <p:spPr bwMode="auto">
          <a:xfrm>
            <a:off x="551848" y="3429000"/>
            <a:ext cx="5486400" cy="3276600"/>
          </a:xfrm>
          <a:prstGeom prst="rect">
            <a:avLst/>
          </a:prstGeom>
          <a:noFill/>
          <a:ln w="9525">
            <a:noFill/>
            <a:miter lim="800000"/>
            <a:headEnd/>
            <a:tailEnd/>
          </a:ln>
        </p:spPr>
      </p:pic>
    </p:spTree>
    <p:extLst>
      <p:ext uri="{BB962C8B-B14F-4D97-AF65-F5344CB8AC3E}">
        <p14:creationId xmlns:p14="http://schemas.microsoft.com/office/powerpoint/2010/main" val="52391086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B146BF-9608-4A3C-9C10-097044281D7D}"/>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4000"/>
          <a:stretch/>
        </p:blipFill>
        <p:spPr>
          <a:xfrm>
            <a:off x="-1" y="0"/>
            <a:ext cx="12205271" cy="6858000"/>
          </a:xfrm>
          <a:prstGeom prst="rect">
            <a:avLst/>
          </a:prstGeom>
        </p:spPr>
      </p:pic>
      <p:sp>
        <p:nvSpPr>
          <p:cNvPr id="5" name="Rectangle 4">
            <a:extLst>
              <a:ext uri="{FF2B5EF4-FFF2-40B4-BE49-F238E27FC236}">
                <a16:creationId xmlns:a16="http://schemas.microsoft.com/office/drawing/2014/main" id="{D6558D67-75FB-4EFE-B1A3-4AAEAAA96F5E}"/>
              </a:ext>
            </a:extLst>
          </p:cNvPr>
          <p:cNvSpPr/>
          <p:nvPr/>
        </p:nvSpPr>
        <p:spPr>
          <a:xfrm>
            <a:off x="4495800" y="1238249"/>
            <a:ext cx="7060490" cy="3429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1 Noi dung ngan"/>
              <a:ea typeface="+mn-ea"/>
              <a:cs typeface="+mn-cs"/>
            </a:endParaRPr>
          </a:p>
        </p:txBody>
      </p:sp>
      <p:sp>
        <p:nvSpPr>
          <p:cNvPr id="6" name="Rectangle 5">
            <a:extLst>
              <a:ext uri="{FF2B5EF4-FFF2-40B4-BE49-F238E27FC236}">
                <a16:creationId xmlns:a16="http://schemas.microsoft.com/office/drawing/2014/main" id="{763C616F-F38E-4EA6-84FB-0B9D3A08986F}"/>
              </a:ext>
            </a:extLst>
          </p:cNvPr>
          <p:cNvSpPr/>
          <p:nvPr/>
        </p:nvSpPr>
        <p:spPr>
          <a:xfrm>
            <a:off x="4495800" y="5143497"/>
            <a:ext cx="7060490" cy="3429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1 Noi dung ngan"/>
              <a:ea typeface="+mn-ea"/>
              <a:cs typeface="+mn-cs"/>
            </a:endParaRPr>
          </a:p>
        </p:txBody>
      </p:sp>
      <p:sp>
        <p:nvSpPr>
          <p:cNvPr id="7" name="Rectangle 6">
            <a:extLst>
              <a:ext uri="{FF2B5EF4-FFF2-40B4-BE49-F238E27FC236}">
                <a16:creationId xmlns:a16="http://schemas.microsoft.com/office/drawing/2014/main" id="{D5EC81CA-6F2F-4225-91B6-F5FEC73B04F1}"/>
              </a:ext>
            </a:extLst>
          </p:cNvPr>
          <p:cNvSpPr/>
          <p:nvPr/>
        </p:nvSpPr>
        <p:spPr>
          <a:xfrm rot="16200000">
            <a:off x="2536826" y="3216273"/>
            <a:ext cx="4210050" cy="3429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1 Noi dung ngan"/>
              <a:ea typeface="+mn-ea"/>
              <a:cs typeface="+mn-cs"/>
            </a:endParaRPr>
          </a:p>
        </p:txBody>
      </p:sp>
      <p:sp>
        <p:nvSpPr>
          <p:cNvPr id="8" name="Rectangle 7">
            <a:extLst>
              <a:ext uri="{FF2B5EF4-FFF2-40B4-BE49-F238E27FC236}">
                <a16:creationId xmlns:a16="http://schemas.microsoft.com/office/drawing/2014/main" id="{0AC5EF39-A9E0-4ADD-8C61-7706176A64CD}"/>
              </a:ext>
            </a:extLst>
          </p:cNvPr>
          <p:cNvSpPr/>
          <p:nvPr/>
        </p:nvSpPr>
        <p:spPr>
          <a:xfrm rot="16200000">
            <a:off x="9292516" y="3174994"/>
            <a:ext cx="4210050" cy="3429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1 Noi dung ngan"/>
              <a:ea typeface="+mn-ea"/>
              <a:cs typeface="+mn-cs"/>
            </a:endParaRPr>
          </a:p>
        </p:txBody>
      </p:sp>
      <p:sp>
        <p:nvSpPr>
          <p:cNvPr id="9" name="Rectangle 8">
            <a:extLst>
              <a:ext uri="{FF2B5EF4-FFF2-40B4-BE49-F238E27FC236}">
                <a16:creationId xmlns:a16="http://schemas.microsoft.com/office/drawing/2014/main" id="{480B7CF5-9F0C-4665-B0BE-EAF85B3F2CD8}"/>
              </a:ext>
            </a:extLst>
          </p:cNvPr>
          <p:cNvSpPr/>
          <p:nvPr/>
        </p:nvSpPr>
        <p:spPr>
          <a:xfrm rot="16200000">
            <a:off x="5958411" y="3171823"/>
            <a:ext cx="4210050" cy="3429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1 Noi dung ngan"/>
              <a:ea typeface="+mn-ea"/>
              <a:cs typeface="+mn-cs"/>
            </a:endParaRPr>
          </a:p>
        </p:txBody>
      </p:sp>
      <p:sp>
        <p:nvSpPr>
          <p:cNvPr id="10" name="Rectangle 9">
            <a:extLst>
              <a:ext uri="{FF2B5EF4-FFF2-40B4-BE49-F238E27FC236}">
                <a16:creationId xmlns:a16="http://schemas.microsoft.com/office/drawing/2014/main" id="{83B9FF78-64A8-4E14-9805-9018B6D0FEFD}"/>
              </a:ext>
            </a:extLst>
          </p:cNvPr>
          <p:cNvSpPr/>
          <p:nvPr/>
        </p:nvSpPr>
        <p:spPr>
          <a:xfrm>
            <a:off x="4603751" y="3197220"/>
            <a:ext cx="6952539" cy="3429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1 Noi dung ngan"/>
              <a:ea typeface="+mn-ea"/>
              <a:cs typeface="+mn-cs"/>
            </a:endParaRPr>
          </a:p>
        </p:txBody>
      </p:sp>
      <p:sp>
        <p:nvSpPr>
          <p:cNvPr id="11" name="Rectangle 10">
            <a:hlinkClick r:id="" action="ppaction://noaction"/>
            <a:extLst>
              <a:ext uri="{FF2B5EF4-FFF2-40B4-BE49-F238E27FC236}">
                <a16:creationId xmlns:a16="http://schemas.microsoft.com/office/drawing/2014/main" id="{CE49BE5D-F5A7-469F-B42F-039B050F8159}"/>
              </a:ext>
            </a:extLst>
          </p:cNvPr>
          <p:cNvSpPr/>
          <p:nvPr/>
        </p:nvSpPr>
        <p:spPr>
          <a:xfrm>
            <a:off x="4800603" y="1559680"/>
            <a:ext cx="3078682" cy="1654168"/>
          </a:xfrm>
          <a:prstGeom prst="rect">
            <a:avLst/>
          </a:prstGeom>
          <a:solidFill>
            <a:srgbClr val="E87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a:ln>
                  <a:noFill/>
                </a:ln>
                <a:solidFill>
                  <a:prstClr val="white"/>
                </a:solidFill>
                <a:effectLst/>
                <a:uLnTx/>
                <a:uFillTx/>
                <a:latin typeface="#9Slide07 Koni" pitchFamily="2" charset="0"/>
                <a:ea typeface="+mn-ea"/>
                <a:cs typeface="+mn-cs"/>
              </a:rPr>
              <a:t>1</a:t>
            </a:r>
            <a:endParaRPr kumimoji="0" lang="en-US" sz="8800" b="0" i="0" u="none" strike="noStrike" kern="1200" cap="none" spc="0" normalizeH="0" baseline="0" noProof="0">
              <a:ln>
                <a:noFill/>
              </a:ln>
              <a:solidFill>
                <a:prstClr val="white"/>
              </a:solidFill>
              <a:effectLst/>
              <a:uLnTx/>
              <a:uFillTx/>
              <a:latin typeface="#9Slide07 Koni" pitchFamily="2" charset="0"/>
              <a:ea typeface="+mn-ea"/>
              <a:cs typeface="+mn-cs"/>
            </a:endParaRPr>
          </a:p>
        </p:txBody>
      </p:sp>
      <p:sp>
        <p:nvSpPr>
          <p:cNvPr id="13" name="Rectangle 12">
            <a:hlinkClick r:id="" action="ppaction://noaction"/>
            <a:extLst>
              <a:ext uri="{FF2B5EF4-FFF2-40B4-BE49-F238E27FC236}">
                <a16:creationId xmlns:a16="http://schemas.microsoft.com/office/drawing/2014/main" id="{ED8CE9FD-0A20-44C5-94E8-5142F96C4CCA}"/>
              </a:ext>
            </a:extLst>
          </p:cNvPr>
          <p:cNvSpPr/>
          <p:nvPr/>
        </p:nvSpPr>
        <p:spPr>
          <a:xfrm>
            <a:off x="8173530" y="3526869"/>
            <a:ext cx="3115028" cy="1647826"/>
          </a:xfrm>
          <a:prstGeom prst="rect">
            <a:avLst/>
          </a:prstGeom>
          <a:solidFill>
            <a:srgbClr val="E87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a:ln>
                  <a:noFill/>
                </a:ln>
                <a:solidFill>
                  <a:prstClr val="white"/>
                </a:solidFill>
                <a:effectLst/>
                <a:uLnTx/>
                <a:uFillTx/>
                <a:latin typeface="#9Slide07 Koni" pitchFamily="2" charset="0"/>
                <a:ea typeface="+mn-ea"/>
                <a:cs typeface="+mn-cs"/>
              </a:rPr>
              <a:t>4</a:t>
            </a:r>
            <a:endParaRPr kumimoji="0" lang="en-US" sz="8800" b="0" i="0" u="none" strike="noStrike" kern="1200" cap="none" spc="0" normalizeH="0" baseline="0" noProof="0">
              <a:ln>
                <a:noFill/>
              </a:ln>
              <a:solidFill>
                <a:prstClr val="white"/>
              </a:solidFill>
              <a:effectLst/>
              <a:uLnTx/>
              <a:uFillTx/>
              <a:latin typeface="#9Slide07 Koni" pitchFamily="2" charset="0"/>
              <a:ea typeface="+mn-ea"/>
              <a:cs typeface="+mn-cs"/>
            </a:endParaRPr>
          </a:p>
        </p:txBody>
      </p:sp>
      <p:sp>
        <p:nvSpPr>
          <p:cNvPr id="14" name="Rectangle 13">
            <a:hlinkClick r:id="" action="ppaction://noaction"/>
            <a:extLst>
              <a:ext uri="{FF2B5EF4-FFF2-40B4-BE49-F238E27FC236}">
                <a16:creationId xmlns:a16="http://schemas.microsoft.com/office/drawing/2014/main" id="{5BBAD946-B0D6-48D8-BE33-AAD77C1BC07A}"/>
              </a:ext>
            </a:extLst>
          </p:cNvPr>
          <p:cNvSpPr/>
          <p:nvPr/>
        </p:nvSpPr>
        <p:spPr>
          <a:xfrm>
            <a:off x="4838702" y="3518785"/>
            <a:ext cx="3091382" cy="1646048"/>
          </a:xfrm>
          <a:prstGeom prst="rect">
            <a:avLst/>
          </a:prstGeom>
          <a:solidFill>
            <a:srgbClr val="E87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a:ln>
                  <a:noFill/>
                </a:ln>
                <a:solidFill>
                  <a:prstClr val="white"/>
                </a:solidFill>
                <a:effectLst/>
                <a:uLnTx/>
                <a:uFillTx/>
                <a:latin typeface="#9Slide07 Koni" pitchFamily="2" charset="0"/>
                <a:ea typeface="+mn-ea"/>
                <a:cs typeface="+mn-cs"/>
              </a:rPr>
              <a:t>3</a:t>
            </a:r>
            <a:endParaRPr kumimoji="0" lang="en-US" sz="8800" b="0" i="0" u="none" strike="noStrike" kern="1200" cap="none" spc="0" normalizeH="0" baseline="0" noProof="0">
              <a:ln>
                <a:noFill/>
              </a:ln>
              <a:solidFill>
                <a:prstClr val="white"/>
              </a:solidFill>
              <a:effectLst/>
              <a:uLnTx/>
              <a:uFillTx/>
              <a:latin typeface="#9Slide07 Koni" pitchFamily="2" charset="0"/>
              <a:ea typeface="+mn-ea"/>
              <a:cs typeface="+mn-cs"/>
            </a:endParaRPr>
          </a:p>
        </p:txBody>
      </p:sp>
      <p:sp>
        <p:nvSpPr>
          <p:cNvPr id="15" name="Rectangle 14">
            <a:hlinkClick r:id="" action="ppaction://noaction"/>
            <a:extLst>
              <a:ext uri="{FF2B5EF4-FFF2-40B4-BE49-F238E27FC236}">
                <a16:creationId xmlns:a16="http://schemas.microsoft.com/office/drawing/2014/main" id="{021F87A9-6E52-47A5-8D42-E03C624C1029}"/>
              </a:ext>
            </a:extLst>
          </p:cNvPr>
          <p:cNvSpPr/>
          <p:nvPr/>
        </p:nvSpPr>
        <p:spPr>
          <a:xfrm>
            <a:off x="8234887" y="1572177"/>
            <a:ext cx="3078682" cy="1647826"/>
          </a:xfrm>
          <a:prstGeom prst="rect">
            <a:avLst/>
          </a:prstGeom>
          <a:solidFill>
            <a:srgbClr val="E87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a:ln>
                  <a:noFill/>
                </a:ln>
                <a:solidFill>
                  <a:prstClr val="white"/>
                </a:solidFill>
                <a:effectLst/>
                <a:uLnTx/>
                <a:uFillTx/>
                <a:latin typeface="#9Slide07 Koni" pitchFamily="2" charset="0"/>
                <a:ea typeface="+mn-ea"/>
                <a:cs typeface="+mn-cs"/>
              </a:rPr>
              <a:t>2</a:t>
            </a:r>
            <a:endParaRPr kumimoji="0" lang="en-US" sz="8800" b="0" i="0" u="none" strike="noStrike" kern="1200" cap="none" spc="0" normalizeH="0" baseline="0" noProof="0">
              <a:ln>
                <a:noFill/>
              </a:ln>
              <a:solidFill>
                <a:prstClr val="white"/>
              </a:solidFill>
              <a:effectLst/>
              <a:uLnTx/>
              <a:uFillTx/>
              <a:latin typeface="#9Slide07 Koni" pitchFamily="2" charset="0"/>
              <a:ea typeface="+mn-ea"/>
              <a:cs typeface="+mn-cs"/>
            </a:endParaRPr>
          </a:p>
        </p:txBody>
      </p:sp>
      <p:pic>
        <p:nvPicPr>
          <p:cNvPr id="16" name="Picture 15">
            <a:extLst>
              <a:ext uri="{FF2B5EF4-FFF2-40B4-BE49-F238E27FC236}">
                <a16:creationId xmlns:a16="http://schemas.microsoft.com/office/drawing/2014/main" id="{19E1515A-2935-4A50-9089-4C69CD9F467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68989" y="0"/>
            <a:ext cx="5438103" cy="5834378"/>
          </a:xfrm>
          <a:prstGeom prst="rect">
            <a:avLst/>
          </a:prstGeom>
        </p:spPr>
      </p:pic>
      <p:pic>
        <p:nvPicPr>
          <p:cNvPr id="19" name="Picture 18">
            <a:extLst>
              <a:ext uri="{FF2B5EF4-FFF2-40B4-BE49-F238E27FC236}">
                <a16:creationId xmlns:a16="http://schemas.microsoft.com/office/drawing/2014/main" id="{35602BFA-16A1-472D-BD31-36F7BD6C251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3594" y1="21094" x2="43594" y2="21094"/>
                        <a14:foregroundMark x1="47500" y1="27656" x2="47500" y2="27656"/>
                        <a14:foregroundMark x1="47500" y1="66875" x2="48281" y2="67031"/>
                        <a14:foregroundMark x1="53594" y1="68906" x2="53594" y2="68906"/>
                        <a14:foregroundMark x1="39844" y1="67500" x2="39219" y2="67969"/>
                        <a14:foregroundMark x1="38594" y1="67656" x2="47969" y2="63906"/>
                        <a14:foregroundMark x1="48906" y1="63594" x2="50781" y2="63125"/>
                        <a14:foregroundMark x1="51719" y1="63281" x2="53750" y2="66094"/>
                        <a14:foregroundMark x1="52656" y1="71250" x2="51719" y2="76250"/>
                        <a14:foregroundMark x1="52656" y1="77969" x2="52656" y2="77969"/>
                        <a14:foregroundMark x1="53125" y1="78750" x2="53125" y2="78750"/>
                        <a14:foregroundMark x1="55781" y1="63906" x2="55781" y2="63906"/>
                        <a14:foregroundMark x1="51406" y1="66250" x2="51406" y2="66250"/>
                        <a14:foregroundMark x1="44219" y1="64375" x2="44844" y2="65156"/>
                        <a14:foregroundMark x1="38594" y1="65781" x2="38594" y2="66719"/>
                        <a14:foregroundMark x1="39219" y1="68125" x2="47656" y2="69844"/>
                        <a14:foregroundMark x1="47656" y1="69844" x2="54531" y2="68281"/>
                        <a14:foregroundMark x1="56406" y1="66094" x2="56406" y2="66094"/>
                        <a14:foregroundMark x1="56406" y1="66406" x2="56406" y2="66406"/>
                        <a14:foregroundMark x1="56719" y1="69844" x2="59531" y2="66406"/>
                        <a14:foregroundMark x1="58906" y1="66250" x2="57031" y2="63594"/>
                        <a14:foregroundMark x1="56875" y1="63750" x2="56875" y2="64531"/>
                        <a14:foregroundMark x1="45469" y1="27031" x2="45469" y2="27031"/>
                        <a14:foregroundMark x1="51875" y1="40156" x2="51875" y2="40156"/>
                        <a14:foregroundMark x1="55469" y1="51875" x2="55000" y2="52969"/>
                        <a14:foregroundMark x1="56094" y1="52500" x2="56094" y2="52500"/>
                        <a14:foregroundMark x1="42344" y1="53594" x2="42344" y2="52969"/>
                        <a14:foregroundMark x1="42344" y1="52500" x2="42344" y2="52500"/>
                        <a14:foregroundMark x1="70156" y1="16250" x2="72031" y2="17031"/>
                      </a14:backgroundRemoval>
                    </a14:imgEffect>
                    <a14:imgEffect>
                      <a14:saturation sat="300000"/>
                    </a14:imgEffect>
                  </a14:imgLayer>
                </a14:imgProps>
              </a:ext>
            </a:extLst>
          </a:blip>
          <a:stretch>
            <a:fillRect/>
          </a:stretch>
        </p:blipFill>
        <p:spPr>
          <a:xfrm>
            <a:off x="-753830" y="4358567"/>
            <a:ext cx="3048000" cy="3048000"/>
          </a:xfrm>
          <a:prstGeom prst="rect">
            <a:avLst/>
          </a:prstGeom>
        </p:spPr>
      </p:pic>
      <p:pic>
        <p:nvPicPr>
          <p:cNvPr id="21" name="Picture 20">
            <a:extLst>
              <a:ext uri="{FF2B5EF4-FFF2-40B4-BE49-F238E27FC236}">
                <a16:creationId xmlns:a16="http://schemas.microsoft.com/office/drawing/2014/main" id="{131A1CC9-A899-48BD-A6B5-950A77CE836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3594" y1="21094" x2="43594" y2="21094"/>
                        <a14:foregroundMark x1="47500" y1="27656" x2="47500" y2="27656"/>
                        <a14:foregroundMark x1="47500" y1="66875" x2="48281" y2="67031"/>
                        <a14:foregroundMark x1="53594" y1="68906" x2="53594" y2="68906"/>
                        <a14:foregroundMark x1="39844" y1="67500" x2="39219" y2="67969"/>
                        <a14:foregroundMark x1="38594" y1="67656" x2="47969" y2="63906"/>
                        <a14:foregroundMark x1="48906" y1="63594" x2="50781" y2="63125"/>
                        <a14:foregroundMark x1="51719" y1="63281" x2="53750" y2="66094"/>
                        <a14:foregroundMark x1="52656" y1="71250" x2="51719" y2="76250"/>
                        <a14:foregroundMark x1="52656" y1="77969" x2="52656" y2="77969"/>
                        <a14:foregroundMark x1="53125" y1="78750" x2="53125" y2="78750"/>
                        <a14:foregroundMark x1="55781" y1="63906" x2="55781" y2="63906"/>
                        <a14:foregroundMark x1="51406" y1="66250" x2="51406" y2="66250"/>
                        <a14:foregroundMark x1="44219" y1="64375" x2="44844" y2="65156"/>
                        <a14:foregroundMark x1="38594" y1="65781" x2="38594" y2="66719"/>
                        <a14:foregroundMark x1="39219" y1="68125" x2="47656" y2="69844"/>
                        <a14:foregroundMark x1="47656" y1="69844" x2="54531" y2="68281"/>
                        <a14:foregroundMark x1="56406" y1="66094" x2="56406" y2="66094"/>
                        <a14:foregroundMark x1="56406" y1="66406" x2="56406" y2="66406"/>
                        <a14:foregroundMark x1="56719" y1="69844" x2="59531" y2="66406"/>
                        <a14:foregroundMark x1="58906" y1="66250" x2="57031" y2="63594"/>
                        <a14:foregroundMark x1="56875" y1="63750" x2="56875" y2="64531"/>
                        <a14:foregroundMark x1="45469" y1="27031" x2="45469" y2="27031"/>
                        <a14:foregroundMark x1="51875" y1="40156" x2="51875" y2="40156"/>
                        <a14:foregroundMark x1="55469" y1="51875" x2="55000" y2="52969"/>
                        <a14:foregroundMark x1="56094" y1="52500" x2="56094" y2="52500"/>
                        <a14:foregroundMark x1="42344" y1="53594" x2="42344" y2="52969"/>
                        <a14:foregroundMark x1="42344" y1="52500" x2="42344" y2="52500"/>
                        <a14:foregroundMark x1="70156" y1="16250" x2="72031" y2="17031"/>
                      </a14:backgroundRemoval>
                    </a14:imgEffect>
                    <a14:imgEffect>
                      <a14:saturation sat="300000"/>
                    </a14:imgEffect>
                  </a14:imgLayer>
                </a14:imgProps>
              </a:ext>
            </a:extLst>
          </a:blip>
          <a:stretch>
            <a:fillRect/>
          </a:stretch>
        </p:blipFill>
        <p:spPr>
          <a:xfrm>
            <a:off x="406096" y="5327647"/>
            <a:ext cx="1843967" cy="1843967"/>
          </a:xfrm>
          <a:prstGeom prst="rect">
            <a:avLst/>
          </a:prstGeom>
        </p:spPr>
      </p:pic>
    </p:spTree>
    <p:extLst>
      <p:ext uri="{BB962C8B-B14F-4D97-AF65-F5344CB8AC3E}">
        <p14:creationId xmlns:p14="http://schemas.microsoft.com/office/powerpoint/2010/main" val="14862977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88089" y="109272"/>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3" name="Hình chữ nhật: Góc Tròn 4">
            <a:extLst>
              <a:ext uri="{FF2B5EF4-FFF2-40B4-BE49-F238E27FC236}">
                <a16:creationId xmlns:a16="http://schemas.microsoft.com/office/drawing/2014/main" id="{44659829-88BD-4774-81D4-7C3D65EC9017}"/>
              </a:ext>
            </a:extLst>
          </p:cNvPr>
          <p:cNvSpPr/>
          <p:nvPr/>
        </p:nvSpPr>
        <p:spPr>
          <a:xfrm>
            <a:off x="838200" y="2286000"/>
            <a:ext cx="3657601" cy="149859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9Slide05 Claudia" pitchFamily="2" charset="0"/>
              </a:rPr>
              <a:t>Tại</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sao</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các</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đảo</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và</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quần</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đảo</a:t>
            </a:r>
            <a:r>
              <a:rPr lang="en-US" sz="3200" dirty="0">
                <a:solidFill>
                  <a:srgbClr val="00B050"/>
                </a:solidFill>
                <a:latin typeface="#9Slide05 Claudia" pitchFamily="2" charset="0"/>
              </a:rPr>
              <a:t> ở </a:t>
            </a:r>
            <a:r>
              <a:rPr lang="en-US" sz="3200" dirty="0" err="1">
                <a:solidFill>
                  <a:srgbClr val="00B050"/>
                </a:solidFill>
                <a:latin typeface="#9Slide05 Claudia" pitchFamily="2" charset="0"/>
              </a:rPr>
              <a:t>châu</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Đại</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Dương</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lại</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có</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khí</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hậu</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nóng</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ẩm</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và</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mưa</a:t>
            </a:r>
            <a:r>
              <a:rPr lang="en-US" sz="3200" dirty="0">
                <a:solidFill>
                  <a:srgbClr val="00B050"/>
                </a:solidFill>
                <a:latin typeface="#9Slide05 Claudia" pitchFamily="2" charset="0"/>
              </a:rPr>
              <a:t> </a:t>
            </a:r>
            <a:r>
              <a:rPr lang="en-US" sz="3200" dirty="0" err="1">
                <a:solidFill>
                  <a:srgbClr val="00B050"/>
                </a:solidFill>
                <a:latin typeface="#9Slide05 Claudia" pitchFamily="2" charset="0"/>
              </a:rPr>
              <a:t>nhiều</a:t>
            </a:r>
            <a:r>
              <a:rPr lang="en-US" sz="3200" dirty="0">
                <a:solidFill>
                  <a:srgbClr val="00B050"/>
                </a:solidFill>
                <a:latin typeface="#9Slide05 Claudia" pitchFamily="2" charset="0"/>
              </a:rPr>
              <a:t>?</a:t>
            </a:r>
          </a:p>
        </p:txBody>
      </p:sp>
      <p:pic>
        <p:nvPicPr>
          <p:cNvPr id="4" name="Picture 2" descr="Machi-kyun! 2 | Cute gif, Kawaii stickers, Anime love couple">
            <a:extLst>
              <a:ext uri="{FF2B5EF4-FFF2-40B4-BE49-F238E27FC236}">
                <a16:creationId xmlns:a16="http://schemas.microsoft.com/office/drawing/2014/main" id="{B8D141EE-2B15-46FF-8DF1-E9310DE9D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89" y="77990"/>
            <a:ext cx="1847276" cy="14985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A2AD78B-836C-461F-8DCF-EB4AE0A7717C}"/>
              </a:ext>
            </a:extLst>
          </p:cNvPr>
          <p:cNvPicPr>
            <a:picLocks noChangeAspect="1"/>
          </p:cNvPicPr>
          <p:nvPr/>
        </p:nvPicPr>
        <p:blipFill>
          <a:blip r:embed="rId3"/>
          <a:stretch>
            <a:fillRect/>
          </a:stretch>
        </p:blipFill>
        <p:spPr>
          <a:xfrm>
            <a:off x="4800600" y="264902"/>
            <a:ext cx="7248772" cy="6328196"/>
          </a:xfrm>
          <a:prstGeom prst="rect">
            <a:avLst/>
          </a:prstGeom>
        </p:spPr>
      </p:pic>
    </p:spTree>
    <p:extLst>
      <p:ext uri="{BB962C8B-B14F-4D97-AF65-F5344CB8AC3E}">
        <p14:creationId xmlns:p14="http://schemas.microsoft.com/office/powerpoint/2010/main" val="146886223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88089" y="109272"/>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457200">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7" name="Picture 2" descr="Machi-kyun! 2 | Cute gif, Kawaii stickers, Anime love couple">
            <a:extLst>
              <a:ext uri="{FF2B5EF4-FFF2-40B4-BE49-F238E27FC236}">
                <a16:creationId xmlns:a16="http://schemas.microsoft.com/office/drawing/2014/main" id="{0D8B6ADB-FFCB-4554-8A04-C05214EDC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4763"/>
            <a:ext cx="1609438" cy="14985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ìm hiểu các nước châu Đại Dương - VnExpress">
            <a:extLst>
              <a:ext uri="{FF2B5EF4-FFF2-40B4-BE49-F238E27FC236}">
                <a16:creationId xmlns:a16="http://schemas.microsoft.com/office/drawing/2014/main" id="{B28B986A-AC7A-4EED-BB39-3C4AC4EA1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00200"/>
            <a:ext cx="623299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D172B265-B70E-401C-9CA8-A85725F65C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600200"/>
            <a:ext cx="35814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66831A60-1188-4FCB-918B-D85A0A10D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4174462"/>
            <a:ext cx="3581400" cy="1924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EB7714B-10BA-4BFD-9F98-F77CEAB501BC}"/>
              </a:ext>
            </a:extLst>
          </p:cNvPr>
          <p:cNvSpPr/>
          <p:nvPr/>
        </p:nvSpPr>
        <p:spPr>
          <a:xfrm>
            <a:off x="2819400" y="333788"/>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graphicFrame>
        <p:nvGraphicFramePr>
          <p:cNvPr id="12" name="Table 12">
            <a:extLst>
              <a:ext uri="{FF2B5EF4-FFF2-40B4-BE49-F238E27FC236}">
                <a16:creationId xmlns:a16="http://schemas.microsoft.com/office/drawing/2014/main" id="{35F1CB6E-22B8-4FBA-8803-5E6065E02B04}"/>
              </a:ext>
            </a:extLst>
          </p:cNvPr>
          <p:cNvGraphicFramePr>
            <a:graphicFrameLocks noGrp="1"/>
          </p:cNvGraphicFramePr>
          <p:nvPr>
            <p:extLst>
              <p:ext uri="{D42A27DB-BD31-4B8C-83A1-F6EECF244321}">
                <p14:modId xmlns:p14="http://schemas.microsoft.com/office/powerpoint/2010/main" val="3840243843"/>
              </p:ext>
            </p:extLst>
          </p:nvPr>
        </p:nvGraphicFramePr>
        <p:xfrm>
          <a:off x="2142838" y="333788"/>
          <a:ext cx="9448800" cy="1219200"/>
        </p:xfrm>
        <a:graphic>
          <a:graphicData uri="http://schemas.openxmlformats.org/drawingml/2006/table">
            <a:tbl>
              <a:tblPr firstRow="1" bandRow="1">
                <a:tableStyleId>{5940675A-B579-460E-94D1-54222C63F5DA}</a:tableStyleId>
              </a:tblPr>
              <a:tblGrid>
                <a:gridCol w="9448800">
                  <a:extLst>
                    <a:ext uri="{9D8B030D-6E8A-4147-A177-3AD203B41FA5}">
                      <a16:colId xmlns:a16="http://schemas.microsoft.com/office/drawing/2014/main" val="396253542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b="1" dirty="0" err="1">
                          <a:solidFill>
                            <a:srgbClr val="FF0000"/>
                          </a:solidFill>
                          <a:latin typeface="Times New Roman" panose="02020603050405020304" pitchFamily="18" charset="0"/>
                          <a:cs typeface="Times New Roman" panose="02020603050405020304" pitchFamily="18" charset="0"/>
                        </a:rPr>
                        <a:t>Nguyên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nào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khiến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đảo</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châu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Dương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được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mệnh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danh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Thiên</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đàng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xanh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Thái</a:t>
                      </a:r>
                      <a:r>
                        <a:rPr lang="en-US" altLang="en-US" sz="2800" b="1" dirty="0">
                          <a:solidFill>
                            <a:srgbClr val="FF0000"/>
                          </a:solidFill>
                          <a:latin typeface="Times New Roman" panose="02020603050405020304" pitchFamily="18" charset="0"/>
                          <a:cs typeface="Times New Roman" panose="02020603050405020304" pitchFamily="18" charset="0"/>
                        </a:rPr>
                        <a:t> B</a:t>
                      </a:r>
                      <a:r>
                        <a:rPr lang="vi-VN" altLang="en-US" sz="2800" b="1" dirty="0">
                          <a:solidFill>
                            <a:srgbClr val="FF0000"/>
                          </a:solidFill>
                          <a:latin typeface="Times New Roman" panose="02020603050405020304" pitchFamily="18" charset="0"/>
                          <a:cs typeface="Times New Roman" panose="02020603050405020304" pitchFamily="18" charset="0"/>
                        </a:rPr>
                        <a:t>ì</a:t>
                      </a:r>
                      <a:r>
                        <a:rPr lang="en-US" altLang="en-US" sz="2800" b="1" dirty="0" err="1">
                          <a:solidFill>
                            <a:srgbClr val="FF0000"/>
                          </a:solidFill>
                          <a:latin typeface="Times New Roman" panose="02020603050405020304" pitchFamily="18" charset="0"/>
                          <a:cs typeface="Times New Roman" panose="02020603050405020304" pitchFamily="18" charset="0"/>
                        </a:rPr>
                        <a:t>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Dương</a:t>
                      </a:r>
                      <a:r>
                        <a:rPr lang="en-US" altLang="en-US" sz="2800" b="1" dirty="0">
                          <a:solidFill>
                            <a:srgbClr val="FF0000"/>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endParaRPr lang="en-US" dirty="0"/>
                    </a:p>
                  </a:txBody>
                  <a:tcPr/>
                </a:tc>
                <a:extLst>
                  <a:ext uri="{0D108BD9-81ED-4DB2-BD59-A6C34878D82A}">
                    <a16:rowId xmlns:a16="http://schemas.microsoft.com/office/drawing/2014/main" val="4136566560"/>
                  </a:ext>
                </a:extLst>
              </a:tr>
            </a:tbl>
          </a:graphicData>
        </a:graphic>
      </p:graphicFrame>
    </p:spTree>
    <p:extLst>
      <p:ext uri="{BB962C8B-B14F-4D97-AF65-F5344CB8AC3E}">
        <p14:creationId xmlns:p14="http://schemas.microsoft.com/office/powerpoint/2010/main" val="160988863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88089" y="109272"/>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3" name="Hình ảnh 3">
            <a:extLst>
              <a:ext uri="{FF2B5EF4-FFF2-40B4-BE49-F238E27FC236}">
                <a16:creationId xmlns:a16="http://schemas.microsoft.com/office/drawing/2014/main" id="{BCA7279E-DA93-4A14-9F8D-C83E976E528D}"/>
              </a:ext>
            </a:extLst>
          </p:cNvPr>
          <p:cNvPicPr>
            <a:picLocks noChangeAspect="1"/>
          </p:cNvPicPr>
          <p:nvPr/>
        </p:nvPicPr>
        <p:blipFill>
          <a:blip r:embed="rId2"/>
          <a:stretch>
            <a:fillRect/>
          </a:stretch>
        </p:blipFill>
        <p:spPr>
          <a:xfrm>
            <a:off x="304800" y="1676400"/>
            <a:ext cx="5636126" cy="4724400"/>
          </a:xfrm>
          <a:prstGeom prst="rect">
            <a:avLst/>
          </a:prstGeom>
        </p:spPr>
      </p:pic>
      <p:sp>
        <p:nvSpPr>
          <p:cNvPr id="4" name="Hình chữ nhật: Góc Tròn 4">
            <a:extLst>
              <a:ext uri="{FF2B5EF4-FFF2-40B4-BE49-F238E27FC236}">
                <a16:creationId xmlns:a16="http://schemas.microsoft.com/office/drawing/2014/main" id="{B5BD1A02-EBED-4951-BB6B-14A6B79AE691}"/>
              </a:ext>
            </a:extLst>
          </p:cNvPr>
          <p:cNvSpPr/>
          <p:nvPr/>
        </p:nvSpPr>
        <p:spPr>
          <a:xfrm>
            <a:off x="729355" y="457200"/>
            <a:ext cx="3714307" cy="104187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9Slide03 AmpleSoft Bold" panose="02000000000000000000" pitchFamily="2" charset="0"/>
              </a:rPr>
              <a:t>EM CÓ BIẾT</a:t>
            </a:r>
          </a:p>
        </p:txBody>
      </p:sp>
      <p:sp>
        <p:nvSpPr>
          <p:cNvPr id="5" name="Hình chữ nhật: Góc Tròn 5">
            <a:extLst>
              <a:ext uri="{FF2B5EF4-FFF2-40B4-BE49-F238E27FC236}">
                <a16:creationId xmlns:a16="http://schemas.microsoft.com/office/drawing/2014/main" id="{24E12EC9-9434-43B6-9B54-C38BF57739F0}"/>
              </a:ext>
            </a:extLst>
          </p:cNvPr>
          <p:cNvSpPr/>
          <p:nvPr/>
        </p:nvSpPr>
        <p:spPr>
          <a:xfrm>
            <a:off x="6072963" y="162261"/>
            <a:ext cx="5413745" cy="2199939"/>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FF0066"/>
                </a:solidFill>
                <a:latin typeface="#9Slide05 SVNShintia Script" panose="02000804000000020003" pitchFamily="2" charset="0"/>
              </a:rPr>
              <a:t>Biểu</a:t>
            </a:r>
            <a:r>
              <a:rPr lang="en-US" sz="4800" dirty="0">
                <a:solidFill>
                  <a:srgbClr val="FF0066"/>
                </a:solidFill>
                <a:latin typeface="#9Slide05 SVNShintia Script" panose="02000804000000020003" pitchFamily="2" charset="0"/>
              </a:rPr>
              <a:t> </a:t>
            </a:r>
            <a:r>
              <a:rPr lang="en-US" sz="4800" dirty="0" err="1">
                <a:solidFill>
                  <a:srgbClr val="FF0066"/>
                </a:solidFill>
                <a:latin typeface="#9Slide05 SVNShintia Script" panose="02000804000000020003" pitchFamily="2" charset="0"/>
              </a:rPr>
              <a:t>tượng</a:t>
            </a:r>
            <a:r>
              <a:rPr lang="en-US" sz="4800" dirty="0">
                <a:solidFill>
                  <a:srgbClr val="FF0066"/>
                </a:solidFill>
                <a:latin typeface="#9Slide05 SVNShintia Script" panose="02000804000000020003" pitchFamily="2" charset="0"/>
              </a:rPr>
              <a:t> </a:t>
            </a:r>
            <a:r>
              <a:rPr lang="en-US" sz="4800" dirty="0" err="1">
                <a:solidFill>
                  <a:srgbClr val="FF0066"/>
                </a:solidFill>
                <a:latin typeface="#9Slide05 SVNShintia Script" panose="02000804000000020003" pitchFamily="2" charset="0"/>
              </a:rPr>
              <a:t>của</a:t>
            </a:r>
            <a:r>
              <a:rPr lang="en-US" sz="4800" dirty="0">
                <a:solidFill>
                  <a:srgbClr val="FF0066"/>
                </a:solidFill>
                <a:latin typeface="#9Slide05 SVNShintia Script" panose="02000804000000020003" pitchFamily="2" charset="0"/>
              </a:rPr>
              <a:t> </a:t>
            </a:r>
            <a:r>
              <a:rPr lang="en-US" sz="4800" dirty="0" err="1">
                <a:solidFill>
                  <a:srgbClr val="FF0066"/>
                </a:solidFill>
                <a:latin typeface="#9Slide05 SVNShintia Script" panose="02000804000000020003" pitchFamily="2" charset="0"/>
              </a:rPr>
              <a:t>đất</a:t>
            </a:r>
            <a:r>
              <a:rPr lang="en-US" sz="4800" dirty="0">
                <a:solidFill>
                  <a:srgbClr val="FF0066"/>
                </a:solidFill>
                <a:latin typeface="#9Slide05 SVNShintia Script" panose="02000804000000020003" pitchFamily="2" charset="0"/>
              </a:rPr>
              <a:t> </a:t>
            </a:r>
            <a:r>
              <a:rPr lang="en-US" sz="4800" dirty="0" err="1">
                <a:solidFill>
                  <a:srgbClr val="FF0066"/>
                </a:solidFill>
                <a:latin typeface="#9Slide05 SVNShintia Script" panose="02000804000000020003" pitchFamily="2" charset="0"/>
              </a:rPr>
              <a:t>nước</a:t>
            </a:r>
            <a:r>
              <a:rPr lang="en-US" sz="4800" dirty="0">
                <a:solidFill>
                  <a:srgbClr val="FF0066"/>
                </a:solidFill>
                <a:latin typeface="#9Slide05 SVNShintia Script" panose="02000804000000020003" pitchFamily="2" charset="0"/>
              </a:rPr>
              <a:t> Ô-</a:t>
            </a:r>
            <a:r>
              <a:rPr lang="en-US" sz="4800" dirty="0" err="1">
                <a:solidFill>
                  <a:srgbClr val="FF0066"/>
                </a:solidFill>
                <a:latin typeface="#9Slide05 SVNShintia Script" panose="02000804000000020003" pitchFamily="2" charset="0"/>
              </a:rPr>
              <a:t>xtrây</a:t>
            </a:r>
            <a:r>
              <a:rPr lang="en-US" sz="4800" dirty="0">
                <a:solidFill>
                  <a:srgbClr val="FF0066"/>
                </a:solidFill>
                <a:latin typeface="#9Slide05 SVNShintia Script" panose="02000804000000020003" pitchFamily="2" charset="0"/>
              </a:rPr>
              <a:t>-li-a?</a:t>
            </a:r>
          </a:p>
        </p:txBody>
      </p:sp>
      <p:pic>
        <p:nvPicPr>
          <p:cNvPr id="7" name="Hình ảnh 6">
            <a:extLst>
              <a:ext uri="{FF2B5EF4-FFF2-40B4-BE49-F238E27FC236}">
                <a16:creationId xmlns:a16="http://schemas.microsoft.com/office/drawing/2014/main" id="{B2290ADF-8FDF-4C28-AD26-15EA3A5B3566}"/>
              </a:ext>
            </a:extLst>
          </p:cNvPr>
          <p:cNvPicPr>
            <a:picLocks noChangeAspect="1"/>
          </p:cNvPicPr>
          <p:nvPr/>
        </p:nvPicPr>
        <p:blipFill>
          <a:blip r:embed="rId3"/>
          <a:stretch>
            <a:fillRect/>
          </a:stretch>
        </p:blipFill>
        <p:spPr>
          <a:xfrm>
            <a:off x="6277657" y="2362200"/>
            <a:ext cx="5285780"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0458660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88089" y="109272"/>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3" name="Picture 2">
            <a:extLst>
              <a:ext uri="{FF2B5EF4-FFF2-40B4-BE49-F238E27FC236}">
                <a16:creationId xmlns:a16="http://schemas.microsoft.com/office/drawing/2014/main" id="{38EEB02C-A91D-4419-866A-0775D7897031}"/>
              </a:ext>
            </a:extLst>
          </p:cNvPr>
          <p:cNvPicPr>
            <a:picLocks noChangeAspect="1"/>
          </p:cNvPicPr>
          <p:nvPr/>
        </p:nvPicPr>
        <p:blipFill rotWithShape="1">
          <a:blip r:embed="rId2"/>
          <a:srcRect l="-2222"/>
          <a:stretch/>
        </p:blipFill>
        <p:spPr>
          <a:xfrm>
            <a:off x="6705600" y="609600"/>
            <a:ext cx="5218854" cy="5105400"/>
          </a:xfrm>
          <a:prstGeom prst="rect">
            <a:avLst/>
          </a:prstGeom>
        </p:spPr>
      </p:pic>
      <p:sp>
        <p:nvSpPr>
          <p:cNvPr id="4" name="Hình chữ nhật: Góc Tròn 3">
            <a:extLst>
              <a:ext uri="{FF2B5EF4-FFF2-40B4-BE49-F238E27FC236}">
                <a16:creationId xmlns:a16="http://schemas.microsoft.com/office/drawing/2014/main" id="{D2F53979-5745-47BD-B014-335FA877AB9D}"/>
              </a:ext>
            </a:extLst>
          </p:cNvPr>
          <p:cNvSpPr/>
          <p:nvPr/>
        </p:nvSpPr>
        <p:spPr>
          <a:xfrm>
            <a:off x="525379" y="531435"/>
            <a:ext cx="2971800" cy="1041875"/>
          </a:xfrm>
          <a:prstGeom prst="roundRect">
            <a:avLst/>
          </a:prstGeom>
          <a:solidFill>
            <a:srgbClr val="00B05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white"/>
                </a:solidFill>
                <a:effectLst/>
                <a:uLnTx/>
                <a:uFillTx/>
                <a:latin typeface="#9Slide03 AmpleSoft Bold" panose="02000000000000000000" pitchFamily="2" charset="0"/>
                <a:ea typeface="+mn-ea"/>
                <a:cs typeface="+mn-cs"/>
              </a:rPr>
              <a:t>c. SINH VẬT</a:t>
            </a:r>
            <a:endParaRPr kumimoji="0" lang="en-US" sz="3600" b="0" i="0" u="none" strike="noStrike" kern="0" cap="none" spc="0" normalizeH="0" baseline="0" noProof="0" dirty="0">
              <a:ln>
                <a:noFill/>
              </a:ln>
              <a:solidFill>
                <a:prstClr val="white"/>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320327122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88089" y="109272"/>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3" name="Hình ảnh 6">
            <a:extLst>
              <a:ext uri="{FF2B5EF4-FFF2-40B4-BE49-F238E27FC236}">
                <a16:creationId xmlns:a16="http://schemas.microsoft.com/office/drawing/2014/main" id="{97299C5A-4593-4501-B40D-2B6484268624}"/>
              </a:ext>
            </a:extLst>
          </p:cNvPr>
          <p:cNvPicPr>
            <a:picLocks noChangeAspect="1"/>
          </p:cNvPicPr>
          <p:nvPr/>
        </p:nvPicPr>
        <p:blipFill>
          <a:blip r:embed="rId2"/>
          <a:stretch>
            <a:fillRect/>
          </a:stretch>
        </p:blipFill>
        <p:spPr>
          <a:xfrm>
            <a:off x="5791200" y="555629"/>
            <a:ext cx="6019800" cy="5746742"/>
          </a:xfrm>
          <a:prstGeom prst="rect">
            <a:avLst/>
          </a:prstGeom>
        </p:spPr>
      </p:pic>
      <p:sp>
        <p:nvSpPr>
          <p:cNvPr id="4" name="AutoShape 12">
            <a:extLst>
              <a:ext uri="{FF2B5EF4-FFF2-40B4-BE49-F238E27FC236}">
                <a16:creationId xmlns:a16="http://schemas.microsoft.com/office/drawing/2014/main" id="{DCFCDA9A-5A44-468C-92ED-0CFBC24604AA}"/>
              </a:ext>
            </a:extLst>
          </p:cNvPr>
          <p:cNvSpPr>
            <a:spLocks noChangeArrowheads="1"/>
          </p:cNvSpPr>
          <p:nvPr/>
        </p:nvSpPr>
        <p:spPr bwMode="auto">
          <a:xfrm>
            <a:off x="1295400" y="4406837"/>
            <a:ext cx="3476099" cy="1870725"/>
          </a:xfrm>
          <a:prstGeom prst="roundRect">
            <a:avLst>
              <a:gd name="adj" fmla="val 16667"/>
            </a:avLst>
          </a:prstGeom>
          <a:solidFill>
            <a:srgbClr val="00B050"/>
          </a:solidFill>
          <a:ln w="38100" algn="ctr">
            <a:noFill/>
            <a:round/>
            <a:headEnd/>
            <a:tailEnd/>
          </a:ln>
          <a:effectLst>
            <a:outerShdw dist="71842" dir="2700000" algn="ctr" rotWithShape="0">
              <a:schemeClr val="bg2"/>
            </a:outerShdw>
          </a:effec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000">
                <a:solidFill>
                  <a:schemeClr val="bg1"/>
                </a:solidFill>
                <a:latin typeface="#9Slide05 Claudia" pitchFamily="2" charset="0"/>
                <a:cs typeface="Times New Roman" panose="02020603050405020304" pitchFamily="18" charset="0"/>
              </a:rPr>
              <a:t>Em có nhận xét gì về giới sinh vật của </a:t>
            </a:r>
          </a:p>
          <a:p>
            <a:pPr algn="ctr" eaLnBrk="1" hangingPunct="1">
              <a:lnSpc>
                <a:spcPct val="95000"/>
              </a:lnSpc>
              <a:spcBef>
                <a:spcPct val="50000"/>
              </a:spcBef>
              <a:buFontTx/>
              <a:buNone/>
            </a:pPr>
            <a:r>
              <a:rPr lang="en-US" altLang="en-US" sz="3000">
                <a:solidFill>
                  <a:schemeClr val="bg1"/>
                </a:solidFill>
                <a:latin typeface="#9Slide05 Claudia" pitchFamily="2" charset="0"/>
                <a:cs typeface="Times New Roman" panose="02020603050405020304" pitchFamily="18" charset="0"/>
              </a:rPr>
              <a:t>Lục địa Ô-xtrây-li-a ?</a:t>
            </a:r>
          </a:p>
        </p:txBody>
      </p:sp>
      <p:pic>
        <p:nvPicPr>
          <p:cNvPr id="5" name="Hình ảnh 10">
            <a:extLst>
              <a:ext uri="{FF2B5EF4-FFF2-40B4-BE49-F238E27FC236}">
                <a16:creationId xmlns:a16="http://schemas.microsoft.com/office/drawing/2014/main" id="{87886AF5-7C92-4F71-8026-E16E6A7B89F5}"/>
              </a:ext>
            </a:extLst>
          </p:cNvPr>
          <p:cNvPicPr>
            <a:picLocks noChangeAspect="1"/>
          </p:cNvPicPr>
          <p:nvPr/>
        </p:nvPicPr>
        <p:blipFill>
          <a:blip r:embed="rId3"/>
          <a:stretch>
            <a:fillRect/>
          </a:stretch>
        </p:blipFill>
        <p:spPr>
          <a:xfrm>
            <a:off x="457201" y="580438"/>
            <a:ext cx="5029200" cy="2848562"/>
          </a:xfrm>
          <a:prstGeom prst="rect">
            <a:avLst/>
          </a:prstGeom>
        </p:spPr>
      </p:pic>
    </p:spTree>
    <p:extLst>
      <p:ext uri="{BB962C8B-B14F-4D97-AF65-F5344CB8AC3E}">
        <p14:creationId xmlns:p14="http://schemas.microsoft.com/office/powerpoint/2010/main" val="356527899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88089" y="109272"/>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3" name="Picture 2">
            <a:extLst>
              <a:ext uri="{FF2B5EF4-FFF2-40B4-BE49-F238E27FC236}">
                <a16:creationId xmlns:a16="http://schemas.microsoft.com/office/drawing/2014/main" id="{7D8E185F-F459-44C0-9AE3-2E31FEC2C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3616" y="88106"/>
            <a:ext cx="3864768" cy="363855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pic>
        <p:nvPicPr>
          <p:cNvPr id="4" name="Picture 3">
            <a:extLst>
              <a:ext uri="{FF2B5EF4-FFF2-40B4-BE49-F238E27FC236}">
                <a16:creationId xmlns:a16="http://schemas.microsoft.com/office/drawing/2014/main" id="{31E16682-74CB-4156-BD91-61D7E9BDD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659" y="3747823"/>
            <a:ext cx="4495800" cy="3119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pic>
        <p:nvPicPr>
          <p:cNvPr id="5" name="Picture 4">
            <a:extLst>
              <a:ext uri="{FF2B5EF4-FFF2-40B4-BE49-F238E27FC236}">
                <a16:creationId xmlns:a16="http://schemas.microsoft.com/office/drawing/2014/main" id="{610A0438-FD06-4D6E-B4BA-598C888F29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532" y="123823"/>
            <a:ext cx="3457576" cy="36147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pic>
        <p:nvPicPr>
          <p:cNvPr id="7" name="Picture 5">
            <a:extLst>
              <a:ext uri="{FF2B5EF4-FFF2-40B4-BE49-F238E27FC236}">
                <a16:creationId xmlns:a16="http://schemas.microsoft.com/office/drawing/2014/main" id="{AAB59A42-5666-41A7-A552-F9E52E7B7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6635" y="95325"/>
            <a:ext cx="3733800" cy="36147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pic>
        <p:nvPicPr>
          <p:cNvPr id="8" name="Picture 6">
            <a:extLst>
              <a:ext uri="{FF2B5EF4-FFF2-40B4-BE49-F238E27FC236}">
                <a16:creationId xmlns:a16="http://schemas.microsoft.com/office/drawing/2014/main" id="{99C83545-A01B-47D4-B200-EB84A0D08C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9022" y="3718793"/>
            <a:ext cx="4648200" cy="3119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9" name="Rectangle 8">
            <a:extLst>
              <a:ext uri="{FF2B5EF4-FFF2-40B4-BE49-F238E27FC236}">
                <a16:creationId xmlns:a16="http://schemas.microsoft.com/office/drawing/2014/main" id="{82C96B6C-1166-45AB-8DCB-69F65ACED6C0}"/>
              </a:ext>
            </a:extLst>
          </p:cNvPr>
          <p:cNvSpPr/>
          <p:nvPr/>
        </p:nvSpPr>
        <p:spPr>
          <a:xfrm>
            <a:off x="4949825" y="3124200"/>
            <a:ext cx="2517775" cy="49053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vi-VN" sz="2400">
                <a:latin typeface="#9Slide05 Claudia" pitchFamily="2" charset="0"/>
              </a:rPr>
              <a:t>Chuột túi bạch tạng</a:t>
            </a:r>
            <a:endParaRPr lang="en-US" sz="2400">
              <a:latin typeface="#9Slide05 Claudia" pitchFamily="2" charset="0"/>
            </a:endParaRPr>
          </a:p>
        </p:txBody>
      </p:sp>
      <p:sp>
        <p:nvSpPr>
          <p:cNvPr id="10" name="Rectangle 9">
            <a:extLst>
              <a:ext uri="{FF2B5EF4-FFF2-40B4-BE49-F238E27FC236}">
                <a16:creationId xmlns:a16="http://schemas.microsoft.com/office/drawing/2014/main" id="{89C30514-7BFA-4D39-8035-901D8B05DFC4}"/>
              </a:ext>
            </a:extLst>
          </p:cNvPr>
          <p:cNvSpPr/>
          <p:nvPr/>
        </p:nvSpPr>
        <p:spPr>
          <a:xfrm>
            <a:off x="7620000" y="6400800"/>
            <a:ext cx="2590800" cy="4572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vi-VN" sz="2400">
                <a:latin typeface="#9Slide05 Claudia" pitchFamily="2" charset="0"/>
              </a:rPr>
              <a:t>rái mỏ vịt</a:t>
            </a:r>
            <a:endParaRPr lang="en-US" sz="2400">
              <a:latin typeface="#9Slide05 Claudia" pitchFamily="2" charset="0"/>
            </a:endParaRPr>
          </a:p>
        </p:txBody>
      </p:sp>
      <p:sp>
        <p:nvSpPr>
          <p:cNvPr id="11" name="Rectangle 10">
            <a:extLst>
              <a:ext uri="{FF2B5EF4-FFF2-40B4-BE49-F238E27FC236}">
                <a16:creationId xmlns:a16="http://schemas.microsoft.com/office/drawing/2014/main" id="{55647AF0-6B0C-4496-BF7D-7A41B82C0D10}"/>
              </a:ext>
            </a:extLst>
          </p:cNvPr>
          <p:cNvSpPr/>
          <p:nvPr/>
        </p:nvSpPr>
        <p:spPr>
          <a:xfrm>
            <a:off x="1044778" y="3185393"/>
            <a:ext cx="2544763" cy="5334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vi-VN" sz="2400">
                <a:latin typeface="#9Slide05 Claudia" pitchFamily="2" charset="0"/>
              </a:rPr>
              <a:t>gấu túi Cô - a - la</a:t>
            </a:r>
            <a:endParaRPr lang="en-US" sz="2400">
              <a:latin typeface="#9Slide05 Claudia" pitchFamily="2" charset="0"/>
            </a:endParaRPr>
          </a:p>
        </p:txBody>
      </p:sp>
      <p:sp>
        <p:nvSpPr>
          <p:cNvPr id="12" name="Rectangle 11">
            <a:extLst>
              <a:ext uri="{FF2B5EF4-FFF2-40B4-BE49-F238E27FC236}">
                <a16:creationId xmlns:a16="http://schemas.microsoft.com/office/drawing/2014/main" id="{B8601E3B-6543-4F8B-BAF3-6198813A1A78}"/>
              </a:ext>
            </a:extLst>
          </p:cNvPr>
          <p:cNvSpPr/>
          <p:nvPr/>
        </p:nvSpPr>
        <p:spPr>
          <a:xfrm>
            <a:off x="2360613" y="6324600"/>
            <a:ext cx="2133600" cy="5334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en-US" sz="2400">
                <a:latin typeface="#9Slide05 Claudia" pitchFamily="2" charset="0"/>
                <a:cs typeface="Times New Roman" pitchFamily="18" charset="0"/>
              </a:rPr>
              <a:t>Chuột túi wallaby</a:t>
            </a:r>
          </a:p>
        </p:txBody>
      </p:sp>
      <p:sp>
        <p:nvSpPr>
          <p:cNvPr id="13" name="Rectangle 12">
            <a:extLst>
              <a:ext uri="{FF2B5EF4-FFF2-40B4-BE49-F238E27FC236}">
                <a16:creationId xmlns:a16="http://schemas.microsoft.com/office/drawing/2014/main" id="{68BFE806-97FB-4129-B29D-8551C53139B0}"/>
              </a:ext>
            </a:extLst>
          </p:cNvPr>
          <p:cNvSpPr/>
          <p:nvPr/>
        </p:nvSpPr>
        <p:spPr>
          <a:xfrm>
            <a:off x="9217246" y="3162356"/>
            <a:ext cx="1905000" cy="49053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vi-VN" sz="2400">
                <a:latin typeface="#9Slide05 Claudia" pitchFamily="2" charset="0"/>
              </a:rPr>
              <a:t>kangaroo</a:t>
            </a:r>
            <a:endParaRPr lang="en-US" sz="2400">
              <a:latin typeface="#9Slide05 Claudia" pitchFamily="2" charset="0"/>
            </a:endParaRPr>
          </a:p>
        </p:txBody>
      </p:sp>
    </p:spTree>
    <p:extLst>
      <p:ext uri="{BB962C8B-B14F-4D97-AF65-F5344CB8AC3E}">
        <p14:creationId xmlns:p14="http://schemas.microsoft.com/office/powerpoint/2010/main" val="137902145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88089" y="109272"/>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3" name="Hình chữ nhật: Góc Tròn 3">
            <a:extLst>
              <a:ext uri="{FF2B5EF4-FFF2-40B4-BE49-F238E27FC236}">
                <a16:creationId xmlns:a16="http://schemas.microsoft.com/office/drawing/2014/main" id="{46039C7A-0C4C-41C1-8A36-975BD485A015}"/>
              </a:ext>
            </a:extLst>
          </p:cNvPr>
          <p:cNvSpPr/>
          <p:nvPr/>
        </p:nvSpPr>
        <p:spPr bwMode="auto">
          <a:xfrm>
            <a:off x="517451" y="1734878"/>
            <a:ext cx="3467986" cy="2667000"/>
          </a:xfrm>
          <a:prstGeom prst="roundRect">
            <a:avLst/>
          </a:prstGeom>
          <a:solidFill>
            <a:srgbClr val="FFFFFF"/>
          </a:solidFill>
          <a:ln w="28575" cap="flat" cmpd="sng" algn="ctr">
            <a:solidFill>
              <a:srgbClr val="FF00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defRPr/>
            </a:pPr>
            <a:r>
              <a:rPr lang="en-US" sz="3200" b="1" kern="0" dirty="0" err="1">
                <a:solidFill>
                  <a:srgbClr val="00B050"/>
                </a:solidFill>
                <a:latin typeface="#9Slide05 Fourth Thin" panose="00000300000000000000" pitchFamily="2" charset="0"/>
                <a:cs typeface="Arial" pitchFamily="34" charset="0"/>
              </a:rPr>
              <a:t>Thiên</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nhiên</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châu</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Đại</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Dương</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có</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những</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thuận</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lợi</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và</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khó</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khăn</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gì</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đối</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với</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sự</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phát</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triển</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kinh</a:t>
            </a:r>
            <a:r>
              <a:rPr lang="en-US" sz="3200" b="1" kern="0" dirty="0">
                <a:solidFill>
                  <a:srgbClr val="00B050"/>
                </a:solidFill>
                <a:latin typeface="#9Slide05 Fourth Thin" panose="00000300000000000000" pitchFamily="2" charset="0"/>
                <a:cs typeface="Arial" pitchFamily="34" charset="0"/>
              </a:rPr>
              <a:t> </a:t>
            </a:r>
            <a:r>
              <a:rPr lang="en-US" sz="3200" b="1" kern="0" dirty="0" err="1">
                <a:solidFill>
                  <a:srgbClr val="00B050"/>
                </a:solidFill>
                <a:latin typeface="#9Slide05 Fourth Thin" panose="00000300000000000000" pitchFamily="2" charset="0"/>
                <a:cs typeface="Arial" pitchFamily="34" charset="0"/>
              </a:rPr>
              <a:t>tế</a:t>
            </a:r>
            <a:r>
              <a:rPr lang="en-US" sz="3200" b="1" kern="0" dirty="0">
                <a:solidFill>
                  <a:srgbClr val="00B050"/>
                </a:solidFill>
                <a:latin typeface="#9Slide05 Fourth Thin" panose="00000300000000000000" pitchFamily="2" charset="0"/>
                <a:cs typeface="Arial" pitchFamily="34" charset="0"/>
              </a:rPr>
              <a:t>?</a:t>
            </a:r>
          </a:p>
        </p:txBody>
      </p:sp>
      <p:pic>
        <p:nvPicPr>
          <p:cNvPr id="4" name="Picture 2" descr="Machi-kyun! 2 | Cute gif, Kawaii stickers, Anime love couple">
            <a:extLst>
              <a:ext uri="{FF2B5EF4-FFF2-40B4-BE49-F238E27FC236}">
                <a16:creationId xmlns:a16="http://schemas.microsoft.com/office/drawing/2014/main" id="{AEDEDD41-1B51-4A07-BA2E-C03F18141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303" y="4572000"/>
            <a:ext cx="2348243"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a:extLst>
              <a:ext uri="{FF2B5EF4-FFF2-40B4-BE49-F238E27FC236}">
                <a16:creationId xmlns:a16="http://schemas.microsoft.com/office/drawing/2014/main" id="{6C4EBA6A-6E3E-4624-B28E-65D0C870158F}"/>
              </a:ext>
            </a:extLst>
          </p:cNvPr>
          <p:cNvSpPr/>
          <p:nvPr/>
        </p:nvSpPr>
        <p:spPr>
          <a:xfrm>
            <a:off x="4708451" y="381000"/>
            <a:ext cx="7162800" cy="2133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9Slide05 Claudia" pitchFamily="2" charset="0"/>
              </a:rPr>
              <a:t>- Có nhiều đảo san hô, bãi biển đẹp</a:t>
            </a:r>
          </a:p>
          <a:p>
            <a:r>
              <a:rPr lang="en-US" sz="2800">
                <a:solidFill>
                  <a:schemeClr val="bg1"/>
                </a:solidFill>
                <a:latin typeface="#9Slide05 Claudia" pitchFamily="2" charset="0"/>
              </a:rPr>
              <a:t>- Đại dương bao quanh có nguồn lợi hải sản phong phú.</a:t>
            </a:r>
          </a:p>
          <a:p>
            <a:r>
              <a:rPr lang="en-US" sz="2800">
                <a:solidFill>
                  <a:schemeClr val="bg1"/>
                </a:solidFill>
                <a:latin typeface="#9Slide05 Claudia" pitchFamily="2" charset="0"/>
              </a:rPr>
              <a:t>- Các đảo và quần đảo rừng chiếm diện tích lớn.</a:t>
            </a:r>
          </a:p>
          <a:p>
            <a:r>
              <a:rPr lang="en-US" sz="2800">
                <a:solidFill>
                  <a:srgbClr val="FFFF00"/>
                </a:solidFill>
                <a:latin typeface="#9Slide03 AmpleSoft Bold" panose="02000000000000000000" pitchFamily="2" charset="0"/>
              </a:rPr>
              <a:t>=&gt; Phát triển du lịch, đánh bắt hải sản, khai thác gỗ</a:t>
            </a:r>
          </a:p>
        </p:txBody>
      </p:sp>
      <p:sp>
        <p:nvSpPr>
          <p:cNvPr id="7" name="Hình chữ nhật: Góc Tròn 8">
            <a:extLst>
              <a:ext uri="{FF2B5EF4-FFF2-40B4-BE49-F238E27FC236}">
                <a16:creationId xmlns:a16="http://schemas.microsoft.com/office/drawing/2014/main" id="{41A33873-7424-458C-BCE6-778B976E07E1}"/>
              </a:ext>
            </a:extLst>
          </p:cNvPr>
          <p:cNvSpPr/>
          <p:nvPr/>
        </p:nvSpPr>
        <p:spPr>
          <a:xfrm>
            <a:off x="4708451" y="3914552"/>
            <a:ext cx="7315200" cy="2133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9Slide05 Claudia" pitchFamily="2" charset="0"/>
              </a:rPr>
              <a:t>- Bão nhiệt đới</a:t>
            </a:r>
          </a:p>
          <a:p>
            <a:r>
              <a:rPr lang="en-US" sz="2800">
                <a:solidFill>
                  <a:schemeClr val="bg1"/>
                </a:solidFill>
                <a:latin typeface="#9Slide05 Claudia" pitchFamily="2" charset="0"/>
              </a:rPr>
              <a:t>- Ô nhiễm và suy giảm tài nguyên biển.</a:t>
            </a:r>
          </a:p>
          <a:p>
            <a:r>
              <a:rPr lang="en-US" sz="2800">
                <a:solidFill>
                  <a:schemeClr val="bg1"/>
                </a:solidFill>
                <a:latin typeface="#9Slide05 Claudia" pitchFamily="2" charset="0"/>
              </a:rPr>
              <a:t>- Biến đổi khí hậu =&gt; Mực nước biển dâng cao, một số đảo thấp có nguy cơ bị nhấn chìm.</a:t>
            </a:r>
          </a:p>
        </p:txBody>
      </p:sp>
      <p:cxnSp>
        <p:nvCxnSpPr>
          <p:cNvPr id="8" name="Đường kết nối: Cong 10">
            <a:extLst>
              <a:ext uri="{FF2B5EF4-FFF2-40B4-BE49-F238E27FC236}">
                <a16:creationId xmlns:a16="http://schemas.microsoft.com/office/drawing/2014/main" id="{50CA88A6-8C37-4CB4-8C2C-B5B996BA046E}"/>
              </a:ext>
            </a:extLst>
          </p:cNvPr>
          <p:cNvCxnSpPr>
            <a:cxnSpLocks/>
            <a:stCxn id="3" idx="3"/>
          </p:cNvCxnSpPr>
          <p:nvPr/>
        </p:nvCxnSpPr>
        <p:spPr>
          <a:xfrm flipV="1">
            <a:off x="3985437" y="1506278"/>
            <a:ext cx="723014" cy="1562100"/>
          </a:xfrm>
          <a:prstGeom prst="curvedConnector3">
            <a:avLst/>
          </a:prstGeom>
          <a:ln w="28575">
            <a:solidFill>
              <a:srgbClr val="FF006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Đường kết nối: Cong 11">
            <a:extLst>
              <a:ext uri="{FF2B5EF4-FFF2-40B4-BE49-F238E27FC236}">
                <a16:creationId xmlns:a16="http://schemas.microsoft.com/office/drawing/2014/main" id="{E90A0D80-B001-43B2-BDC2-8F8F73CD1DB3}"/>
              </a:ext>
            </a:extLst>
          </p:cNvPr>
          <p:cNvCxnSpPr>
            <a:cxnSpLocks/>
            <a:stCxn id="3" idx="3"/>
          </p:cNvCxnSpPr>
          <p:nvPr/>
        </p:nvCxnSpPr>
        <p:spPr>
          <a:xfrm>
            <a:off x="3985437" y="3068378"/>
            <a:ext cx="685800" cy="2019300"/>
          </a:xfrm>
          <a:prstGeom prst="curvedConnector2">
            <a:avLst/>
          </a:prstGeom>
          <a:ln w="28575">
            <a:solidFill>
              <a:srgbClr val="FF0066"/>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939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55466" y="472622"/>
            <a:ext cx="5042125" cy="5036855"/>
            <a:chOff x="5459738" y="285979"/>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9738" y="285979"/>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29940" y="449233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5814"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1206789" y="222622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024608" y="225906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1226148" y="390054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2963383" y="383315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14"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Isosceles Triangle 4">
            <a:hlinkClick r:id="" action="ppaction://noaction"/>
          </p:cNvPr>
          <p:cNvSpPr/>
          <p:nvPr/>
        </p:nvSpPr>
        <p:spPr>
          <a:xfrm>
            <a:off x="10117394" y="5170844"/>
            <a:ext cx="780197" cy="5515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5301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Châu</a:t>
            </a:r>
            <a:r>
              <a:rPr kumimoji="0" lang="vi-VN" sz="3200" b="0" i="0" u="none" strike="noStrike" kern="1200" cap="none" spc="0" normalizeH="0" noProof="0">
                <a:ln>
                  <a:noFill/>
                </a:ln>
                <a:solidFill>
                  <a:prstClr val="black"/>
                </a:solidFill>
                <a:effectLst/>
                <a:uLnTx/>
                <a:uFillTx/>
                <a:latin typeface="Arial" panose="020B0604020202020204" pitchFamily="34" charset="0"/>
                <a:ea typeface="+mn-ea"/>
                <a:cs typeface="+mn-cs"/>
              </a:rPr>
              <a:t> Đại Dương nằm giữa đại dương nào</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1110220"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Thái</a:t>
            </a:r>
            <a:r>
              <a:rPr kumimoji="0" lang="vi-VN" sz="3200" b="0" i="0" u="none" strike="noStrike" kern="1200" cap="none" spc="0" normalizeH="0" noProof="0">
                <a:ln>
                  <a:noFill/>
                </a:ln>
                <a:solidFill>
                  <a:prstClr val="black"/>
                </a:solidFill>
                <a:effectLst/>
                <a:uLnTx/>
                <a:uFillTx/>
                <a:latin typeface="Arial" panose="020B0604020202020204" pitchFamily="34" charset="0"/>
                <a:ea typeface="+mn-ea"/>
                <a:cs typeface="+mn-cs"/>
              </a:rPr>
              <a:t> Bình Dương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Bắc</a:t>
            </a:r>
            <a:r>
              <a:rPr kumimoji="0" lang="vi-VN" sz="3200" b="0" i="0" u="none" strike="noStrike" kern="1200" cap="none" spc="0" normalizeH="0" noProof="0">
                <a:ln>
                  <a:noFill/>
                </a:ln>
                <a:solidFill>
                  <a:prstClr val="black"/>
                </a:solidFill>
                <a:effectLst/>
                <a:uLnTx/>
                <a:uFillTx/>
                <a:latin typeface="Arial" panose="020B0604020202020204" pitchFamily="34" charset="0"/>
                <a:ea typeface="+mn-ea"/>
                <a:cs typeface="+mn-cs"/>
              </a:rPr>
              <a:t> Băng Dương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vi-VN" sz="3200">
                <a:solidFill>
                  <a:prstClr val="black"/>
                </a:solidFill>
                <a:latin typeface="Arial" panose="020B0604020202020204" pitchFamily="34" charset="0"/>
              </a:rPr>
              <a:t>Ấn Độ Dương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vi-VN" sz="3200">
                <a:solidFill>
                  <a:prstClr val="black"/>
                </a:solidFill>
                <a:latin typeface="Arial" panose="020B0604020202020204" pitchFamily="34" charset="0"/>
              </a:rPr>
              <a:t>Đại Tây Dương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41937" y="2054528"/>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1562" y="2863580"/>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124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Phần</a:t>
            </a:r>
            <a:r>
              <a:rPr lang="vi-VN" sz="3200">
                <a:solidFill>
                  <a:prstClr val="black"/>
                </a:solidFill>
                <a:latin typeface="Calibri" panose="020F0502020204030204"/>
              </a:rPr>
              <a:t> lớn diện tích lục địa Ô-xtray-li-a có đặc điểm khí hậu như thế nào</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vi-VN" sz="3200">
                <a:solidFill>
                  <a:prstClr val="black"/>
                </a:solidFill>
                <a:latin typeface="Arial" panose="020B0604020202020204" pitchFamily="34" charset="0"/>
              </a:rPr>
              <a:t>Ôn hòa</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vi-VN" sz="3200">
                <a:solidFill>
                  <a:prstClr val="black"/>
                </a:solidFill>
                <a:latin typeface="Arial" panose="020B0604020202020204" pitchFamily="34" charset="0"/>
              </a:rPr>
              <a:t>Nóng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Lạnh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Mát</a:t>
            </a:r>
            <a:r>
              <a:rPr kumimoji="0" lang="vi-VN" sz="3200" b="0" i="0" u="none" strike="noStrike" kern="1200" cap="none" spc="0" normalizeH="0" noProof="0">
                <a:ln>
                  <a:noFill/>
                </a:ln>
                <a:solidFill>
                  <a:prstClr val="black"/>
                </a:solidFill>
                <a:effectLst/>
                <a:uLnTx/>
                <a:uFillTx/>
                <a:latin typeface="Arial" panose="020B0604020202020204" pitchFamily="34" charset="0"/>
                <a:ea typeface="+mn-ea"/>
                <a:cs typeface="+mn-cs"/>
              </a:rPr>
              <a:t> mẻ</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126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B146BF-9608-4A3C-9C10-097044281D7D}"/>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4000"/>
          <a:stretch/>
        </p:blipFill>
        <p:spPr>
          <a:xfrm>
            <a:off x="-1" y="0"/>
            <a:ext cx="12205271" cy="6858000"/>
          </a:xfrm>
          <a:prstGeom prst="rect">
            <a:avLst/>
          </a:prstGeom>
        </p:spPr>
      </p:pic>
      <p:sp>
        <p:nvSpPr>
          <p:cNvPr id="11" name="Rectangle 10">
            <a:extLst>
              <a:ext uri="{FF2B5EF4-FFF2-40B4-BE49-F238E27FC236}">
                <a16:creationId xmlns:a16="http://schemas.microsoft.com/office/drawing/2014/main" id="{CE49BE5D-F5A7-469F-B42F-039B050F8159}"/>
              </a:ext>
            </a:extLst>
          </p:cNvPr>
          <p:cNvSpPr/>
          <p:nvPr/>
        </p:nvSpPr>
        <p:spPr>
          <a:xfrm>
            <a:off x="4303720" y="457200"/>
            <a:ext cx="7431079" cy="984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009900"/>
                </a:solidFill>
                <a:effectLst/>
                <a:uLnTx/>
                <a:uFillTx/>
                <a:latin typeface="#9Slide07 IcielPony" panose="02000000000000000000" pitchFamily="2" charset="0"/>
                <a:ea typeface="#9Slide02 Noi dung rat dai" panose="02000000000000000000" pitchFamily="2" charset="0"/>
                <a:cs typeface="+mn-cs"/>
              </a:rPr>
              <a:t>Đây là quốc gia nào?</a:t>
            </a:r>
            <a:endParaRPr kumimoji="0" lang="en-US" sz="4800" b="0" i="0" u="none" strike="noStrike" kern="1200" cap="none" spc="0" normalizeH="0" baseline="0" noProof="0">
              <a:ln>
                <a:noFill/>
              </a:ln>
              <a:solidFill>
                <a:srgbClr val="009900"/>
              </a:solidFill>
              <a:effectLst/>
              <a:uLnTx/>
              <a:uFillTx/>
              <a:latin typeface="#9Slide07 IcielPony" panose="02000000000000000000" pitchFamily="2" charset="0"/>
              <a:ea typeface="#9Slide02 Noi dung rat dai" panose="02000000000000000000" pitchFamily="2" charset="0"/>
              <a:cs typeface="+mn-cs"/>
            </a:endParaRPr>
          </a:p>
        </p:txBody>
      </p:sp>
      <p:pic>
        <p:nvPicPr>
          <p:cNvPr id="16" name="Picture 15">
            <a:hlinkClick r:id="" action="ppaction://noaction"/>
            <a:extLst>
              <a:ext uri="{FF2B5EF4-FFF2-40B4-BE49-F238E27FC236}">
                <a16:creationId xmlns:a16="http://schemas.microsoft.com/office/drawing/2014/main" id="{19E1515A-2935-4A50-9089-4C69CD9F4674}"/>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36697" y="-27533"/>
            <a:ext cx="4710665" cy="5053932"/>
          </a:xfrm>
          <a:prstGeom prst="rect">
            <a:avLst/>
          </a:prstGeom>
        </p:spPr>
      </p:pic>
      <p:pic>
        <p:nvPicPr>
          <p:cNvPr id="19" name="Picture 18">
            <a:extLst>
              <a:ext uri="{FF2B5EF4-FFF2-40B4-BE49-F238E27FC236}">
                <a16:creationId xmlns:a16="http://schemas.microsoft.com/office/drawing/2014/main" id="{35602BFA-16A1-472D-BD31-36F7BD6C251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3594" y1="21094" x2="43594" y2="21094"/>
                        <a14:foregroundMark x1="47500" y1="27656" x2="47500" y2="27656"/>
                        <a14:foregroundMark x1="47500" y1="66875" x2="48281" y2="67031"/>
                        <a14:foregroundMark x1="53594" y1="68906" x2="53594" y2="68906"/>
                        <a14:foregroundMark x1="39844" y1="67500" x2="39219" y2="67969"/>
                        <a14:foregroundMark x1="38594" y1="67656" x2="47969" y2="63906"/>
                        <a14:foregroundMark x1="48906" y1="63594" x2="50781" y2="63125"/>
                        <a14:foregroundMark x1="51719" y1="63281" x2="53750" y2="66094"/>
                        <a14:foregroundMark x1="52656" y1="71250" x2="51719" y2="76250"/>
                        <a14:foregroundMark x1="52656" y1="77969" x2="52656" y2="77969"/>
                        <a14:foregroundMark x1="53125" y1="78750" x2="53125" y2="78750"/>
                        <a14:foregroundMark x1="55781" y1="63906" x2="55781" y2="63906"/>
                        <a14:foregroundMark x1="51406" y1="66250" x2="51406" y2="66250"/>
                        <a14:foregroundMark x1="44219" y1="64375" x2="44844" y2="65156"/>
                        <a14:foregroundMark x1="38594" y1="65781" x2="38594" y2="66719"/>
                        <a14:foregroundMark x1="39219" y1="68125" x2="47656" y2="69844"/>
                        <a14:foregroundMark x1="47656" y1="69844" x2="54531" y2="68281"/>
                        <a14:foregroundMark x1="56406" y1="66094" x2="56406" y2="66094"/>
                        <a14:foregroundMark x1="56406" y1="66406" x2="56406" y2="66406"/>
                        <a14:foregroundMark x1="56719" y1="69844" x2="59531" y2="66406"/>
                        <a14:foregroundMark x1="58906" y1="66250" x2="57031" y2="63594"/>
                        <a14:foregroundMark x1="56875" y1="63750" x2="56875" y2="64531"/>
                        <a14:foregroundMark x1="45469" y1="27031" x2="45469" y2="27031"/>
                        <a14:foregroundMark x1="51875" y1="40156" x2="51875" y2="40156"/>
                        <a14:foregroundMark x1="55469" y1="51875" x2="55000" y2="52969"/>
                        <a14:foregroundMark x1="56094" y1="52500" x2="56094" y2="52500"/>
                        <a14:foregroundMark x1="42344" y1="53594" x2="42344" y2="52969"/>
                        <a14:foregroundMark x1="42344" y1="52500" x2="42344" y2="52500"/>
                        <a14:foregroundMark x1="70156" y1="16250" x2="72031" y2="17031"/>
                      </a14:backgroundRemoval>
                    </a14:imgEffect>
                    <a14:imgEffect>
                      <a14:saturation sat="300000"/>
                    </a14:imgEffect>
                  </a14:imgLayer>
                </a14:imgProps>
              </a:ext>
            </a:extLst>
          </a:blip>
          <a:stretch>
            <a:fillRect/>
          </a:stretch>
        </p:blipFill>
        <p:spPr>
          <a:xfrm>
            <a:off x="-753830" y="4358567"/>
            <a:ext cx="3048000" cy="3048000"/>
          </a:xfrm>
          <a:prstGeom prst="rect">
            <a:avLst/>
          </a:prstGeom>
        </p:spPr>
      </p:pic>
      <p:pic>
        <p:nvPicPr>
          <p:cNvPr id="21" name="Picture 20">
            <a:extLst>
              <a:ext uri="{FF2B5EF4-FFF2-40B4-BE49-F238E27FC236}">
                <a16:creationId xmlns:a16="http://schemas.microsoft.com/office/drawing/2014/main" id="{131A1CC9-A899-48BD-A6B5-950A77CE836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3594" y1="21094" x2="43594" y2="21094"/>
                        <a14:foregroundMark x1="47500" y1="27656" x2="47500" y2="27656"/>
                        <a14:foregroundMark x1="47500" y1="66875" x2="48281" y2="67031"/>
                        <a14:foregroundMark x1="53594" y1="68906" x2="53594" y2="68906"/>
                        <a14:foregroundMark x1="39844" y1="67500" x2="39219" y2="67969"/>
                        <a14:foregroundMark x1="38594" y1="67656" x2="47969" y2="63906"/>
                        <a14:foregroundMark x1="48906" y1="63594" x2="50781" y2="63125"/>
                        <a14:foregroundMark x1="51719" y1="63281" x2="53750" y2="66094"/>
                        <a14:foregroundMark x1="52656" y1="71250" x2="51719" y2="76250"/>
                        <a14:foregroundMark x1="52656" y1="77969" x2="52656" y2="77969"/>
                        <a14:foregroundMark x1="53125" y1="78750" x2="53125" y2="78750"/>
                        <a14:foregroundMark x1="55781" y1="63906" x2="55781" y2="63906"/>
                        <a14:foregroundMark x1="51406" y1="66250" x2="51406" y2="66250"/>
                        <a14:foregroundMark x1="44219" y1="64375" x2="44844" y2="65156"/>
                        <a14:foregroundMark x1="38594" y1="65781" x2="38594" y2="66719"/>
                        <a14:foregroundMark x1="39219" y1="68125" x2="47656" y2="69844"/>
                        <a14:foregroundMark x1="47656" y1="69844" x2="54531" y2="68281"/>
                        <a14:foregroundMark x1="56406" y1="66094" x2="56406" y2="66094"/>
                        <a14:foregroundMark x1="56406" y1="66406" x2="56406" y2="66406"/>
                        <a14:foregroundMark x1="56719" y1="69844" x2="59531" y2="66406"/>
                        <a14:foregroundMark x1="58906" y1="66250" x2="57031" y2="63594"/>
                        <a14:foregroundMark x1="56875" y1="63750" x2="56875" y2="64531"/>
                        <a14:foregroundMark x1="45469" y1="27031" x2="45469" y2="27031"/>
                        <a14:foregroundMark x1="51875" y1="40156" x2="51875" y2="40156"/>
                        <a14:foregroundMark x1="55469" y1="51875" x2="55000" y2="52969"/>
                        <a14:foregroundMark x1="56094" y1="52500" x2="56094" y2="52500"/>
                        <a14:foregroundMark x1="42344" y1="53594" x2="42344" y2="52969"/>
                        <a14:foregroundMark x1="42344" y1="52500" x2="42344" y2="52500"/>
                        <a14:foregroundMark x1="70156" y1="16250" x2="72031" y2="17031"/>
                      </a14:backgroundRemoval>
                    </a14:imgEffect>
                    <a14:imgEffect>
                      <a14:saturation sat="300000"/>
                    </a14:imgEffect>
                  </a14:imgLayer>
                </a14:imgProps>
              </a:ext>
            </a:extLst>
          </a:blip>
          <a:stretch>
            <a:fillRect/>
          </a:stretch>
        </p:blipFill>
        <p:spPr>
          <a:xfrm>
            <a:off x="406096" y="5327647"/>
            <a:ext cx="1843967" cy="1843967"/>
          </a:xfrm>
          <a:prstGeom prst="rect">
            <a:avLst/>
          </a:prstGeom>
        </p:spPr>
      </p:pic>
      <p:graphicFrame>
        <p:nvGraphicFramePr>
          <p:cNvPr id="17" name="Bảng 6">
            <a:extLst>
              <a:ext uri="{FF2B5EF4-FFF2-40B4-BE49-F238E27FC236}">
                <a16:creationId xmlns:a16="http://schemas.microsoft.com/office/drawing/2014/main" id="{BE1FFB8B-48C5-4CC6-9674-E0317479820E}"/>
              </a:ext>
            </a:extLst>
          </p:cNvPr>
          <p:cNvGraphicFramePr>
            <a:graphicFrameLocks noGrp="1"/>
          </p:cNvGraphicFramePr>
          <p:nvPr>
            <p:extLst>
              <p:ext uri="{D42A27DB-BD31-4B8C-83A1-F6EECF244321}">
                <p14:modId xmlns:p14="http://schemas.microsoft.com/office/powerpoint/2010/main" val="1827815962"/>
              </p:ext>
            </p:extLst>
          </p:nvPr>
        </p:nvGraphicFramePr>
        <p:xfrm>
          <a:off x="2938585" y="5538717"/>
          <a:ext cx="3614616" cy="952821"/>
        </p:xfrm>
        <a:graphic>
          <a:graphicData uri="http://schemas.openxmlformats.org/drawingml/2006/table">
            <a:tbl>
              <a:tblPr firstRow="1" bandRow="1">
                <a:tableStyleId>{ED083AE6-46FA-4A59-8FB0-9F97EB10719F}</a:tableStyleId>
              </a:tblPr>
              <a:tblGrid>
                <a:gridCol w="903654">
                  <a:extLst>
                    <a:ext uri="{9D8B030D-6E8A-4147-A177-3AD203B41FA5}">
                      <a16:colId xmlns:a16="http://schemas.microsoft.com/office/drawing/2014/main" val="3916450606"/>
                    </a:ext>
                  </a:extLst>
                </a:gridCol>
                <a:gridCol w="903654">
                  <a:extLst>
                    <a:ext uri="{9D8B030D-6E8A-4147-A177-3AD203B41FA5}">
                      <a16:colId xmlns:a16="http://schemas.microsoft.com/office/drawing/2014/main" val="542014611"/>
                    </a:ext>
                  </a:extLst>
                </a:gridCol>
                <a:gridCol w="903654">
                  <a:extLst>
                    <a:ext uri="{9D8B030D-6E8A-4147-A177-3AD203B41FA5}">
                      <a16:colId xmlns:a16="http://schemas.microsoft.com/office/drawing/2014/main" val="3837294383"/>
                    </a:ext>
                  </a:extLst>
                </a:gridCol>
                <a:gridCol w="903654">
                  <a:extLst>
                    <a:ext uri="{9D8B030D-6E8A-4147-A177-3AD203B41FA5}">
                      <a16:colId xmlns:a16="http://schemas.microsoft.com/office/drawing/2014/main" val="3697018623"/>
                    </a:ext>
                  </a:extLst>
                </a:gridCol>
              </a:tblGrid>
              <a:tr h="952821">
                <a:tc>
                  <a:txBody>
                    <a:bodyPr/>
                    <a:lstStyle/>
                    <a:p>
                      <a:pPr algn="ctr"/>
                      <a:endParaRPr lang="en-US" sz="400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dirty="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dirty="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199960681"/>
                  </a:ext>
                </a:extLst>
              </a:tr>
            </a:tbl>
          </a:graphicData>
        </a:graphic>
      </p:graphicFrame>
      <p:graphicFrame>
        <p:nvGraphicFramePr>
          <p:cNvPr id="22" name="Bảng 10">
            <a:extLst>
              <a:ext uri="{FF2B5EF4-FFF2-40B4-BE49-F238E27FC236}">
                <a16:creationId xmlns:a16="http://schemas.microsoft.com/office/drawing/2014/main" id="{A8F0AE0C-8410-4449-BCB6-55D69A3DDCAE}"/>
              </a:ext>
            </a:extLst>
          </p:cNvPr>
          <p:cNvGraphicFramePr>
            <a:graphicFrameLocks noGrp="1"/>
          </p:cNvGraphicFramePr>
          <p:nvPr>
            <p:extLst>
              <p:ext uri="{D42A27DB-BD31-4B8C-83A1-F6EECF244321}">
                <p14:modId xmlns:p14="http://schemas.microsoft.com/office/powerpoint/2010/main" val="3454183743"/>
              </p:ext>
            </p:extLst>
          </p:nvPr>
        </p:nvGraphicFramePr>
        <p:xfrm>
          <a:off x="2804735" y="5486220"/>
          <a:ext cx="3882316" cy="956734"/>
        </p:xfrm>
        <a:graphic>
          <a:graphicData uri="http://schemas.openxmlformats.org/drawingml/2006/table">
            <a:tbl>
              <a:tblPr firstRow="1" bandRow="1">
                <a:tableStyleId>{ED083AE6-46FA-4A59-8FB0-9F97EB10719F}</a:tableStyleId>
              </a:tblPr>
              <a:tblGrid>
                <a:gridCol w="970579">
                  <a:extLst>
                    <a:ext uri="{9D8B030D-6E8A-4147-A177-3AD203B41FA5}">
                      <a16:colId xmlns:a16="http://schemas.microsoft.com/office/drawing/2014/main" val="3826217207"/>
                    </a:ext>
                  </a:extLst>
                </a:gridCol>
                <a:gridCol w="970579">
                  <a:extLst>
                    <a:ext uri="{9D8B030D-6E8A-4147-A177-3AD203B41FA5}">
                      <a16:colId xmlns:a16="http://schemas.microsoft.com/office/drawing/2014/main" val="2173050624"/>
                    </a:ext>
                  </a:extLst>
                </a:gridCol>
                <a:gridCol w="970579">
                  <a:extLst>
                    <a:ext uri="{9D8B030D-6E8A-4147-A177-3AD203B41FA5}">
                      <a16:colId xmlns:a16="http://schemas.microsoft.com/office/drawing/2014/main" val="4068956441"/>
                    </a:ext>
                  </a:extLst>
                </a:gridCol>
                <a:gridCol w="970579">
                  <a:extLst>
                    <a:ext uri="{9D8B030D-6E8A-4147-A177-3AD203B41FA5}">
                      <a16:colId xmlns:a16="http://schemas.microsoft.com/office/drawing/2014/main" val="3595227158"/>
                    </a:ext>
                  </a:extLst>
                </a:gridCol>
              </a:tblGrid>
              <a:tr h="956734">
                <a:tc>
                  <a:txBody>
                    <a:bodyPr/>
                    <a:lstStyle/>
                    <a:p>
                      <a:pPr algn="ctr"/>
                      <a:r>
                        <a:rPr lang="en-US" sz="4000" dirty="0">
                          <a:solidFill>
                            <a:schemeClr val="bg1"/>
                          </a:solidFill>
                          <a:latin typeface="#9Slide01 Tieu de ngan" panose="00000700000000000000" pitchFamily="2" charset="0"/>
                        </a:rPr>
                        <a:t>A</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a:solidFill>
                            <a:schemeClr val="bg1"/>
                          </a:solidFill>
                          <a:latin typeface="#9Slide01 Tieu de ngan" panose="00000700000000000000" pitchFamily="2" charset="0"/>
                        </a:rPr>
                        <a:t>U</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T</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R</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1389235"/>
                  </a:ext>
                </a:extLst>
              </a:tr>
            </a:tbl>
          </a:graphicData>
        </a:graphic>
      </p:graphicFrame>
      <p:pic>
        <p:nvPicPr>
          <p:cNvPr id="12" name="Picture 11">
            <a:extLst>
              <a:ext uri="{FF2B5EF4-FFF2-40B4-BE49-F238E27FC236}">
                <a16:creationId xmlns:a16="http://schemas.microsoft.com/office/drawing/2014/main" id="{8DEEC143-F068-4DFF-9B47-ECF048F3D250}"/>
              </a:ext>
            </a:extLst>
          </p:cNvPr>
          <p:cNvPicPr>
            <a:picLocks noChangeAspect="1"/>
          </p:cNvPicPr>
          <p:nvPr/>
        </p:nvPicPr>
        <p:blipFill>
          <a:blip r:embed="rId9"/>
          <a:stretch>
            <a:fillRect/>
          </a:stretch>
        </p:blipFill>
        <p:spPr>
          <a:xfrm>
            <a:off x="4710664" y="1674621"/>
            <a:ext cx="5943600" cy="3422597"/>
          </a:xfrm>
          <a:prstGeom prst="rect">
            <a:avLst/>
          </a:prstGeom>
        </p:spPr>
      </p:pic>
      <p:graphicFrame>
        <p:nvGraphicFramePr>
          <p:cNvPr id="13" name="Bảng 6">
            <a:extLst>
              <a:ext uri="{FF2B5EF4-FFF2-40B4-BE49-F238E27FC236}">
                <a16:creationId xmlns:a16="http://schemas.microsoft.com/office/drawing/2014/main" id="{2ACB0D03-50A5-440D-BCFE-380D36417065}"/>
              </a:ext>
            </a:extLst>
          </p:cNvPr>
          <p:cNvGraphicFramePr>
            <a:graphicFrameLocks noGrp="1"/>
          </p:cNvGraphicFramePr>
          <p:nvPr>
            <p:extLst>
              <p:ext uri="{D42A27DB-BD31-4B8C-83A1-F6EECF244321}">
                <p14:modId xmlns:p14="http://schemas.microsoft.com/office/powerpoint/2010/main" val="4196434404"/>
              </p:ext>
            </p:extLst>
          </p:nvPr>
        </p:nvGraphicFramePr>
        <p:xfrm>
          <a:off x="6608557" y="5499430"/>
          <a:ext cx="3614616" cy="1005138"/>
        </p:xfrm>
        <a:graphic>
          <a:graphicData uri="http://schemas.openxmlformats.org/drawingml/2006/table">
            <a:tbl>
              <a:tblPr firstRow="1" bandRow="1">
                <a:tableStyleId>{ED083AE6-46FA-4A59-8FB0-9F97EB10719F}</a:tableStyleId>
              </a:tblPr>
              <a:tblGrid>
                <a:gridCol w="903654">
                  <a:extLst>
                    <a:ext uri="{9D8B030D-6E8A-4147-A177-3AD203B41FA5}">
                      <a16:colId xmlns:a16="http://schemas.microsoft.com/office/drawing/2014/main" val="3916450606"/>
                    </a:ext>
                  </a:extLst>
                </a:gridCol>
                <a:gridCol w="903654">
                  <a:extLst>
                    <a:ext uri="{9D8B030D-6E8A-4147-A177-3AD203B41FA5}">
                      <a16:colId xmlns:a16="http://schemas.microsoft.com/office/drawing/2014/main" val="542014611"/>
                    </a:ext>
                  </a:extLst>
                </a:gridCol>
                <a:gridCol w="903654">
                  <a:extLst>
                    <a:ext uri="{9D8B030D-6E8A-4147-A177-3AD203B41FA5}">
                      <a16:colId xmlns:a16="http://schemas.microsoft.com/office/drawing/2014/main" val="3837294383"/>
                    </a:ext>
                  </a:extLst>
                </a:gridCol>
                <a:gridCol w="903654">
                  <a:extLst>
                    <a:ext uri="{9D8B030D-6E8A-4147-A177-3AD203B41FA5}">
                      <a16:colId xmlns:a16="http://schemas.microsoft.com/office/drawing/2014/main" val="3697018623"/>
                    </a:ext>
                  </a:extLst>
                </a:gridCol>
              </a:tblGrid>
              <a:tr h="1005138">
                <a:tc>
                  <a:txBody>
                    <a:bodyPr/>
                    <a:lstStyle/>
                    <a:p>
                      <a:pPr algn="ctr"/>
                      <a:endParaRPr lang="en-US" sz="400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dirty="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dirty="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199960681"/>
                  </a:ext>
                </a:extLst>
              </a:tr>
            </a:tbl>
          </a:graphicData>
        </a:graphic>
      </p:graphicFrame>
      <p:graphicFrame>
        <p:nvGraphicFramePr>
          <p:cNvPr id="14" name="Bảng 6">
            <a:extLst>
              <a:ext uri="{FF2B5EF4-FFF2-40B4-BE49-F238E27FC236}">
                <a16:creationId xmlns:a16="http://schemas.microsoft.com/office/drawing/2014/main" id="{638AAC2E-8B36-4367-A12B-E1D01056B6C1}"/>
              </a:ext>
            </a:extLst>
          </p:cNvPr>
          <p:cNvGraphicFramePr>
            <a:graphicFrameLocks noGrp="1"/>
          </p:cNvGraphicFramePr>
          <p:nvPr>
            <p:extLst>
              <p:ext uri="{D42A27DB-BD31-4B8C-83A1-F6EECF244321}">
                <p14:modId xmlns:p14="http://schemas.microsoft.com/office/powerpoint/2010/main" val="783926547"/>
              </p:ext>
            </p:extLst>
          </p:nvPr>
        </p:nvGraphicFramePr>
        <p:xfrm>
          <a:off x="10263996" y="5499931"/>
          <a:ext cx="983558" cy="960139"/>
        </p:xfrm>
        <a:graphic>
          <a:graphicData uri="http://schemas.openxmlformats.org/drawingml/2006/table">
            <a:tbl>
              <a:tblPr firstRow="1" bandRow="1">
                <a:tableStyleId>{ED083AE6-46FA-4A59-8FB0-9F97EB10719F}</a:tableStyleId>
              </a:tblPr>
              <a:tblGrid>
                <a:gridCol w="983558">
                  <a:extLst>
                    <a:ext uri="{9D8B030D-6E8A-4147-A177-3AD203B41FA5}">
                      <a16:colId xmlns:a16="http://schemas.microsoft.com/office/drawing/2014/main" val="3697018623"/>
                    </a:ext>
                  </a:extLst>
                </a:gridCol>
              </a:tblGrid>
              <a:tr h="960139">
                <a:tc>
                  <a:txBody>
                    <a:bodyPr/>
                    <a:lstStyle/>
                    <a:p>
                      <a:pPr algn="ctr"/>
                      <a:endParaRPr lang="en-US" sz="4000" dirty="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199960681"/>
                  </a:ext>
                </a:extLst>
              </a:tr>
            </a:tbl>
          </a:graphicData>
        </a:graphic>
      </p:graphicFrame>
      <p:graphicFrame>
        <p:nvGraphicFramePr>
          <p:cNvPr id="15" name="Bảng 10">
            <a:extLst>
              <a:ext uri="{FF2B5EF4-FFF2-40B4-BE49-F238E27FC236}">
                <a16:creationId xmlns:a16="http://schemas.microsoft.com/office/drawing/2014/main" id="{16B215B1-DDCB-4079-B274-C627B1A18239}"/>
              </a:ext>
            </a:extLst>
          </p:cNvPr>
          <p:cNvGraphicFramePr>
            <a:graphicFrameLocks noGrp="1"/>
          </p:cNvGraphicFramePr>
          <p:nvPr>
            <p:extLst>
              <p:ext uri="{D42A27DB-BD31-4B8C-83A1-F6EECF244321}">
                <p14:modId xmlns:p14="http://schemas.microsoft.com/office/powerpoint/2010/main" val="3656803305"/>
              </p:ext>
            </p:extLst>
          </p:nvPr>
        </p:nvGraphicFramePr>
        <p:xfrm>
          <a:off x="6474707" y="5606172"/>
          <a:ext cx="3882316" cy="790945"/>
        </p:xfrm>
        <a:graphic>
          <a:graphicData uri="http://schemas.openxmlformats.org/drawingml/2006/table">
            <a:tbl>
              <a:tblPr firstRow="1" bandRow="1">
                <a:tableStyleId>{ED083AE6-46FA-4A59-8FB0-9F97EB10719F}</a:tableStyleId>
              </a:tblPr>
              <a:tblGrid>
                <a:gridCol w="970579">
                  <a:extLst>
                    <a:ext uri="{9D8B030D-6E8A-4147-A177-3AD203B41FA5}">
                      <a16:colId xmlns:a16="http://schemas.microsoft.com/office/drawing/2014/main" val="3826217207"/>
                    </a:ext>
                  </a:extLst>
                </a:gridCol>
                <a:gridCol w="970579">
                  <a:extLst>
                    <a:ext uri="{9D8B030D-6E8A-4147-A177-3AD203B41FA5}">
                      <a16:colId xmlns:a16="http://schemas.microsoft.com/office/drawing/2014/main" val="2173050624"/>
                    </a:ext>
                  </a:extLst>
                </a:gridCol>
                <a:gridCol w="970579">
                  <a:extLst>
                    <a:ext uri="{9D8B030D-6E8A-4147-A177-3AD203B41FA5}">
                      <a16:colId xmlns:a16="http://schemas.microsoft.com/office/drawing/2014/main" val="4068956441"/>
                    </a:ext>
                  </a:extLst>
                </a:gridCol>
                <a:gridCol w="970579">
                  <a:extLst>
                    <a:ext uri="{9D8B030D-6E8A-4147-A177-3AD203B41FA5}">
                      <a16:colId xmlns:a16="http://schemas.microsoft.com/office/drawing/2014/main" val="3595227158"/>
                    </a:ext>
                  </a:extLst>
                </a:gridCol>
              </a:tblGrid>
              <a:tr h="790945">
                <a:tc>
                  <a:txBody>
                    <a:bodyPr/>
                    <a:lstStyle/>
                    <a:p>
                      <a:pPr algn="ctr"/>
                      <a:r>
                        <a:rPr lang="en-US" sz="4000" dirty="0">
                          <a:solidFill>
                            <a:schemeClr val="bg1"/>
                          </a:solidFill>
                          <a:latin typeface="#9Slide01 Tieu de ngan" panose="00000700000000000000" pitchFamily="2" charset="0"/>
                        </a:rPr>
                        <a:t>A</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Y</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L</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I</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1389235"/>
                  </a:ext>
                </a:extLst>
              </a:tr>
            </a:tbl>
          </a:graphicData>
        </a:graphic>
      </p:graphicFrame>
      <p:graphicFrame>
        <p:nvGraphicFramePr>
          <p:cNvPr id="18" name="Bảng 10">
            <a:extLst>
              <a:ext uri="{FF2B5EF4-FFF2-40B4-BE49-F238E27FC236}">
                <a16:creationId xmlns:a16="http://schemas.microsoft.com/office/drawing/2014/main" id="{979DA961-5E9E-485A-88D3-81515F0E4DC3}"/>
              </a:ext>
            </a:extLst>
          </p:cNvPr>
          <p:cNvGraphicFramePr>
            <a:graphicFrameLocks noGrp="1"/>
          </p:cNvGraphicFramePr>
          <p:nvPr>
            <p:extLst>
              <p:ext uri="{D42A27DB-BD31-4B8C-83A1-F6EECF244321}">
                <p14:modId xmlns:p14="http://schemas.microsoft.com/office/powerpoint/2010/main" val="3051592281"/>
              </p:ext>
            </p:extLst>
          </p:nvPr>
        </p:nvGraphicFramePr>
        <p:xfrm>
          <a:off x="10295829" y="5466201"/>
          <a:ext cx="970579" cy="956734"/>
        </p:xfrm>
        <a:graphic>
          <a:graphicData uri="http://schemas.openxmlformats.org/drawingml/2006/table">
            <a:tbl>
              <a:tblPr firstRow="1" bandRow="1">
                <a:tableStyleId>{ED083AE6-46FA-4A59-8FB0-9F97EB10719F}</a:tableStyleId>
              </a:tblPr>
              <a:tblGrid>
                <a:gridCol w="970579">
                  <a:extLst>
                    <a:ext uri="{9D8B030D-6E8A-4147-A177-3AD203B41FA5}">
                      <a16:colId xmlns:a16="http://schemas.microsoft.com/office/drawing/2014/main" val="3595227158"/>
                    </a:ext>
                  </a:extLst>
                </a:gridCol>
              </a:tblGrid>
              <a:tr h="956734">
                <a:tc>
                  <a:txBody>
                    <a:bodyPr/>
                    <a:lstStyle/>
                    <a:p>
                      <a:pPr algn="ctr"/>
                      <a:r>
                        <a:rPr lang="en-US" sz="4000" dirty="0">
                          <a:solidFill>
                            <a:schemeClr val="bg1"/>
                          </a:solidFill>
                          <a:latin typeface="#9Slide01 Tieu de ngan" panose="00000700000000000000" pitchFamily="2" charset="0"/>
                        </a:rPr>
                        <a:t>A</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1389235"/>
                  </a:ext>
                </a:extLst>
              </a:tr>
            </a:tbl>
          </a:graphicData>
        </a:graphic>
      </p:graphicFrame>
    </p:spTree>
    <p:extLst>
      <p:ext uri="{BB962C8B-B14F-4D97-AF65-F5344CB8AC3E}">
        <p14:creationId xmlns:p14="http://schemas.microsoft.com/office/powerpoint/2010/main" val="36363202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62000" y="162713"/>
            <a:ext cx="11089857"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hangingPunct="0">
              <a:defRPr/>
            </a:pPr>
            <a:r>
              <a:rPr lang="en-US" sz="4400" kern="0" dirty="0" err="1">
                <a:solidFill>
                  <a:srgbClr val="1B04FA"/>
                </a:solidFill>
                <a:latin typeface="Times New Roman" panose="02020603050405020304" pitchFamily="18" charset="0"/>
                <a:cs typeface="Times New Roman" panose="02020603050405020304" pitchFamily="18" charset="0"/>
              </a:rPr>
              <a:t>Loài</a:t>
            </a:r>
            <a:r>
              <a:rPr lang="en-US" sz="4400" kern="0" dirty="0">
                <a:solidFill>
                  <a:srgbClr val="1B04FA"/>
                </a:solidFill>
                <a:latin typeface="Times New Roman" panose="02020603050405020304" pitchFamily="18" charset="0"/>
                <a:cs typeface="Times New Roman" panose="02020603050405020304" pitchFamily="18" charset="0"/>
              </a:rPr>
              <a:t> </a:t>
            </a:r>
            <a:r>
              <a:rPr lang="en-US" sz="4400" kern="0" dirty="0" err="1">
                <a:solidFill>
                  <a:srgbClr val="1B04FA"/>
                </a:solidFill>
                <a:latin typeface="Times New Roman" panose="02020603050405020304" pitchFamily="18" charset="0"/>
                <a:cs typeface="Times New Roman" panose="02020603050405020304" pitchFamily="18" charset="0"/>
              </a:rPr>
              <a:t>vật</a:t>
            </a:r>
            <a:r>
              <a:rPr lang="en-US" sz="4400" kern="0" dirty="0">
                <a:solidFill>
                  <a:srgbClr val="1B04FA"/>
                </a:solidFill>
                <a:latin typeface="Times New Roman" panose="02020603050405020304" pitchFamily="18" charset="0"/>
                <a:cs typeface="Times New Roman" panose="02020603050405020304" pitchFamily="18" charset="0"/>
              </a:rPr>
              <a:t> </a:t>
            </a:r>
            <a:r>
              <a:rPr lang="en-US" sz="4400" kern="0" dirty="0" err="1">
                <a:solidFill>
                  <a:srgbClr val="1B04FA"/>
                </a:solidFill>
                <a:latin typeface="Times New Roman" panose="02020603050405020304" pitchFamily="18" charset="0"/>
                <a:cs typeface="Times New Roman" panose="02020603050405020304" pitchFamily="18" charset="0"/>
              </a:rPr>
              <a:t>nào</a:t>
            </a:r>
            <a:r>
              <a:rPr lang="en-US" sz="4400" kern="0" dirty="0">
                <a:solidFill>
                  <a:srgbClr val="1B04FA"/>
                </a:solidFill>
                <a:latin typeface="Times New Roman" panose="02020603050405020304" pitchFamily="18" charset="0"/>
                <a:cs typeface="Times New Roman" panose="02020603050405020304" pitchFamily="18" charset="0"/>
              </a:rPr>
              <a:t> </a:t>
            </a:r>
            <a:r>
              <a:rPr lang="en-US" sz="4400" kern="0" dirty="0" err="1">
                <a:solidFill>
                  <a:srgbClr val="1B04FA"/>
                </a:solidFill>
                <a:latin typeface="Times New Roman" panose="02020603050405020304" pitchFamily="18" charset="0"/>
                <a:cs typeface="Times New Roman" panose="02020603050405020304" pitchFamily="18" charset="0"/>
              </a:rPr>
              <a:t>là</a:t>
            </a:r>
            <a:r>
              <a:rPr lang="en-US" sz="4400" kern="0" dirty="0">
                <a:solidFill>
                  <a:srgbClr val="1B04FA"/>
                </a:solidFill>
                <a:latin typeface="Times New Roman" panose="02020603050405020304" pitchFamily="18" charset="0"/>
                <a:cs typeface="Times New Roman" panose="02020603050405020304" pitchFamily="18" charset="0"/>
              </a:rPr>
              <a:t> </a:t>
            </a:r>
            <a:r>
              <a:rPr lang="en-US" sz="4400" kern="0" dirty="0" err="1">
                <a:solidFill>
                  <a:srgbClr val="1B04FA"/>
                </a:solidFill>
                <a:latin typeface="Times New Roman" panose="02020603050405020304" pitchFamily="18" charset="0"/>
                <a:cs typeface="Times New Roman" panose="02020603050405020304" pitchFamily="18" charset="0"/>
              </a:rPr>
              <a:t>biểu</a:t>
            </a:r>
            <a:r>
              <a:rPr lang="en-US" sz="4400" kern="0" dirty="0">
                <a:solidFill>
                  <a:srgbClr val="1B04FA"/>
                </a:solidFill>
                <a:latin typeface="Times New Roman" panose="02020603050405020304" pitchFamily="18" charset="0"/>
                <a:cs typeface="Times New Roman" panose="02020603050405020304" pitchFamily="18" charset="0"/>
              </a:rPr>
              <a:t> </a:t>
            </a:r>
            <a:r>
              <a:rPr lang="en-US" sz="4400" kern="0" dirty="0" err="1">
                <a:solidFill>
                  <a:srgbClr val="1B04FA"/>
                </a:solidFill>
                <a:latin typeface="Times New Roman" panose="02020603050405020304" pitchFamily="18" charset="0"/>
                <a:cs typeface="Times New Roman" panose="02020603050405020304" pitchFamily="18" charset="0"/>
              </a:rPr>
              <a:t>tượng</a:t>
            </a:r>
            <a:r>
              <a:rPr lang="en-US" sz="4400" kern="0" dirty="0">
                <a:solidFill>
                  <a:srgbClr val="1B04FA"/>
                </a:solidFill>
                <a:latin typeface="Times New Roman" panose="02020603050405020304" pitchFamily="18" charset="0"/>
                <a:cs typeface="Times New Roman" panose="02020603050405020304" pitchFamily="18" charset="0"/>
              </a:rPr>
              <a:t> </a:t>
            </a:r>
            <a:r>
              <a:rPr lang="en-US" sz="4400" kern="0" dirty="0" err="1">
                <a:solidFill>
                  <a:srgbClr val="1B04FA"/>
                </a:solidFill>
                <a:latin typeface="Times New Roman" panose="02020603050405020304" pitchFamily="18" charset="0"/>
                <a:cs typeface="Times New Roman" panose="02020603050405020304" pitchFamily="18" charset="0"/>
              </a:rPr>
              <a:t>cho</a:t>
            </a:r>
            <a:r>
              <a:rPr lang="en-US" sz="4400" kern="0" dirty="0">
                <a:solidFill>
                  <a:srgbClr val="1B04FA"/>
                </a:solidFill>
                <a:latin typeface="Times New Roman" panose="02020603050405020304" pitchFamily="18" charset="0"/>
                <a:cs typeface="Times New Roman" panose="02020603050405020304" pitchFamily="18" charset="0"/>
              </a:rPr>
              <a:t> </a:t>
            </a:r>
          </a:p>
          <a:p>
            <a:pPr lvl="0" algn="ctr" eaLnBrk="0" hangingPunct="0">
              <a:defRPr/>
            </a:pPr>
            <a:r>
              <a:rPr lang="en-US" sz="4400" kern="0" dirty="0" err="1">
                <a:solidFill>
                  <a:srgbClr val="1B04FA"/>
                </a:solidFill>
                <a:latin typeface="Times New Roman" panose="02020603050405020304" pitchFamily="18" charset="0"/>
                <a:cs typeface="Times New Roman" panose="02020603050405020304" pitchFamily="18" charset="0"/>
              </a:rPr>
              <a:t>châu</a:t>
            </a:r>
            <a:r>
              <a:rPr lang="en-US" sz="4400" kern="0" dirty="0">
                <a:solidFill>
                  <a:srgbClr val="1B04FA"/>
                </a:solidFill>
                <a:latin typeface="Times New Roman" panose="02020603050405020304" pitchFamily="18" charset="0"/>
                <a:cs typeface="Times New Roman" panose="02020603050405020304" pitchFamily="18" charset="0"/>
              </a:rPr>
              <a:t> </a:t>
            </a:r>
            <a:r>
              <a:rPr lang="en-US" sz="4400" kern="0" dirty="0" err="1">
                <a:solidFill>
                  <a:srgbClr val="1B04FA"/>
                </a:solidFill>
                <a:latin typeface="Times New Roman" panose="02020603050405020304" pitchFamily="18" charset="0"/>
                <a:cs typeface="Times New Roman" panose="02020603050405020304" pitchFamily="18" charset="0"/>
              </a:rPr>
              <a:t>lục</a:t>
            </a:r>
            <a:r>
              <a:rPr lang="en-US" sz="4400" kern="0" dirty="0">
                <a:solidFill>
                  <a:srgbClr val="1B04FA"/>
                </a:solidFill>
                <a:latin typeface="Times New Roman" panose="02020603050405020304" pitchFamily="18" charset="0"/>
                <a:cs typeface="Times New Roman" panose="02020603050405020304" pitchFamily="18" charset="0"/>
              </a:rPr>
              <a:t> Ô-</a:t>
            </a:r>
            <a:r>
              <a:rPr lang="en-US" sz="4400" kern="0" dirty="0" err="1">
                <a:solidFill>
                  <a:srgbClr val="1B04FA"/>
                </a:solidFill>
                <a:latin typeface="Times New Roman" panose="02020603050405020304" pitchFamily="18" charset="0"/>
                <a:cs typeface="Times New Roman" panose="02020603050405020304" pitchFamily="18" charset="0"/>
              </a:rPr>
              <a:t>xtrây</a:t>
            </a:r>
            <a:r>
              <a:rPr lang="en-US" sz="4400" kern="0" dirty="0">
                <a:solidFill>
                  <a:srgbClr val="1B04FA"/>
                </a:solidFill>
                <a:latin typeface="Times New Roman" panose="02020603050405020304" pitchFamily="18" charset="0"/>
                <a:cs typeface="Times New Roman" panose="02020603050405020304" pitchFamily="18" charset="0"/>
              </a:rPr>
              <a:t>-li-a?</a:t>
            </a:r>
            <a:endParaRPr lang="en-US" sz="4400" kern="0" dirty="0">
              <a:solidFill>
                <a:srgbClr val="1503B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094980" y="193117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A.         </a:t>
            </a:r>
            <a:r>
              <a:rPr lang="en-US" sz="3600" dirty="0">
                <a:solidFill>
                  <a:schemeClr val="tx1"/>
                </a:solidFill>
                <a:latin typeface="#9Slide01 Noi dung ngan" panose="020B0604020202020204" charset="0"/>
                <a:cs typeface="#9Slide01 Noi dung ngan" panose="020B0604020202020204" charset="0"/>
              </a:rPr>
              <a:t>Can- </a:t>
            </a:r>
            <a:r>
              <a:rPr lang="en-US" sz="3600" dirty="0" err="1">
                <a:solidFill>
                  <a:schemeClr val="tx1"/>
                </a:solidFill>
                <a:latin typeface="#9Slide01 Noi dung ngan" panose="020B0604020202020204" charset="0"/>
                <a:cs typeface="#9Slide01 Noi dung ngan" panose="020B0604020202020204" charset="0"/>
              </a:rPr>
              <a:t>gu</a:t>
            </a:r>
            <a:r>
              <a:rPr lang="en-US" sz="3600" dirty="0">
                <a:solidFill>
                  <a:schemeClr val="tx1"/>
                </a:solidFill>
                <a:latin typeface="#9Slide01 Noi dung ngan" panose="020B0604020202020204" charset="0"/>
                <a:cs typeface="#9Slide01 Noi dung ngan" panose="020B0604020202020204" charset="0"/>
              </a:rPr>
              <a:t>- </a:t>
            </a:r>
            <a:r>
              <a:rPr lang="en-US" sz="3600" dirty="0" err="1">
                <a:solidFill>
                  <a:schemeClr val="tx1"/>
                </a:solidFill>
                <a:latin typeface="#9Slide01 Noi dung ngan" panose="020B0604020202020204" charset="0"/>
                <a:cs typeface="#9Slide01 Noi dung ngan" panose="020B0604020202020204" charset="0"/>
              </a:rPr>
              <a:t>ru</a:t>
            </a:r>
            <a:r>
              <a:rPr lang="en-US" sz="3600" dirty="0">
                <a:solidFill>
                  <a:schemeClr val="tx1"/>
                </a:solidFill>
                <a:latin typeface="#9Slide01 Noi dung ngan" panose="020B0604020202020204" charset="0"/>
                <a:cs typeface="#9Slide01 Noi dung ngan" panose="020B0604020202020204" charset="0"/>
              </a:rPr>
              <a: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vi-VN" sz="3600" b="0" i="0" u="none" strike="noStrike" kern="1200" cap="none" spc="0" normalizeH="0" baseline="0" noProof="0" dirty="0">
                <a:ln>
                  <a:noFill/>
                </a:ln>
                <a:solidFill>
                  <a:prstClr val="black"/>
                </a:solidFill>
                <a:effectLst/>
                <a:uLnTx/>
                <a:uFillTx/>
                <a:latin typeface="#9Slide01 Noi dung ngan" panose="020B0604020202020204" charset="0"/>
                <a:cs typeface="#9Slide01 Noi dung ngan" panose="020B0604020202020204" charset="0"/>
              </a:rPr>
              <a:t>.</a:t>
            </a:r>
            <a:r>
              <a:rPr kumimoji="0" lang="en-US" sz="3600" b="0" i="0" u="none" strike="noStrike" kern="1200" cap="none" spc="0" normalizeH="0" baseline="0" noProof="0" dirty="0">
                <a:ln>
                  <a:noFill/>
                </a:ln>
                <a:solidFill>
                  <a:prstClr val="black"/>
                </a:solidFill>
                <a:effectLst/>
                <a:uLnTx/>
                <a:uFillTx/>
                <a:latin typeface="#9Slide01 Noi dung ngan" panose="020B0604020202020204" charset="0"/>
                <a:cs typeface="#9Slide01 Noi dung ngan" panose="020B0604020202020204" charset="0"/>
              </a:rPr>
              <a:t>     </a:t>
            </a:r>
            <a:r>
              <a:rPr kumimoji="0" lang="en-US" sz="3600" b="0" i="0" u="none" strike="noStrike" kern="1200" cap="none" spc="0" normalizeH="0" baseline="0" noProof="0" dirty="0" err="1">
                <a:ln>
                  <a:noFill/>
                </a:ln>
                <a:solidFill>
                  <a:prstClr val="black"/>
                </a:solidFill>
                <a:effectLst/>
                <a:uLnTx/>
                <a:uFillTx/>
                <a:latin typeface="#9Slide01 Noi dung ngan" panose="020B0604020202020204" charset="0"/>
                <a:cs typeface="#9Slide01 Noi dung ngan" panose="020B0604020202020204" charset="0"/>
              </a:rPr>
              <a:t>Chim</a:t>
            </a:r>
            <a:r>
              <a:rPr kumimoji="0" lang="en-US" sz="3600" b="0" i="0" u="none" strike="noStrike" kern="1200" cap="none" spc="0" normalizeH="0" baseline="0" noProof="0" dirty="0">
                <a:ln>
                  <a:noFill/>
                </a:ln>
                <a:solidFill>
                  <a:prstClr val="black"/>
                </a:solidFill>
                <a:effectLst/>
                <a:uLnTx/>
                <a:uFillTx/>
                <a:latin typeface="#9Slide01 Noi dung ngan" panose="020B0604020202020204" charset="0"/>
                <a:cs typeface="#9Slide01 Noi dung ngan" panose="020B0604020202020204" charset="0"/>
              </a:rPr>
              <a:t> </a:t>
            </a:r>
            <a:r>
              <a:rPr kumimoji="0" lang="en-US" sz="3600" b="0" i="0" u="none" strike="noStrike" kern="1200" cap="none" spc="0" normalizeH="0" baseline="0" noProof="0" dirty="0" err="1">
                <a:ln>
                  <a:noFill/>
                </a:ln>
                <a:solidFill>
                  <a:prstClr val="black"/>
                </a:solidFill>
                <a:effectLst/>
                <a:uLnTx/>
                <a:uFillTx/>
                <a:latin typeface="#9Slide01 Noi dung ngan" panose="020B0604020202020204" charset="0"/>
                <a:cs typeface="#9Slide01 Noi dung ngan" panose="020B0604020202020204" charset="0"/>
              </a:rPr>
              <a:t>cánh</a:t>
            </a:r>
            <a:r>
              <a:rPr kumimoji="0" lang="en-US" sz="3600" b="0" i="0" u="none" strike="noStrike" kern="1200" cap="none" spc="0" normalizeH="0" noProof="0" dirty="0">
                <a:ln>
                  <a:noFill/>
                </a:ln>
                <a:solidFill>
                  <a:prstClr val="black"/>
                </a:solidFill>
                <a:effectLst/>
                <a:uLnTx/>
                <a:uFillTx/>
                <a:latin typeface="#9Slide01 Noi dung ngan" panose="020B0604020202020204" charset="0"/>
                <a:cs typeface="#9Slide01 Noi dung ngan" panose="020B0604020202020204" charset="0"/>
              </a:rPr>
              <a:t> </a:t>
            </a:r>
            <a:r>
              <a:rPr kumimoji="0" lang="en-US" sz="3600" b="0" i="0" u="none" strike="noStrike" kern="1200" cap="none" spc="0" normalizeH="0" noProof="0" dirty="0" err="1">
                <a:ln>
                  <a:noFill/>
                </a:ln>
                <a:solidFill>
                  <a:prstClr val="black"/>
                </a:solidFill>
                <a:effectLst/>
                <a:uLnTx/>
                <a:uFillTx/>
                <a:latin typeface="#9Slide01 Noi dung ngan" panose="020B0604020202020204" charset="0"/>
                <a:cs typeface="#9Slide01 Noi dung ngan" panose="020B0604020202020204" charset="0"/>
              </a:rPr>
              <a:t>cụt</a:t>
            </a:r>
            <a:r>
              <a:rPr kumimoji="0" lang="vi-VN" sz="3600" b="0" i="0" u="none" strike="noStrike" kern="1200" cap="none" spc="0" normalizeH="0" baseline="0" noProof="0" dirty="0">
                <a:ln>
                  <a:noFill/>
                </a:ln>
                <a:solidFill>
                  <a:prstClr val="black"/>
                </a:solidFill>
                <a:effectLst/>
                <a:uLnTx/>
                <a:uFillTx/>
                <a:latin typeface="#9Slide01 Noi dung ngan" panose="020B0604020202020204" charset="0"/>
                <a:cs typeface="#9Slide01 Noi dung ngan" panose="020B0604020202020204" charset="0"/>
              </a:rPr>
              <a:t> </a:t>
            </a: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rPr>
              <a:t>C.</a:t>
            </a:r>
            <a:r>
              <a:rPr lang="en-US" sz="3200" dirty="0">
                <a:solidFill>
                  <a:prstClr val="black"/>
                </a:solidFill>
              </a:rPr>
              <a:t>           </a:t>
            </a:r>
            <a:r>
              <a:rPr lang="en-US" sz="3600" dirty="0" err="1">
                <a:solidFill>
                  <a:prstClr val="black"/>
                </a:solidFill>
                <a:latin typeface="#9Slide01 Noi dung ngan" panose="020B0604020202020204" charset="0"/>
                <a:cs typeface="#9Slide01 Noi dung ngan" panose="020B0604020202020204" charset="0"/>
              </a:rPr>
              <a:t>Đà</a:t>
            </a:r>
            <a:r>
              <a:rPr lang="en-US" sz="3600" dirty="0">
                <a:solidFill>
                  <a:prstClr val="black"/>
                </a:solidFill>
                <a:latin typeface="#9Slide01 Noi dung ngan" panose="020B0604020202020204" charset="0"/>
                <a:cs typeface="#9Slide01 Noi dung ngan" panose="020B0604020202020204" charset="0"/>
              </a:rPr>
              <a:t> </a:t>
            </a:r>
            <a:r>
              <a:rPr lang="en-US" sz="3600" dirty="0" err="1">
                <a:solidFill>
                  <a:prstClr val="black"/>
                </a:solidFill>
                <a:latin typeface="#9Slide01 Noi dung ngan" panose="020B0604020202020204" charset="0"/>
                <a:cs typeface="#9Slide01 Noi dung ngan" panose="020B0604020202020204" charset="0"/>
              </a:rPr>
              <a:t>điểu</a:t>
            </a:r>
            <a:r>
              <a:rPr lang="vi-VN" sz="3600" dirty="0">
                <a:solidFill>
                  <a:prstClr val="black"/>
                </a:solidFill>
                <a:latin typeface="#9Slide01 Noi dung ngan" panose="020B0604020202020204" charset="0"/>
                <a:cs typeface="#9Slide01 Noi dung ngan" panose="020B0604020202020204" charset="0"/>
              </a:rPr>
              <a:t> </a:t>
            </a:r>
            <a:r>
              <a:rPr lang="en-US" sz="3600" dirty="0">
                <a:solidFill>
                  <a:prstClr val="black"/>
                </a:solidFill>
                <a:latin typeface="#9Slide01 Noi dung ngan" panose="020B0604020202020204" charset="0"/>
                <a:cs typeface="#9Slide01 Noi dung ngan" panose="020B0604020202020204" charset="0"/>
              </a:rPr>
              <a:t> </a:t>
            </a:r>
            <a:endParaRPr kumimoji="0" lang="vi-VN" sz="3600" b="0" i="0" u="none" strike="noStrike" kern="1200" cap="none" spc="0" normalizeH="0" baseline="0" noProof="0" dirty="0">
              <a:ln>
                <a:noFill/>
              </a:ln>
              <a:solidFill>
                <a:prstClr val="black"/>
              </a:solidFill>
              <a:effectLst/>
              <a:uLnTx/>
              <a:uFillTx/>
              <a:latin typeface="#9Slide01 Noi dung ngan" panose="020B0604020202020204" charset="0"/>
              <a:cs typeface="#9Slide01 Noi dung ngan" panose="020B0604020202020204"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1 Noi dung ngan" panose="020B0604020202020204" charset="0"/>
                <a:cs typeface="#9Slide01 Noi dung ngan" panose="020B0604020202020204" charset="0"/>
              </a:rPr>
              <a:t>Thú</a:t>
            </a:r>
            <a:r>
              <a:rPr kumimoji="0" lang="en-US" sz="3600" b="0" i="0" u="none" strike="noStrike" kern="1200" cap="none" spc="0" normalizeH="0" noProof="0" dirty="0">
                <a:ln>
                  <a:noFill/>
                </a:ln>
                <a:solidFill>
                  <a:prstClr val="black"/>
                </a:solidFill>
                <a:effectLst/>
                <a:uLnTx/>
                <a:uFillTx/>
                <a:latin typeface="#9Slide01 Noi dung ngan" panose="020B0604020202020204" charset="0"/>
                <a:cs typeface="#9Slide01 Noi dung ngan" panose="020B0604020202020204" charset="0"/>
              </a:rPr>
              <a:t> </a:t>
            </a:r>
            <a:r>
              <a:rPr kumimoji="0" lang="en-US" sz="3600" b="0" i="0" u="none" strike="noStrike" kern="1200" cap="none" spc="0" normalizeH="0" noProof="0" dirty="0" err="1">
                <a:ln>
                  <a:noFill/>
                </a:ln>
                <a:solidFill>
                  <a:prstClr val="black"/>
                </a:solidFill>
                <a:effectLst/>
                <a:uLnTx/>
                <a:uFillTx/>
                <a:latin typeface="#9Slide01 Noi dung ngan" panose="020B0604020202020204" charset="0"/>
                <a:cs typeface="#9Slide01 Noi dung ngan" panose="020B0604020202020204" charset="0"/>
              </a:rPr>
              <a:t>mỏ</a:t>
            </a:r>
            <a:r>
              <a:rPr kumimoji="0" lang="en-US" sz="3600" b="0" i="0" u="none" strike="noStrike" kern="1200" cap="none" spc="0" normalizeH="0" noProof="0" dirty="0">
                <a:ln>
                  <a:noFill/>
                </a:ln>
                <a:solidFill>
                  <a:prstClr val="black"/>
                </a:solidFill>
                <a:effectLst/>
                <a:uLnTx/>
                <a:uFillTx/>
                <a:latin typeface="#9Slide01 Noi dung ngan" panose="020B0604020202020204" charset="0"/>
                <a:cs typeface="#9Slide01 Noi dung ngan" panose="020B0604020202020204" charset="0"/>
              </a:rPr>
              <a:t> </a:t>
            </a:r>
            <a:r>
              <a:rPr kumimoji="0" lang="en-US" sz="3600" b="0" i="0" u="none" strike="noStrike" kern="1200" cap="none" spc="0" normalizeH="0" noProof="0" dirty="0" err="1">
                <a:ln>
                  <a:noFill/>
                </a:ln>
                <a:solidFill>
                  <a:prstClr val="black"/>
                </a:solidFill>
                <a:effectLst/>
                <a:uLnTx/>
                <a:uFillTx/>
                <a:latin typeface="#9Slide01 Noi dung ngan" panose="020B0604020202020204" charset="0"/>
                <a:cs typeface="#9Slide01 Noi dung ngan" panose="020B0604020202020204" charset="0"/>
              </a:rPr>
              <a:t>vịt</a:t>
            </a:r>
            <a:r>
              <a:rPr kumimoji="0" lang="vi-VN" sz="3600" b="0" i="0" u="none" strike="noStrike" kern="1200" cap="none" spc="0" normalizeH="0" baseline="0" noProof="0" dirty="0">
                <a:ln>
                  <a:noFill/>
                </a:ln>
                <a:solidFill>
                  <a:prstClr val="black"/>
                </a:solidFill>
                <a:effectLst/>
                <a:uLnTx/>
                <a:uFillTx/>
                <a:latin typeface="#9Slide01 Noi dung ngan" panose="020B0604020202020204" charset="0"/>
                <a:cs typeface="#9Slide01 Noi dung ngan" panose="020B0604020202020204" charset="0"/>
              </a:rPr>
              <a:t> </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9046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rgbClr val="1B04FA"/>
                </a:solidFill>
                <a:latin typeface="#9Slide01 Noi dung ngan" panose="020B0604020202020204" charset="0"/>
                <a:cs typeface="#9Slide01 Noi dung ngan" panose="020B0604020202020204" charset="0"/>
              </a:rPr>
              <a:t>Xét</a:t>
            </a:r>
            <a:r>
              <a:rPr lang="en-US" sz="4000" dirty="0">
                <a:solidFill>
                  <a:srgbClr val="1B04FA"/>
                </a:solidFill>
                <a:latin typeface="#9Slide01 Noi dung ngan" panose="020B0604020202020204" charset="0"/>
                <a:cs typeface="#9Slide01 Noi dung ngan" panose="020B0604020202020204" charset="0"/>
              </a:rPr>
              <a:t> </a:t>
            </a:r>
            <a:r>
              <a:rPr lang="en-US" sz="4000" dirty="0" err="1">
                <a:solidFill>
                  <a:srgbClr val="1B04FA"/>
                </a:solidFill>
                <a:latin typeface="#9Slide01 Noi dung ngan" panose="020B0604020202020204" charset="0"/>
                <a:cs typeface="#9Slide01 Noi dung ngan" panose="020B0604020202020204" charset="0"/>
              </a:rPr>
              <a:t>về</a:t>
            </a:r>
            <a:r>
              <a:rPr lang="en-US" sz="4000" dirty="0">
                <a:solidFill>
                  <a:srgbClr val="1B04FA"/>
                </a:solidFill>
                <a:latin typeface="#9Slide01 Noi dung ngan" panose="020B0604020202020204" charset="0"/>
                <a:cs typeface="#9Slide01 Noi dung ngan" panose="020B0604020202020204" charset="0"/>
              </a:rPr>
              <a:t> </a:t>
            </a:r>
            <a:r>
              <a:rPr lang="en-US" sz="4000" dirty="0" err="1">
                <a:solidFill>
                  <a:srgbClr val="1B04FA"/>
                </a:solidFill>
                <a:latin typeface="#9Slide01 Noi dung ngan" panose="020B0604020202020204" charset="0"/>
                <a:cs typeface="#9Slide01 Noi dung ngan" panose="020B0604020202020204" charset="0"/>
              </a:rPr>
              <a:t>diện</a:t>
            </a:r>
            <a:r>
              <a:rPr lang="en-US" sz="4000" dirty="0">
                <a:solidFill>
                  <a:srgbClr val="1B04FA"/>
                </a:solidFill>
                <a:latin typeface="#9Slide01 Noi dung ngan" panose="020B0604020202020204" charset="0"/>
                <a:cs typeface="#9Slide01 Noi dung ngan" panose="020B0604020202020204" charset="0"/>
              </a:rPr>
              <a:t> </a:t>
            </a:r>
            <a:r>
              <a:rPr lang="en-US" sz="4000" dirty="0" err="1">
                <a:solidFill>
                  <a:srgbClr val="1B04FA"/>
                </a:solidFill>
                <a:latin typeface="#9Slide01 Noi dung ngan" panose="020B0604020202020204" charset="0"/>
                <a:cs typeface="#9Slide01 Noi dung ngan" panose="020B0604020202020204" charset="0"/>
              </a:rPr>
              <a:t>tích</a:t>
            </a:r>
            <a:r>
              <a:rPr lang="en-US" sz="4000" dirty="0">
                <a:solidFill>
                  <a:srgbClr val="1B04FA"/>
                </a:solidFill>
                <a:latin typeface="#9Slide01 Noi dung ngan" panose="020B0604020202020204" charset="0"/>
                <a:cs typeface="#9Slide01 Noi dung ngan" panose="020B0604020202020204" charset="0"/>
              </a:rPr>
              <a:t>, </a:t>
            </a:r>
            <a:r>
              <a:rPr lang="en-US" sz="4000" dirty="0" err="1">
                <a:solidFill>
                  <a:srgbClr val="1B04FA"/>
                </a:solidFill>
                <a:latin typeface="#9Slide01 Noi dung ngan" panose="020B0604020202020204" charset="0"/>
                <a:cs typeface="#9Slide01 Noi dung ngan" panose="020B0604020202020204" charset="0"/>
              </a:rPr>
              <a:t>châu</a:t>
            </a:r>
            <a:r>
              <a:rPr lang="en-US" sz="4000" dirty="0">
                <a:solidFill>
                  <a:srgbClr val="1B04FA"/>
                </a:solidFill>
                <a:latin typeface="#9Slide01 Noi dung ngan" panose="020B0604020202020204" charset="0"/>
                <a:cs typeface="#9Slide01 Noi dung ngan" panose="020B0604020202020204" charset="0"/>
              </a:rPr>
              <a:t> </a:t>
            </a:r>
            <a:r>
              <a:rPr lang="en-US" sz="4000" dirty="0" err="1">
                <a:solidFill>
                  <a:srgbClr val="1B04FA"/>
                </a:solidFill>
                <a:latin typeface="#9Slide01 Noi dung ngan" panose="020B0604020202020204" charset="0"/>
                <a:cs typeface="#9Slide01 Noi dung ngan" panose="020B0604020202020204" charset="0"/>
              </a:rPr>
              <a:t>Đại</a:t>
            </a:r>
            <a:r>
              <a:rPr lang="en-US" sz="4000" dirty="0">
                <a:solidFill>
                  <a:srgbClr val="1B04FA"/>
                </a:solidFill>
                <a:latin typeface="#9Slide01 Noi dung ngan" panose="020B0604020202020204" charset="0"/>
                <a:cs typeface="#9Slide01 Noi dung ngan" panose="020B0604020202020204" charset="0"/>
              </a:rPr>
              <a:t> </a:t>
            </a:r>
            <a:r>
              <a:rPr lang="en-US" sz="4000" dirty="0" err="1">
                <a:solidFill>
                  <a:srgbClr val="1B04FA"/>
                </a:solidFill>
                <a:latin typeface="#9Slide01 Noi dung ngan" panose="020B0604020202020204" charset="0"/>
                <a:cs typeface="#9Slide01 Noi dung ngan" panose="020B0604020202020204" charset="0"/>
              </a:rPr>
              <a:t>Dương</a:t>
            </a:r>
            <a:r>
              <a:rPr lang="en-US" sz="4000" dirty="0">
                <a:solidFill>
                  <a:srgbClr val="1B04FA"/>
                </a:solidFill>
                <a:latin typeface="#9Slide01 Noi dung ngan" panose="020B0604020202020204" charset="0"/>
                <a:cs typeface="#9Slide01 Noi dung ngan" panose="020B0604020202020204" charset="0"/>
              </a:rPr>
              <a:t> </a:t>
            </a:r>
          </a:p>
          <a:p>
            <a:pPr lvl="0" algn="ctr"/>
            <a:r>
              <a:rPr lang="en-US" sz="4000" dirty="0" err="1">
                <a:solidFill>
                  <a:srgbClr val="1B04FA"/>
                </a:solidFill>
                <a:latin typeface="#9Slide01 Noi dung ngan" panose="020B0604020202020204" charset="0"/>
                <a:cs typeface="#9Slide01 Noi dung ngan" panose="020B0604020202020204" charset="0"/>
              </a:rPr>
              <a:t>xếp</a:t>
            </a:r>
            <a:r>
              <a:rPr lang="en-US" sz="4000" dirty="0">
                <a:solidFill>
                  <a:srgbClr val="1B04FA"/>
                </a:solidFill>
                <a:latin typeface="#9Slide01 Noi dung ngan" panose="020B0604020202020204" charset="0"/>
                <a:cs typeface="#9Slide01 Noi dung ngan" panose="020B0604020202020204" charset="0"/>
              </a:rPr>
              <a:t> </a:t>
            </a:r>
            <a:r>
              <a:rPr lang="en-US" sz="4000" dirty="0" err="1">
                <a:solidFill>
                  <a:srgbClr val="1B04FA"/>
                </a:solidFill>
                <a:latin typeface="#9Slide01 Noi dung ngan" panose="020B0604020202020204" charset="0"/>
                <a:cs typeface="#9Slide01 Noi dung ngan" panose="020B0604020202020204" charset="0"/>
              </a:rPr>
              <a:t>thứ</a:t>
            </a:r>
            <a:r>
              <a:rPr lang="en-US" sz="4000" dirty="0">
                <a:solidFill>
                  <a:srgbClr val="1B04FA"/>
                </a:solidFill>
                <a:latin typeface="#9Slide01 Noi dung ngan" panose="020B0604020202020204" charset="0"/>
                <a:cs typeface="#9Slide01 Noi dung ngan" panose="020B0604020202020204" charset="0"/>
              </a:rPr>
              <a:t> </a:t>
            </a:r>
            <a:r>
              <a:rPr lang="en-US" sz="4000" dirty="0" err="1">
                <a:solidFill>
                  <a:srgbClr val="1B04FA"/>
                </a:solidFill>
                <a:latin typeface="#9Slide01 Noi dung ngan" panose="020B0604020202020204" charset="0"/>
                <a:cs typeface="#9Slide01 Noi dung ngan" panose="020B0604020202020204" charset="0"/>
              </a:rPr>
              <a:t>mấy</a:t>
            </a:r>
            <a:r>
              <a:rPr lang="en-US" sz="4000" dirty="0">
                <a:solidFill>
                  <a:srgbClr val="1B04FA"/>
                </a:solidFill>
                <a:latin typeface="#9Slide01 Noi dung ngan" panose="020B0604020202020204" charset="0"/>
                <a:cs typeface="#9Slide01 Noi dung ngan" panose="020B0604020202020204" charset="0"/>
              </a:rPr>
              <a:t> </a:t>
            </a:r>
            <a:r>
              <a:rPr lang="en-US" sz="4000" dirty="0" err="1">
                <a:solidFill>
                  <a:srgbClr val="1B04FA"/>
                </a:solidFill>
                <a:latin typeface="#9Slide01 Noi dung ngan" panose="020B0604020202020204" charset="0"/>
                <a:cs typeface="#9Slide01 Noi dung ngan" panose="020B0604020202020204" charset="0"/>
              </a:rPr>
              <a:t>thế</a:t>
            </a:r>
            <a:r>
              <a:rPr lang="en-US" sz="4000" dirty="0">
                <a:solidFill>
                  <a:srgbClr val="1B04FA"/>
                </a:solidFill>
                <a:latin typeface="#9Slide01 Noi dung ngan" panose="020B0604020202020204" charset="0"/>
                <a:cs typeface="#9Slide01 Noi dung ngan" panose="020B0604020202020204" charset="0"/>
              </a:rPr>
              <a:t> </a:t>
            </a:r>
            <a:r>
              <a:rPr lang="en-US" sz="4000" dirty="0" err="1">
                <a:solidFill>
                  <a:srgbClr val="1B04FA"/>
                </a:solidFill>
                <a:latin typeface="#9Slide01 Noi dung ngan" panose="020B0604020202020204" charset="0"/>
                <a:cs typeface="#9Slide01 Noi dung ngan" panose="020B0604020202020204" charset="0"/>
              </a:rPr>
              <a:t>giới</a:t>
            </a:r>
            <a:r>
              <a:rPr lang="en-US" sz="4000" dirty="0">
                <a:solidFill>
                  <a:srgbClr val="1B04FA"/>
                </a:solidFill>
                <a:latin typeface="#9Slide01 Noi dung ngan" panose="020B0604020202020204" charset="0"/>
                <a:cs typeface="#9Slide01 Noi dung ngan" panose="020B0604020202020204" charset="0"/>
              </a:rPr>
              <a:t>?</a:t>
            </a:r>
          </a:p>
        </p:txBody>
      </p:sp>
      <p:sp>
        <p:nvSpPr>
          <p:cNvPr id="26" name="Rectangle 25"/>
          <p:cNvSpPr/>
          <p:nvPr/>
        </p:nvSpPr>
        <p:spPr>
          <a:xfrm>
            <a:off x="616017" y="1949346"/>
            <a:ext cx="540100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a:t>
            </a:r>
            <a:r>
              <a:rPr kumimoji="0" lang="vi-VN" sz="3600" b="0" i="0" u="none" strike="noStrike" kern="1200" cap="none" spc="0" normalizeH="0" baseline="0" noProof="0" dirty="0">
                <a:ln>
                  <a:noFill/>
                </a:ln>
                <a:solidFill>
                  <a:schemeClr val="tx1"/>
                </a:solidFill>
                <a:effectLst/>
                <a:uLnTx/>
                <a:uFillTx/>
                <a:latin typeface="#9Slide01 Noi dung ngan" panose="020B0604020202020204" charset="0"/>
                <a:cs typeface="#9Slide01 Noi dung ngan" panose="020B0604020202020204" charset="0"/>
              </a:rPr>
              <a:t>.</a:t>
            </a:r>
            <a:r>
              <a:rPr kumimoji="0" lang="en-US" sz="3600" b="0" i="0" u="none" strike="noStrike" kern="1200" cap="none" spc="0" normalizeH="0" baseline="0" noProof="0" dirty="0">
                <a:ln>
                  <a:noFill/>
                </a:ln>
                <a:solidFill>
                  <a:schemeClr val="tx1"/>
                </a:solidFill>
                <a:effectLst/>
                <a:uLnTx/>
                <a:uFillTx/>
                <a:latin typeface="#9Slide01 Noi dung ngan" panose="020B0604020202020204" charset="0"/>
                <a:cs typeface="#9Slide01 Noi dung ngan" panose="020B0604020202020204" charset="0"/>
              </a:rPr>
              <a:t>         </a:t>
            </a:r>
            <a:r>
              <a:rPr lang="en-US" sz="4000" dirty="0" err="1">
                <a:solidFill>
                  <a:schemeClr val="tx1"/>
                </a:solidFill>
                <a:latin typeface="#9Slide01 Noi dung ngan" panose="020B0604020202020204" charset="0"/>
                <a:cs typeface="#9Slide01 Noi dung ngan" panose="020B0604020202020204" charset="0"/>
              </a:rPr>
              <a:t>Thứ</a:t>
            </a:r>
            <a:r>
              <a:rPr lang="en-US" sz="4000" dirty="0">
                <a:solidFill>
                  <a:schemeClr val="tx1"/>
                </a:solidFill>
                <a:latin typeface="#9Slide01 Noi dung ngan" panose="020B0604020202020204" charset="0"/>
                <a:cs typeface="#9Slide01 Noi dung ngan" panose="020B0604020202020204" charset="0"/>
              </a:rPr>
              <a:t> </a:t>
            </a:r>
            <a:r>
              <a:rPr lang="en-US" sz="4000" dirty="0" err="1">
                <a:solidFill>
                  <a:schemeClr val="tx1"/>
                </a:solidFill>
                <a:latin typeface="#9Slide01 Noi dung ngan" panose="020B0604020202020204" charset="0"/>
                <a:cs typeface="#9Slide01 Noi dung ngan" panose="020B0604020202020204" charset="0"/>
              </a:rPr>
              <a:t>ba</a:t>
            </a:r>
            <a:r>
              <a:rPr lang="en-US" sz="4000" dirty="0">
                <a:solidFill>
                  <a:schemeClr val="tx1"/>
                </a:solidFill>
                <a:latin typeface="#9Slide01 Noi dung ngan" panose="020B0604020202020204" charset="0"/>
                <a:cs typeface="#9Slide01 Noi dung ngan" panose="020B0604020202020204" charset="0"/>
              </a:rPr>
              <a:t>.</a:t>
            </a:r>
            <a:r>
              <a:rPr kumimoji="0" lang="vi-VN" sz="4000" b="0" i="0" u="none" strike="noStrike" kern="1200" cap="none" spc="0" normalizeH="0" baseline="0" noProof="0" dirty="0">
                <a:ln>
                  <a:noFill/>
                </a:ln>
                <a:solidFill>
                  <a:schemeClr val="tx1"/>
                </a:solidFill>
                <a:effectLst/>
                <a:uLnTx/>
                <a:uFillTx/>
                <a:latin typeface="#9Slide01 Noi dung ngan" panose="020B0604020202020204" charset="0"/>
                <a:cs typeface="#9Slide01 Noi dung ngan" panose="020B0604020202020204" charset="0"/>
              </a:rPr>
              <a:t> </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      </a:t>
            </a:r>
            <a:r>
              <a:rPr kumimoji="0" lang="en-US" sz="4000" b="0" i="0" u="none" strike="noStrike" kern="1200" cap="none" spc="0" normalizeH="0" noProof="0" dirty="0">
                <a:ln>
                  <a:noFill/>
                </a:ln>
                <a:solidFill>
                  <a:prstClr val="black"/>
                </a:solidFill>
                <a:effectLst/>
                <a:uLnTx/>
                <a:uFillTx/>
                <a:latin typeface="Arial" panose="020B0604020202020204" pitchFamily="34" charset="0"/>
              </a:rPr>
              <a:t>  </a:t>
            </a:r>
            <a:r>
              <a:rPr lang="en-US" sz="4000" dirty="0" err="1">
                <a:solidFill>
                  <a:schemeClr val="tx1"/>
                </a:solidFill>
                <a:latin typeface="#9Slide01 Noi dung ngan" panose="020B0604020202020204" charset="0"/>
                <a:cs typeface="#9Slide01 Noi dung ngan" panose="020B0604020202020204" charset="0"/>
              </a:rPr>
              <a:t>Thứ</a:t>
            </a:r>
            <a:r>
              <a:rPr lang="en-US" sz="4000" dirty="0">
                <a:solidFill>
                  <a:schemeClr val="tx1"/>
                </a:solidFill>
                <a:latin typeface="#9Slide01 Noi dung ngan" panose="020B0604020202020204" charset="0"/>
                <a:cs typeface="#9Slide01 Noi dung ngan" panose="020B0604020202020204" charset="0"/>
              </a:rPr>
              <a:t> </a:t>
            </a:r>
            <a:r>
              <a:rPr lang="en-US" sz="4000" dirty="0" err="1">
                <a:solidFill>
                  <a:schemeClr val="tx1"/>
                </a:solidFill>
                <a:latin typeface="#9Slide01 Noi dung ngan" panose="020B0604020202020204" charset="0"/>
                <a:cs typeface="#9Slide01 Noi dung ngan" panose="020B0604020202020204" charset="0"/>
              </a:rPr>
              <a:t>tư</a:t>
            </a:r>
            <a:r>
              <a:rPr lang="en-US" sz="4000" dirty="0">
                <a:solidFill>
                  <a:schemeClr val="tx1"/>
                </a:solidFill>
                <a:latin typeface="#9Slide01 Noi dung ngan" panose="020B0604020202020204" charset="0"/>
                <a:cs typeface="#9Slide01 Noi dung ngan" panose="020B0604020202020204" charset="0"/>
              </a:rPr>
              <a:t>.</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 </a:t>
            </a:r>
          </a:p>
        </p:txBody>
      </p:sp>
      <p:sp>
        <p:nvSpPr>
          <p:cNvPr id="43" name="Rectangle 42"/>
          <p:cNvSpPr/>
          <p:nvPr/>
        </p:nvSpPr>
        <p:spPr>
          <a:xfrm>
            <a:off x="616017" y="2838518"/>
            <a:ext cx="540100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en-US" sz="3600" dirty="0" err="1">
                <a:solidFill>
                  <a:schemeClr val="tx1"/>
                </a:solidFill>
                <a:latin typeface="#9Slide01 Noi dung ngan" panose="020B0604020202020204" charset="0"/>
                <a:cs typeface="#9Slide01 Noi dung ngan" panose="020B0604020202020204" charset="0"/>
              </a:rPr>
              <a:t>Thứ</a:t>
            </a:r>
            <a:r>
              <a:rPr lang="en-US" sz="3600" dirty="0">
                <a:solidFill>
                  <a:schemeClr val="tx1"/>
                </a:solidFill>
                <a:latin typeface="#9Slide01 Noi dung ngan" panose="020B0604020202020204" charset="0"/>
                <a:cs typeface="#9Slide01 Noi dung ngan" panose="020B0604020202020204" charset="0"/>
              </a:rPr>
              <a:t> </a:t>
            </a:r>
            <a:r>
              <a:rPr lang="en-US" sz="3600" dirty="0" err="1">
                <a:solidFill>
                  <a:schemeClr val="tx1"/>
                </a:solidFill>
                <a:latin typeface="#9Slide01 Noi dung ngan" panose="020B0604020202020204" charset="0"/>
                <a:cs typeface="#9Slide01 Noi dung ngan" panose="020B0604020202020204" charset="0"/>
              </a:rPr>
              <a:t>năm</a:t>
            </a:r>
            <a:r>
              <a:rPr kumimoji="0" lang="vi-VN" sz="3600" b="0" i="0" u="none" strike="noStrike" kern="1200" cap="none" spc="0" normalizeH="0" baseline="0" noProof="0" dirty="0">
                <a:ln>
                  <a:noFill/>
                </a:ln>
                <a:solidFill>
                  <a:prstClr val="black"/>
                </a:solidFill>
                <a:effectLst/>
                <a:uLnTx/>
                <a:uFillTx/>
                <a:latin typeface="#9Slide01 Noi dung ngan" panose="020B0604020202020204" charset="0"/>
                <a:cs typeface="#9Slide01 Noi dung ngan" panose="020B0604020202020204" charset="0"/>
              </a:rPr>
              <a:t> </a:t>
            </a: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9Slide01 Noi dung ngan" panose="020B0604020202020204" charset="0"/>
                <a:cs typeface="#9Slide01 Noi dung ngan" panose="020B0604020202020204" charset="0"/>
              </a:rPr>
              <a:t>Thứ</a:t>
            </a:r>
            <a:r>
              <a:rPr kumimoji="0" lang="en-US" sz="4000" b="0" i="0" u="none" strike="noStrike" kern="1200" cap="none" spc="0" normalizeH="0" noProof="0" dirty="0">
                <a:ln>
                  <a:noFill/>
                </a:ln>
                <a:solidFill>
                  <a:prstClr val="black"/>
                </a:solidFill>
                <a:effectLst/>
                <a:uLnTx/>
                <a:uFillTx/>
                <a:latin typeface="#9Slide01 Noi dung ngan" panose="020B0604020202020204" charset="0"/>
                <a:cs typeface="#9Slide01 Noi dung ngan" panose="020B0604020202020204" charset="0"/>
              </a:rPr>
              <a:t> </a:t>
            </a:r>
            <a:r>
              <a:rPr kumimoji="0" lang="en-US" sz="4000" b="0" i="0" u="none" strike="noStrike" kern="1200" cap="none" spc="0" normalizeH="0" noProof="0" dirty="0" err="1">
                <a:ln>
                  <a:noFill/>
                </a:ln>
                <a:solidFill>
                  <a:prstClr val="black"/>
                </a:solidFill>
                <a:effectLst/>
                <a:uLnTx/>
                <a:uFillTx/>
                <a:latin typeface="#9Slide01 Noi dung ngan" panose="020B0604020202020204" charset="0"/>
                <a:cs typeface="#9Slide01 Noi dung ngan" panose="020B0604020202020204" charset="0"/>
              </a:rPr>
              <a:t>sáu</a:t>
            </a:r>
            <a:r>
              <a:rPr kumimoji="0" lang="vi-VN" sz="4000" b="0" i="0" u="none" strike="noStrike" kern="1200" cap="none" spc="0" normalizeH="0" baseline="0" noProof="0" dirty="0">
                <a:ln>
                  <a:noFill/>
                </a:ln>
                <a:solidFill>
                  <a:prstClr val="black"/>
                </a:solidFill>
                <a:effectLst/>
                <a:uLnTx/>
                <a:uFillTx/>
                <a:latin typeface="#9Slide01 Noi dung ngan" panose="020B0604020202020204" charset="0"/>
                <a:cs typeface="#9Slide01 Noi dung ngan" panose="020B0604020202020204" charset="0"/>
              </a:rPr>
              <a:t> </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02449" y="294717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07996" y="2893442"/>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7341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88089" y="109272"/>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3" name="Picture 2">
            <a:extLst>
              <a:ext uri="{FF2B5EF4-FFF2-40B4-BE49-F238E27FC236}">
                <a16:creationId xmlns:a16="http://schemas.microsoft.com/office/drawing/2014/main" id="{BF8F4CB7-10EE-4455-BD26-4EE722C81B63}"/>
              </a:ext>
            </a:extLst>
          </p:cNvPr>
          <p:cNvPicPr>
            <a:picLocks noChangeAspect="1"/>
          </p:cNvPicPr>
          <p:nvPr/>
        </p:nvPicPr>
        <p:blipFill>
          <a:blip r:embed="rId2"/>
          <a:stretch>
            <a:fillRect/>
          </a:stretch>
        </p:blipFill>
        <p:spPr>
          <a:xfrm>
            <a:off x="762000" y="-10886"/>
            <a:ext cx="4899992" cy="1743201"/>
          </a:xfrm>
          <a:prstGeom prst="rect">
            <a:avLst/>
          </a:prstGeom>
        </p:spPr>
      </p:pic>
      <p:sp>
        <p:nvSpPr>
          <p:cNvPr id="4" name="Rectangle 3">
            <a:extLst>
              <a:ext uri="{FF2B5EF4-FFF2-40B4-BE49-F238E27FC236}">
                <a16:creationId xmlns:a16="http://schemas.microsoft.com/office/drawing/2014/main" id="{75FDC79D-0508-4010-AA77-CA988D198031}"/>
              </a:ext>
            </a:extLst>
          </p:cNvPr>
          <p:cNvSpPr/>
          <p:nvPr/>
        </p:nvSpPr>
        <p:spPr>
          <a:xfrm>
            <a:off x="304800" y="1959504"/>
            <a:ext cx="47244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0C0"/>
              </a:solidFill>
              <a:effectLst/>
              <a:uLnTx/>
              <a:uFillTx/>
              <a:latin typeface="#9Slide07 IcielBaliho Script" pitchFamily="2" charset="0"/>
              <a:ea typeface="+mn-ea"/>
              <a:cs typeface="+mn-cs"/>
            </a:endParaRPr>
          </a:p>
        </p:txBody>
      </p:sp>
      <p:sp>
        <p:nvSpPr>
          <p:cNvPr id="5" name="Rectangle: Rounded Corners 4">
            <a:extLst>
              <a:ext uri="{FF2B5EF4-FFF2-40B4-BE49-F238E27FC236}">
                <a16:creationId xmlns:a16="http://schemas.microsoft.com/office/drawing/2014/main" id="{3605AEEE-B430-4BAE-A67E-CB71B18989C9}"/>
              </a:ext>
            </a:extLst>
          </p:cNvPr>
          <p:cNvSpPr/>
          <p:nvPr/>
        </p:nvSpPr>
        <p:spPr>
          <a:xfrm>
            <a:off x="904935" y="1676400"/>
            <a:ext cx="4724400" cy="2362200"/>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lvl="0" algn="ctr">
              <a:defRPr/>
            </a:pPr>
            <a:r>
              <a:rPr kumimoji="0" lang="en-US" sz="3200" i="0" u="none" strike="noStrike" kern="0" cap="none" spc="0" normalizeH="0" baseline="0" noProof="0" dirty="0" err="1">
                <a:ln>
                  <a:noFill/>
                </a:ln>
                <a:solidFill>
                  <a:srgbClr val="109100"/>
                </a:solidFill>
                <a:effectLst/>
                <a:uLnTx/>
                <a:uFillTx/>
                <a:latin typeface="Patrick Hand" panose="00000500000000000000" pitchFamily="2" charset="0"/>
              </a:rPr>
              <a:t>Em</a:t>
            </a:r>
            <a:r>
              <a:rPr lang="vi-VN" sz="3200" kern="0" noProof="0" dirty="0">
                <a:solidFill>
                  <a:srgbClr val="109100"/>
                </a:solidFill>
                <a:latin typeface="Patrick Hand" panose="00000500000000000000" pitchFamily="2" charset="0"/>
              </a:rPr>
              <a:t> hãy t</a:t>
            </a:r>
            <a:r>
              <a:rPr lang="vi-VN" sz="3200" kern="0" dirty="0">
                <a:solidFill>
                  <a:srgbClr val="109100"/>
                </a:solidFill>
                <a:latin typeface="Patrick Hand" panose="00000500000000000000" pitchFamily="2" charset="0"/>
              </a:rPr>
              <a:t>ìm hiểu và nêu một số nét về mối quan hệ giữa hai nước Việt Nam và </a:t>
            </a:r>
            <a:endParaRPr lang="en-US" sz="3200" kern="0" dirty="0">
              <a:solidFill>
                <a:srgbClr val="109100"/>
              </a:solidFill>
              <a:latin typeface="Patrick Hand" panose="00000500000000000000" pitchFamily="2" charset="0"/>
            </a:endParaRPr>
          </a:p>
          <a:p>
            <a:pPr lvl="0" algn="ctr">
              <a:defRPr/>
            </a:pPr>
            <a:r>
              <a:rPr lang="vi-VN" sz="3200" kern="0" dirty="0">
                <a:solidFill>
                  <a:srgbClr val="109100"/>
                </a:solidFill>
                <a:latin typeface="Patrick Hand" panose="00000500000000000000" pitchFamily="2" charset="0"/>
              </a:rPr>
              <a:t>Ô-xtrây-li-a.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dirty="0">
              <a:ln>
                <a:noFill/>
              </a:ln>
              <a:solidFill>
                <a:srgbClr val="109100"/>
              </a:solidFill>
              <a:effectLst/>
              <a:uLnTx/>
              <a:uFillTx/>
              <a:latin typeface="Patrick Hand" panose="00000500000000000000" pitchFamily="2" charset="0"/>
            </a:endParaRPr>
          </a:p>
        </p:txBody>
      </p:sp>
      <p:pic>
        <p:nvPicPr>
          <p:cNvPr id="7" name="Picture 6">
            <a:extLst>
              <a:ext uri="{FF2B5EF4-FFF2-40B4-BE49-F238E27FC236}">
                <a16:creationId xmlns:a16="http://schemas.microsoft.com/office/drawing/2014/main" id="{C5D91872-1161-4895-8893-286135E68A5F}"/>
              </a:ext>
            </a:extLst>
          </p:cNvPr>
          <p:cNvPicPr>
            <a:picLocks noChangeAspect="1"/>
          </p:cNvPicPr>
          <p:nvPr/>
        </p:nvPicPr>
        <p:blipFill>
          <a:blip r:embed="rId3"/>
          <a:stretch>
            <a:fillRect/>
          </a:stretch>
        </p:blipFill>
        <p:spPr>
          <a:xfrm>
            <a:off x="533400" y="4572000"/>
            <a:ext cx="2528121" cy="1650502"/>
          </a:xfrm>
          <a:prstGeom prst="rect">
            <a:avLst/>
          </a:prstGeom>
        </p:spPr>
      </p:pic>
      <p:pic>
        <p:nvPicPr>
          <p:cNvPr id="8" name="Picture 7">
            <a:extLst>
              <a:ext uri="{FF2B5EF4-FFF2-40B4-BE49-F238E27FC236}">
                <a16:creationId xmlns:a16="http://schemas.microsoft.com/office/drawing/2014/main" id="{1DE342E6-CA6B-4AA7-95EF-074125A4BD84}"/>
              </a:ext>
            </a:extLst>
          </p:cNvPr>
          <p:cNvPicPr>
            <a:picLocks noChangeAspect="1"/>
          </p:cNvPicPr>
          <p:nvPr/>
        </p:nvPicPr>
        <p:blipFill>
          <a:blip r:embed="rId4"/>
          <a:stretch>
            <a:fillRect/>
          </a:stretch>
        </p:blipFill>
        <p:spPr>
          <a:xfrm>
            <a:off x="6750563" y="199310"/>
            <a:ext cx="5029200" cy="6459379"/>
          </a:xfrm>
          <a:prstGeom prst="rect">
            <a:avLst/>
          </a:prstGeom>
        </p:spPr>
      </p:pic>
      <p:pic>
        <p:nvPicPr>
          <p:cNvPr id="9" name="Picture 8">
            <a:extLst>
              <a:ext uri="{FF2B5EF4-FFF2-40B4-BE49-F238E27FC236}">
                <a16:creationId xmlns:a16="http://schemas.microsoft.com/office/drawing/2014/main" id="{F3702AA2-0D69-476A-B938-F534C26A7915}"/>
              </a:ext>
            </a:extLst>
          </p:cNvPr>
          <p:cNvPicPr>
            <a:picLocks noChangeAspect="1"/>
          </p:cNvPicPr>
          <p:nvPr/>
        </p:nvPicPr>
        <p:blipFill>
          <a:blip r:embed="rId5"/>
          <a:stretch>
            <a:fillRect/>
          </a:stretch>
        </p:blipFill>
        <p:spPr>
          <a:xfrm>
            <a:off x="3189009" y="4559806"/>
            <a:ext cx="2528122" cy="1662696"/>
          </a:xfrm>
          <a:prstGeom prst="rect">
            <a:avLst/>
          </a:prstGeom>
        </p:spPr>
      </p:pic>
    </p:spTree>
    <p:extLst>
      <p:ext uri="{BB962C8B-B14F-4D97-AF65-F5344CB8AC3E}">
        <p14:creationId xmlns:p14="http://schemas.microsoft.com/office/powerpoint/2010/main" val="3703582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88089" y="109272"/>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5" name="Picture 4">
            <a:extLst>
              <a:ext uri="{FF2B5EF4-FFF2-40B4-BE49-F238E27FC236}">
                <a16:creationId xmlns:a16="http://schemas.microsoft.com/office/drawing/2014/main" id="{44C91296-2882-41AA-9F42-27CE280FCB1C}"/>
              </a:ext>
            </a:extLst>
          </p:cNvPr>
          <p:cNvPicPr>
            <a:picLocks noChangeAspect="1"/>
          </p:cNvPicPr>
          <p:nvPr/>
        </p:nvPicPr>
        <p:blipFill>
          <a:blip r:embed="rId2"/>
          <a:stretch>
            <a:fillRect/>
          </a:stretch>
        </p:blipFill>
        <p:spPr>
          <a:xfrm>
            <a:off x="7454765" y="2209800"/>
            <a:ext cx="4800600" cy="4800600"/>
          </a:xfrm>
          <a:prstGeom prst="rect">
            <a:avLst/>
          </a:prstGeom>
        </p:spPr>
      </p:pic>
      <p:pic>
        <p:nvPicPr>
          <p:cNvPr id="7" name="图片 1">
            <a:extLst>
              <a:ext uri="{FF2B5EF4-FFF2-40B4-BE49-F238E27FC236}">
                <a16:creationId xmlns:a16="http://schemas.microsoft.com/office/drawing/2014/main" id="{82D46760-EA8B-4D3E-8E1F-FF03973A49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2" y="533400"/>
            <a:ext cx="8118944" cy="4893999"/>
          </a:xfrm>
          <a:prstGeom prst="rect">
            <a:avLst/>
          </a:prstGeom>
        </p:spPr>
      </p:pic>
      <p:pic>
        <p:nvPicPr>
          <p:cNvPr id="8" name="图片 2">
            <a:extLst>
              <a:ext uri="{FF2B5EF4-FFF2-40B4-BE49-F238E27FC236}">
                <a16:creationId xmlns:a16="http://schemas.microsoft.com/office/drawing/2014/main" id="{228C3971-690D-4AA1-98D5-26A720CA0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0426" y="3657602"/>
            <a:ext cx="1756661" cy="2780839"/>
          </a:xfrm>
          <a:prstGeom prst="rect">
            <a:avLst/>
          </a:prstGeom>
        </p:spPr>
      </p:pic>
      <p:sp>
        <p:nvSpPr>
          <p:cNvPr id="9" name="Text Box 26">
            <a:extLst>
              <a:ext uri="{FF2B5EF4-FFF2-40B4-BE49-F238E27FC236}">
                <a16:creationId xmlns:a16="http://schemas.microsoft.com/office/drawing/2014/main" id="{650A5FF3-A4F6-4D8F-A38F-0E0C1585DC18}"/>
              </a:ext>
            </a:extLst>
          </p:cNvPr>
          <p:cNvSpPr txBox="1">
            <a:spLocks noChangeArrowheads="1"/>
          </p:cNvSpPr>
          <p:nvPr/>
        </p:nvSpPr>
        <p:spPr bwMode="auto">
          <a:xfrm>
            <a:off x="719924" y="2140404"/>
            <a:ext cx="6705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altLang="vi-VN"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alt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alt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en-US" alt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alt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alt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alt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alt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alt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alt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cuối</a:t>
            </a:r>
            <a:r>
              <a:rPr kumimoji="0" lang="en-US" alt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endParaRPr kumimoji="0" lang="en-US" alt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ext Box 27">
            <a:extLst>
              <a:ext uri="{FF2B5EF4-FFF2-40B4-BE49-F238E27FC236}">
                <a16:creationId xmlns:a16="http://schemas.microsoft.com/office/drawing/2014/main" id="{452F023A-6747-4511-8AAC-9C25B7172FC4}"/>
              </a:ext>
            </a:extLst>
          </p:cNvPr>
          <p:cNvSpPr txBox="1">
            <a:spLocks noChangeArrowheads="1"/>
          </p:cNvSpPr>
          <p:nvPr/>
        </p:nvSpPr>
        <p:spPr bwMode="auto">
          <a:xfrm>
            <a:off x="2184895" y="3136256"/>
            <a:ext cx="5715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vi-VN"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 </a:t>
            </a:r>
            <a:r>
              <a:rPr kumimoji="0" lang="en-US" altLang="vi-VN"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Tìm</a:t>
            </a:r>
            <a:r>
              <a:rPr kumimoji="0" lang="en-US" altLang="vi-VN"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vi-VN"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hiểu</a:t>
            </a:r>
            <a:r>
              <a:rPr kumimoji="0" lang="en-US" altLang="vi-VN"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altLang="vi-VN" sz="3600" dirty="0" err="1">
                <a:solidFill>
                  <a:prstClr val="white"/>
                </a:solidFill>
                <a:latin typeface="Times New Roman" panose="02020603050405020304" pitchFamily="18" charset="0"/>
                <a:cs typeface="Times New Roman" panose="02020603050405020304" pitchFamily="18" charset="0"/>
              </a:rPr>
              <a:t>nội</a:t>
            </a:r>
            <a:r>
              <a:rPr lang="en-US" altLang="vi-VN" sz="3600" dirty="0">
                <a:solidFill>
                  <a:prstClr val="white"/>
                </a:solidFill>
                <a:latin typeface="Times New Roman" panose="02020603050405020304" pitchFamily="18" charset="0"/>
                <a:cs typeface="Times New Roman" panose="02020603050405020304" pitchFamily="18" charset="0"/>
              </a:rPr>
              <a:t> dung </a:t>
            </a:r>
            <a:r>
              <a:rPr lang="en-US" altLang="vi-VN" sz="3600" dirty="0" err="1">
                <a:solidFill>
                  <a:prstClr val="white"/>
                </a:solidFill>
                <a:latin typeface="Times New Roman" panose="02020603050405020304" pitchFamily="18" charset="0"/>
                <a:cs typeface="Times New Roman" panose="02020603050405020304" pitchFamily="18" charset="0"/>
              </a:rPr>
              <a:t>phần</a:t>
            </a:r>
            <a:r>
              <a:rPr lang="en-US" altLang="vi-VN" sz="3600" dirty="0">
                <a:solidFill>
                  <a:prstClr val="white"/>
                </a:solidFill>
                <a:latin typeface="Times New Roman" panose="02020603050405020304" pitchFamily="18" charset="0"/>
                <a:cs typeface="Times New Roman" panose="02020603050405020304" pitchFamily="18" charset="0"/>
              </a:rPr>
              <a:t> 3 </a:t>
            </a:r>
            <a:r>
              <a:rPr lang="en-US" altLang="vi-VN" sz="3600" dirty="0" err="1">
                <a:solidFill>
                  <a:prstClr val="white"/>
                </a:solidFill>
                <a:latin typeface="Times New Roman" panose="02020603050405020304" pitchFamily="18" charset="0"/>
                <a:cs typeface="Times New Roman" panose="02020603050405020304" pitchFamily="18" charset="0"/>
              </a:rPr>
              <a:t>và</a:t>
            </a:r>
            <a:r>
              <a:rPr lang="en-US" altLang="vi-VN" sz="3600" dirty="0">
                <a:solidFill>
                  <a:prstClr val="white"/>
                </a:solidFill>
                <a:latin typeface="Times New Roman" panose="02020603050405020304" pitchFamily="18" charset="0"/>
                <a:cs typeface="Times New Roman" panose="02020603050405020304" pitchFamily="18" charset="0"/>
              </a:rPr>
              <a:t> 4 </a:t>
            </a:r>
            <a:r>
              <a:rPr lang="en-US" altLang="vi-VN" sz="3600" dirty="0" err="1">
                <a:solidFill>
                  <a:prstClr val="white"/>
                </a:solidFill>
                <a:latin typeface="Times New Roman" panose="02020603050405020304" pitchFamily="18" charset="0"/>
                <a:cs typeface="Times New Roman" panose="02020603050405020304" pitchFamily="18" charset="0"/>
              </a:rPr>
              <a:t>của</a:t>
            </a:r>
            <a:r>
              <a:rPr lang="en-US" altLang="vi-VN" sz="3600" dirty="0">
                <a:solidFill>
                  <a:prstClr val="white"/>
                </a:solidFill>
                <a:latin typeface="Times New Roman" panose="02020603050405020304" pitchFamily="18" charset="0"/>
                <a:cs typeface="Times New Roman" panose="02020603050405020304" pitchFamily="18" charset="0"/>
              </a:rPr>
              <a:t> </a:t>
            </a:r>
            <a:r>
              <a:rPr lang="en-US" altLang="vi-VN" sz="3600" dirty="0" err="1">
                <a:solidFill>
                  <a:prstClr val="white"/>
                </a:solidFill>
                <a:latin typeface="Times New Roman" panose="02020603050405020304" pitchFamily="18" charset="0"/>
                <a:cs typeface="Times New Roman" panose="02020603050405020304" pitchFamily="18" charset="0"/>
              </a:rPr>
              <a:t>bài</a:t>
            </a:r>
            <a:r>
              <a:rPr lang="en-US" altLang="vi-VN" sz="3600" dirty="0">
                <a:solidFill>
                  <a:prstClr val="white"/>
                </a:solidFill>
                <a:latin typeface="Times New Roman" panose="02020603050405020304" pitchFamily="18" charset="0"/>
                <a:cs typeface="Times New Roman" panose="02020603050405020304" pitchFamily="18" charset="0"/>
              </a:rPr>
              <a:t> 18</a:t>
            </a:r>
            <a:r>
              <a:rPr kumimoji="0" lang="en-US" altLang="vi-VN"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13" name="Rectangle 16">
            <a:extLst>
              <a:ext uri="{FF2B5EF4-FFF2-40B4-BE49-F238E27FC236}">
                <a16:creationId xmlns:a16="http://schemas.microsoft.com/office/drawing/2014/main" id="{21363EEA-EC4C-4673-850A-394F2CAB2F72}"/>
              </a:ext>
            </a:extLst>
          </p:cNvPr>
          <p:cNvSpPr>
            <a:spLocks noChangeArrowheads="1"/>
          </p:cNvSpPr>
          <p:nvPr/>
        </p:nvSpPr>
        <p:spPr bwMode="auto">
          <a:xfrm>
            <a:off x="2057400" y="1430601"/>
            <a:ext cx="3777444" cy="715723"/>
          </a:xfrm>
          <a:prstGeom prst="rect">
            <a:avLst/>
          </a:prstGeom>
          <a:no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HƯỚNG DẪN VỀ NHÀ</a:t>
            </a:r>
          </a:p>
        </p:txBody>
      </p:sp>
    </p:spTree>
    <p:extLst>
      <p:ext uri="{BB962C8B-B14F-4D97-AF65-F5344CB8AC3E}">
        <p14:creationId xmlns:p14="http://schemas.microsoft.com/office/powerpoint/2010/main" val="90120323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4"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from="(-#ppt_w/2)" to="(#ppt_x)" calcmode="lin" valueType="num">
                                      <p:cBhvr>
                                        <p:cTn id="21" dur="600" fill="hold">
                                          <p:stCondLst>
                                            <p:cond delay="0"/>
                                          </p:stCondLst>
                                        </p:cTn>
                                        <p:tgtEl>
                                          <p:spTgt spid="9"/>
                                        </p:tgtEl>
                                        <p:attrNameLst>
                                          <p:attrName>ppt_x</p:attrName>
                                        </p:attrNameLst>
                                      </p:cBhvr>
                                    </p:anim>
                                    <p:anim from="0" to="-1.0" calcmode="lin" valueType="num">
                                      <p:cBhvr>
                                        <p:cTn id="22" dur="200" decel="50000" autoRev="1" fill="hold">
                                          <p:stCondLst>
                                            <p:cond delay="600"/>
                                          </p:stCondLst>
                                        </p:cTn>
                                        <p:tgtEl>
                                          <p:spTgt spid="9"/>
                                        </p:tgtEl>
                                        <p:attrNameLst>
                                          <p:attrName>xshear</p:attrName>
                                        </p:attrNameLst>
                                      </p:cBhvr>
                                    </p:anim>
                                    <p:animScale>
                                      <p:cBhvr>
                                        <p:cTn id="23" dur="200" decel="100000" autoRev="1" fill="hold">
                                          <p:stCondLst>
                                            <p:cond delay="600"/>
                                          </p:stCondLst>
                                        </p:cTn>
                                        <p:tgtEl>
                                          <p:spTgt spid="9"/>
                                        </p:tgtEl>
                                      </p:cBhvr>
                                      <p:from x="100000" y="100000"/>
                                      <p:to x="80000" y="100000"/>
                                    </p:animScale>
                                    <p:anim by="(#ppt_h/3+#ppt_w*0.1)" calcmode="lin" valueType="num">
                                      <p:cBhvr additive="sum">
                                        <p:cTn id="24" dur="200" decel="100000" autoRev="1" fill="hold">
                                          <p:stCondLst>
                                            <p:cond delay="600"/>
                                          </p:stCondLst>
                                        </p:cTn>
                                        <p:tgtEl>
                                          <p:spTgt spid="9"/>
                                        </p:tgtEl>
                                        <p:attrNameLst>
                                          <p:attrName>ppt_x</p:attrName>
                                        </p:attrNameLst>
                                      </p:cBhvr>
                                    </p:anim>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800" decel="100000"/>
                                        <p:tgtEl>
                                          <p:spTgt spid="10"/>
                                        </p:tgtEl>
                                      </p:cBhvr>
                                    </p:animEffect>
                                    <p:anim calcmode="lin" valueType="num">
                                      <p:cBhvr>
                                        <p:cTn id="30" dur="800" decel="100000" fill="hold"/>
                                        <p:tgtEl>
                                          <p:spTgt spid="10"/>
                                        </p:tgtEl>
                                        <p:attrNameLst>
                                          <p:attrName>style.rotation</p:attrName>
                                        </p:attrNameLst>
                                      </p:cBhvr>
                                      <p:tavLst>
                                        <p:tav tm="0">
                                          <p:val>
                                            <p:fltVal val="-90"/>
                                          </p:val>
                                        </p:tav>
                                        <p:tav tm="100000">
                                          <p:val>
                                            <p:fltVal val="0"/>
                                          </p:val>
                                        </p:tav>
                                      </p:tavLst>
                                    </p:anim>
                                    <p:anim calcmode="lin" valueType="num">
                                      <p:cBhvr>
                                        <p:cTn id="31" dur="800" decel="100000" fill="hold"/>
                                        <p:tgtEl>
                                          <p:spTgt spid="10"/>
                                        </p:tgtEl>
                                        <p:attrNameLst>
                                          <p:attrName>ppt_x</p:attrName>
                                        </p:attrNameLst>
                                      </p:cBhvr>
                                      <p:tavLst>
                                        <p:tav tm="0">
                                          <p:val>
                                            <p:strVal val="#ppt_x+0.4"/>
                                          </p:val>
                                        </p:tav>
                                        <p:tav tm="100000">
                                          <p:val>
                                            <p:strVal val="#ppt_x-0.05"/>
                                          </p:val>
                                        </p:tav>
                                      </p:tavLst>
                                    </p:anim>
                                    <p:anim calcmode="lin" valueType="num">
                                      <p:cBhvr>
                                        <p:cTn id="32" dur="800" decel="100000" fill="hold"/>
                                        <p:tgtEl>
                                          <p:spTgt spid="10"/>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Diagram&#10;&#10;Description automatically generated">
            <a:extLst>
              <a:ext uri="{FF2B5EF4-FFF2-40B4-BE49-F238E27FC236}">
                <a16:creationId xmlns:a16="http://schemas.microsoft.com/office/drawing/2014/main" id="{50F0CD93-011B-41A4-8315-D59221F00C1C}"/>
              </a:ext>
            </a:extLst>
          </p:cNvPr>
          <p:cNvPicPr>
            <a:picLocks noChangeAspect="1"/>
          </p:cNvPicPr>
          <p:nvPr/>
        </p:nvPicPr>
        <p:blipFill rotWithShape="1">
          <a:blip r:embed="rId2">
            <a:extLst>
              <a:ext uri="{28A0092B-C50C-407E-A947-70E740481C1C}">
                <a14:useLocalDpi xmlns:a14="http://schemas.microsoft.com/office/drawing/2010/main" val="0"/>
              </a:ext>
            </a:extLst>
          </a:blip>
          <a:srcRect t="13168" b="9894"/>
          <a:stretch/>
        </p:blipFill>
        <p:spPr>
          <a:xfrm>
            <a:off x="457200" y="406400"/>
            <a:ext cx="11277600" cy="5943600"/>
          </a:xfrm>
          <a:prstGeom prst="rect">
            <a:avLst/>
          </a:prstGeom>
        </p:spPr>
      </p:pic>
    </p:spTree>
    <p:extLst>
      <p:ext uri="{BB962C8B-B14F-4D97-AF65-F5344CB8AC3E}">
        <p14:creationId xmlns:p14="http://schemas.microsoft.com/office/powerpoint/2010/main" val="41150223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B146BF-9608-4A3C-9C10-097044281D7D}"/>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4000"/>
          <a:stretch/>
        </p:blipFill>
        <p:spPr>
          <a:xfrm>
            <a:off x="-1" y="0"/>
            <a:ext cx="12205271" cy="6858000"/>
          </a:xfrm>
          <a:prstGeom prst="rect">
            <a:avLst/>
          </a:prstGeom>
        </p:spPr>
      </p:pic>
      <p:sp>
        <p:nvSpPr>
          <p:cNvPr id="11" name="Rectangle 10">
            <a:extLst>
              <a:ext uri="{FF2B5EF4-FFF2-40B4-BE49-F238E27FC236}">
                <a16:creationId xmlns:a16="http://schemas.microsoft.com/office/drawing/2014/main" id="{CE49BE5D-F5A7-469F-B42F-039B050F8159}"/>
              </a:ext>
            </a:extLst>
          </p:cNvPr>
          <p:cNvSpPr/>
          <p:nvPr/>
        </p:nvSpPr>
        <p:spPr>
          <a:xfrm>
            <a:off x="4303720" y="457200"/>
            <a:ext cx="7431079" cy="984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009900"/>
                </a:solidFill>
                <a:effectLst/>
                <a:uLnTx/>
                <a:uFillTx/>
                <a:latin typeface="#9Slide07 IcielPony" panose="02000000000000000000" pitchFamily="2" charset="0"/>
                <a:ea typeface="#9Slide02 Noi dung rat dai" panose="02000000000000000000" pitchFamily="2" charset="0"/>
                <a:cs typeface="+mn-cs"/>
              </a:rPr>
              <a:t>Đây là quốc gia nào?</a:t>
            </a:r>
            <a:endParaRPr kumimoji="0" lang="en-US" sz="4800" b="0" i="0" u="none" strike="noStrike" kern="1200" cap="none" spc="0" normalizeH="0" baseline="0" noProof="0">
              <a:ln>
                <a:noFill/>
              </a:ln>
              <a:solidFill>
                <a:srgbClr val="009900"/>
              </a:solidFill>
              <a:effectLst/>
              <a:uLnTx/>
              <a:uFillTx/>
              <a:latin typeface="#9Slide07 IcielPony" panose="02000000000000000000" pitchFamily="2" charset="0"/>
              <a:ea typeface="#9Slide02 Noi dung rat dai" panose="02000000000000000000" pitchFamily="2" charset="0"/>
              <a:cs typeface="+mn-cs"/>
            </a:endParaRPr>
          </a:p>
        </p:txBody>
      </p:sp>
      <p:pic>
        <p:nvPicPr>
          <p:cNvPr id="19" name="Picture 18">
            <a:extLst>
              <a:ext uri="{FF2B5EF4-FFF2-40B4-BE49-F238E27FC236}">
                <a16:creationId xmlns:a16="http://schemas.microsoft.com/office/drawing/2014/main" id="{35602BFA-16A1-472D-BD31-36F7BD6C25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3594" y1="21094" x2="43594" y2="21094"/>
                        <a14:foregroundMark x1="47500" y1="27656" x2="47500" y2="27656"/>
                        <a14:foregroundMark x1="47500" y1="66875" x2="48281" y2="67031"/>
                        <a14:foregroundMark x1="53594" y1="68906" x2="53594" y2="68906"/>
                        <a14:foregroundMark x1="39844" y1="67500" x2="39219" y2="67969"/>
                        <a14:foregroundMark x1="38594" y1="67656" x2="47969" y2="63906"/>
                        <a14:foregroundMark x1="48906" y1="63594" x2="50781" y2="63125"/>
                        <a14:foregroundMark x1="51719" y1="63281" x2="53750" y2="66094"/>
                        <a14:foregroundMark x1="52656" y1="71250" x2="51719" y2="76250"/>
                        <a14:foregroundMark x1="52656" y1="77969" x2="52656" y2="77969"/>
                        <a14:foregroundMark x1="53125" y1="78750" x2="53125" y2="78750"/>
                        <a14:foregroundMark x1="55781" y1="63906" x2="55781" y2="63906"/>
                        <a14:foregroundMark x1="51406" y1="66250" x2="51406" y2="66250"/>
                        <a14:foregroundMark x1="44219" y1="64375" x2="44844" y2="65156"/>
                        <a14:foregroundMark x1="38594" y1="65781" x2="38594" y2="66719"/>
                        <a14:foregroundMark x1="39219" y1="68125" x2="47656" y2="69844"/>
                        <a14:foregroundMark x1="47656" y1="69844" x2="54531" y2="68281"/>
                        <a14:foregroundMark x1="56406" y1="66094" x2="56406" y2="66094"/>
                        <a14:foregroundMark x1="56406" y1="66406" x2="56406" y2="66406"/>
                        <a14:foregroundMark x1="56719" y1="69844" x2="59531" y2="66406"/>
                        <a14:foregroundMark x1="58906" y1="66250" x2="57031" y2="63594"/>
                        <a14:foregroundMark x1="56875" y1="63750" x2="56875" y2="64531"/>
                        <a14:foregroundMark x1="45469" y1="27031" x2="45469" y2="27031"/>
                        <a14:foregroundMark x1="51875" y1="40156" x2="51875" y2="40156"/>
                        <a14:foregroundMark x1="55469" y1="51875" x2="55000" y2="52969"/>
                        <a14:foregroundMark x1="56094" y1="52500" x2="56094" y2="52500"/>
                        <a14:foregroundMark x1="42344" y1="53594" x2="42344" y2="52969"/>
                        <a14:foregroundMark x1="42344" y1="52500" x2="42344" y2="52500"/>
                        <a14:foregroundMark x1="70156" y1="16250" x2="72031" y2="17031"/>
                      </a14:backgroundRemoval>
                    </a14:imgEffect>
                    <a14:imgEffect>
                      <a14:saturation sat="300000"/>
                    </a14:imgEffect>
                  </a14:imgLayer>
                </a14:imgProps>
              </a:ext>
            </a:extLst>
          </a:blip>
          <a:stretch>
            <a:fillRect/>
          </a:stretch>
        </p:blipFill>
        <p:spPr>
          <a:xfrm>
            <a:off x="-753830" y="4358567"/>
            <a:ext cx="3048000" cy="3048000"/>
          </a:xfrm>
          <a:prstGeom prst="rect">
            <a:avLst/>
          </a:prstGeom>
        </p:spPr>
      </p:pic>
      <p:pic>
        <p:nvPicPr>
          <p:cNvPr id="21" name="Picture 20">
            <a:extLst>
              <a:ext uri="{FF2B5EF4-FFF2-40B4-BE49-F238E27FC236}">
                <a16:creationId xmlns:a16="http://schemas.microsoft.com/office/drawing/2014/main" id="{131A1CC9-A899-48BD-A6B5-950A77CE836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3594" y1="21094" x2="43594" y2="21094"/>
                        <a14:foregroundMark x1="47500" y1="27656" x2="47500" y2="27656"/>
                        <a14:foregroundMark x1="47500" y1="66875" x2="48281" y2="67031"/>
                        <a14:foregroundMark x1="53594" y1="68906" x2="53594" y2="68906"/>
                        <a14:foregroundMark x1="39844" y1="67500" x2="39219" y2="67969"/>
                        <a14:foregroundMark x1="38594" y1="67656" x2="47969" y2="63906"/>
                        <a14:foregroundMark x1="48906" y1="63594" x2="50781" y2="63125"/>
                        <a14:foregroundMark x1="51719" y1="63281" x2="53750" y2="66094"/>
                        <a14:foregroundMark x1="52656" y1="71250" x2="51719" y2="76250"/>
                        <a14:foregroundMark x1="52656" y1="77969" x2="52656" y2="77969"/>
                        <a14:foregroundMark x1="53125" y1="78750" x2="53125" y2="78750"/>
                        <a14:foregroundMark x1="55781" y1="63906" x2="55781" y2="63906"/>
                        <a14:foregroundMark x1="51406" y1="66250" x2="51406" y2="66250"/>
                        <a14:foregroundMark x1="44219" y1="64375" x2="44844" y2="65156"/>
                        <a14:foregroundMark x1="38594" y1="65781" x2="38594" y2="66719"/>
                        <a14:foregroundMark x1="39219" y1="68125" x2="47656" y2="69844"/>
                        <a14:foregroundMark x1="47656" y1="69844" x2="54531" y2="68281"/>
                        <a14:foregroundMark x1="56406" y1="66094" x2="56406" y2="66094"/>
                        <a14:foregroundMark x1="56406" y1="66406" x2="56406" y2="66406"/>
                        <a14:foregroundMark x1="56719" y1="69844" x2="59531" y2="66406"/>
                        <a14:foregroundMark x1="58906" y1="66250" x2="57031" y2="63594"/>
                        <a14:foregroundMark x1="56875" y1="63750" x2="56875" y2="64531"/>
                        <a14:foregroundMark x1="45469" y1="27031" x2="45469" y2="27031"/>
                        <a14:foregroundMark x1="51875" y1="40156" x2="51875" y2="40156"/>
                        <a14:foregroundMark x1="55469" y1="51875" x2="55000" y2="52969"/>
                        <a14:foregroundMark x1="56094" y1="52500" x2="56094" y2="52500"/>
                        <a14:foregroundMark x1="42344" y1="53594" x2="42344" y2="52969"/>
                        <a14:foregroundMark x1="42344" y1="52500" x2="42344" y2="52500"/>
                        <a14:foregroundMark x1="70156" y1="16250" x2="72031" y2="17031"/>
                      </a14:backgroundRemoval>
                    </a14:imgEffect>
                    <a14:imgEffect>
                      <a14:saturation sat="300000"/>
                    </a14:imgEffect>
                  </a14:imgLayer>
                </a14:imgProps>
              </a:ext>
            </a:extLst>
          </a:blip>
          <a:stretch>
            <a:fillRect/>
          </a:stretch>
        </p:blipFill>
        <p:spPr>
          <a:xfrm>
            <a:off x="406096" y="5327647"/>
            <a:ext cx="1843967" cy="1843967"/>
          </a:xfrm>
          <a:prstGeom prst="rect">
            <a:avLst/>
          </a:prstGeom>
        </p:spPr>
      </p:pic>
      <p:graphicFrame>
        <p:nvGraphicFramePr>
          <p:cNvPr id="12" name="Bảng 6">
            <a:extLst>
              <a:ext uri="{FF2B5EF4-FFF2-40B4-BE49-F238E27FC236}">
                <a16:creationId xmlns:a16="http://schemas.microsoft.com/office/drawing/2014/main" id="{0E3754DA-1DC0-4AE9-93CA-872CD7541649}"/>
              </a:ext>
            </a:extLst>
          </p:cNvPr>
          <p:cNvGraphicFramePr>
            <a:graphicFrameLocks noGrp="1"/>
          </p:cNvGraphicFramePr>
          <p:nvPr>
            <p:extLst>
              <p:ext uri="{D42A27DB-BD31-4B8C-83A1-F6EECF244321}">
                <p14:modId xmlns:p14="http://schemas.microsoft.com/office/powerpoint/2010/main" val="3579473226"/>
              </p:ext>
            </p:extLst>
          </p:nvPr>
        </p:nvGraphicFramePr>
        <p:xfrm>
          <a:off x="5324266" y="5399816"/>
          <a:ext cx="4826000" cy="956734"/>
        </p:xfrm>
        <a:graphic>
          <a:graphicData uri="http://schemas.openxmlformats.org/drawingml/2006/table">
            <a:tbl>
              <a:tblPr firstRow="1" bandRow="1">
                <a:tableStyleId>{ED083AE6-46FA-4A59-8FB0-9F97EB10719F}</a:tableStyleId>
              </a:tblPr>
              <a:tblGrid>
                <a:gridCol w="965200">
                  <a:extLst>
                    <a:ext uri="{9D8B030D-6E8A-4147-A177-3AD203B41FA5}">
                      <a16:colId xmlns:a16="http://schemas.microsoft.com/office/drawing/2014/main" val="4140181325"/>
                    </a:ext>
                  </a:extLst>
                </a:gridCol>
                <a:gridCol w="965200">
                  <a:extLst>
                    <a:ext uri="{9D8B030D-6E8A-4147-A177-3AD203B41FA5}">
                      <a16:colId xmlns:a16="http://schemas.microsoft.com/office/drawing/2014/main" val="2578882501"/>
                    </a:ext>
                  </a:extLst>
                </a:gridCol>
                <a:gridCol w="965200">
                  <a:extLst>
                    <a:ext uri="{9D8B030D-6E8A-4147-A177-3AD203B41FA5}">
                      <a16:colId xmlns:a16="http://schemas.microsoft.com/office/drawing/2014/main" val="4075439351"/>
                    </a:ext>
                  </a:extLst>
                </a:gridCol>
                <a:gridCol w="965200">
                  <a:extLst>
                    <a:ext uri="{9D8B030D-6E8A-4147-A177-3AD203B41FA5}">
                      <a16:colId xmlns:a16="http://schemas.microsoft.com/office/drawing/2014/main" val="3916450606"/>
                    </a:ext>
                  </a:extLst>
                </a:gridCol>
                <a:gridCol w="965200">
                  <a:extLst>
                    <a:ext uri="{9D8B030D-6E8A-4147-A177-3AD203B41FA5}">
                      <a16:colId xmlns:a16="http://schemas.microsoft.com/office/drawing/2014/main" val="542014611"/>
                    </a:ext>
                  </a:extLst>
                </a:gridCol>
              </a:tblGrid>
              <a:tr h="956734">
                <a:tc>
                  <a:txBody>
                    <a:bodyPr/>
                    <a:lstStyle/>
                    <a:p>
                      <a:pPr algn="ctr"/>
                      <a:endParaRPr lang="en-US" sz="400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dirty="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dirty="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199960681"/>
                  </a:ext>
                </a:extLst>
              </a:tr>
            </a:tbl>
          </a:graphicData>
        </a:graphic>
      </p:graphicFrame>
      <p:graphicFrame>
        <p:nvGraphicFramePr>
          <p:cNvPr id="13" name="Bảng 18">
            <a:extLst>
              <a:ext uri="{FF2B5EF4-FFF2-40B4-BE49-F238E27FC236}">
                <a16:creationId xmlns:a16="http://schemas.microsoft.com/office/drawing/2014/main" id="{133309E7-579A-44F8-BA5F-7CB9E2214799}"/>
              </a:ext>
            </a:extLst>
          </p:cNvPr>
          <p:cNvGraphicFramePr>
            <a:graphicFrameLocks noGrp="1"/>
          </p:cNvGraphicFramePr>
          <p:nvPr>
            <p:extLst>
              <p:ext uri="{D42A27DB-BD31-4B8C-83A1-F6EECF244321}">
                <p14:modId xmlns:p14="http://schemas.microsoft.com/office/powerpoint/2010/main" val="3130006985"/>
              </p:ext>
            </p:extLst>
          </p:nvPr>
        </p:nvGraphicFramePr>
        <p:xfrm>
          <a:off x="5324266" y="5527663"/>
          <a:ext cx="5029199" cy="701040"/>
        </p:xfrm>
        <a:graphic>
          <a:graphicData uri="http://schemas.openxmlformats.org/drawingml/2006/table">
            <a:tbl>
              <a:tblPr firstRow="1" bandRow="1">
                <a:tableStyleId>{ED083AE6-46FA-4A59-8FB0-9F97EB10719F}</a:tableStyleId>
              </a:tblPr>
              <a:tblGrid>
                <a:gridCol w="918575">
                  <a:extLst>
                    <a:ext uri="{9D8B030D-6E8A-4147-A177-3AD203B41FA5}">
                      <a16:colId xmlns:a16="http://schemas.microsoft.com/office/drawing/2014/main" val="3826217207"/>
                    </a:ext>
                  </a:extLst>
                </a:gridCol>
                <a:gridCol w="918575">
                  <a:extLst>
                    <a:ext uri="{9D8B030D-6E8A-4147-A177-3AD203B41FA5}">
                      <a16:colId xmlns:a16="http://schemas.microsoft.com/office/drawing/2014/main" val="2173050624"/>
                    </a:ext>
                  </a:extLst>
                </a:gridCol>
                <a:gridCol w="918575">
                  <a:extLst>
                    <a:ext uri="{9D8B030D-6E8A-4147-A177-3AD203B41FA5}">
                      <a16:colId xmlns:a16="http://schemas.microsoft.com/office/drawing/2014/main" val="4068956441"/>
                    </a:ext>
                  </a:extLst>
                </a:gridCol>
                <a:gridCol w="918575">
                  <a:extLst>
                    <a:ext uri="{9D8B030D-6E8A-4147-A177-3AD203B41FA5}">
                      <a16:colId xmlns:a16="http://schemas.microsoft.com/office/drawing/2014/main" val="3595227158"/>
                    </a:ext>
                  </a:extLst>
                </a:gridCol>
                <a:gridCol w="1354899">
                  <a:extLst>
                    <a:ext uri="{9D8B030D-6E8A-4147-A177-3AD203B41FA5}">
                      <a16:colId xmlns:a16="http://schemas.microsoft.com/office/drawing/2014/main" val="2271183959"/>
                    </a:ext>
                  </a:extLst>
                </a:gridCol>
              </a:tblGrid>
              <a:tr h="0">
                <a:tc>
                  <a:txBody>
                    <a:bodyPr/>
                    <a:lstStyle/>
                    <a:p>
                      <a:pPr algn="ctr"/>
                      <a:r>
                        <a:rPr lang="en-US" sz="4000" dirty="0">
                          <a:solidFill>
                            <a:schemeClr val="bg1"/>
                          </a:solidFill>
                          <a:latin typeface="#9Slide01 Tieu de ngan" panose="00000700000000000000" pitchFamily="2" charset="0"/>
                        </a:rPr>
                        <a:t>T      </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O</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N</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G</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A</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1389235"/>
                  </a:ext>
                </a:extLst>
              </a:tr>
            </a:tbl>
          </a:graphicData>
        </a:graphic>
      </p:graphicFrame>
      <p:pic>
        <p:nvPicPr>
          <p:cNvPr id="14" name="Picture 13">
            <a:hlinkClick r:id="rId7" action="ppaction://hlinksldjump"/>
            <a:extLst>
              <a:ext uri="{FF2B5EF4-FFF2-40B4-BE49-F238E27FC236}">
                <a16:creationId xmlns:a16="http://schemas.microsoft.com/office/drawing/2014/main" id="{196F9490-E1BC-4E8C-88C3-22372CA32AD2}"/>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436697" y="-27533"/>
            <a:ext cx="4710665" cy="5053932"/>
          </a:xfrm>
          <a:prstGeom prst="rect">
            <a:avLst/>
          </a:prstGeom>
        </p:spPr>
      </p:pic>
      <p:pic>
        <p:nvPicPr>
          <p:cNvPr id="2" name="Picture 1">
            <a:extLst>
              <a:ext uri="{FF2B5EF4-FFF2-40B4-BE49-F238E27FC236}">
                <a16:creationId xmlns:a16="http://schemas.microsoft.com/office/drawing/2014/main" id="{816C706A-E726-43EE-A385-8E07A4336818}"/>
              </a:ext>
            </a:extLst>
          </p:cNvPr>
          <p:cNvPicPr>
            <a:picLocks noChangeAspect="1"/>
          </p:cNvPicPr>
          <p:nvPr/>
        </p:nvPicPr>
        <p:blipFill>
          <a:blip r:embed="rId10"/>
          <a:stretch>
            <a:fillRect/>
          </a:stretch>
        </p:blipFill>
        <p:spPr>
          <a:xfrm>
            <a:off x="4800600" y="1752600"/>
            <a:ext cx="5873333" cy="3273799"/>
          </a:xfrm>
          <a:prstGeom prst="rect">
            <a:avLst/>
          </a:prstGeom>
        </p:spPr>
      </p:pic>
    </p:spTree>
    <p:extLst>
      <p:ext uri="{BB962C8B-B14F-4D97-AF65-F5344CB8AC3E}">
        <p14:creationId xmlns:p14="http://schemas.microsoft.com/office/powerpoint/2010/main" val="3280487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B146BF-9608-4A3C-9C10-097044281D7D}"/>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4000"/>
          <a:stretch/>
        </p:blipFill>
        <p:spPr>
          <a:xfrm>
            <a:off x="-1" y="0"/>
            <a:ext cx="12205271" cy="6858000"/>
          </a:xfrm>
          <a:prstGeom prst="rect">
            <a:avLst/>
          </a:prstGeom>
        </p:spPr>
      </p:pic>
      <p:sp>
        <p:nvSpPr>
          <p:cNvPr id="11" name="Rectangle 10">
            <a:extLst>
              <a:ext uri="{FF2B5EF4-FFF2-40B4-BE49-F238E27FC236}">
                <a16:creationId xmlns:a16="http://schemas.microsoft.com/office/drawing/2014/main" id="{CE49BE5D-F5A7-469F-B42F-039B050F8159}"/>
              </a:ext>
            </a:extLst>
          </p:cNvPr>
          <p:cNvSpPr/>
          <p:nvPr/>
        </p:nvSpPr>
        <p:spPr>
          <a:xfrm>
            <a:off x="4303720" y="457200"/>
            <a:ext cx="7431079" cy="984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009900"/>
                </a:solidFill>
                <a:effectLst/>
                <a:uLnTx/>
                <a:uFillTx/>
                <a:latin typeface="#9Slide07 IcielPony" panose="02000000000000000000" pitchFamily="2" charset="0"/>
                <a:ea typeface="#9Slide02 Noi dung rat dai" panose="02000000000000000000" pitchFamily="2" charset="0"/>
                <a:cs typeface="+mn-cs"/>
              </a:rPr>
              <a:t>Đây là quốc gia nào?</a:t>
            </a:r>
            <a:endParaRPr kumimoji="0" lang="en-US" sz="4800" b="0" i="0" u="none" strike="noStrike" kern="1200" cap="none" spc="0" normalizeH="0" baseline="0" noProof="0">
              <a:ln>
                <a:noFill/>
              </a:ln>
              <a:solidFill>
                <a:srgbClr val="009900"/>
              </a:solidFill>
              <a:effectLst/>
              <a:uLnTx/>
              <a:uFillTx/>
              <a:latin typeface="#9Slide07 IcielPony" panose="02000000000000000000" pitchFamily="2" charset="0"/>
              <a:ea typeface="#9Slide02 Noi dung rat dai" panose="02000000000000000000" pitchFamily="2" charset="0"/>
              <a:cs typeface="+mn-cs"/>
            </a:endParaRPr>
          </a:p>
        </p:txBody>
      </p:sp>
      <p:pic>
        <p:nvPicPr>
          <p:cNvPr id="19" name="Picture 18">
            <a:extLst>
              <a:ext uri="{FF2B5EF4-FFF2-40B4-BE49-F238E27FC236}">
                <a16:creationId xmlns:a16="http://schemas.microsoft.com/office/drawing/2014/main" id="{35602BFA-16A1-472D-BD31-36F7BD6C25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3594" y1="21094" x2="43594" y2="21094"/>
                        <a14:foregroundMark x1="47500" y1="27656" x2="47500" y2="27656"/>
                        <a14:foregroundMark x1="47500" y1="66875" x2="48281" y2="67031"/>
                        <a14:foregroundMark x1="53594" y1="68906" x2="53594" y2="68906"/>
                        <a14:foregroundMark x1="39844" y1="67500" x2="39219" y2="67969"/>
                        <a14:foregroundMark x1="38594" y1="67656" x2="47969" y2="63906"/>
                        <a14:foregroundMark x1="48906" y1="63594" x2="50781" y2="63125"/>
                        <a14:foregroundMark x1="51719" y1="63281" x2="53750" y2="66094"/>
                        <a14:foregroundMark x1="52656" y1="71250" x2="51719" y2="76250"/>
                        <a14:foregroundMark x1="52656" y1="77969" x2="52656" y2="77969"/>
                        <a14:foregroundMark x1="53125" y1="78750" x2="53125" y2="78750"/>
                        <a14:foregroundMark x1="55781" y1="63906" x2="55781" y2="63906"/>
                        <a14:foregroundMark x1="51406" y1="66250" x2="51406" y2="66250"/>
                        <a14:foregroundMark x1="44219" y1="64375" x2="44844" y2="65156"/>
                        <a14:foregroundMark x1="38594" y1="65781" x2="38594" y2="66719"/>
                        <a14:foregroundMark x1="39219" y1="68125" x2="47656" y2="69844"/>
                        <a14:foregroundMark x1="47656" y1="69844" x2="54531" y2="68281"/>
                        <a14:foregroundMark x1="56406" y1="66094" x2="56406" y2="66094"/>
                        <a14:foregroundMark x1="56406" y1="66406" x2="56406" y2="66406"/>
                        <a14:foregroundMark x1="56719" y1="69844" x2="59531" y2="66406"/>
                        <a14:foregroundMark x1="58906" y1="66250" x2="57031" y2="63594"/>
                        <a14:foregroundMark x1="56875" y1="63750" x2="56875" y2="64531"/>
                        <a14:foregroundMark x1="45469" y1="27031" x2="45469" y2="27031"/>
                        <a14:foregroundMark x1="51875" y1="40156" x2="51875" y2="40156"/>
                        <a14:foregroundMark x1="55469" y1="51875" x2="55000" y2="52969"/>
                        <a14:foregroundMark x1="56094" y1="52500" x2="56094" y2="52500"/>
                        <a14:foregroundMark x1="42344" y1="53594" x2="42344" y2="52969"/>
                        <a14:foregroundMark x1="42344" y1="52500" x2="42344" y2="52500"/>
                        <a14:foregroundMark x1="70156" y1="16250" x2="72031" y2="17031"/>
                      </a14:backgroundRemoval>
                    </a14:imgEffect>
                    <a14:imgEffect>
                      <a14:saturation sat="300000"/>
                    </a14:imgEffect>
                  </a14:imgLayer>
                </a14:imgProps>
              </a:ext>
            </a:extLst>
          </a:blip>
          <a:stretch>
            <a:fillRect/>
          </a:stretch>
        </p:blipFill>
        <p:spPr>
          <a:xfrm>
            <a:off x="-753830" y="4358567"/>
            <a:ext cx="3048000" cy="3048000"/>
          </a:xfrm>
          <a:prstGeom prst="rect">
            <a:avLst/>
          </a:prstGeom>
        </p:spPr>
      </p:pic>
      <p:pic>
        <p:nvPicPr>
          <p:cNvPr id="21" name="Picture 20">
            <a:extLst>
              <a:ext uri="{FF2B5EF4-FFF2-40B4-BE49-F238E27FC236}">
                <a16:creationId xmlns:a16="http://schemas.microsoft.com/office/drawing/2014/main" id="{131A1CC9-A899-48BD-A6B5-950A77CE836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3594" y1="21094" x2="43594" y2="21094"/>
                        <a14:foregroundMark x1="47500" y1="27656" x2="47500" y2="27656"/>
                        <a14:foregroundMark x1="47500" y1="66875" x2="48281" y2="67031"/>
                        <a14:foregroundMark x1="53594" y1="68906" x2="53594" y2="68906"/>
                        <a14:foregroundMark x1="39844" y1="67500" x2="39219" y2="67969"/>
                        <a14:foregroundMark x1="38594" y1="67656" x2="47969" y2="63906"/>
                        <a14:foregroundMark x1="48906" y1="63594" x2="50781" y2="63125"/>
                        <a14:foregroundMark x1="51719" y1="63281" x2="53750" y2="66094"/>
                        <a14:foregroundMark x1="52656" y1="71250" x2="51719" y2="76250"/>
                        <a14:foregroundMark x1="52656" y1="77969" x2="52656" y2="77969"/>
                        <a14:foregroundMark x1="53125" y1="78750" x2="53125" y2="78750"/>
                        <a14:foregroundMark x1="55781" y1="63906" x2="55781" y2="63906"/>
                        <a14:foregroundMark x1="51406" y1="66250" x2="51406" y2="66250"/>
                        <a14:foregroundMark x1="44219" y1="64375" x2="44844" y2="65156"/>
                        <a14:foregroundMark x1="38594" y1="65781" x2="38594" y2="66719"/>
                        <a14:foregroundMark x1="39219" y1="68125" x2="47656" y2="69844"/>
                        <a14:foregroundMark x1="47656" y1="69844" x2="54531" y2="68281"/>
                        <a14:foregroundMark x1="56406" y1="66094" x2="56406" y2="66094"/>
                        <a14:foregroundMark x1="56406" y1="66406" x2="56406" y2="66406"/>
                        <a14:foregroundMark x1="56719" y1="69844" x2="59531" y2="66406"/>
                        <a14:foregroundMark x1="58906" y1="66250" x2="57031" y2="63594"/>
                        <a14:foregroundMark x1="56875" y1="63750" x2="56875" y2="64531"/>
                        <a14:foregroundMark x1="45469" y1="27031" x2="45469" y2="27031"/>
                        <a14:foregroundMark x1="51875" y1="40156" x2="51875" y2="40156"/>
                        <a14:foregroundMark x1="55469" y1="51875" x2="55000" y2="52969"/>
                        <a14:foregroundMark x1="56094" y1="52500" x2="56094" y2="52500"/>
                        <a14:foregroundMark x1="42344" y1="53594" x2="42344" y2="52969"/>
                        <a14:foregroundMark x1="42344" y1="52500" x2="42344" y2="52500"/>
                        <a14:foregroundMark x1="70156" y1="16250" x2="72031" y2="17031"/>
                      </a14:backgroundRemoval>
                    </a14:imgEffect>
                    <a14:imgEffect>
                      <a14:saturation sat="300000"/>
                    </a14:imgEffect>
                  </a14:imgLayer>
                </a14:imgProps>
              </a:ext>
            </a:extLst>
          </a:blip>
          <a:stretch>
            <a:fillRect/>
          </a:stretch>
        </p:blipFill>
        <p:spPr>
          <a:xfrm>
            <a:off x="406096" y="5327647"/>
            <a:ext cx="1843967" cy="1843967"/>
          </a:xfrm>
          <a:prstGeom prst="rect">
            <a:avLst/>
          </a:prstGeom>
        </p:spPr>
      </p:pic>
      <p:graphicFrame>
        <p:nvGraphicFramePr>
          <p:cNvPr id="10" name="Bảng 16">
            <a:extLst>
              <a:ext uri="{FF2B5EF4-FFF2-40B4-BE49-F238E27FC236}">
                <a16:creationId xmlns:a16="http://schemas.microsoft.com/office/drawing/2014/main" id="{D25D8DEE-24EA-4E6D-9169-D0DC83FBCB37}"/>
              </a:ext>
            </a:extLst>
          </p:cNvPr>
          <p:cNvGraphicFramePr>
            <a:graphicFrameLocks noGrp="1"/>
          </p:cNvGraphicFramePr>
          <p:nvPr>
            <p:extLst>
              <p:ext uri="{D42A27DB-BD31-4B8C-83A1-F6EECF244321}">
                <p14:modId xmlns:p14="http://schemas.microsoft.com/office/powerpoint/2010/main" val="3393125413"/>
              </p:ext>
            </p:extLst>
          </p:nvPr>
        </p:nvGraphicFramePr>
        <p:xfrm>
          <a:off x="3883242" y="5511483"/>
          <a:ext cx="5269225" cy="956734"/>
        </p:xfrm>
        <a:graphic>
          <a:graphicData uri="http://schemas.openxmlformats.org/drawingml/2006/table">
            <a:tbl>
              <a:tblPr firstRow="1" bandRow="1">
                <a:tableStyleId>{ED083AE6-46FA-4A59-8FB0-9F97EB10719F}</a:tableStyleId>
              </a:tblPr>
              <a:tblGrid>
                <a:gridCol w="1053845">
                  <a:extLst>
                    <a:ext uri="{9D8B030D-6E8A-4147-A177-3AD203B41FA5}">
                      <a16:colId xmlns:a16="http://schemas.microsoft.com/office/drawing/2014/main" val="3826217207"/>
                    </a:ext>
                  </a:extLst>
                </a:gridCol>
                <a:gridCol w="1053845">
                  <a:extLst>
                    <a:ext uri="{9D8B030D-6E8A-4147-A177-3AD203B41FA5}">
                      <a16:colId xmlns:a16="http://schemas.microsoft.com/office/drawing/2014/main" val="2173050624"/>
                    </a:ext>
                  </a:extLst>
                </a:gridCol>
                <a:gridCol w="1053845">
                  <a:extLst>
                    <a:ext uri="{9D8B030D-6E8A-4147-A177-3AD203B41FA5}">
                      <a16:colId xmlns:a16="http://schemas.microsoft.com/office/drawing/2014/main" val="4068956441"/>
                    </a:ext>
                  </a:extLst>
                </a:gridCol>
                <a:gridCol w="1053845">
                  <a:extLst>
                    <a:ext uri="{9D8B030D-6E8A-4147-A177-3AD203B41FA5}">
                      <a16:colId xmlns:a16="http://schemas.microsoft.com/office/drawing/2014/main" val="3595227158"/>
                    </a:ext>
                  </a:extLst>
                </a:gridCol>
                <a:gridCol w="1053845">
                  <a:extLst>
                    <a:ext uri="{9D8B030D-6E8A-4147-A177-3AD203B41FA5}">
                      <a16:colId xmlns:a16="http://schemas.microsoft.com/office/drawing/2014/main" val="2271183959"/>
                    </a:ext>
                  </a:extLst>
                </a:gridCol>
              </a:tblGrid>
              <a:tr h="956734">
                <a:tc>
                  <a:txBody>
                    <a:bodyPr/>
                    <a:lstStyle/>
                    <a:p>
                      <a:pPr algn="ctr"/>
                      <a:r>
                        <a:rPr lang="en-US" sz="4000" dirty="0">
                          <a:solidFill>
                            <a:schemeClr val="bg1"/>
                          </a:solidFill>
                          <a:latin typeface="#9Slide01 Tieu de ngan" panose="00000700000000000000" pitchFamily="2" charset="0"/>
                        </a:rPr>
                        <a:t>Z </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E</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W</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L</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A</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1389235"/>
                  </a:ext>
                </a:extLst>
              </a:tr>
            </a:tbl>
          </a:graphicData>
        </a:graphic>
      </p:graphicFrame>
      <p:graphicFrame>
        <p:nvGraphicFramePr>
          <p:cNvPr id="17" name="Bảng 6">
            <a:extLst>
              <a:ext uri="{FF2B5EF4-FFF2-40B4-BE49-F238E27FC236}">
                <a16:creationId xmlns:a16="http://schemas.microsoft.com/office/drawing/2014/main" id="{E0749B4B-3E70-4DA4-AE1E-55DAA7BFF649}"/>
              </a:ext>
            </a:extLst>
          </p:cNvPr>
          <p:cNvGraphicFramePr>
            <a:graphicFrameLocks noGrp="1"/>
          </p:cNvGraphicFramePr>
          <p:nvPr>
            <p:extLst>
              <p:ext uri="{D42A27DB-BD31-4B8C-83A1-F6EECF244321}">
                <p14:modId xmlns:p14="http://schemas.microsoft.com/office/powerpoint/2010/main" val="2712349901"/>
              </p:ext>
            </p:extLst>
          </p:nvPr>
        </p:nvGraphicFramePr>
        <p:xfrm>
          <a:off x="3810160" y="5378082"/>
          <a:ext cx="5084610" cy="1223536"/>
        </p:xfrm>
        <a:graphic>
          <a:graphicData uri="http://schemas.openxmlformats.org/drawingml/2006/table">
            <a:tbl>
              <a:tblPr firstRow="1" bandRow="1">
                <a:tableStyleId>{ED083AE6-46FA-4A59-8FB0-9F97EB10719F}</a:tableStyleId>
              </a:tblPr>
              <a:tblGrid>
                <a:gridCol w="1016922">
                  <a:extLst>
                    <a:ext uri="{9D8B030D-6E8A-4147-A177-3AD203B41FA5}">
                      <a16:colId xmlns:a16="http://schemas.microsoft.com/office/drawing/2014/main" val="4140181325"/>
                    </a:ext>
                  </a:extLst>
                </a:gridCol>
                <a:gridCol w="1016922">
                  <a:extLst>
                    <a:ext uri="{9D8B030D-6E8A-4147-A177-3AD203B41FA5}">
                      <a16:colId xmlns:a16="http://schemas.microsoft.com/office/drawing/2014/main" val="2578882501"/>
                    </a:ext>
                  </a:extLst>
                </a:gridCol>
                <a:gridCol w="1016922">
                  <a:extLst>
                    <a:ext uri="{9D8B030D-6E8A-4147-A177-3AD203B41FA5}">
                      <a16:colId xmlns:a16="http://schemas.microsoft.com/office/drawing/2014/main" val="4075439351"/>
                    </a:ext>
                  </a:extLst>
                </a:gridCol>
                <a:gridCol w="1016922">
                  <a:extLst>
                    <a:ext uri="{9D8B030D-6E8A-4147-A177-3AD203B41FA5}">
                      <a16:colId xmlns:a16="http://schemas.microsoft.com/office/drawing/2014/main" val="3916450606"/>
                    </a:ext>
                  </a:extLst>
                </a:gridCol>
                <a:gridCol w="1016922">
                  <a:extLst>
                    <a:ext uri="{9D8B030D-6E8A-4147-A177-3AD203B41FA5}">
                      <a16:colId xmlns:a16="http://schemas.microsoft.com/office/drawing/2014/main" val="542014611"/>
                    </a:ext>
                  </a:extLst>
                </a:gridCol>
              </a:tblGrid>
              <a:tr h="1223536">
                <a:tc>
                  <a:txBody>
                    <a:bodyPr/>
                    <a:lstStyle/>
                    <a:p>
                      <a:pPr algn="ctr"/>
                      <a:endParaRPr lang="en-US" sz="4000" dirty="0">
                        <a:solidFill>
                          <a:schemeClr val="bg1"/>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dirty="0">
                        <a:solidFill>
                          <a:schemeClr val="bg1"/>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dirty="0">
                        <a:solidFill>
                          <a:schemeClr val="bg1"/>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dirty="0">
                        <a:solidFill>
                          <a:schemeClr val="bg1"/>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dirty="0">
                        <a:solidFill>
                          <a:schemeClr val="bg1"/>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199960681"/>
                  </a:ext>
                </a:extLst>
              </a:tr>
            </a:tbl>
          </a:graphicData>
        </a:graphic>
      </p:graphicFrame>
      <p:pic>
        <p:nvPicPr>
          <p:cNvPr id="15" name="Picture 14">
            <a:hlinkClick r:id="rId7" action="ppaction://hlinksldjump"/>
            <a:extLst>
              <a:ext uri="{FF2B5EF4-FFF2-40B4-BE49-F238E27FC236}">
                <a16:creationId xmlns:a16="http://schemas.microsoft.com/office/drawing/2014/main" id="{D9DACE28-A3F1-49ED-B615-A0C3C2F3B778}"/>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632394" y="30668"/>
            <a:ext cx="4710665" cy="5053932"/>
          </a:xfrm>
          <a:prstGeom prst="rect">
            <a:avLst/>
          </a:prstGeom>
        </p:spPr>
      </p:pic>
      <p:pic>
        <p:nvPicPr>
          <p:cNvPr id="2" name="Picture 1">
            <a:extLst>
              <a:ext uri="{FF2B5EF4-FFF2-40B4-BE49-F238E27FC236}">
                <a16:creationId xmlns:a16="http://schemas.microsoft.com/office/drawing/2014/main" id="{272A158D-3FF9-40E7-9729-066264EBC127}"/>
              </a:ext>
            </a:extLst>
          </p:cNvPr>
          <p:cNvPicPr>
            <a:picLocks noChangeAspect="1"/>
          </p:cNvPicPr>
          <p:nvPr/>
        </p:nvPicPr>
        <p:blipFill>
          <a:blip r:embed="rId10"/>
          <a:stretch>
            <a:fillRect/>
          </a:stretch>
        </p:blipFill>
        <p:spPr>
          <a:xfrm>
            <a:off x="4892040" y="1645075"/>
            <a:ext cx="5928360" cy="3476625"/>
          </a:xfrm>
          <a:prstGeom prst="rect">
            <a:avLst/>
          </a:prstGeom>
        </p:spPr>
      </p:pic>
      <p:graphicFrame>
        <p:nvGraphicFramePr>
          <p:cNvPr id="13" name="Bảng 6">
            <a:extLst>
              <a:ext uri="{FF2B5EF4-FFF2-40B4-BE49-F238E27FC236}">
                <a16:creationId xmlns:a16="http://schemas.microsoft.com/office/drawing/2014/main" id="{9F88B740-E6E8-44EA-846A-B72C51781735}"/>
              </a:ext>
            </a:extLst>
          </p:cNvPr>
          <p:cNvGraphicFramePr>
            <a:graphicFrameLocks noGrp="1"/>
          </p:cNvGraphicFramePr>
          <p:nvPr>
            <p:extLst>
              <p:ext uri="{D42A27DB-BD31-4B8C-83A1-F6EECF244321}">
                <p14:modId xmlns:p14="http://schemas.microsoft.com/office/powerpoint/2010/main" val="3669036519"/>
              </p:ext>
            </p:extLst>
          </p:nvPr>
        </p:nvGraphicFramePr>
        <p:xfrm>
          <a:off x="8938877" y="5378082"/>
          <a:ext cx="2430012" cy="1223536"/>
        </p:xfrm>
        <a:graphic>
          <a:graphicData uri="http://schemas.openxmlformats.org/drawingml/2006/table">
            <a:tbl>
              <a:tblPr firstRow="1" bandRow="1">
                <a:tableStyleId>{ED083AE6-46FA-4A59-8FB0-9F97EB10719F}</a:tableStyleId>
              </a:tblPr>
              <a:tblGrid>
                <a:gridCol w="1215006">
                  <a:extLst>
                    <a:ext uri="{9D8B030D-6E8A-4147-A177-3AD203B41FA5}">
                      <a16:colId xmlns:a16="http://schemas.microsoft.com/office/drawing/2014/main" val="3916450606"/>
                    </a:ext>
                  </a:extLst>
                </a:gridCol>
                <a:gridCol w="1215006">
                  <a:extLst>
                    <a:ext uri="{9D8B030D-6E8A-4147-A177-3AD203B41FA5}">
                      <a16:colId xmlns:a16="http://schemas.microsoft.com/office/drawing/2014/main" val="542014611"/>
                    </a:ext>
                  </a:extLst>
                </a:gridCol>
              </a:tblGrid>
              <a:tr h="1223536">
                <a:tc>
                  <a:txBody>
                    <a:bodyPr/>
                    <a:lstStyle/>
                    <a:p>
                      <a:pPr algn="ctr"/>
                      <a:endParaRPr lang="en-US" sz="4000" dirty="0">
                        <a:solidFill>
                          <a:schemeClr val="bg1"/>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dirty="0">
                        <a:solidFill>
                          <a:schemeClr val="bg1"/>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199960681"/>
                  </a:ext>
                </a:extLst>
              </a:tr>
            </a:tbl>
          </a:graphicData>
        </a:graphic>
      </p:graphicFrame>
      <p:graphicFrame>
        <p:nvGraphicFramePr>
          <p:cNvPr id="16" name="Bảng 16">
            <a:extLst>
              <a:ext uri="{FF2B5EF4-FFF2-40B4-BE49-F238E27FC236}">
                <a16:creationId xmlns:a16="http://schemas.microsoft.com/office/drawing/2014/main" id="{1C932B0C-2163-474D-ABFF-AD20B98C0C7D}"/>
              </a:ext>
            </a:extLst>
          </p:cNvPr>
          <p:cNvGraphicFramePr>
            <a:graphicFrameLocks noGrp="1"/>
          </p:cNvGraphicFramePr>
          <p:nvPr>
            <p:extLst>
              <p:ext uri="{D42A27DB-BD31-4B8C-83A1-F6EECF244321}">
                <p14:modId xmlns:p14="http://schemas.microsoft.com/office/powerpoint/2010/main" val="1710094888"/>
              </p:ext>
            </p:extLst>
          </p:nvPr>
        </p:nvGraphicFramePr>
        <p:xfrm>
          <a:off x="9062831" y="5551090"/>
          <a:ext cx="2107690" cy="956734"/>
        </p:xfrm>
        <a:graphic>
          <a:graphicData uri="http://schemas.openxmlformats.org/drawingml/2006/table">
            <a:tbl>
              <a:tblPr firstRow="1" bandRow="1">
                <a:tableStyleId>{ED083AE6-46FA-4A59-8FB0-9F97EB10719F}</a:tableStyleId>
              </a:tblPr>
              <a:tblGrid>
                <a:gridCol w="1053845">
                  <a:extLst>
                    <a:ext uri="{9D8B030D-6E8A-4147-A177-3AD203B41FA5}">
                      <a16:colId xmlns:a16="http://schemas.microsoft.com/office/drawing/2014/main" val="3595227158"/>
                    </a:ext>
                  </a:extLst>
                </a:gridCol>
                <a:gridCol w="1053845">
                  <a:extLst>
                    <a:ext uri="{9D8B030D-6E8A-4147-A177-3AD203B41FA5}">
                      <a16:colId xmlns:a16="http://schemas.microsoft.com/office/drawing/2014/main" val="2271183959"/>
                    </a:ext>
                  </a:extLst>
                </a:gridCol>
              </a:tblGrid>
              <a:tr h="956734">
                <a:tc>
                  <a:txBody>
                    <a:bodyPr/>
                    <a:lstStyle/>
                    <a:p>
                      <a:pPr algn="ctr"/>
                      <a:r>
                        <a:rPr lang="en-US" sz="4000" dirty="0">
                          <a:solidFill>
                            <a:schemeClr val="bg1"/>
                          </a:solidFill>
                          <a:latin typeface="#9Slide01 Tieu de ngan" panose="00000700000000000000" pitchFamily="2" charset="0"/>
                        </a:rPr>
                        <a:t>N</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D</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1389235"/>
                  </a:ext>
                </a:extLst>
              </a:tr>
            </a:tbl>
          </a:graphicData>
        </a:graphic>
      </p:graphicFrame>
    </p:spTree>
    <p:extLst>
      <p:ext uri="{BB962C8B-B14F-4D97-AF65-F5344CB8AC3E}">
        <p14:creationId xmlns:p14="http://schemas.microsoft.com/office/powerpoint/2010/main" val="1515221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par>
                                <p:cTn id="19" presetID="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B146BF-9608-4A3C-9C10-097044281D7D}"/>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4000"/>
          <a:stretch/>
        </p:blipFill>
        <p:spPr>
          <a:xfrm>
            <a:off x="-1" y="0"/>
            <a:ext cx="12205271" cy="6858000"/>
          </a:xfrm>
          <a:prstGeom prst="rect">
            <a:avLst/>
          </a:prstGeom>
        </p:spPr>
      </p:pic>
      <p:sp>
        <p:nvSpPr>
          <p:cNvPr id="11" name="Rectangle 10">
            <a:extLst>
              <a:ext uri="{FF2B5EF4-FFF2-40B4-BE49-F238E27FC236}">
                <a16:creationId xmlns:a16="http://schemas.microsoft.com/office/drawing/2014/main" id="{CE49BE5D-F5A7-469F-B42F-039B050F8159}"/>
              </a:ext>
            </a:extLst>
          </p:cNvPr>
          <p:cNvSpPr/>
          <p:nvPr/>
        </p:nvSpPr>
        <p:spPr>
          <a:xfrm>
            <a:off x="4303720" y="457200"/>
            <a:ext cx="7431079" cy="984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009900"/>
                </a:solidFill>
                <a:effectLst/>
                <a:uLnTx/>
                <a:uFillTx/>
                <a:latin typeface="#9Slide07 IcielPony" panose="02000000000000000000" pitchFamily="2" charset="0"/>
                <a:ea typeface="#9Slide02 Noi dung rat dai" panose="02000000000000000000" pitchFamily="2" charset="0"/>
                <a:cs typeface="+mn-cs"/>
              </a:rPr>
              <a:t>Đây là quốc gia nào?</a:t>
            </a:r>
            <a:endParaRPr kumimoji="0" lang="en-US" sz="4800" b="0" i="0" u="none" strike="noStrike" kern="1200" cap="none" spc="0" normalizeH="0" baseline="0" noProof="0">
              <a:ln>
                <a:noFill/>
              </a:ln>
              <a:solidFill>
                <a:srgbClr val="009900"/>
              </a:solidFill>
              <a:effectLst/>
              <a:uLnTx/>
              <a:uFillTx/>
              <a:latin typeface="#9Slide07 IcielPony" panose="02000000000000000000" pitchFamily="2" charset="0"/>
              <a:ea typeface="#9Slide02 Noi dung rat dai" panose="02000000000000000000" pitchFamily="2" charset="0"/>
              <a:cs typeface="+mn-cs"/>
            </a:endParaRPr>
          </a:p>
        </p:txBody>
      </p:sp>
      <p:pic>
        <p:nvPicPr>
          <p:cNvPr id="19" name="Picture 18">
            <a:extLst>
              <a:ext uri="{FF2B5EF4-FFF2-40B4-BE49-F238E27FC236}">
                <a16:creationId xmlns:a16="http://schemas.microsoft.com/office/drawing/2014/main" id="{35602BFA-16A1-472D-BD31-36F7BD6C25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3594" y1="21094" x2="43594" y2="21094"/>
                        <a14:foregroundMark x1="47500" y1="27656" x2="47500" y2="27656"/>
                        <a14:foregroundMark x1="47500" y1="66875" x2="48281" y2="67031"/>
                        <a14:foregroundMark x1="53594" y1="68906" x2="53594" y2="68906"/>
                        <a14:foregroundMark x1="39844" y1="67500" x2="39219" y2="67969"/>
                        <a14:foregroundMark x1="38594" y1="67656" x2="47969" y2="63906"/>
                        <a14:foregroundMark x1="48906" y1="63594" x2="50781" y2="63125"/>
                        <a14:foregroundMark x1="51719" y1="63281" x2="53750" y2="66094"/>
                        <a14:foregroundMark x1="52656" y1="71250" x2="51719" y2="76250"/>
                        <a14:foregroundMark x1="52656" y1="77969" x2="52656" y2="77969"/>
                        <a14:foregroundMark x1="53125" y1="78750" x2="53125" y2="78750"/>
                        <a14:foregroundMark x1="55781" y1="63906" x2="55781" y2="63906"/>
                        <a14:foregroundMark x1="51406" y1="66250" x2="51406" y2="66250"/>
                        <a14:foregroundMark x1="44219" y1="64375" x2="44844" y2="65156"/>
                        <a14:foregroundMark x1="38594" y1="65781" x2="38594" y2="66719"/>
                        <a14:foregroundMark x1="39219" y1="68125" x2="47656" y2="69844"/>
                        <a14:foregroundMark x1="47656" y1="69844" x2="54531" y2="68281"/>
                        <a14:foregroundMark x1="56406" y1="66094" x2="56406" y2="66094"/>
                        <a14:foregroundMark x1="56406" y1="66406" x2="56406" y2="66406"/>
                        <a14:foregroundMark x1="56719" y1="69844" x2="59531" y2="66406"/>
                        <a14:foregroundMark x1="58906" y1="66250" x2="57031" y2="63594"/>
                        <a14:foregroundMark x1="56875" y1="63750" x2="56875" y2="64531"/>
                        <a14:foregroundMark x1="45469" y1="27031" x2="45469" y2="27031"/>
                        <a14:foregroundMark x1="51875" y1="40156" x2="51875" y2="40156"/>
                        <a14:foregroundMark x1="55469" y1="51875" x2="55000" y2="52969"/>
                        <a14:foregroundMark x1="56094" y1="52500" x2="56094" y2="52500"/>
                        <a14:foregroundMark x1="42344" y1="53594" x2="42344" y2="52969"/>
                        <a14:foregroundMark x1="42344" y1="52500" x2="42344" y2="52500"/>
                        <a14:foregroundMark x1="70156" y1="16250" x2="72031" y2="17031"/>
                      </a14:backgroundRemoval>
                    </a14:imgEffect>
                    <a14:imgEffect>
                      <a14:saturation sat="300000"/>
                    </a14:imgEffect>
                  </a14:imgLayer>
                </a14:imgProps>
              </a:ext>
            </a:extLst>
          </a:blip>
          <a:stretch>
            <a:fillRect/>
          </a:stretch>
        </p:blipFill>
        <p:spPr>
          <a:xfrm>
            <a:off x="-753830" y="4358567"/>
            <a:ext cx="3048000" cy="3048000"/>
          </a:xfrm>
          <a:prstGeom prst="rect">
            <a:avLst/>
          </a:prstGeom>
        </p:spPr>
      </p:pic>
      <p:pic>
        <p:nvPicPr>
          <p:cNvPr id="21" name="Picture 20">
            <a:extLst>
              <a:ext uri="{FF2B5EF4-FFF2-40B4-BE49-F238E27FC236}">
                <a16:creationId xmlns:a16="http://schemas.microsoft.com/office/drawing/2014/main" id="{131A1CC9-A899-48BD-A6B5-950A77CE836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3594" y1="21094" x2="43594" y2="21094"/>
                        <a14:foregroundMark x1="47500" y1="27656" x2="47500" y2="27656"/>
                        <a14:foregroundMark x1="47500" y1="66875" x2="48281" y2="67031"/>
                        <a14:foregroundMark x1="53594" y1="68906" x2="53594" y2="68906"/>
                        <a14:foregroundMark x1="39844" y1="67500" x2="39219" y2="67969"/>
                        <a14:foregroundMark x1="38594" y1="67656" x2="47969" y2="63906"/>
                        <a14:foregroundMark x1="48906" y1="63594" x2="50781" y2="63125"/>
                        <a14:foregroundMark x1="51719" y1="63281" x2="53750" y2="66094"/>
                        <a14:foregroundMark x1="52656" y1="71250" x2="51719" y2="76250"/>
                        <a14:foregroundMark x1="52656" y1="77969" x2="52656" y2="77969"/>
                        <a14:foregroundMark x1="53125" y1="78750" x2="53125" y2="78750"/>
                        <a14:foregroundMark x1="55781" y1="63906" x2="55781" y2="63906"/>
                        <a14:foregroundMark x1="51406" y1="66250" x2="51406" y2="66250"/>
                        <a14:foregroundMark x1="44219" y1="64375" x2="44844" y2="65156"/>
                        <a14:foregroundMark x1="38594" y1="65781" x2="38594" y2="66719"/>
                        <a14:foregroundMark x1="39219" y1="68125" x2="47656" y2="69844"/>
                        <a14:foregroundMark x1="47656" y1="69844" x2="54531" y2="68281"/>
                        <a14:foregroundMark x1="56406" y1="66094" x2="56406" y2="66094"/>
                        <a14:foregroundMark x1="56406" y1="66406" x2="56406" y2="66406"/>
                        <a14:foregroundMark x1="56719" y1="69844" x2="59531" y2="66406"/>
                        <a14:foregroundMark x1="58906" y1="66250" x2="57031" y2="63594"/>
                        <a14:foregroundMark x1="56875" y1="63750" x2="56875" y2="64531"/>
                        <a14:foregroundMark x1="45469" y1="27031" x2="45469" y2="27031"/>
                        <a14:foregroundMark x1="51875" y1="40156" x2="51875" y2="40156"/>
                        <a14:foregroundMark x1="55469" y1="51875" x2="55000" y2="52969"/>
                        <a14:foregroundMark x1="56094" y1="52500" x2="56094" y2="52500"/>
                        <a14:foregroundMark x1="42344" y1="53594" x2="42344" y2="52969"/>
                        <a14:foregroundMark x1="42344" y1="52500" x2="42344" y2="52500"/>
                        <a14:foregroundMark x1="70156" y1="16250" x2="72031" y2="17031"/>
                      </a14:backgroundRemoval>
                    </a14:imgEffect>
                    <a14:imgEffect>
                      <a14:saturation sat="300000"/>
                    </a14:imgEffect>
                  </a14:imgLayer>
                </a14:imgProps>
              </a:ext>
            </a:extLst>
          </a:blip>
          <a:stretch>
            <a:fillRect/>
          </a:stretch>
        </p:blipFill>
        <p:spPr>
          <a:xfrm>
            <a:off x="406096" y="5327647"/>
            <a:ext cx="1843967" cy="1843967"/>
          </a:xfrm>
          <a:prstGeom prst="rect">
            <a:avLst/>
          </a:prstGeom>
        </p:spPr>
      </p:pic>
      <p:graphicFrame>
        <p:nvGraphicFramePr>
          <p:cNvPr id="10" name="Bảng 6">
            <a:extLst>
              <a:ext uri="{FF2B5EF4-FFF2-40B4-BE49-F238E27FC236}">
                <a16:creationId xmlns:a16="http://schemas.microsoft.com/office/drawing/2014/main" id="{326EC9E5-B7DA-4A7A-B7D4-BA547C1147F4}"/>
              </a:ext>
            </a:extLst>
          </p:cNvPr>
          <p:cNvGraphicFramePr>
            <a:graphicFrameLocks noGrp="1"/>
          </p:cNvGraphicFramePr>
          <p:nvPr>
            <p:extLst>
              <p:ext uri="{D42A27DB-BD31-4B8C-83A1-F6EECF244321}">
                <p14:modId xmlns:p14="http://schemas.microsoft.com/office/powerpoint/2010/main" val="2435140279"/>
              </p:ext>
            </p:extLst>
          </p:nvPr>
        </p:nvGraphicFramePr>
        <p:xfrm>
          <a:off x="4419600" y="5343071"/>
          <a:ext cx="4979328" cy="1078991"/>
        </p:xfrm>
        <a:graphic>
          <a:graphicData uri="http://schemas.openxmlformats.org/drawingml/2006/table">
            <a:tbl>
              <a:tblPr firstRow="1" bandRow="1">
                <a:tableStyleId>{ED083AE6-46FA-4A59-8FB0-9F97EB10719F}</a:tableStyleId>
              </a:tblPr>
              <a:tblGrid>
                <a:gridCol w="1244832">
                  <a:extLst>
                    <a:ext uri="{9D8B030D-6E8A-4147-A177-3AD203B41FA5}">
                      <a16:colId xmlns:a16="http://schemas.microsoft.com/office/drawing/2014/main" val="4140181325"/>
                    </a:ext>
                  </a:extLst>
                </a:gridCol>
                <a:gridCol w="1244832">
                  <a:extLst>
                    <a:ext uri="{9D8B030D-6E8A-4147-A177-3AD203B41FA5}">
                      <a16:colId xmlns:a16="http://schemas.microsoft.com/office/drawing/2014/main" val="2578882501"/>
                    </a:ext>
                  </a:extLst>
                </a:gridCol>
                <a:gridCol w="1244832">
                  <a:extLst>
                    <a:ext uri="{9D8B030D-6E8A-4147-A177-3AD203B41FA5}">
                      <a16:colId xmlns:a16="http://schemas.microsoft.com/office/drawing/2014/main" val="4075439351"/>
                    </a:ext>
                  </a:extLst>
                </a:gridCol>
                <a:gridCol w="1244832">
                  <a:extLst>
                    <a:ext uri="{9D8B030D-6E8A-4147-A177-3AD203B41FA5}">
                      <a16:colId xmlns:a16="http://schemas.microsoft.com/office/drawing/2014/main" val="3916450606"/>
                    </a:ext>
                  </a:extLst>
                </a:gridCol>
              </a:tblGrid>
              <a:tr h="1078991">
                <a:tc>
                  <a:txBody>
                    <a:bodyPr/>
                    <a:lstStyle/>
                    <a:p>
                      <a:pPr algn="ctr"/>
                      <a:endParaRPr lang="en-US" sz="400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dirty="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tc>
                  <a:txBody>
                    <a:bodyPr/>
                    <a:lstStyle/>
                    <a:p>
                      <a:pPr algn="ctr"/>
                      <a:endParaRPr lang="en-US" sz="4000" dirty="0">
                        <a:solidFill>
                          <a:srgbClr val="FF0066"/>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199960681"/>
                  </a:ext>
                </a:extLst>
              </a:tr>
            </a:tbl>
          </a:graphicData>
        </a:graphic>
      </p:graphicFrame>
      <p:graphicFrame>
        <p:nvGraphicFramePr>
          <p:cNvPr id="14" name="Bảng 16">
            <a:extLst>
              <a:ext uri="{FF2B5EF4-FFF2-40B4-BE49-F238E27FC236}">
                <a16:creationId xmlns:a16="http://schemas.microsoft.com/office/drawing/2014/main" id="{6725D5F4-2FCD-46BE-A77C-0FB0D77C7EA0}"/>
              </a:ext>
            </a:extLst>
          </p:cNvPr>
          <p:cNvGraphicFramePr>
            <a:graphicFrameLocks noGrp="1"/>
          </p:cNvGraphicFramePr>
          <p:nvPr>
            <p:extLst>
              <p:ext uri="{D42A27DB-BD31-4B8C-83A1-F6EECF244321}">
                <p14:modId xmlns:p14="http://schemas.microsoft.com/office/powerpoint/2010/main" val="3308958466"/>
              </p:ext>
            </p:extLst>
          </p:nvPr>
        </p:nvGraphicFramePr>
        <p:xfrm>
          <a:off x="4406893" y="5524180"/>
          <a:ext cx="4979328" cy="876620"/>
        </p:xfrm>
        <a:graphic>
          <a:graphicData uri="http://schemas.openxmlformats.org/drawingml/2006/table">
            <a:tbl>
              <a:tblPr firstRow="1" bandRow="1">
                <a:tableStyleId>{ED083AE6-46FA-4A59-8FB0-9F97EB10719F}</a:tableStyleId>
              </a:tblPr>
              <a:tblGrid>
                <a:gridCol w="1244832">
                  <a:extLst>
                    <a:ext uri="{9D8B030D-6E8A-4147-A177-3AD203B41FA5}">
                      <a16:colId xmlns:a16="http://schemas.microsoft.com/office/drawing/2014/main" val="3826217207"/>
                    </a:ext>
                  </a:extLst>
                </a:gridCol>
                <a:gridCol w="1244832">
                  <a:extLst>
                    <a:ext uri="{9D8B030D-6E8A-4147-A177-3AD203B41FA5}">
                      <a16:colId xmlns:a16="http://schemas.microsoft.com/office/drawing/2014/main" val="2173050624"/>
                    </a:ext>
                  </a:extLst>
                </a:gridCol>
                <a:gridCol w="1238960">
                  <a:extLst>
                    <a:ext uri="{9D8B030D-6E8A-4147-A177-3AD203B41FA5}">
                      <a16:colId xmlns:a16="http://schemas.microsoft.com/office/drawing/2014/main" val="4068956441"/>
                    </a:ext>
                  </a:extLst>
                </a:gridCol>
                <a:gridCol w="1250704">
                  <a:extLst>
                    <a:ext uri="{9D8B030D-6E8A-4147-A177-3AD203B41FA5}">
                      <a16:colId xmlns:a16="http://schemas.microsoft.com/office/drawing/2014/main" val="3595227158"/>
                    </a:ext>
                  </a:extLst>
                </a:gridCol>
              </a:tblGrid>
              <a:tr h="876620">
                <a:tc>
                  <a:txBody>
                    <a:bodyPr/>
                    <a:lstStyle/>
                    <a:p>
                      <a:pPr algn="ctr"/>
                      <a:r>
                        <a:rPr lang="en-US" sz="4000" dirty="0">
                          <a:solidFill>
                            <a:schemeClr val="bg1"/>
                          </a:solidFill>
                          <a:latin typeface="#9Slide01 Tieu de ngan" panose="00000700000000000000" pitchFamily="2" charset="0"/>
                        </a:rPr>
                        <a:t>P</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A</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L</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a:solidFill>
                            <a:schemeClr val="bg1"/>
                          </a:solidFill>
                          <a:latin typeface="#9Slide01 Tieu de ngan" panose="00000700000000000000" pitchFamily="2" charset="0"/>
                        </a:rPr>
                        <a:t>A</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1389235"/>
                  </a:ext>
                </a:extLst>
              </a:tr>
            </a:tbl>
          </a:graphicData>
        </a:graphic>
      </p:graphicFrame>
      <p:pic>
        <p:nvPicPr>
          <p:cNvPr id="15" name="Picture 14">
            <a:hlinkClick r:id="rId7" action="ppaction://hlinksldjump"/>
            <a:extLst>
              <a:ext uri="{FF2B5EF4-FFF2-40B4-BE49-F238E27FC236}">
                <a16:creationId xmlns:a16="http://schemas.microsoft.com/office/drawing/2014/main" id="{E40A1F5C-64E9-4116-8D55-3CF5CE5F1B83}"/>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436697" y="-27533"/>
            <a:ext cx="4710665" cy="5053932"/>
          </a:xfrm>
          <a:prstGeom prst="rect">
            <a:avLst/>
          </a:prstGeom>
        </p:spPr>
      </p:pic>
      <p:pic>
        <p:nvPicPr>
          <p:cNvPr id="4" name="Picture 3">
            <a:extLst>
              <a:ext uri="{FF2B5EF4-FFF2-40B4-BE49-F238E27FC236}">
                <a16:creationId xmlns:a16="http://schemas.microsoft.com/office/drawing/2014/main" id="{E6DB2BB7-1289-4019-8006-3E728BB087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80502" y="1815916"/>
            <a:ext cx="5531549" cy="2971800"/>
          </a:xfrm>
          <a:prstGeom prst="rect">
            <a:avLst/>
          </a:prstGeom>
        </p:spPr>
      </p:pic>
      <p:graphicFrame>
        <p:nvGraphicFramePr>
          <p:cNvPr id="22" name="Bảng 6">
            <a:extLst>
              <a:ext uri="{FF2B5EF4-FFF2-40B4-BE49-F238E27FC236}">
                <a16:creationId xmlns:a16="http://schemas.microsoft.com/office/drawing/2014/main" id="{2D960A1C-E406-4C60-894F-81BB38A15C1D}"/>
              </a:ext>
            </a:extLst>
          </p:cNvPr>
          <p:cNvGraphicFramePr>
            <a:graphicFrameLocks noGrp="1"/>
          </p:cNvGraphicFramePr>
          <p:nvPr>
            <p:extLst>
              <p:ext uri="{D42A27DB-BD31-4B8C-83A1-F6EECF244321}">
                <p14:modId xmlns:p14="http://schemas.microsoft.com/office/powerpoint/2010/main" val="2972973470"/>
              </p:ext>
            </p:extLst>
          </p:nvPr>
        </p:nvGraphicFramePr>
        <p:xfrm>
          <a:off x="9411635" y="5343071"/>
          <a:ext cx="1244832" cy="1078991"/>
        </p:xfrm>
        <a:graphic>
          <a:graphicData uri="http://schemas.openxmlformats.org/drawingml/2006/table">
            <a:tbl>
              <a:tblPr firstRow="1" bandRow="1">
                <a:tableStyleId>{ED083AE6-46FA-4A59-8FB0-9F97EB10719F}</a:tableStyleId>
              </a:tblPr>
              <a:tblGrid>
                <a:gridCol w="1244832">
                  <a:extLst>
                    <a:ext uri="{9D8B030D-6E8A-4147-A177-3AD203B41FA5}">
                      <a16:colId xmlns:a16="http://schemas.microsoft.com/office/drawing/2014/main" val="3916450606"/>
                    </a:ext>
                  </a:extLst>
                </a:gridCol>
              </a:tblGrid>
              <a:tr h="1078991">
                <a:tc>
                  <a:txBody>
                    <a:bodyPr/>
                    <a:lstStyle/>
                    <a:p>
                      <a:pPr algn="ctr"/>
                      <a:endParaRPr lang="en-US" sz="4000" dirty="0">
                        <a:solidFill>
                          <a:schemeClr val="bg1"/>
                        </a:solidFill>
                        <a:latin typeface="#9Slide01 Tieu de ngan" panose="00000700000000000000" pitchFamily="2" charset="0"/>
                      </a:endParaRPr>
                    </a:p>
                  </a:txBody>
                  <a:tcPr anchor="ctr">
                    <a:lnL w="57150" cap="flat" cmpd="sng" algn="ctr">
                      <a:solidFill>
                        <a:srgbClr val="0000FF"/>
                      </a:solidFill>
                      <a:prstDash val="solid"/>
                      <a:round/>
                      <a:headEnd type="none" w="med" len="med"/>
                      <a:tailEnd type="none" w="med" len="med"/>
                    </a:lnL>
                    <a:lnR w="57150" cap="flat" cmpd="sng" algn="ctr">
                      <a:solidFill>
                        <a:srgbClr val="0000FF"/>
                      </a:solidFill>
                      <a:prstDash val="solid"/>
                      <a:round/>
                      <a:headEnd type="none" w="med" len="med"/>
                      <a:tailEnd type="none" w="med" len="med"/>
                    </a:lnR>
                    <a:lnT w="57150" cap="flat" cmpd="sng" algn="ctr">
                      <a:solidFill>
                        <a:srgbClr val="0000FF"/>
                      </a:solidFill>
                      <a:prstDash val="solid"/>
                      <a:round/>
                      <a:headEnd type="none" w="med" len="med"/>
                      <a:tailEnd type="none" w="med" len="med"/>
                    </a:lnT>
                    <a:lnB w="5715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199960681"/>
                  </a:ext>
                </a:extLst>
              </a:tr>
            </a:tbl>
          </a:graphicData>
        </a:graphic>
      </p:graphicFrame>
      <p:graphicFrame>
        <p:nvGraphicFramePr>
          <p:cNvPr id="23" name="Bảng 16">
            <a:extLst>
              <a:ext uri="{FF2B5EF4-FFF2-40B4-BE49-F238E27FC236}">
                <a16:creationId xmlns:a16="http://schemas.microsoft.com/office/drawing/2014/main" id="{1E1610CE-E796-4301-AC44-9BE319D5A390}"/>
              </a:ext>
            </a:extLst>
          </p:cNvPr>
          <p:cNvGraphicFramePr>
            <a:graphicFrameLocks noGrp="1"/>
          </p:cNvGraphicFramePr>
          <p:nvPr>
            <p:extLst>
              <p:ext uri="{D42A27DB-BD31-4B8C-83A1-F6EECF244321}">
                <p14:modId xmlns:p14="http://schemas.microsoft.com/office/powerpoint/2010/main" val="3098316042"/>
              </p:ext>
            </p:extLst>
          </p:nvPr>
        </p:nvGraphicFramePr>
        <p:xfrm>
          <a:off x="9389534" y="5502918"/>
          <a:ext cx="1250704" cy="876620"/>
        </p:xfrm>
        <a:graphic>
          <a:graphicData uri="http://schemas.openxmlformats.org/drawingml/2006/table">
            <a:tbl>
              <a:tblPr firstRow="1" bandRow="1">
                <a:tableStyleId>{ED083AE6-46FA-4A59-8FB0-9F97EB10719F}</a:tableStyleId>
              </a:tblPr>
              <a:tblGrid>
                <a:gridCol w="1250704">
                  <a:extLst>
                    <a:ext uri="{9D8B030D-6E8A-4147-A177-3AD203B41FA5}">
                      <a16:colId xmlns:a16="http://schemas.microsoft.com/office/drawing/2014/main" val="3595227158"/>
                    </a:ext>
                  </a:extLst>
                </a:gridCol>
              </a:tblGrid>
              <a:tr h="876620">
                <a:tc>
                  <a:txBody>
                    <a:bodyPr/>
                    <a:lstStyle/>
                    <a:p>
                      <a:pPr algn="ctr"/>
                      <a:r>
                        <a:rPr lang="en-US" sz="4000" dirty="0">
                          <a:solidFill>
                            <a:schemeClr val="bg1"/>
                          </a:solidFill>
                          <a:latin typeface="#9Slide01 Tieu de ngan" panose="00000700000000000000" pitchFamily="2" charset="0"/>
                        </a:rPr>
                        <a:t>U</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1389235"/>
                  </a:ext>
                </a:extLst>
              </a:tr>
            </a:tbl>
          </a:graphicData>
        </a:graphic>
      </p:graphicFrame>
    </p:spTree>
    <p:extLst>
      <p:ext uri="{BB962C8B-B14F-4D97-AF65-F5344CB8AC3E}">
        <p14:creationId xmlns:p14="http://schemas.microsoft.com/office/powerpoint/2010/main" val="7831166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A8461-8F80-4418-B8B3-5695901A5B9D}"/>
              </a:ext>
            </a:extLst>
          </p:cNvPr>
          <p:cNvSpPr/>
          <p:nvPr/>
        </p:nvSpPr>
        <p:spPr>
          <a:xfrm>
            <a:off x="99060" y="115677"/>
            <a:ext cx="12015822" cy="663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6600" dirty="0">
                <a:solidFill>
                  <a:srgbClr val="FF0000"/>
                </a:solidFill>
                <a:latin typeface="#9Slide07 IcielCadena" panose="02000503000000020004" pitchFamily="2" charset="0"/>
              </a:rPr>
              <a:t>                </a:t>
            </a:r>
          </a:p>
          <a:p>
            <a:pPr lvl="0" algn="ctr"/>
            <a:endParaRPr lang="en-US" sz="6600" dirty="0">
              <a:solidFill>
                <a:srgbClr val="0000FF"/>
              </a:solidFill>
              <a:latin typeface="#9Slide07 IcielCadena" panose="02000503000000020004" pitchFamily="2" charset="0"/>
            </a:endParaRPr>
          </a:p>
          <a:p>
            <a:pPr lvl="0" algn="ctr"/>
            <a:endParaRPr lang="en-US" sz="6600" dirty="0">
              <a:solidFill>
                <a:srgbClr val="0000FF"/>
              </a:solidFill>
              <a:latin typeface="#9Slide07 IcielCadena" panose="02000503000000020004" pitchFamily="2" charset="0"/>
            </a:endParaRPr>
          </a:p>
          <a:p>
            <a:pPr lvl="0" algn="ctr"/>
            <a:endParaRPr lang="en-US" sz="6600" dirty="0">
              <a:solidFill>
                <a:srgbClr val="0000FF"/>
              </a:solidFill>
              <a:latin typeface="#9Slide07 IcielCadena" panose="02000503000000020004" pitchFamily="2" charset="0"/>
            </a:endParaRPr>
          </a:p>
          <a:p>
            <a:pPr lvl="0" algn="ctr"/>
            <a:endParaRPr lang="en-US" sz="6600" dirty="0">
              <a:solidFill>
                <a:srgbClr val="0000FF"/>
              </a:solidFill>
              <a:latin typeface="#9Slide07 IcielCadena" panose="02000503000000020004" pitchFamily="2" charset="0"/>
            </a:endParaRPr>
          </a:p>
          <a:p>
            <a:pPr lvl="0" algn="ctr"/>
            <a:endParaRPr lang="en-US" sz="6600" dirty="0">
              <a:solidFill>
                <a:srgbClr val="0000FF"/>
              </a:solidFill>
              <a:latin typeface="#9Slide07 IcielCadena" panose="02000503000000020004" pitchFamily="2" charset="0"/>
            </a:endParaRPr>
          </a:p>
        </p:txBody>
      </p:sp>
      <p:pic>
        <p:nvPicPr>
          <p:cNvPr id="10" name="Picture 9">
            <a:extLst>
              <a:ext uri="{FF2B5EF4-FFF2-40B4-BE49-F238E27FC236}">
                <a16:creationId xmlns:a16="http://schemas.microsoft.com/office/drawing/2014/main" id="{E01366DE-520E-4FC2-808E-5F283133D827}"/>
              </a:ext>
            </a:extLst>
          </p:cNvPr>
          <p:cNvPicPr>
            <a:picLocks noChangeAspect="1"/>
          </p:cNvPicPr>
          <p:nvPr/>
        </p:nvPicPr>
        <p:blipFill>
          <a:blip r:embed="rId2"/>
          <a:stretch>
            <a:fillRect/>
          </a:stretch>
        </p:blipFill>
        <p:spPr>
          <a:xfrm>
            <a:off x="3409349" y="1828800"/>
            <a:ext cx="8342095" cy="4684923"/>
          </a:xfrm>
          <a:prstGeom prst="rect">
            <a:avLst/>
          </a:prstGeom>
        </p:spPr>
      </p:pic>
      <p:pic>
        <p:nvPicPr>
          <p:cNvPr id="11" name="Picture 10" descr="Children Geography Lesson Flat Vector Illustrations Stock Vector (Royalty  Free) 1453090226 | Shutterstock">
            <a:extLst>
              <a:ext uri="{FF2B5EF4-FFF2-40B4-BE49-F238E27FC236}">
                <a16:creationId xmlns:a16="http://schemas.microsoft.com/office/drawing/2014/main" id="{E8882711-1967-4965-8FD9-B7E7C3A03E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81129" y="127709"/>
            <a:ext cx="3312695" cy="3606091"/>
          </a:xfrm>
          <a:prstGeom prst="ellipse">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DFCA588-250B-4C5B-A6FF-35A9E3085D15}"/>
              </a:ext>
            </a:extLst>
          </p:cNvPr>
          <p:cNvSpPr txBox="1"/>
          <p:nvPr/>
        </p:nvSpPr>
        <p:spPr>
          <a:xfrm>
            <a:off x="3409349" y="685800"/>
            <a:ext cx="8579593" cy="1015663"/>
          </a:xfrm>
          <a:prstGeom prst="rect">
            <a:avLst/>
          </a:prstGeom>
          <a:noFill/>
        </p:spPr>
        <p:txBody>
          <a:bodyPr wrap="none" rtlCol="0">
            <a:spAutoFit/>
          </a:bodyPr>
          <a:lstStyle/>
          <a:p>
            <a:r>
              <a:rPr lang="vi-VN" sz="6000" b="1" dirty="0">
                <a:ln w="22225">
                  <a:solidFill>
                    <a:schemeClr val="accent2"/>
                  </a:solidFill>
                  <a:prstDash val="solid"/>
                </a:ln>
                <a:solidFill>
                  <a:srgbClr val="FF0000"/>
                </a:solidFill>
                <a:latin typeface="#9Slide07 IcielCadena" panose="02000503000000020004" pitchFamily="2" charset="0"/>
              </a:rPr>
              <a:t>BÀI 18</a:t>
            </a:r>
            <a:r>
              <a:rPr lang="en-US" sz="6000" b="1" dirty="0">
                <a:ln w="22225">
                  <a:solidFill>
                    <a:schemeClr val="accent2"/>
                  </a:solidFill>
                  <a:prstDash val="solid"/>
                </a:ln>
                <a:solidFill>
                  <a:srgbClr val="FF0000"/>
                </a:solidFill>
                <a:latin typeface="#9Slide07 IcielCadena" panose="02000503000000020004" pitchFamily="2" charset="0"/>
              </a:rPr>
              <a:t>: </a:t>
            </a:r>
            <a:r>
              <a:rPr lang="vi-VN" sz="6000" b="1" dirty="0">
                <a:ln w="22225">
                  <a:solidFill>
                    <a:schemeClr val="accent2"/>
                  </a:solidFill>
                  <a:prstDash val="solid"/>
                </a:ln>
                <a:solidFill>
                  <a:srgbClr val="FF0000"/>
                </a:solidFill>
                <a:latin typeface="#9Slide07 IcielCadena" panose="02000503000000020004" pitchFamily="2" charset="0"/>
              </a:rPr>
              <a:t>CHÂU ĐẠI DƯƠNG</a:t>
            </a:r>
            <a:endParaRPr lang="en-US" sz="6000" b="1" dirty="0">
              <a:ln w="22225">
                <a:solidFill>
                  <a:schemeClr val="accent2"/>
                </a:solidFill>
                <a:prstDash val="solid"/>
              </a:ln>
              <a:solidFill>
                <a:srgbClr val="FF0000"/>
              </a:solidFill>
            </a:endParaRPr>
          </a:p>
        </p:txBody>
      </p:sp>
      <p:pic>
        <p:nvPicPr>
          <p:cNvPr id="13" name="Picture 12">
            <a:extLst>
              <a:ext uri="{FF2B5EF4-FFF2-40B4-BE49-F238E27FC236}">
                <a16:creationId xmlns:a16="http://schemas.microsoft.com/office/drawing/2014/main" id="{CBAD316E-D187-4629-AEE7-985050FDAE61}"/>
              </a:ext>
            </a:extLst>
          </p:cNvPr>
          <p:cNvPicPr>
            <a:picLocks noChangeAspect="1"/>
          </p:cNvPicPr>
          <p:nvPr/>
        </p:nvPicPr>
        <p:blipFill>
          <a:blip r:embed="rId4"/>
          <a:stretch>
            <a:fillRect/>
          </a:stretch>
        </p:blipFill>
        <p:spPr>
          <a:xfrm>
            <a:off x="440556" y="5115716"/>
            <a:ext cx="1676400" cy="1398007"/>
          </a:xfrm>
          <a:prstGeom prst="rect">
            <a:avLst/>
          </a:prstGeom>
        </p:spPr>
      </p:pic>
    </p:spTree>
    <p:extLst>
      <p:ext uri="{BB962C8B-B14F-4D97-AF65-F5344CB8AC3E}">
        <p14:creationId xmlns:p14="http://schemas.microsoft.com/office/powerpoint/2010/main" val="12157284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6DB8EF4-0061-4F4E-9938-A7FD44086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Vẽ Tay Minh Họa Tên Lửa Màu Vàng Hình ảnh | Định dạng hình ảnh PSD  611597732| vn.lovepik.com">
            <a:extLst>
              <a:ext uri="{FF2B5EF4-FFF2-40B4-BE49-F238E27FC236}">
                <a16:creationId xmlns:a16="http://schemas.microsoft.com/office/drawing/2014/main" id="{DAC3E460-7A60-4541-A37F-C78211351E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4535" l="10000" r="90000">
                        <a14:foregroundMark x1="34302" y1="93140" x2="34302" y2="93140"/>
                        <a14:foregroundMark x1="52674" y1="94535" x2="52674" y2="94535"/>
                      </a14:backgroundRemoval>
                    </a14:imgEffect>
                  </a14:imgLayer>
                </a14:imgProps>
              </a:ext>
              <a:ext uri="{28A0092B-C50C-407E-A947-70E740481C1C}">
                <a14:useLocalDpi xmlns:a14="http://schemas.microsoft.com/office/drawing/2010/main" val="0"/>
              </a:ext>
            </a:extLst>
          </a:blip>
          <a:srcRect/>
          <a:stretch>
            <a:fillRect/>
          </a:stretch>
        </p:blipFill>
        <p:spPr bwMode="auto">
          <a:xfrm>
            <a:off x="1925855" y="-109851"/>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10">
            <a:extLst>
              <a:ext uri="{FF2B5EF4-FFF2-40B4-BE49-F238E27FC236}">
                <a16:creationId xmlns:a16="http://schemas.microsoft.com/office/drawing/2014/main" id="{1EC60802-2115-4DF0-ADB8-35CBDC180932}"/>
              </a:ext>
            </a:extLst>
          </p:cNvPr>
          <p:cNvSpPr txBox="1"/>
          <p:nvPr/>
        </p:nvSpPr>
        <p:spPr>
          <a:xfrm>
            <a:off x="3253339" y="263086"/>
            <a:ext cx="7391400"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9Slide03 Kaleko 105 Round Bold" pitchFamily="2" charset="0"/>
              </a:rPr>
              <a:t>Nội</a:t>
            </a:r>
            <a:r>
              <a:rPr lang="en-US" sz="6000" dirty="0">
                <a:solidFill>
                  <a:srgbClr val="FF0000"/>
                </a:solidFill>
                <a:latin typeface="#9Slide03 Kaleko 105 Round Bold" pitchFamily="2" charset="0"/>
              </a:rPr>
              <a:t> dung </a:t>
            </a:r>
            <a:r>
              <a:rPr lang="en-US" sz="6000" dirty="0" err="1">
                <a:solidFill>
                  <a:srgbClr val="FF0000"/>
                </a:solidFill>
                <a:latin typeface="#9Slide03 Kaleko 105 Round Bold" pitchFamily="2" charset="0"/>
              </a:rPr>
              <a:t>chính</a:t>
            </a:r>
            <a:endParaRPr kumimoji="0" lang="en-US" sz="6000" b="0" i="0" u="none" strike="noStrike" kern="1200" cap="none" spc="0" normalizeH="0" baseline="0" noProof="0" dirty="0">
              <a:ln>
                <a:noFill/>
              </a:ln>
              <a:solidFill>
                <a:srgbClr val="FF0000"/>
              </a:solidFill>
              <a:effectLst/>
              <a:uLnTx/>
              <a:uFillTx/>
              <a:latin typeface="#9Slide03 Kaleko 105 Round Bold" pitchFamily="2" charset="0"/>
            </a:endParaRPr>
          </a:p>
        </p:txBody>
      </p:sp>
      <p:pic>
        <p:nvPicPr>
          <p:cNvPr id="6" name="Hình ảnh 9">
            <a:extLst>
              <a:ext uri="{FF2B5EF4-FFF2-40B4-BE49-F238E27FC236}">
                <a16:creationId xmlns:a16="http://schemas.microsoft.com/office/drawing/2014/main" id="{D31C1AD5-1F73-4C9E-9314-670968015CC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2" b="98462" l="10000" r="90000">
                        <a14:foregroundMark x1="39000" y1="28846" x2="39000" y2="28846"/>
                        <a14:foregroundMark x1="37444" y1="23077" x2="37444" y2="23077"/>
                        <a14:foregroundMark x1="31778" y1="28654" x2="31778" y2="28654"/>
                        <a14:foregroundMark x1="31333" y1="33077" x2="31333" y2="33077"/>
                        <a14:foregroundMark x1="31333" y1="33654" x2="31333" y2="34231"/>
                        <a14:foregroundMark x1="38333" y1="19231" x2="39778" y2="17115"/>
                        <a14:foregroundMark x1="42000" y1="13462" x2="47444" y2="10192"/>
                        <a14:foregroundMark x1="50556" y1="9038" x2="52222" y2="10769"/>
                        <a14:foregroundMark x1="61556" y1="8077" x2="64000" y2="17308"/>
                        <a14:foregroundMark x1="70556" y1="34423" x2="71222" y2="41538"/>
                        <a14:foregroundMark x1="71222" y1="46154" x2="72111" y2="58462"/>
                        <a14:foregroundMark x1="72111" y1="58462" x2="71444" y2="66346"/>
                        <a14:foregroundMark x1="71556" y1="77692" x2="70333" y2="78269"/>
                        <a14:foregroundMark x1="56333" y1="90962" x2="51778" y2="89615"/>
                        <a14:foregroundMark x1="47556" y1="89038" x2="47556" y2="89038"/>
                        <a14:foregroundMark x1="46000" y1="88077" x2="45333" y2="87115"/>
                        <a14:foregroundMark x1="33778" y1="20192" x2="28889" y2="31538"/>
                        <a14:foregroundMark x1="28889" y1="31538" x2="27444" y2="51346"/>
                        <a14:foregroundMark x1="27444" y1="51346" x2="34556" y2="31538"/>
                        <a14:foregroundMark x1="34556" y1="31538" x2="35222" y2="25192"/>
                        <a14:foregroundMark x1="35333" y1="25000" x2="38444" y2="16923"/>
                        <a14:foregroundMark x1="38444" y1="16923" x2="45333" y2="7692"/>
                        <a14:foregroundMark x1="45333" y1="7692" x2="52111" y2="6538"/>
                        <a14:foregroundMark x1="52111" y1="6538" x2="53222" y2="7500"/>
                        <a14:foregroundMark x1="48667" y1="962" x2="48778" y2="962"/>
                        <a14:foregroundMark x1="52111" y1="98462" x2="52111" y2="98462"/>
                        <a14:foregroundMark x1="46111" y1="59423" x2="46222" y2="55577"/>
                        <a14:foregroundMark x1="43222" y1="57692" x2="46889" y2="55577"/>
                        <a14:foregroundMark x1="38444" y1="63654" x2="38111" y2="64423"/>
                        <a14:foregroundMark x1="38111" y1="64423" x2="43444" y2="67308"/>
                        <a14:foregroundMark x1="43444" y1="67308" x2="58667" y2="58462"/>
                        <a14:foregroundMark x1="58667" y1="58462" x2="61000" y2="60000"/>
                        <a14:foregroundMark x1="62000" y1="53654" x2="58222" y2="45962"/>
                        <a14:foregroundMark x1="58222" y1="45962" x2="49556" y2="53462"/>
                        <a14:foregroundMark x1="49556" y1="53462" x2="48667" y2="63077"/>
                        <a14:foregroundMark x1="48667" y1="63077" x2="52667" y2="53462"/>
                        <a14:foregroundMark x1="52667" y1="53462" x2="51889" y2="46538"/>
                        <a14:foregroundMark x1="37444" y1="47692" x2="36333" y2="63077"/>
                        <a14:foregroundMark x1="36333" y1="63077" x2="42444" y2="62115"/>
                        <a14:foregroundMark x1="43000" y1="54808" x2="34778" y2="59808"/>
                        <a14:foregroundMark x1="34778" y1="59808" x2="32444" y2="68846"/>
                        <a14:foregroundMark x1="32444" y1="68846" x2="40222" y2="74808"/>
                        <a14:foregroundMark x1="40222" y1="74808" x2="46111" y2="73077"/>
                        <a14:foregroundMark x1="46111" y1="73077" x2="60556" y2="74423"/>
                        <a14:foregroundMark x1="60556" y1="74423" x2="65778" y2="70577"/>
                        <a14:foregroundMark x1="65778" y1="70577" x2="66111" y2="59423"/>
                        <a14:foregroundMark x1="66111" y1="59423" x2="64667" y2="54808"/>
                        <a14:foregroundMark x1="65333" y1="53077" x2="69556" y2="72885"/>
                        <a14:foregroundMark x1="69556" y1="72885" x2="68333" y2="75385"/>
                        <a14:foregroundMark x1="62444" y1="73846" x2="38222" y2="78462"/>
                        <a14:foregroundMark x1="38222" y1="78462" x2="47667" y2="76923"/>
                        <a14:foregroundMark x1="47667" y1="76923" x2="60222" y2="77500"/>
                        <a14:foregroundMark x1="30222" y1="76346" x2="35667" y2="43654"/>
                        <a14:foregroundMark x1="35667" y1="43654" x2="46444" y2="51731"/>
                        <a14:foregroundMark x1="60667" y1="45962" x2="66222" y2="51731"/>
                        <a14:foregroundMark x1="66222" y1="51731" x2="67333" y2="55385"/>
                        <a14:foregroundMark x1="68222" y1="75385" x2="51778" y2="79615"/>
                        <a14:foregroundMark x1="51778" y1="79615" x2="44667" y2="76346"/>
                        <a14:foregroundMark x1="44667" y1="76346" x2="35222" y2="76346"/>
                        <a14:foregroundMark x1="35222" y1="76346" x2="30667" y2="78846"/>
                        <a14:foregroundMark x1="36111" y1="64231" x2="42333" y2="74615"/>
                      </a14:backgroundRemoval>
                    </a14:imgEffect>
                  </a14:imgLayer>
                </a14:imgProps>
              </a:ext>
            </a:extLst>
          </a:blip>
          <a:stretch>
            <a:fillRect/>
          </a:stretch>
        </p:blipFill>
        <p:spPr>
          <a:xfrm>
            <a:off x="533400" y="1526600"/>
            <a:ext cx="1714500" cy="990600"/>
          </a:xfrm>
          <a:prstGeom prst="rect">
            <a:avLst/>
          </a:prstGeom>
        </p:spPr>
      </p:pic>
      <p:pic>
        <p:nvPicPr>
          <p:cNvPr id="7" name="Picture 2" descr="Mountain - Free nature icons">
            <a:extLst>
              <a:ext uri="{FF2B5EF4-FFF2-40B4-BE49-F238E27FC236}">
                <a16:creationId xmlns:a16="http://schemas.microsoft.com/office/drawing/2014/main" id="{5ED4A931-27FF-4498-8B10-2CA641F30C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9336" y="2517200"/>
            <a:ext cx="1406802" cy="1406802"/>
          </a:xfrm>
          <a:prstGeom prst="rect">
            <a:avLst/>
          </a:prstGeom>
          <a:noFill/>
          <a:extLst>
            <a:ext uri="{909E8E84-426E-40DD-AFC4-6F175D3DCCD1}">
              <a14:hiddenFill xmlns:a14="http://schemas.microsoft.com/office/drawing/2010/main">
                <a:solidFill>
                  <a:srgbClr val="FFFFFF"/>
                </a:solidFill>
              </a14:hiddenFill>
            </a:ext>
          </a:extLst>
        </p:spPr>
      </p:pic>
      <p:sp>
        <p:nvSpPr>
          <p:cNvPr id="8" name="Hình chữ nhật: Góc Tròn 12">
            <a:extLst>
              <a:ext uri="{FF2B5EF4-FFF2-40B4-BE49-F238E27FC236}">
                <a16:creationId xmlns:a16="http://schemas.microsoft.com/office/drawing/2014/main" id="{B9D7364E-25A6-438B-8242-0F296728A5EA}"/>
              </a:ext>
            </a:extLst>
          </p:cNvPr>
          <p:cNvSpPr/>
          <p:nvPr/>
        </p:nvSpPr>
        <p:spPr>
          <a:xfrm>
            <a:off x="1981200" y="1509485"/>
            <a:ext cx="6927682" cy="9906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9Slide05 Claudia" pitchFamily="2" charset="0"/>
              </a:rPr>
              <a:t>1. Vị trí địa lí, </a:t>
            </a:r>
            <a:r>
              <a:rPr lang="vi-VN" sz="3600">
                <a:solidFill>
                  <a:schemeClr val="bg1"/>
                </a:solidFill>
                <a:latin typeface="#9Slide05 Claudia" pitchFamily="2" charset="0"/>
              </a:rPr>
              <a:t>phạm vi châu Đại Dương</a:t>
            </a:r>
            <a:endParaRPr lang="en-US" sz="3600">
              <a:solidFill>
                <a:schemeClr val="bg1"/>
              </a:solidFill>
              <a:latin typeface="#9Slide05 Claudia" pitchFamily="2" charset="0"/>
            </a:endParaRPr>
          </a:p>
        </p:txBody>
      </p:sp>
      <p:sp>
        <p:nvSpPr>
          <p:cNvPr id="9" name="Hình chữ nhật: Góc Tròn 13">
            <a:extLst>
              <a:ext uri="{FF2B5EF4-FFF2-40B4-BE49-F238E27FC236}">
                <a16:creationId xmlns:a16="http://schemas.microsoft.com/office/drawing/2014/main" id="{89A4399F-58A3-4912-B543-1159EDC47CAE}"/>
              </a:ext>
            </a:extLst>
          </p:cNvPr>
          <p:cNvSpPr/>
          <p:nvPr/>
        </p:nvSpPr>
        <p:spPr>
          <a:xfrm>
            <a:off x="2895600" y="2726848"/>
            <a:ext cx="6558616" cy="92333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9Slide05 Claudia" pitchFamily="2" charset="0"/>
              </a:rPr>
              <a:t>2. </a:t>
            </a:r>
            <a:r>
              <a:rPr lang="vi-VN" sz="3600">
                <a:solidFill>
                  <a:schemeClr val="bg1"/>
                </a:solidFill>
                <a:latin typeface="#9Slide05 Claudia" pitchFamily="2" charset="0"/>
              </a:rPr>
              <a:t>Đặc điểm tự nhiên</a:t>
            </a:r>
            <a:endParaRPr lang="en-US" sz="3600">
              <a:solidFill>
                <a:schemeClr val="bg1"/>
              </a:solidFill>
              <a:latin typeface="#9Slide05 Claudia" pitchFamily="2" charset="0"/>
            </a:endParaRPr>
          </a:p>
        </p:txBody>
      </p:sp>
      <p:sp>
        <p:nvSpPr>
          <p:cNvPr id="10" name="Hình chữ nhật: Góc Tròn 13">
            <a:extLst>
              <a:ext uri="{FF2B5EF4-FFF2-40B4-BE49-F238E27FC236}">
                <a16:creationId xmlns:a16="http://schemas.microsoft.com/office/drawing/2014/main" id="{F51DF529-CB7E-4E54-9849-D81B7EA65B14}"/>
              </a:ext>
            </a:extLst>
          </p:cNvPr>
          <p:cNvSpPr/>
          <p:nvPr/>
        </p:nvSpPr>
        <p:spPr>
          <a:xfrm>
            <a:off x="3810000" y="3924002"/>
            <a:ext cx="6858000" cy="106182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bg1"/>
                </a:solidFill>
                <a:latin typeface="#9Slide05 Claudia" pitchFamily="2" charset="0"/>
              </a:rPr>
              <a:t>3</a:t>
            </a:r>
            <a:r>
              <a:rPr lang="en-US" sz="3600">
                <a:solidFill>
                  <a:schemeClr val="bg1"/>
                </a:solidFill>
                <a:latin typeface="#9Slide05 Claudia" pitchFamily="2" charset="0"/>
              </a:rPr>
              <a:t>. </a:t>
            </a:r>
            <a:r>
              <a:rPr lang="vi-VN" sz="3600">
                <a:solidFill>
                  <a:schemeClr val="bg1"/>
                </a:solidFill>
                <a:latin typeface="#9Slide05 Claudia" pitchFamily="2" charset="0"/>
              </a:rPr>
              <a:t>Dân cư. Một số vấn đề về lịch sử và văn hóa của Ô-xtrây-li-a</a:t>
            </a:r>
            <a:endParaRPr lang="en-US" sz="3600">
              <a:solidFill>
                <a:schemeClr val="bg1"/>
              </a:solidFill>
              <a:latin typeface="#9Slide05 Claudia" pitchFamily="2" charset="0"/>
            </a:endParaRPr>
          </a:p>
        </p:txBody>
      </p:sp>
      <p:sp>
        <p:nvSpPr>
          <p:cNvPr id="11" name="Hình chữ nhật: Góc Tròn 13">
            <a:extLst>
              <a:ext uri="{FF2B5EF4-FFF2-40B4-BE49-F238E27FC236}">
                <a16:creationId xmlns:a16="http://schemas.microsoft.com/office/drawing/2014/main" id="{E558D46D-7FEF-4768-9101-DBB5F15001B3}"/>
              </a:ext>
            </a:extLst>
          </p:cNvPr>
          <p:cNvSpPr/>
          <p:nvPr/>
        </p:nvSpPr>
        <p:spPr>
          <a:xfrm>
            <a:off x="5029200" y="5398150"/>
            <a:ext cx="6858000" cy="107965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bg1"/>
                </a:solidFill>
                <a:latin typeface="#9Slide05 Claudia" pitchFamily="2" charset="0"/>
              </a:rPr>
              <a:t>4.</a:t>
            </a:r>
            <a:r>
              <a:rPr lang="en-US" sz="3600">
                <a:solidFill>
                  <a:schemeClr val="bg1"/>
                </a:solidFill>
                <a:latin typeface="#9Slide05 Claudia" pitchFamily="2" charset="0"/>
              </a:rPr>
              <a:t> </a:t>
            </a:r>
            <a:r>
              <a:rPr lang="vi-VN" sz="3600">
                <a:solidFill>
                  <a:schemeClr val="bg1"/>
                </a:solidFill>
                <a:latin typeface="#9Slide05 Claudia" pitchFamily="2" charset="0"/>
              </a:rPr>
              <a:t>Phương thức con người khai thác, sử dụng và bảo vệ thiên nhiên ở  Ô-xtrây-li-av</a:t>
            </a:r>
            <a:endParaRPr lang="en-US" sz="3600">
              <a:solidFill>
                <a:schemeClr val="bg1"/>
              </a:solidFill>
              <a:latin typeface="#9Slide05 Claudia" pitchFamily="2" charset="0"/>
            </a:endParaRPr>
          </a:p>
        </p:txBody>
      </p:sp>
      <p:sp>
        <p:nvSpPr>
          <p:cNvPr id="12" name="Oval 11">
            <a:extLst>
              <a:ext uri="{FF2B5EF4-FFF2-40B4-BE49-F238E27FC236}">
                <a16:creationId xmlns:a16="http://schemas.microsoft.com/office/drawing/2014/main" id="{C087CCD0-021B-4419-AF2E-DBF39A977278}"/>
              </a:ext>
            </a:extLst>
          </p:cNvPr>
          <p:cNvSpPr/>
          <p:nvPr/>
        </p:nvSpPr>
        <p:spPr>
          <a:xfrm>
            <a:off x="2514600" y="3993250"/>
            <a:ext cx="1028289" cy="923330"/>
          </a:xfrm>
          <a:prstGeom prst="ellipse">
            <a:avLst/>
          </a:prstGeom>
          <a:blipFill>
            <a:blip r:embed="rId9">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pic>
        <p:nvPicPr>
          <p:cNvPr id="13" name="Picture 12">
            <a:extLst>
              <a:ext uri="{FF2B5EF4-FFF2-40B4-BE49-F238E27FC236}">
                <a16:creationId xmlns:a16="http://schemas.microsoft.com/office/drawing/2014/main" id="{D5A63392-ADE3-4662-A320-7A575D265E6A}"/>
              </a:ext>
            </a:extLst>
          </p:cNvPr>
          <p:cNvPicPr>
            <a:picLocks noChangeAspect="1"/>
          </p:cNvPicPr>
          <p:nvPr/>
        </p:nvPicPr>
        <p:blipFill>
          <a:blip r:embed="rId10"/>
          <a:stretch>
            <a:fillRect/>
          </a:stretch>
        </p:blipFill>
        <p:spPr>
          <a:xfrm>
            <a:off x="3542889" y="5262053"/>
            <a:ext cx="1281366" cy="1245607"/>
          </a:xfrm>
          <a:prstGeom prst="rect">
            <a:avLst/>
          </a:prstGeom>
        </p:spPr>
      </p:pic>
    </p:spTree>
    <p:extLst>
      <p:ext uri="{BB962C8B-B14F-4D97-AF65-F5344CB8AC3E}">
        <p14:creationId xmlns:p14="http://schemas.microsoft.com/office/powerpoint/2010/main" val="1359103655"/>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2000" fill="hold"/>
                                            <p:tgtEl>
                                              <p:spTgt spid="4"/>
                                            </p:tgtEl>
                                            <p:attrNameLst>
                                              <p:attrName>ppt_x</p:attrName>
                                            </p:attrNameLst>
                                          </p:cBhvr>
                                          <p:tavLst>
                                            <p:tav tm="0">
                                              <p:val>
                                                <p:strVal val="#ppt_x"/>
                                              </p:val>
                                            </p:tav>
                                            <p:tav tm="100000">
                                              <p:val>
                                                <p:strVal val="#ppt_x"/>
                                              </p:val>
                                            </p:tav>
                                          </p:tavLst>
                                        </p:anim>
                                        <p:anim calcmode="lin" valueType="num" p14:bounceEnd="72000">
                                          <p:cBhvr additive="base">
                                            <p:cTn id="8" dur="2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par>
                                    <p:cTn id="9" presetID="2" presetClass="entr" presetSubtype="2" fill="hold" grpId="0" nodeType="withEffect" p14:presetBounceEnd="72000">
                                      <p:stCondLst>
                                        <p:cond delay="1400"/>
                                      </p:stCondLst>
                                      <p:childTnLst>
                                        <p:set>
                                          <p:cBhvr>
                                            <p:cTn id="10" dur="1" fill="hold">
                                              <p:stCondLst>
                                                <p:cond delay="0"/>
                                              </p:stCondLst>
                                            </p:cTn>
                                            <p:tgtEl>
                                              <p:spTgt spid="5"/>
                                            </p:tgtEl>
                                            <p:attrNameLst>
                                              <p:attrName>style.visibility</p:attrName>
                                            </p:attrNameLst>
                                          </p:cBhvr>
                                          <p:to>
                                            <p:strVal val="visible"/>
                                          </p:to>
                                        </p:set>
                                        <p:anim calcmode="lin" valueType="num" p14:bounceEnd="72000">
                                          <p:cBhvr additive="base">
                                            <p:cTn id="11" dur="2000" fill="hold"/>
                                            <p:tgtEl>
                                              <p:spTgt spid="5"/>
                                            </p:tgtEl>
                                            <p:attrNameLst>
                                              <p:attrName>ppt_x</p:attrName>
                                            </p:attrNameLst>
                                          </p:cBhvr>
                                          <p:tavLst>
                                            <p:tav tm="0">
                                              <p:val>
                                                <p:strVal val="1+#ppt_w/2"/>
                                              </p:val>
                                            </p:tav>
                                            <p:tav tm="100000">
                                              <p:val>
                                                <p:strVal val="#ppt_x"/>
                                              </p:val>
                                            </p:tav>
                                          </p:tavLst>
                                        </p:anim>
                                        <p:anim calcmode="lin" valueType="num" p14:bounceEnd="72000">
                                          <p:cBhvr additive="base">
                                            <p:cTn id="12"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par>
                                    <p:cTn id="9" presetID="2" presetClass="entr" presetSubtype="2" fill="hold" grpId="0" nodeType="withEffect">
                                      <p:stCondLst>
                                        <p:cond delay="14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1+#ppt_w/2"/>
                                              </p:val>
                                            </p:tav>
                                            <p:tav tm="100000">
                                              <p:val>
                                                <p:strVal val="#ppt_x"/>
                                              </p:val>
                                            </p:tav>
                                          </p:tavLst>
                                        </p:anim>
                                        <p:anim calcmode="lin" valueType="num">
                                          <p:cBhvr additive="base">
                                            <p:cTn id="12"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2F4540A-E275-4A3D-A72B-3E026043F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Góc Tròn 1">
            <a:extLst>
              <a:ext uri="{FF2B5EF4-FFF2-40B4-BE49-F238E27FC236}">
                <a16:creationId xmlns:a16="http://schemas.microsoft.com/office/drawing/2014/main" id="{5F06A89E-80D4-4EAF-8AA8-C06F2D62E081}"/>
              </a:ext>
            </a:extLst>
          </p:cNvPr>
          <p:cNvSpPr/>
          <p:nvPr/>
        </p:nvSpPr>
        <p:spPr>
          <a:xfrm>
            <a:off x="533400" y="457200"/>
            <a:ext cx="6629400" cy="61967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9Slide05 Claudia" pitchFamily="2" charset="0"/>
              </a:rPr>
              <a:t>1. </a:t>
            </a:r>
            <a:r>
              <a:rPr lang="en-US" sz="3600" dirty="0" err="1">
                <a:solidFill>
                  <a:schemeClr val="bg1"/>
                </a:solidFill>
                <a:latin typeface="#9Slide05 Claudia" pitchFamily="2" charset="0"/>
              </a:rPr>
              <a:t>Vị</a:t>
            </a:r>
            <a:r>
              <a:rPr lang="en-US" sz="3600" dirty="0">
                <a:solidFill>
                  <a:schemeClr val="bg1"/>
                </a:solidFill>
                <a:latin typeface="#9Slide05 Claudia" pitchFamily="2" charset="0"/>
              </a:rPr>
              <a:t> </a:t>
            </a:r>
            <a:r>
              <a:rPr lang="en-US" sz="3600" dirty="0" err="1">
                <a:solidFill>
                  <a:schemeClr val="bg1"/>
                </a:solidFill>
                <a:latin typeface="#9Slide05 Claudia" pitchFamily="2" charset="0"/>
              </a:rPr>
              <a:t>trí</a:t>
            </a:r>
            <a:r>
              <a:rPr lang="en-US" sz="3600" dirty="0">
                <a:solidFill>
                  <a:schemeClr val="bg1"/>
                </a:solidFill>
                <a:latin typeface="#9Slide05 Claudia" pitchFamily="2" charset="0"/>
              </a:rPr>
              <a:t> </a:t>
            </a:r>
            <a:r>
              <a:rPr lang="en-US" sz="3600" dirty="0" err="1">
                <a:solidFill>
                  <a:schemeClr val="bg1"/>
                </a:solidFill>
                <a:latin typeface="#9Slide05 Claudia" pitchFamily="2" charset="0"/>
              </a:rPr>
              <a:t>địa</a:t>
            </a:r>
            <a:r>
              <a:rPr lang="en-US" sz="3600" dirty="0">
                <a:solidFill>
                  <a:schemeClr val="bg1"/>
                </a:solidFill>
                <a:latin typeface="#9Slide05 Claudia" pitchFamily="2" charset="0"/>
              </a:rPr>
              <a:t> </a:t>
            </a:r>
            <a:r>
              <a:rPr lang="en-US" sz="3600" dirty="0" err="1">
                <a:solidFill>
                  <a:schemeClr val="bg1"/>
                </a:solidFill>
                <a:latin typeface="#9Slide05 Claudia" pitchFamily="2" charset="0"/>
              </a:rPr>
              <a:t>lí</a:t>
            </a:r>
            <a:r>
              <a:rPr lang="en-US" sz="3600" dirty="0">
                <a:solidFill>
                  <a:schemeClr val="bg1"/>
                </a:solidFill>
                <a:latin typeface="#9Slide05 Claudia" pitchFamily="2" charset="0"/>
              </a:rPr>
              <a:t>, </a:t>
            </a:r>
            <a:r>
              <a:rPr lang="vi-VN" sz="3600" dirty="0">
                <a:solidFill>
                  <a:schemeClr val="bg1"/>
                </a:solidFill>
                <a:latin typeface="#9Slide05 Claudia" pitchFamily="2" charset="0"/>
              </a:rPr>
              <a:t>phạm vi châu Đại Dương</a:t>
            </a:r>
            <a:endParaRPr lang="en-US" sz="3600" dirty="0">
              <a:solidFill>
                <a:schemeClr val="bg1"/>
              </a:solidFill>
              <a:latin typeface="#9Slide05 Claudia" pitchFamily="2" charset="0"/>
            </a:endParaRPr>
          </a:p>
        </p:txBody>
      </p:sp>
      <p:pic>
        <p:nvPicPr>
          <p:cNvPr id="4" name="Picture 3">
            <a:extLst>
              <a:ext uri="{FF2B5EF4-FFF2-40B4-BE49-F238E27FC236}">
                <a16:creationId xmlns:a16="http://schemas.microsoft.com/office/drawing/2014/main" id="{4A81044F-ECC3-40C5-8C38-2E01335E1D7E}"/>
              </a:ext>
            </a:extLst>
          </p:cNvPr>
          <p:cNvPicPr>
            <a:picLocks noChangeAspect="1"/>
          </p:cNvPicPr>
          <p:nvPr/>
        </p:nvPicPr>
        <p:blipFill>
          <a:blip r:embed="rId3"/>
          <a:stretch>
            <a:fillRect/>
          </a:stretch>
        </p:blipFill>
        <p:spPr>
          <a:xfrm>
            <a:off x="6256275" y="1219200"/>
            <a:ext cx="5527484" cy="4989972"/>
          </a:xfrm>
          <a:prstGeom prst="rect">
            <a:avLst/>
          </a:prstGeom>
        </p:spPr>
      </p:pic>
      <p:sp>
        <p:nvSpPr>
          <p:cNvPr id="5" name="Hộp Văn bản 7">
            <a:extLst>
              <a:ext uri="{FF2B5EF4-FFF2-40B4-BE49-F238E27FC236}">
                <a16:creationId xmlns:a16="http://schemas.microsoft.com/office/drawing/2014/main" id="{DE941EA7-4D85-455B-8039-C8462B91D871}"/>
              </a:ext>
            </a:extLst>
          </p:cNvPr>
          <p:cNvSpPr txBox="1"/>
          <p:nvPr/>
        </p:nvSpPr>
        <p:spPr>
          <a:xfrm>
            <a:off x="533400" y="2589179"/>
            <a:ext cx="5722875" cy="3811621"/>
          </a:xfrm>
          <a:prstGeom prst="rect">
            <a:avLst/>
          </a:prstGeom>
          <a:noFill/>
        </p:spPr>
        <p:txBody>
          <a:bodyPr wrap="square" lIns="0" tIns="0" rIns="0" bIns="0" rtlCol="0">
            <a:spAutoFit/>
          </a:bodyPr>
          <a:lstStyle/>
          <a:p>
            <a:pPr algn="l">
              <a:lnSpc>
                <a:spcPct val="150000"/>
              </a:lnSpc>
            </a:pPr>
            <a:r>
              <a:rPr lang="en-US" sz="2400" dirty="0">
                <a:solidFill>
                  <a:srgbClr val="0000FF"/>
                </a:solidFill>
                <a:latin typeface="Times New Roman" panose="02020603050405020304" pitchFamily="18" charset="0"/>
                <a:cs typeface="Times New Roman" panose="02020603050405020304" pitchFamily="18" charset="0"/>
              </a:rPr>
              <a:t>-</a:t>
            </a:r>
            <a:r>
              <a:rPr lang="vi-VN" sz="2400" dirty="0">
                <a:solidFill>
                  <a:srgbClr val="0000FF"/>
                </a:solidFill>
                <a:latin typeface="Times New Roman" panose="02020603050405020304" pitchFamily="18" charset="0"/>
                <a:cs typeface="Times New Roman" panose="02020603050405020304" pitchFamily="18" charset="0"/>
              </a:rPr>
              <a:t> Gồm:............... bộ phận</a:t>
            </a:r>
          </a:p>
          <a:p>
            <a:pPr algn="just">
              <a:lnSpc>
                <a:spcPct val="150000"/>
              </a:lnSpc>
            </a:pPr>
            <a:r>
              <a:rPr lang="vi-VN" sz="2400" dirty="0">
                <a:solidFill>
                  <a:srgbClr val="0000FF"/>
                </a:solidFill>
                <a:latin typeface="Times New Roman" panose="02020603050405020304" pitchFamily="18" charset="0"/>
                <a:cs typeface="Times New Roman" panose="02020603050405020304" pitchFamily="18" charset="0"/>
              </a:rPr>
              <a:t>+ Lục địa Ô-xtrây-li-a: Phía .................. Thái Bình Dương, dạng hình</a:t>
            </a:r>
            <a:r>
              <a:rPr lang="en-US" sz="2400" dirty="0">
                <a:solidFill>
                  <a:srgbClr val="0000FF"/>
                </a:solidFill>
                <a:latin typeface="Times New Roman" panose="02020603050405020304" pitchFamily="18" charset="0"/>
                <a:cs typeface="Times New Roman" panose="02020603050405020304" pitchFamily="18" charset="0"/>
              </a:rPr>
              <a:t>…….</a:t>
            </a:r>
            <a:r>
              <a:rPr lang="vi-VN" sz="2400" dirty="0">
                <a:solidFill>
                  <a:srgbClr val="0000FF"/>
                </a:solidFill>
                <a:latin typeface="Times New Roman" panose="02020603050405020304" pitchFamily="18" charset="0"/>
                <a:cs typeface="Times New Roman" panose="02020603050405020304" pitchFamily="18" charset="0"/>
              </a:rPr>
              <a:t>, diện tích gần </a:t>
            </a:r>
          </a:p>
          <a:p>
            <a:pPr algn="just">
              <a:lnSpc>
                <a:spcPct val="150000"/>
              </a:lnSpc>
            </a:pPr>
            <a:r>
              <a:rPr lang="vi-VN" sz="2400" dirty="0">
                <a:solidFill>
                  <a:srgbClr val="0000FF"/>
                </a:solidFill>
                <a:latin typeface="Times New Roman" panose="02020603050405020304" pitchFamily="18" charset="0"/>
                <a:cs typeface="Times New Roman" panose="02020603050405020304" pitchFamily="18" charset="0"/>
              </a:rPr>
              <a:t>................, từ bắc xuống nam khoảng .............. từ đông sang tây khoảng ..................</a:t>
            </a:r>
          </a:p>
          <a:p>
            <a:pPr algn="just">
              <a:lnSpc>
                <a:spcPct val="150000"/>
              </a:lnSpc>
            </a:pPr>
            <a:r>
              <a:rPr lang="vi-VN" sz="2400" dirty="0">
                <a:solidFill>
                  <a:srgbClr val="0000FF"/>
                </a:solidFill>
                <a:latin typeface="Times New Roman" panose="02020603050405020304" pitchFamily="18" charset="0"/>
                <a:cs typeface="Times New Roman" panose="02020603050405020304" pitchFamily="18" charset="0"/>
              </a:rPr>
              <a:t>+ Các đảo châu Đại Dương: nằm ở ...............</a:t>
            </a:r>
          </a:p>
          <a:p>
            <a:pPr algn="just">
              <a:lnSpc>
                <a:spcPct val="150000"/>
              </a:lnSpc>
            </a:pPr>
            <a:r>
              <a:rPr lang="vi-VN" sz="2400" dirty="0">
                <a:solidFill>
                  <a:srgbClr val="0000FF"/>
                </a:solidFill>
                <a:latin typeface="Times New Roman" panose="02020603050405020304" pitchFamily="18" charset="0"/>
                <a:cs typeface="Times New Roman" panose="02020603050405020304" pitchFamily="18" charset="0"/>
              </a:rPr>
              <a:t>Thái Bình Dương. Tổng diện tích...................</a:t>
            </a:r>
          </a:p>
        </p:txBody>
      </p:sp>
      <p:sp>
        <p:nvSpPr>
          <p:cNvPr id="6" name="Hình chữ nhật: Góc Tròn 5">
            <a:extLst>
              <a:ext uri="{FF2B5EF4-FFF2-40B4-BE49-F238E27FC236}">
                <a16:creationId xmlns:a16="http://schemas.microsoft.com/office/drawing/2014/main" id="{DCEC9387-FAC7-4AA1-9133-2F24CDEA3AD7}"/>
              </a:ext>
            </a:extLst>
          </p:cNvPr>
          <p:cNvSpPr/>
          <p:nvPr/>
        </p:nvSpPr>
        <p:spPr bwMode="auto">
          <a:xfrm>
            <a:off x="491620" y="1365429"/>
            <a:ext cx="5470575" cy="994103"/>
          </a:xfrm>
          <a:prstGeom prst="roundRect">
            <a:avLst/>
          </a:prstGeom>
          <a:solidFill>
            <a:srgbClr val="FFFFFF"/>
          </a:solidFill>
          <a:ln w="28575" cap="flat" cmpd="sng" algn="ctr">
            <a:solidFill>
              <a:srgbClr val="FF00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defRPr/>
            </a:pPr>
            <a:r>
              <a:rPr lang="en-US" sz="2800" b="1" kern="0" dirty="0" err="1">
                <a:solidFill>
                  <a:srgbClr val="009900"/>
                </a:solidFill>
                <a:latin typeface="#9Slide05 Fourth Thin" panose="00000300000000000000" pitchFamily="2" charset="0"/>
                <a:cs typeface="Arial" pitchFamily="34" charset="0"/>
              </a:rPr>
              <a:t>Dựa</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vào</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hình</a:t>
            </a:r>
            <a:r>
              <a:rPr lang="en-US" sz="2800" b="1" kern="0" dirty="0">
                <a:solidFill>
                  <a:srgbClr val="009900"/>
                </a:solidFill>
                <a:latin typeface="#9Slide05 Fourth Thin" panose="00000300000000000000" pitchFamily="2" charset="0"/>
                <a:cs typeface="Arial" pitchFamily="34" charset="0"/>
              </a:rPr>
              <a:t> 1 </a:t>
            </a:r>
            <a:r>
              <a:rPr lang="en-US" sz="2800" b="1" kern="0" dirty="0" err="1">
                <a:solidFill>
                  <a:srgbClr val="009900"/>
                </a:solidFill>
                <a:latin typeface="#9Slide05 Fourth Thin" panose="00000300000000000000" pitchFamily="2" charset="0"/>
                <a:cs typeface="Arial" pitchFamily="34" charset="0"/>
              </a:rPr>
              <a:t>và</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thông</a:t>
            </a:r>
            <a:r>
              <a:rPr lang="en-US" sz="2800" b="1" kern="0" dirty="0">
                <a:solidFill>
                  <a:srgbClr val="009900"/>
                </a:solidFill>
                <a:latin typeface="#9Slide05 Fourth Thin" panose="00000300000000000000" pitchFamily="2" charset="0"/>
                <a:cs typeface="Arial" pitchFamily="34" charset="0"/>
              </a:rPr>
              <a:t> tin SGK, </a:t>
            </a:r>
            <a:r>
              <a:rPr lang="en-US" sz="2800" b="1" kern="0" dirty="0" err="1">
                <a:solidFill>
                  <a:srgbClr val="009900"/>
                </a:solidFill>
                <a:latin typeface="#9Slide05 Fourth Thin" panose="00000300000000000000" pitchFamily="2" charset="0"/>
                <a:cs typeface="Arial" pitchFamily="34" charset="0"/>
              </a:rPr>
              <a:t>các</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em</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hãy</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hoàn</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thiện</a:t>
            </a:r>
            <a:r>
              <a:rPr lang="en-US" sz="2800" b="1" kern="0" dirty="0">
                <a:solidFill>
                  <a:srgbClr val="009900"/>
                </a:solidFill>
                <a:latin typeface="#9Slide05 Fourth Thin" panose="00000300000000000000" pitchFamily="2" charset="0"/>
                <a:cs typeface="Arial" pitchFamily="34" charset="0"/>
              </a:rPr>
              <a:t> </a:t>
            </a:r>
            <a:r>
              <a:rPr lang="en-US" sz="2800" b="1" kern="0" dirty="0" err="1">
                <a:solidFill>
                  <a:srgbClr val="009900"/>
                </a:solidFill>
                <a:latin typeface="#9Slide05 Fourth Thin" panose="00000300000000000000" pitchFamily="2" charset="0"/>
                <a:cs typeface="Arial" pitchFamily="34" charset="0"/>
              </a:rPr>
              <a:t>nội</a:t>
            </a:r>
            <a:r>
              <a:rPr lang="en-US" sz="2800" b="1" kern="0" dirty="0">
                <a:solidFill>
                  <a:srgbClr val="009900"/>
                </a:solidFill>
                <a:latin typeface="#9Slide05 Fourth Thin" panose="00000300000000000000" pitchFamily="2" charset="0"/>
                <a:cs typeface="Arial" pitchFamily="34" charset="0"/>
              </a:rPr>
              <a:t> dung PHT </a:t>
            </a:r>
            <a:r>
              <a:rPr lang="en-US" sz="2800" b="1" kern="0" dirty="0" err="1">
                <a:solidFill>
                  <a:srgbClr val="009900"/>
                </a:solidFill>
                <a:latin typeface="#9Slide05 Fourth Thin" panose="00000300000000000000" pitchFamily="2" charset="0"/>
                <a:cs typeface="Arial" pitchFamily="34" charset="0"/>
              </a:rPr>
              <a:t>sau</a:t>
            </a:r>
            <a:r>
              <a:rPr lang="en-US" sz="2800" b="1" kern="0" dirty="0">
                <a:solidFill>
                  <a:srgbClr val="009900"/>
                </a:solidFill>
                <a:latin typeface="#9Slide05 Fourth Thin" panose="00000300000000000000" pitchFamily="2" charset="0"/>
                <a:cs typeface="Arial" pitchFamily="34" charset="0"/>
              </a:rPr>
              <a:t>:</a:t>
            </a:r>
          </a:p>
        </p:txBody>
      </p:sp>
    </p:spTree>
    <p:extLst>
      <p:ext uri="{BB962C8B-B14F-4D97-AF65-F5344CB8AC3E}">
        <p14:creationId xmlns:p14="http://schemas.microsoft.com/office/powerpoint/2010/main" val="2125114106"/>
      </p:ext>
    </p:extLst>
  </p:cSld>
  <p:clrMapOvr>
    <a:masterClrMapping/>
  </p:clrMapOvr>
  <p:transition spd="slow">
    <p:wipe/>
  </p:transition>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name="Presentation1" id="{514780B2-20DA-4807-A9CE-CAAC7A532634}" vid="{C7AC1335-7AA5-424C-A3AD-C09AE8E30459}"/>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2449</TotalTime>
  <Words>1087</Words>
  <Application>Microsoft Office PowerPoint</Application>
  <PresentationFormat>Widescreen</PresentationFormat>
  <Paragraphs>186</Paragraphs>
  <Slides>34</Slides>
  <Notes>1</Notes>
  <HiddenSlides>0</HiddenSlides>
  <MMClips>1</MMClips>
  <ScaleCrop>false</ScaleCrop>
  <HeadingPairs>
    <vt:vector size="6" baseType="variant">
      <vt:variant>
        <vt:lpstr>Fonts Used</vt:lpstr>
      </vt:variant>
      <vt:variant>
        <vt:i4>22</vt:i4>
      </vt:variant>
      <vt:variant>
        <vt:lpstr>Theme</vt:lpstr>
      </vt:variant>
      <vt:variant>
        <vt:i4>5</vt:i4>
      </vt:variant>
      <vt:variant>
        <vt:lpstr>Slide Titles</vt:lpstr>
      </vt:variant>
      <vt:variant>
        <vt:i4>34</vt:i4>
      </vt:variant>
    </vt:vector>
  </HeadingPairs>
  <TitlesOfParts>
    <vt:vector size="61" baseType="lpstr">
      <vt:lpstr>#9Slide07 IcielCadena</vt:lpstr>
      <vt:lpstr>Patrick Hand</vt:lpstr>
      <vt:lpstr>Calibri</vt:lpstr>
      <vt:lpstr>#9Slide03 AmpleSoft Bold</vt:lpstr>
      <vt:lpstr>Tahoma</vt:lpstr>
      <vt:lpstr>#9Slide03 Arima Madurai Black</vt:lpstr>
      <vt:lpstr>#9Slide05 Claudia</vt:lpstr>
      <vt:lpstr>#9Slide07 Koni</vt:lpstr>
      <vt:lpstr>#9Slide07 IcielBaliho Script</vt:lpstr>
      <vt:lpstr>#9Slide05 SVNRosalinda</vt:lpstr>
      <vt:lpstr>Tw Cen MT</vt:lpstr>
      <vt:lpstr>#9Slide03 Kaleko 105 Round Bold</vt:lpstr>
      <vt:lpstr>Wingdings 3</vt:lpstr>
      <vt:lpstr>#9Slide05 SVNShintia Script</vt:lpstr>
      <vt:lpstr>#9Slide01 Noi dung ngan</vt:lpstr>
      <vt:lpstr>#9Slide07 IcielPony</vt:lpstr>
      <vt:lpstr>Calibri Light</vt:lpstr>
      <vt:lpstr>#9Slide05 Fourth Thin</vt:lpstr>
      <vt:lpstr>Times New Roman</vt:lpstr>
      <vt:lpstr>#9Slide01 Tieu de ngan</vt:lpstr>
      <vt:lpstr>Tw Cen MT Condensed</vt:lpstr>
      <vt:lpstr>Arial</vt:lpstr>
      <vt:lpstr>Office Theme</vt:lpstr>
      <vt:lpstr>3_Office Theme</vt:lpstr>
      <vt:lpstr>Integral</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Giáo viên 8B3 THCS Thanh Liệt</cp:lastModifiedBy>
  <cp:revision>31</cp:revision>
  <dcterms:created xsi:type="dcterms:W3CDTF">2022-10-23T05:11:14Z</dcterms:created>
  <dcterms:modified xsi:type="dcterms:W3CDTF">2023-04-06T23:52:29Z</dcterms:modified>
</cp:coreProperties>
</file>