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5"/>
  </p:notesMasterIdLst>
  <p:handoutMasterIdLst>
    <p:handoutMasterId r:id="rId16"/>
  </p:handoutMasterIdLst>
  <p:sldIdLst>
    <p:sldId id="628" r:id="rId3"/>
    <p:sldId id="689" r:id="rId4"/>
    <p:sldId id="256" r:id="rId5"/>
    <p:sldId id="611" r:id="rId6"/>
    <p:sldId id="690" r:id="rId7"/>
    <p:sldId id="625" r:id="rId8"/>
    <p:sldId id="691" r:id="rId9"/>
    <p:sldId id="692" r:id="rId10"/>
    <p:sldId id="693" r:id="rId11"/>
    <p:sldId id="694" r:id="rId12"/>
    <p:sldId id="631" r:id="rId13"/>
    <p:sldId id="583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E20EC4"/>
    <a:srgbClr val="FF0066"/>
    <a:srgbClr val="660066"/>
    <a:srgbClr val="009900"/>
    <a:srgbClr val="000066"/>
    <a:srgbClr val="00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632"/>
    <p:restoredTop sz="80935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0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FC387-5D25-4429-A74D-D4B0BED2E692}" type="doc">
      <dgm:prSet loTypeId="urn:microsoft.com/office/officeart/2005/8/layout/hList1" loCatId="list" qsTypeId="urn:microsoft.com/office/officeart/2005/8/quickstyle/simple1#5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498A0B8E-78E4-4FA3-BA18-4B1DE6E5ED0A}">
      <dgm:prSet phldrT="[Text]" custT="1"/>
      <dgm:spPr/>
      <dgm:t>
        <a:bodyPr/>
        <a:lstStyle/>
        <a:p>
          <a:endParaRPr lang="en-US" sz="2800" b="1" dirty="0"/>
        </a:p>
      </dgm:t>
    </dgm:pt>
    <dgm:pt modelId="{2C375CBA-495B-4182-8BDC-1FA56921FF64}" type="parTrans" cxnId="{89B8AAD6-564C-4C2B-872D-DFB48EA72405}">
      <dgm:prSet/>
      <dgm:spPr/>
      <dgm:t>
        <a:bodyPr/>
        <a:lstStyle/>
        <a:p>
          <a:endParaRPr lang="en-US"/>
        </a:p>
      </dgm:t>
    </dgm:pt>
    <dgm:pt modelId="{72BF31ED-6961-4A52-9480-79553B83884B}" type="sibTrans" cxnId="{89B8AAD6-564C-4C2B-872D-DFB48EA72405}">
      <dgm:prSet/>
      <dgm:spPr/>
      <dgm:t>
        <a:bodyPr/>
        <a:lstStyle/>
        <a:p>
          <a:endParaRPr lang="en-US"/>
        </a:p>
      </dgm:t>
    </dgm:pt>
    <dgm:pt modelId="{39B75EFF-BA0D-4A7A-AEF8-468529805A9A}">
      <dgm:prSet phldrT="[Text]"/>
      <dgm:spPr/>
      <dgm:t>
        <a:bodyPr/>
        <a:lstStyle/>
        <a:p>
          <a:pPr algn="just"/>
          <a:r>
            <a:rPr lang="en-US" smtClean="0"/>
            <a:t>Hoạt động nhóm theo hình thức giao việc ở nhà</a:t>
          </a:r>
          <a:endParaRPr lang="en-US" dirty="0"/>
        </a:p>
      </dgm:t>
    </dgm:pt>
    <dgm:pt modelId="{F45806ED-C92F-4D12-B2FF-9233B5D71CD9}" type="parTrans" cxnId="{91EA1B4F-C2B1-4795-A3FD-8F04C43B5F78}">
      <dgm:prSet/>
      <dgm:spPr/>
      <dgm:t>
        <a:bodyPr/>
        <a:lstStyle/>
        <a:p>
          <a:endParaRPr lang="en-US"/>
        </a:p>
      </dgm:t>
    </dgm:pt>
    <dgm:pt modelId="{DF096492-F1E9-4955-8C0C-46669FC197A2}" type="sibTrans" cxnId="{91EA1B4F-C2B1-4795-A3FD-8F04C43B5F78}">
      <dgm:prSet/>
      <dgm:spPr/>
      <dgm:t>
        <a:bodyPr/>
        <a:lstStyle/>
        <a:p>
          <a:endParaRPr lang="en-US"/>
        </a:p>
      </dgm:t>
    </dgm:pt>
    <dgm:pt modelId="{323C0326-1DC1-4EE1-BF55-74691DDFD48F}">
      <dgm:prSet phldrT="[Text]"/>
      <dgm:spPr/>
      <dgm:t>
        <a:bodyPr/>
        <a:lstStyle/>
        <a:p>
          <a:endParaRPr lang="en-US" b="1" dirty="0"/>
        </a:p>
      </dgm:t>
    </dgm:pt>
    <dgm:pt modelId="{24C6E7C4-4674-4D18-B622-A575878C0C57}" type="parTrans" cxnId="{B21D1548-F2D6-4BE5-BD7C-3A0954A2213D}">
      <dgm:prSet/>
      <dgm:spPr/>
      <dgm:t>
        <a:bodyPr/>
        <a:lstStyle/>
        <a:p>
          <a:endParaRPr lang="en-US"/>
        </a:p>
      </dgm:t>
    </dgm:pt>
    <dgm:pt modelId="{CB75A46D-7F95-40B6-9679-D055B5B4CE2C}" type="sibTrans" cxnId="{B21D1548-F2D6-4BE5-BD7C-3A0954A2213D}">
      <dgm:prSet/>
      <dgm:spPr/>
      <dgm:t>
        <a:bodyPr/>
        <a:lstStyle/>
        <a:p>
          <a:endParaRPr lang="en-US"/>
        </a:p>
      </dgm:t>
    </dgm:pt>
    <dgm:pt modelId="{F7F0BC1E-62E9-40A6-8039-43C976DC2817}">
      <dgm:prSet phldrT="[Text]"/>
      <dgm:spPr/>
      <dgm:t>
        <a:bodyPr/>
        <a:lstStyle/>
        <a:p>
          <a:pPr algn="just"/>
          <a:r>
            <a:rPr lang="en-US" smtClean="0"/>
            <a:t> Hoạt động nhóm ngay tại lớp học online</a:t>
          </a:r>
          <a:endParaRPr lang="en-US" dirty="0"/>
        </a:p>
      </dgm:t>
    </dgm:pt>
    <dgm:pt modelId="{362B672C-DD71-4E1B-8EB9-C80428734308}" type="parTrans" cxnId="{5358521D-0FED-4D74-9ACD-D00DC0D4D0F7}">
      <dgm:prSet/>
      <dgm:spPr/>
      <dgm:t>
        <a:bodyPr/>
        <a:lstStyle/>
        <a:p>
          <a:endParaRPr lang="en-US"/>
        </a:p>
      </dgm:t>
    </dgm:pt>
    <dgm:pt modelId="{B5FE2230-D9CB-4C45-AE53-F2940BF2C64C}" type="sibTrans" cxnId="{5358521D-0FED-4D74-9ACD-D00DC0D4D0F7}">
      <dgm:prSet/>
      <dgm:spPr/>
      <dgm:t>
        <a:bodyPr/>
        <a:lstStyle/>
        <a:p>
          <a:endParaRPr lang="en-US"/>
        </a:p>
      </dgm:t>
    </dgm:pt>
    <dgm:pt modelId="{5F208DAD-B0C7-4E44-8B44-24D966499BF1}" type="pres">
      <dgm:prSet presAssocID="{73EFC387-5D25-4429-A74D-D4B0BED2E6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54E408-1989-4E89-A723-74159A287531}" type="pres">
      <dgm:prSet presAssocID="{498A0B8E-78E4-4FA3-BA18-4B1DE6E5ED0A}" presName="composite" presStyleCnt="0"/>
      <dgm:spPr/>
    </dgm:pt>
    <dgm:pt modelId="{137FCD6A-493F-40E7-A215-7B46BCC5B392}" type="pres">
      <dgm:prSet presAssocID="{498A0B8E-78E4-4FA3-BA18-4B1DE6E5ED0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A059F-CDCD-450C-94F3-990E66E3C506}" type="pres">
      <dgm:prSet presAssocID="{498A0B8E-78E4-4FA3-BA18-4B1DE6E5ED0A}" presName="desTx" presStyleLbl="alignAccFollowNode1" presStyleIdx="0" presStyleCnt="2" custScaleX="100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223DC-AB56-4F2F-8CE0-3741290EAB4F}" type="pres">
      <dgm:prSet presAssocID="{72BF31ED-6961-4A52-9480-79553B83884B}" presName="space" presStyleCnt="0"/>
      <dgm:spPr/>
    </dgm:pt>
    <dgm:pt modelId="{20E3A46F-3CEB-4B0C-9A62-ED2DF6B3D549}" type="pres">
      <dgm:prSet presAssocID="{323C0326-1DC1-4EE1-BF55-74691DDFD48F}" presName="composite" presStyleCnt="0"/>
      <dgm:spPr/>
    </dgm:pt>
    <dgm:pt modelId="{DF59C3CE-22A8-46C6-90A3-D606DC82D7E9}" type="pres">
      <dgm:prSet presAssocID="{323C0326-1DC1-4EE1-BF55-74691DDFD48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5D6F1C-C88A-431E-A05F-E7405853C84E}" type="pres">
      <dgm:prSet presAssocID="{323C0326-1DC1-4EE1-BF55-74691DDFD48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74EE7D-011D-401F-82F5-5F586707B036}" type="presOf" srcId="{323C0326-1DC1-4EE1-BF55-74691DDFD48F}" destId="{DF59C3CE-22A8-46C6-90A3-D606DC82D7E9}" srcOrd="0" destOrd="0" presId="urn:microsoft.com/office/officeart/2005/8/layout/hList1"/>
    <dgm:cxn modelId="{CB15F8C6-BE01-4E82-B218-585C17684BA1}" type="presOf" srcId="{498A0B8E-78E4-4FA3-BA18-4B1DE6E5ED0A}" destId="{137FCD6A-493F-40E7-A215-7B46BCC5B392}" srcOrd="0" destOrd="0" presId="urn:microsoft.com/office/officeart/2005/8/layout/hList1"/>
    <dgm:cxn modelId="{89B8AAD6-564C-4C2B-872D-DFB48EA72405}" srcId="{73EFC387-5D25-4429-A74D-D4B0BED2E692}" destId="{498A0B8E-78E4-4FA3-BA18-4B1DE6E5ED0A}" srcOrd="0" destOrd="0" parTransId="{2C375CBA-495B-4182-8BDC-1FA56921FF64}" sibTransId="{72BF31ED-6961-4A52-9480-79553B83884B}"/>
    <dgm:cxn modelId="{2C0C7805-A3FC-4F77-87A7-77D8FC81F102}" type="presOf" srcId="{73EFC387-5D25-4429-A74D-D4B0BED2E692}" destId="{5F208DAD-B0C7-4E44-8B44-24D966499BF1}" srcOrd="0" destOrd="0" presId="urn:microsoft.com/office/officeart/2005/8/layout/hList1"/>
    <dgm:cxn modelId="{B21D1548-F2D6-4BE5-BD7C-3A0954A2213D}" srcId="{73EFC387-5D25-4429-A74D-D4B0BED2E692}" destId="{323C0326-1DC1-4EE1-BF55-74691DDFD48F}" srcOrd="1" destOrd="0" parTransId="{24C6E7C4-4674-4D18-B622-A575878C0C57}" sibTransId="{CB75A46D-7F95-40B6-9679-D055B5B4CE2C}"/>
    <dgm:cxn modelId="{617C6EFF-AE87-40A5-94F7-E3E599E48D9F}" type="presOf" srcId="{39B75EFF-BA0D-4A7A-AEF8-468529805A9A}" destId="{9D7A059F-CDCD-450C-94F3-990E66E3C506}" srcOrd="0" destOrd="0" presId="urn:microsoft.com/office/officeart/2005/8/layout/hList1"/>
    <dgm:cxn modelId="{E9A51E73-EF2B-4CAE-9415-9FAEDFB5F6C8}" type="presOf" srcId="{F7F0BC1E-62E9-40A6-8039-43C976DC2817}" destId="{8E5D6F1C-C88A-431E-A05F-E7405853C84E}" srcOrd="0" destOrd="0" presId="urn:microsoft.com/office/officeart/2005/8/layout/hList1"/>
    <dgm:cxn modelId="{91EA1B4F-C2B1-4795-A3FD-8F04C43B5F78}" srcId="{498A0B8E-78E4-4FA3-BA18-4B1DE6E5ED0A}" destId="{39B75EFF-BA0D-4A7A-AEF8-468529805A9A}" srcOrd="0" destOrd="0" parTransId="{F45806ED-C92F-4D12-B2FF-9233B5D71CD9}" sibTransId="{DF096492-F1E9-4955-8C0C-46669FC197A2}"/>
    <dgm:cxn modelId="{5358521D-0FED-4D74-9ACD-D00DC0D4D0F7}" srcId="{323C0326-1DC1-4EE1-BF55-74691DDFD48F}" destId="{F7F0BC1E-62E9-40A6-8039-43C976DC2817}" srcOrd="0" destOrd="0" parTransId="{362B672C-DD71-4E1B-8EB9-C80428734308}" sibTransId="{B5FE2230-D9CB-4C45-AE53-F2940BF2C64C}"/>
    <dgm:cxn modelId="{F5430D48-2EAC-4DF1-A4C2-F05ADB03A973}" type="presParOf" srcId="{5F208DAD-B0C7-4E44-8B44-24D966499BF1}" destId="{0554E408-1989-4E89-A723-74159A287531}" srcOrd="0" destOrd="0" presId="urn:microsoft.com/office/officeart/2005/8/layout/hList1"/>
    <dgm:cxn modelId="{ABBCFA87-C241-485B-BB13-374D9B6B2756}" type="presParOf" srcId="{0554E408-1989-4E89-A723-74159A287531}" destId="{137FCD6A-493F-40E7-A215-7B46BCC5B392}" srcOrd="0" destOrd="0" presId="urn:microsoft.com/office/officeart/2005/8/layout/hList1"/>
    <dgm:cxn modelId="{AEF3EFD4-71B8-46AC-A9A3-4B608F585890}" type="presParOf" srcId="{0554E408-1989-4E89-A723-74159A287531}" destId="{9D7A059F-CDCD-450C-94F3-990E66E3C506}" srcOrd="1" destOrd="0" presId="urn:microsoft.com/office/officeart/2005/8/layout/hList1"/>
    <dgm:cxn modelId="{C81694E3-75D6-4F44-AA77-ACD4C072C9F2}" type="presParOf" srcId="{5F208DAD-B0C7-4E44-8B44-24D966499BF1}" destId="{28B223DC-AB56-4F2F-8CE0-3741290EAB4F}" srcOrd="1" destOrd="0" presId="urn:microsoft.com/office/officeart/2005/8/layout/hList1"/>
    <dgm:cxn modelId="{7B680E72-6635-46CF-AB34-DACD10DE5FA9}" type="presParOf" srcId="{5F208DAD-B0C7-4E44-8B44-24D966499BF1}" destId="{20E3A46F-3CEB-4B0C-9A62-ED2DF6B3D549}" srcOrd="2" destOrd="0" presId="urn:microsoft.com/office/officeart/2005/8/layout/hList1"/>
    <dgm:cxn modelId="{C12C6661-533E-40F0-93B1-CD7413E88665}" type="presParOf" srcId="{20E3A46F-3CEB-4B0C-9A62-ED2DF6B3D549}" destId="{DF59C3CE-22A8-46C6-90A3-D606DC82D7E9}" srcOrd="0" destOrd="0" presId="urn:microsoft.com/office/officeart/2005/8/layout/hList1"/>
    <dgm:cxn modelId="{DC39EAF2-152F-462A-89FB-7EDD5E867EE8}" type="presParOf" srcId="{20E3A46F-3CEB-4B0C-9A62-ED2DF6B3D549}" destId="{8E5D6F1C-C88A-431E-A05F-E7405853C8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D5CB4-5304-47D1-B986-421906C555B2}" type="doc">
      <dgm:prSet loTypeId="urn:microsoft.com/office/officeart/2005/8/layout/chevron2" loCatId="process" qsTypeId="urn:microsoft.com/office/officeart/2005/8/quickstyle/simple1#4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D1DAD2C7-0B50-4173-9849-660895B1C577}">
      <dgm:prSet phldrT="[Text]"/>
      <dgm:spPr/>
      <dgm:t>
        <a:bodyPr/>
        <a:lstStyle/>
        <a:p>
          <a:r>
            <a:rPr lang="en-US" b="1" smtClean="0"/>
            <a:t>1</a:t>
          </a:r>
          <a:endParaRPr lang="en-US" b="1" dirty="0"/>
        </a:p>
      </dgm:t>
    </dgm:pt>
    <dgm:pt modelId="{F6FF0323-D399-4BEC-91DD-8363122FBF54}" type="parTrans" cxnId="{1F324174-A5DF-415A-9882-B0A0F3B41505}">
      <dgm:prSet/>
      <dgm:spPr/>
      <dgm:t>
        <a:bodyPr/>
        <a:lstStyle/>
        <a:p>
          <a:endParaRPr lang="en-US"/>
        </a:p>
      </dgm:t>
    </dgm:pt>
    <dgm:pt modelId="{6BF41745-D4C4-423A-B276-3C463E9E662B}" type="sibTrans" cxnId="{1F324174-A5DF-415A-9882-B0A0F3B41505}">
      <dgm:prSet/>
      <dgm:spPr/>
      <dgm:t>
        <a:bodyPr/>
        <a:lstStyle/>
        <a:p>
          <a:endParaRPr lang="en-US"/>
        </a:p>
      </dgm:t>
    </dgm:pt>
    <dgm:pt modelId="{8EB82F65-1F22-4426-8D2B-9A40AE8A930A}">
      <dgm:prSet phldrT="[Text]"/>
      <dgm:spPr/>
      <dgm:t>
        <a:bodyPr/>
        <a:lstStyle/>
        <a:p>
          <a:r>
            <a:rPr lang="en-US" smtClean="0"/>
            <a:t>HS có nhiều thời gian chuẩn bị</a:t>
          </a:r>
          <a:endParaRPr lang="en-US" dirty="0"/>
        </a:p>
      </dgm:t>
    </dgm:pt>
    <dgm:pt modelId="{FF1D1DC0-B848-4877-83EE-5A51B78884C9}" type="parTrans" cxnId="{FDAF288B-0934-4B49-9E5C-CDD83717893D}">
      <dgm:prSet/>
      <dgm:spPr/>
      <dgm:t>
        <a:bodyPr/>
        <a:lstStyle/>
        <a:p>
          <a:endParaRPr lang="en-US"/>
        </a:p>
      </dgm:t>
    </dgm:pt>
    <dgm:pt modelId="{44F5C5AB-FAEE-484B-ADFF-D2A71E0A5C50}" type="sibTrans" cxnId="{FDAF288B-0934-4B49-9E5C-CDD83717893D}">
      <dgm:prSet/>
      <dgm:spPr/>
      <dgm:t>
        <a:bodyPr/>
        <a:lstStyle/>
        <a:p>
          <a:endParaRPr lang="en-US"/>
        </a:p>
      </dgm:t>
    </dgm:pt>
    <dgm:pt modelId="{6E72A5F6-0EA0-4774-8C6C-21E5267E9D1A}">
      <dgm:prSet phldrT="[Text]"/>
      <dgm:spPr/>
      <dgm:t>
        <a:bodyPr/>
        <a:lstStyle/>
        <a:p>
          <a:r>
            <a:rPr lang="en-US" b="1" smtClean="0"/>
            <a:t>2</a:t>
          </a:r>
          <a:endParaRPr lang="en-US" b="1" dirty="0"/>
        </a:p>
      </dgm:t>
    </dgm:pt>
    <dgm:pt modelId="{9A745A3F-221F-4A84-A58F-E85079894819}" type="parTrans" cxnId="{37455665-20B4-427F-8F1B-45F70BC2DA5F}">
      <dgm:prSet/>
      <dgm:spPr/>
      <dgm:t>
        <a:bodyPr/>
        <a:lstStyle/>
        <a:p>
          <a:endParaRPr lang="en-US"/>
        </a:p>
      </dgm:t>
    </dgm:pt>
    <dgm:pt modelId="{961E089B-F257-4924-8214-FC5F29A0F563}" type="sibTrans" cxnId="{37455665-20B4-427F-8F1B-45F70BC2DA5F}">
      <dgm:prSet/>
      <dgm:spPr/>
      <dgm:t>
        <a:bodyPr/>
        <a:lstStyle/>
        <a:p>
          <a:endParaRPr lang="en-US"/>
        </a:p>
      </dgm:t>
    </dgm:pt>
    <dgm:pt modelId="{755A52BD-0E70-4900-BF61-DC0AC400F1D5}">
      <dgm:prSet phldrT="[Text]"/>
      <dgm:spPr/>
      <dgm:t>
        <a:bodyPr/>
        <a:lstStyle/>
        <a:p>
          <a:r>
            <a:rPr lang="en-US" smtClean="0"/>
            <a:t>HS khai thác được tối đa các nguồn học liệu để chuẩn bị cho tiết học mới</a:t>
          </a:r>
          <a:endParaRPr lang="en-US" dirty="0"/>
        </a:p>
      </dgm:t>
    </dgm:pt>
    <dgm:pt modelId="{7C6D9111-B1A3-4151-A6F7-E952E4F5927E}" type="parTrans" cxnId="{6A4A29E0-2299-4C7D-A7A0-2E5C01EC88B4}">
      <dgm:prSet/>
      <dgm:spPr/>
      <dgm:t>
        <a:bodyPr/>
        <a:lstStyle/>
        <a:p>
          <a:endParaRPr lang="en-US"/>
        </a:p>
      </dgm:t>
    </dgm:pt>
    <dgm:pt modelId="{6B9866D7-4711-4890-8459-D47F30025669}" type="sibTrans" cxnId="{6A4A29E0-2299-4C7D-A7A0-2E5C01EC88B4}">
      <dgm:prSet/>
      <dgm:spPr/>
      <dgm:t>
        <a:bodyPr/>
        <a:lstStyle/>
        <a:p>
          <a:endParaRPr lang="en-US"/>
        </a:p>
      </dgm:t>
    </dgm:pt>
    <dgm:pt modelId="{8A229D06-3CA5-4286-862F-5E499E7CFEE3}">
      <dgm:prSet phldrT="[Text]"/>
      <dgm:spPr/>
      <dgm:t>
        <a:bodyPr/>
        <a:lstStyle/>
        <a:p>
          <a:r>
            <a:rPr lang="en-US" b="1" smtClean="0"/>
            <a:t>3</a:t>
          </a:r>
          <a:endParaRPr lang="en-US" b="1" dirty="0"/>
        </a:p>
      </dgm:t>
    </dgm:pt>
    <dgm:pt modelId="{7E29918A-70A2-4903-9D83-D20F4E8135CD}" type="parTrans" cxnId="{4B68991F-EF9A-4B1C-BEDA-1B0725B70C0E}">
      <dgm:prSet/>
      <dgm:spPr/>
      <dgm:t>
        <a:bodyPr/>
        <a:lstStyle/>
        <a:p>
          <a:endParaRPr lang="en-US"/>
        </a:p>
      </dgm:t>
    </dgm:pt>
    <dgm:pt modelId="{FF64132C-ECE8-4B11-9E20-BF61729A0DDF}" type="sibTrans" cxnId="{4B68991F-EF9A-4B1C-BEDA-1B0725B70C0E}">
      <dgm:prSet/>
      <dgm:spPr/>
      <dgm:t>
        <a:bodyPr/>
        <a:lstStyle/>
        <a:p>
          <a:endParaRPr lang="en-US"/>
        </a:p>
      </dgm:t>
    </dgm:pt>
    <dgm:pt modelId="{62C4A545-3B21-408F-B36D-C24755A7ED67}">
      <dgm:prSet phldrT="[Text]"/>
      <dgm:spPr/>
      <dgm:t>
        <a:bodyPr/>
        <a:lstStyle/>
        <a:p>
          <a:r>
            <a:rPr lang="en-US" smtClean="0"/>
            <a:t>Tất cả các thành viên trong nhóm đều có thể tham gia trình bày bài thảo luận, đỡ gây nhàm chán</a:t>
          </a:r>
          <a:endParaRPr lang="en-US" dirty="0"/>
        </a:p>
      </dgm:t>
    </dgm:pt>
    <dgm:pt modelId="{6C6A3877-125D-4BE5-AA5A-6286A7F35FD6}" type="parTrans" cxnId="{C032C222-18BE-472F-9F94-1625F85B7883}">
      <dgm:prSet/>
      <dgm:spPr/>
      <dgm:t>
        <a:bodyPr/>
        <a:lstStyle/>
        <a:p>
          <a:endParaRPr lang="en-US"/>
        </a:p>
      </dgm:t>
    </dgm:pt>
    <dgm:pt modelId="{7842FA8B-044B-4F48-AFC7-88E28E5E62DA}" type="sibTrans" cxnId="{C032C222-18BE-472F-9F94-1625F85B7883}">
      <dgm:prSet/>
      <dgm:spPr/>
      <dgm:t>
        <a:bodyPr/>
        <a:lstStyle/>
        <a:p>
          <a:endParaRPr lang="en-US"/>
        </a:p>
      </dgm:t>
    </dgm:pt>
    <dgm:pt modelId="{2C5AE396-9100-43FE-95BE-7E131C1D02BB}" type="pres">
      <dgm:prSet presAssocID="{2BED5CB4-5304-47D1-B986-421906C555B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2E8085-4D47-48EE-8220-7739C702C140}" type="pres">
      <dgm:prSet presAssocID="{D1DAD2C7-0B50-4173-9849-660895B1C577}" presName="composite" presStyleCnt="0"/>
      <dgm:spPr/>
    </dgm:pt>
    <dgm:pt modelId="{0705442F-FCE2-4C6E-8864-D6228AEFB377}" type="pres">
      <dgm:prSet presAssocID="{D1DAD2C7-0B50-4173-9849-660895B1C57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8E512-5E6A-4336-B062-9EB4F007A9EC}" type="pres">
      <dgm:prSet presAssocID="{D1DAD2C7-0B50-4173-9849-660895B1C577}" presName="descendantText" presStyleLbl="alignAcc1" presStyleIdx="0" presStyleCnt="3" custScaleY="108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64DD5-AA5C-4E83-9002-704EE89F3296}" type="pres">
      <dgm:prSet presAssocID="{6BF41745-D4C4-423A-B276-3C463E9E662B}" presName="sp" presStyleCnt="0"/>
      <dgm:spPr/>
    </dgm:pt>
    <dgm:pt modelId="{96E02B10-1BBD-4E30-A219-661951151A76}" type="pres">
      <dgm:prSet presAssocID="{6E72A5F6-0EA0-4774-8C6C-21E5267E9D1A}" presName="composite" presStyleCnt="0"/>
      <dgm:spPr/>
    </dgm:pt>
    <dgm:pt modelId="{0EDD7165-C4E3-48D4-97CB-6D8CBB8816AE}" type="pres">
      <dgm:prSet presAssocID="{6E72A5F6-0EA0-4774-8C6C-21E5267E9D1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78466-BF9A-494A-90C3-8FEA81A564EC}" type="pres">
      <dgm:prSet presAssocID="{6E72A5F6-0EA0-4774-8C6C-21E5267E9D1A}" presName="descendantText" presStyleLbl="alignAcc1" presStyleIdx="1" presStyleCnt="3" custScaleY="144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8FDF8-02BA-4D91-A41B-4B68F83499E5}" type="pres">
      <dgm:prSet presAssocID="{961E089B-F257-4924-8214-FC5F29A0F563}" presName="sp" presStyleCnt="0"/>
      <dgm:spPr/>
    </dgm:pt>
    <dgm:pt modelId="{C14645D7-B3AC-4A9B-983B-7FEBD5E34FE7}" type="pres">
      <dgm:prSet presAssocID="{8A229D06-3CA5-4286-862F-5E499E7CFEE3}" presName="composite" presStyleCnt="0"/>
      <dgm:spPr/>
    </dgm:pt>
    <dgm:pt modelId="{067230FE-944B-4791-AE59-3DA460502205}" type="pres">
      <dgm:prSet presAssocID="{8A229D06-3CA5-4286-862F-5E499E7CFEE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2DDAE-65BE-48D9-BBFE-FC532948A0C6}" type="pres">
      <dgm:prSet presAssocID="{8A229D06-3CA5-4286-862F-5E499E7CFEE3}" presName="descendantText" presStyleLbl="alignAcc1" presStyleIdx="2" presStyleCnt="3" custScaleY="1401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FEE656-E6AC-4AAA-816D-842E00EE59A4}" type="presOf" srcId="{755A52BD-0E70-4900-BF61-DC0AC400F1D5}" destId="{45F78466-BF9A-494A-90C3-8FEA81A564EC}" srcOrd="0" destOrd="0" presId="urn:microsoft.com/office/officeart/2005/8/layout/chevron2"/>
    <dgm:cxn modelId="{B2261C0A-01EE-4DF2-8EDA-3323D8AA8D9B}" type="presOf" srcId="{D1DAD2C7-0B50-4173-9849-660895B1C577}" destId="{0705442F-FCE2-4C6E-8864-D6228AEFB377}" srcOrd="0" destOrd="0" presId="urn:microsoft.com/office/officeart/2005/8/layout/chevron2"/>
    <dgm:cxn modelId="{1F324174-A5DF-415A-9882-B0A0F3B41505}" srcId="{2BED5CB4-5304-47D1-B986-421906C555B2}" destId="{D1DAD2C7-0B50-4173-9849-660895B1C577}" srcOrd="0" destOrd="0" parTransId="{F6FF0323-D399-4BEC-91DD-8363122FBF54}" sibTransId="{6BF41745-D4C4-423A-B276-3C463E9E662B}"/>
    <dgm:cxn modelId="{C032C222-18BE-472F-9F94-1625F85B7883}" srcId="{8A229D06-3CA5-4286-862F-5E499E7CFEE3}" destId="{62C4A545-3B21-408F-B36D-C24755A7ED67}" srcOrd="0" destOrd="0" parTransId="{6C6A3877-125D-4BE5-AA5A-6286A7F35FD6}" sibTransId="{7842FA8B-044B-4F48-AFC7-88E28E5E62DA}"/>
    <dgm:cxn modelId="{37455665-20B4-427F-8F1B-45F70BC2DA5F}" srcId="{2BED5CB4-5304-47D1-B986-421906C555B2}" destId="{6E72A5F6-0EA0-4774-8C6C-21E5267E9D1A}" srcOrd="1" destOrd="0" parTransId="{9A745A3F-221F-4A84-A58F-E85079894819}" sibTransId="{961E089B-F257-4924-8214-FC5F29A0F563}"/>
    <dgm:cxn modelId="{FDAF288B-0934-4B49-9E5C-CDD83717893D}" srcId="{D1DAD2C7-0B50-4173-9849-660895B1C577}" destId="{8EB82F65-1F22-4426-8D2B-9A40AE8A930A}" srcOrd="0" destOrd="0" parTransId="{FF1D1DC0-B848-4877-83EE-5A51B78884C9}" sibTransId="{44F5C5AB-FAEE-484B-ADFF-D2A71E0A5C50}"/>
    <dgm:cxn modelId="{DE09AE59-88D4-4A62-BEC9-E365B3B476CB}" type="presOf" srcId="{2BED5CB4-5304-47D1-B986-421906C555B2}" destId="{2C5AE396-9100-43FE-95BE-7E131C1D02BB}" srcOrd="0" destOrd="0" presId="urn:microsoft.com/office/officeart/2005/8/layout/chevron2"/>
    <dgm:cxn modelId="{6A4A29E0-2299-4C7D-A7A0-2E5C01EC88B4}" srcId="{6E72A5F6-0EA0-4774-8C6C-21E5267E9D1A}" destId="{755A52BD-0E70-4900-BF61-DC0AC400F1D5}" srcOrd="0" destOrd="0" parTransId="{7C6D9111-B1A3-4151-A6F7-E952E4F5927E}" sibTransId="{6B9866D7-4711-4890-8459-D47F30025669}"/>
    <dgm:cxn modelId="{9B7F1D0F-E336-4680-B833-30263642EFC9}" type="presOf" srcId="{62C4A545-3B21-408F-B36D-C24755A7ED67}" destId="{BF32DDAE-65BE-48D9-BBFE-FC532948A0C6}" srcOrd="0" destOrd="0" presId="urn:microsoft.com/office/officeart/2005/8/layout/chevron2"/>
    <dgm:cxn modelId="{26286264-D641-4DFB-A7F6-7DFD0254E12E}" type="presOf" srcId="{8A229D06-3CA5-4286-862F-5E499E7CFEE3}" destId="{067230FE-944B-4791-AE59-3DA460502205}" srcOrd="0" destOrd="0" presId="urn:microsoft.com/office/officeart/2005/8/layout/chevron2"/>
    <dgm:cxn modelId="{DA8784E7-1ED8-42AC-BD91-6DEBAB6A35EC}" type="presOf" srcId="{6E72A5F6-0EA0-4774-8C6C-21E5267E9D1A}" destId="{0EDD7165-C4E3-48D4-97CB-6D8CBB8816AE}" srcOrd="0" destOrd="0" presId="urn:microsoft.com/office/officeart/2005/8/layout/chevron2"/>
    <dgm:cxn modelId="{FC540E07-F8EF-4701-859A-44326F8A8DCD}" type="presOf" srcId="{8EB82F65-1F22-4426-8D2B-9A40AE8A930A}" destId="{84B8E512-5E6A-4336-B062-9EB4F007A9EC}" srcOrd="0" destOrd="0" presId="urn:microsoft.com/office/officeart/2005/8/layout/chevron2"/>
    <dgm:cxn modelId="{4B68991F-EF9A-4B1C-BEDA-1B0725B70C0E}" srcId="{2BED5CB4-5304-47D1-B986-421906C555B2}" destId="{8A229D06-3CA5-4286-862F-5E499E7CFEE3}" srcOrd="2" destOrd="0" parTransId="{7E29918A-70A2-4903-9D83-D20F4E8135CD}" sibTransId="{FF64132C-ECE8-4B11-9E20-BF61729A0DDF}"/>
    <dgm:cxn modelId="{347626CB-2D00-45AC-90B4-0ED32D8E9A4D}" type="presParOf" srcId="{2C5AE396-9100-43FE-95BE-7E131C1D02BB}" destId="{0F2E8085-4D47-48EE-8220-7739C702C140}" srcOrd="0" destOrd="0" presId="urn:microsoft.com/office/officeart/2005/8/layout/chevron2"/>
    <dgm:cxn modelId="{B357F6E1-FB69-4FC5-AA39-3CBDE0E971C8}" type="presParOf" srcId="{0F2E8085-4D47-48EE-8220-7739C702C140}" destId="{0705442F-FCE2-4C6E-8864-D6228AEFB377}" srcOrd="0" destOrd="0" presId="urn:microsoft.com/office/officeart/2005/8/layout/chevron2"/>
    <dgm:cxn modelId="{F7DA67D3-9369-4FC4-B2CB-8710A42D5761}" type="presParOf" srcId="{0F2E8085-4D47-48EE-8220-7739C702C140}" destId="{84B8E512-5E6A-4336-B062-9EB4F007A9EC}" srcOrd="1" destOrd="0" presId="urn:microsoft.com/office/officeart/2005/8/layout/chevron2"/>
    <dgm:cxn modelId="{C0ED9678-48B8-4877-BBDB-6881DB428FD6}" type="presParOf" srcId="{2C5AE396-9100-43FE-95BE-7E131C1D02BB}" destId="{14764DD5-AA5C-4E83-9002-704EE89F3296}" srcOrd="1" destOrd="0" presId="urn:microsoft.com/office/officeart/2005/8/layout/chevron2"/>
    <dgm:cxn modelId="{7EA35251-357B-4348-9993-CF460C1B51B1}" type="presParOf" srcId="{2C5AE396-9100-43FE-95BE-7E131C1D02BB}" destId="{96E02B10-1BBD-4E30-A219-661951151A76}" srcOrd="2" destOrd="0" presId="urn:microsoft.com/office/officeart/2005/8/layout/chevron2"/>
    <dgm:cxn modelId="{80C080DB-B075-4201-A2D4-96C8CE677C07}" type="presParOf" srcId="{96E02B10-1BBD-4E30-A219-661951151A76}" destId="{0EDD7165-C4E3-48D4-97CB-6D8CBB8816AE}" srcOrd="0" destOrd="0" presId="urn:microsoft.com/office/officeart/2005/8/layout/chevron2"/>
    <dgm:cxn modelId="{EFD48D51-C649-48F1-874D-FFB9A67A6DBA}" type="presParOf" srcId="{96E02B10-1BBD-4E30-A219-661951151A76}" destId="{45F78466-BF9A-494A-90C3-8FEA81A564EC}" srcOrd="1" destOrd="0" presId="urn:microsoft.com/office/officeart/2005/8/layout/chevron2"/>
    <dgm:cxn modelId="{F167338F-8EF5-4B6E-861A-63415C1C8D4D}" type="presParOf" srcId="{2C5AE396-9100-43FE-95BE-7E131C1D02BB}" destId="{6D28FDF8-02BA-4D91-A41B-4B68F83499E5}" srcOrd="3" destOrd="0" presId="urn:microsoft.com/office/officeart/2005/8/layout/chevron2"/>
    <dgm:cxn modelId="{309736D9-70B9-403E-8D26-4838C71C4478}" type="presParOf" srcId="{2C5AE396-9100-43FE-95BE-7E131C1D02BB}" destId="{C14645D7-B3AC-4A9B-983B-7FEBD5E34FE7}" srcOrd="4" destOrd="0" presId="urn:microsoft.com/office/officeart/2005/8/layout/chevron2"/>
    <dgm:cxn modelId="{5B8705ED-F653-46FD-8FB5-8C91C96D82FA}" type="presParOf" srcId="{C14645D7-B3AC-4A9B-983B-7FEBD5E34FE7}" destId="{067230FE-944B-4791-AE59-3DA460502205}" srcOrd="0" destOrd="0" presId="urn:microsoft.com/office/officeart/2005/8/layout/chevron2"/>
    <dgm:cxn modelId="{E1BFF352-F4E2-42E7-90D6-B664D0754256}" type="presParOf" srcId="{C14645D7-B3AC-4A9B-983B-7FEBD5E34FE7}" destId="{BF32DDAE-65BE-48D9-BBFE-FC532948A0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F6DB89-C0BC-451E-86A9-3CC0629F3CB1}" type="doc">
      <dgm:prSet loTypeId="urn:microsoft.com/office/officeart/2005/8/layout/radial1#1" loCatId="cycle" qsTypeId="urn:microsoft.com/office/officeart/2005/8/quickstyle/simple2#1" qsCatId="simple" csTypeId="urn:microsoft.com/office/officeart/2005/8/colors/colorful3#1" csCatId="colorful" phldr="1"/>
      <dgm:spPr/>
      <dgm:t>
        <a:bodyPr/>
        <a:lstStyle/>
        <a:p>
          <a:endParaRPr lang="en-US"/>
        </a:p>
      </dgm:t>
    </dgm:pt>
    <dgm:pt modelId="{5D545E28-F181-484F-92F7-BEE8C5A30F42}">
      <dgm:prSet phldrT="[Text]"/>
      <dgm:spPr/>
      <dgm:t>
        <a:bodyPr/>
        <a:lstStyle/>
        <a:p>
          <a:r>
            <a:rPr lang="en-US" smtClean="0"/>
            <a:t>ƯU ĐIỂM</a:t>
          </a:r>
          <a:endParaRPr lang="en-US" dirty="0"/>
        </a:p>
      </dgm:t>
    </dgm:pt>
    <dgm:pt modelId="{C6A5CE68-6E59-41A8-9371-7F3F06FE1C21}" type="parTrans" cxnId="{130C8E77-2A19-49C2-B3F4-6B87B2CF0D11}">
      <dgm:prSet/>
      <dgm:spPr/>
      <dgm:t>
        <a:bodyPr/>
        <a:lstStyle/>
        <a:p>
          <a:endParaRPr lang="en-US"/>
        </a:p>
      </dgm:t>
    </dgm:pt>
    <dgm:pt modelId="{D2542A4A-270F-40E6-8459-3CC4C30BFC19}" type="sibTrans" cxnId="{130C8E77-2A19-49C2-B3F4-6B87B2CF0D11}">
      <dgm:prSet/>
      <dgm:spPr/>
      <dgm:t>
        <a:bodyPr/>
        <a:lstStyle/>
        <a:p>
          <a:endParaRPr lang="en-US"/>
        </a:p>
      </dgm:t>
    </dgm:pt>
    <dgm:pt modelId="{612FDD0A-3BCE-46B0-B6DA-960E4965EC3D}">
      <dgm:prSet phldrT="[Text]"/>
      <dgm:spPr/>
      <dgm:t>
        <a:bodyPr/>
        <a:lstStyle/>
        <a:p>
          <a:r>
            <a:rPr lang="en-US" smtClean="0"/>
            <a:t>HĐN NGAY TẠI LỚP</a:t>
          </a:r>
          <a:endParaRPr lang="en-US" dirty="0"/>
        </a:p>
      </dgm:t>
    </dgm:pt>
    <dgm:pt modelId="{BD9DD471-1536-405A-BCCB-E33CB0024311}" type="parTrans" cxnId="{5C6FADE1-7622-49E6-830B-DBA323981B6F}">
      <dgm:prSet/>
      <dgm:spPr/>
      <dgm:t>
        <a:bodyPr/>
        <a:lstStyle/>
        <a:p>
          <a:endParaRPr lang="en-US"/>
        </a:p>
      </dgm:t>
    </dgm:pt>
    <dgm:pt modelId="{5E9CF91E-236A-4DE3-A2E6-37574836BA34}" type="sibTrans" cxnId="{5C6FADE1-7622-49E6-830B-DBA323981B6F}">
      <dgm:prSet/>
      <dgm:spPr/>
      <dgm:t>
        <a:bodyPr/>
        <a:lstStyle/>
        <a:p>
          <a:endParaRPr lang="en-US"/>
        </a:p>
      </dgm:t>
    </dgm:pt>
    <dgm:pt modelId="{EB329D8D-E93B-49E4-A6CA-CEAD378AE364}">
      <dgm:prSet phldrT="[Text]"/>
      <dgm:spPr/>
      <dgm:t>
        <a:bodyPr/>
        <a:lstStyle/>
        <a:p>
          <a:r>
            <a:rPr lang="en-US" smtClean="0"/>
            <a:t>HS NÀO CŨNG ĐC NÊU Ý KIẾN</a:t>
          </a:r>
          <a:endParaRPr lang="en-US" dirty="0"/>
        </a:p>
      </dgm:t>
    </dgm:pt>
    <dgm:pt modelId="{EDBD2DB3-3738-493E-889F-68FE7D135E55}" type="parTrans" cxnId="{19E9C068-09BD-454B-84EF-89243EACD478}">
      <dgm:prSet/>
      <dgm:spPr/>
      <dgm:t>
        <a:bodyPr/>
        <a:lstStyle/>
        <a:p>
          <a:endParaRPr lang="en-US"/>
        </a:p>
      </dgm:t>
    </dgm:pt>
    <dgm:pt modelId="{E08D0BD5-002C-4681-973F-A04542EFEECD}" type="sibTrans" cxnId="{19E9C068-09BD-454B-84EF-89243EACD478}">
      <dgm:prSet/>
      <dgm:spPr/>
      <dgm:t>
        <a:bodyPr/>
        <a:lstStyle/>
        <a:p>
          <a:endParaRPr lang="en-US"/>
        </a:p>
      </dgm:t>
    </dgm:pt>
    <dgm:pt modelId="{259CE1CD-48BB-40DE-A357-ADE8348DEAD4}">
      <dgm:prSet phldrT="[Text]"/>
      <dgm:spPr/>
      <dgm:t>
        <a:bodyPr/>
        <a:lstStyle/>
        <a:p>
          <a:r>
            <a:rPr lang="en-US" smtClean="0"/>
            <a:t>GV CÓ THỂ VÀO TỪNG PHÒNG QUAN SÁT</a:t>
          </a:r>
          <a:endParaRPr lang="en-US" dirty="0"/>
        </a:p>
      </dgm:t>
    </dgm:pt>
    <dgm:pt modelId="{CA71C830-9D76-4AE6-988C-24A309054937}" type="parTrans" cxnId="{4B3706CD-B233-4C40-B88C-C2416A1976DC}">
      <dgm:prSet/>
      <dgm:spPr/>
      <dgm:t>
        <a:bodyPr/>
        <a:lstStyle/>
        <a:p>
          <a:endParaRPr lang="en-US"/>
        </a:p>
      </dgm:t>
    </dgm:pt>
    <dgm:pt modelId="{D3820CA3-E4A8-4BFE-A4B4-D825BC561E2B}" type="sibTrans" cxnId="{4B3706CD-B233-4C40-B88C-C2416A1976DC}">
      <dgm:prSet/>
      <dgm:spPr/>
      <dgm:t>
        <a:bodyPr/>
        <a:lstStyle/>
        <a:p>
          <a:endParaRPr lang="en-US"/>
        </a:p>
      </dgm:t>
    </dgm:pt>
    <dgm:pt modelId="{ECC40CF9-103F-4C5C-8155-3E6E4398E9C5}">
      <dgm:prSet phldrT="[Text]"/>
      <dgm:spPr/>
      <dgm:t>
        <a:bodyPr/>
        <a:lstStyle/>
        <a:p>
          <a:r>
            <a:rPr lang="en-US" smtClean="0"/>
            <a:t>CHIA NHÓM LINH HOẠT</a:t>
          </a:r>
          <a:endParaRPr lang="en-US" dirty="0"/>
        </a:p>
      </dgm:t>
    </dgm:pt>
    <dgm:pt modelId="{40F8D184-F790-4741-9BAC-7190A901CC0D}" type="parTrans" cxnId="{0D38DE0B-E416-4E35-92E3-A2874792B4EA}">
      <dgm:prSet/>
      <dgm:spPr/>
      <dgm:t>
        <a:bodyPr/>
        <a:lstStyle/>
        <a:p>
          <a:endParaRPr lang="en-US"/>
        </a:p>
      </dgm:t>
    </dgm:pt>
    <dgm:pt modelId="{C2792E69-335C-4F44-BCD7-A74A1A41AD90}" type="sibTrans" cxnId="{0D38DE0B-E416-4E35-92E3-A2874792B4EA}">
      <dgm:prSet/>
      <dgm:spPr/>
      <dgm:t>
        <a:bodyPr/>
        <a:lstStyle/>
        <a:p>
          <a:endParaRPr lang="en-US"/>
        </a:p>
      </dgm:t>
    </dgm:pt>
    <dgm:pt modelId="{1E0BD49C-B370-4208-838C-A1503E3C40F0}" type="pres">
      <dgm:prSet presAssocID="{90F6DB89-C0BC-451E-86A9-3CC0629F3C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6D4004-3E03-45F5-9147-A08F2D2521DD}" type="pres">
      <dgm:prSet presAssocID="{5D545E28-F181-484F-92F7-BEE8C5A30F42}" presName="centerShape" presStyleLbl="node0" presStyleIdx="0" presStyleCnt="1"/>
      <dgm:spPr/>
      <dgm:t>
        <a:bodyPr/>
        <a:lstStyle/>
        <a:p>
          <a:endParaRPr lang="en-US"/>
        </a:p>
      </dgm:t>
    </dgm:pt>
    <dgm:pt modelId="{B2F60DFC-2939-4EC1-BFDF-48147DD4A149}" type="pres">
      <dgm:prSet presAssocID="{BD9DD471-1536-405A-BCCB-E33CB0024311}" presName="Name9" presStyleLbl="parChTrans1D2" presStyleIdx="0" presStyleCnt="4"/>
      <dgm:spPr/>
      <dgm:t>
        <a:bodyPr/>
        <a:lstStyle/>
        <a:p>
          <a:endParaRPr lang="en-US"/>
        </a:p>
      </dgm:t>
    </dgm:pt>
    <dgm:pt modelId="{E71FA6F2-E2DC-4A41-8E4D-0224BECA907C}" type="pres">
      <dgm:prSet presAssocID="{BD9DD471-1536-405A-BCCB-E33CB0024311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E69E9F8-6F00-48F9-8139-C2533148CF0A}" type="pres">
      <dgm:prSet presAssocID="{612FDD0A-3BCE-46B0-B6DA-960E4965EC3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6E29F-9600-4703-B363-9266164A8B6E}" type="pres">
      <dgm:prSet presAssocID="{EDBD2DB3-3738-493E-889F-68FE7D135E55}" presName="Name9" presStyleLbl="parChTrans1D2" presStyleIdx="1" presStyleCnt="4"/>
      <dgm:spPr/>
      <dgm:t>
        <a:bodyPr/>
        <a:lstStyle/>
        <a:p>
          <a:endParaRPr lang="en-US"/>
        </a:p>
      </dgm:t>
    </dgm:pt>
    <dgm:pt modelId="{87861250-130C-4BA8-84BF-1D59F7DDBF92}" type="pres">
      <dgm:prSet presAssocID="{EDBD2DB3-3738-493E-889F-68FE7D135E5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BBFB6290-AD58-467B-942D-789F27955165}" type="pres">
      <dgm:prSet presAssocID="{EB329D8D-E93B-49E4-A6CA-CEAD378AE36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61049-3517-42EC-B627-A7BD0003F3FA}" type="pres">
      <dgm:prSet presAssocID="{CA71C830-9D76-4AE6-988C-24A309054937}" presName="Name9" presStyleLbl="parChTrans1D2" presStyleIdx="2" presStyleCnt="4"/>
      <dgm:spPr/>
      <dgm:t>
        <a:bodyPr/>
        <a:lstStyle/>
        <a:p>
          <a:endParaRPr lang="en-US"/>
        </a:p>
      </dgm:t>
    </dgm:pt>
    <dgm:pt modelId="{716C21E1-8260-483E-9BC1-C740305F8837}" type="pres">
      <dgm:prSet presAssocID="{CA71C830-9D76-4AE6-988C-24A30905493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D3894A29-C34E-4082-88EE-DB188B4BED3D}" type="pres">
      <dgm:prSet presAssocID="{259CE1CD-48BB-40DE-A357-ADE8348DEAD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75EC2-4017-4B9E-B22C-C069E96A5CCD}" type="pres">
      <dgm:prSet presAssocID="{40F8D184-F790-4741-9BAC-7190A901CC0D}" presName="Name9" presStyleLbl="parChTrans1D2" presStyleIdx="3" presStyleCnt="4"/>
      <dgm:spPr/>
      <dgm:t>
        <a:bodyPr/>
        <a:lstStyle/>
        <a:p>
          <a:endParaRPr lang="en-US"/>
        </a:p>
      </dgm:t>
    </dgm:pt>
    <dgm:pt modelId="{D6206ADE-09E1-4B91-BFEE-1CD0593CE7A8}" type="pres">
      <dgm:prSet presAssocID="{40F8D184-F790-4741-9BAC-7190A901CC0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2859E15E-2007-4B2C-B280-89AA43CBCC6D}" type="pres">
      <dgm:prSet presAssocID="{ECC40CF9-103F-4C5C-8155-3E6E4398E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E9C068-09BD-454B-84EF-89243EACD478}" srcId="{5D545E28-F181-484F-92F7-BEE8C5A30F42}" destId="{EB329D8D-E93B-49E4-A6CA-CEAD378AE364}" srcOrd="1" destOrd="0" parTransId="{EDBD2DB3-3738-493E-889F-68FE7D135E55}" sibTransId="{E08D0BD5-002C-4681-973F-A04542EFEECD}"/>
    <dgm:cxn modelId="{B1E2CFFB-CF2C-46C4-B8D0-AF81221333A7}" type="presOf" srcId="{259CE1CD-48BB-40DE-A357-ADE8348DEAD4}" destId="{D3894A29-C34E-4082-88EE-DB188B4BED3D}" srcOrd="0" destOrd="0" presId="urn:microsoft.com/office/officeart/2005/8/layout/radial1#1"/>
    <dgm:cxn modelId="{2AD6944E-46B5-4E88-8651-7C03C6712A94}" type="presOf" srcId="{612FDD0A-3BCE-46B0-B6DA-960E4965EC3D}" destId="{AE69E9F8-6F00-48F9-8139-C2533148CF0A}" srcOrd="0" destOrd="0" presId="urn:microsoft.com/office/officeart/2005/8/layout/radial1#1"/>
    <dgm:cxn modelId="{4B3706CD-B233-4C40-B88C-C2416A1976DC}" srcId="{5D545E28-F181-484F-92F7-BEE8C5A30F42}" destId="{259CE1CD-48BB-40DE-A357-ADE8348DEAD4}" srcOrd="2" destOrd="0" parTransId="{CA71C830-9D76-4AE6-988C-24A309054937}" sibTransId="{D3820CA3-E4A8-4BFE-A4B4-D825BC561E2B}"/>
    <dgm:cxn modelId="{6AF92910-871D-4BE8-A898-B3BB5145F204}" type="presOf" srcId="{5D545E28-F181-484F-92F7-BEE8C5A30F42}" destId="{F16D4004-3E03-45F5-9147-A08F2D2521DD}" srcOrd="0" destOrd="0" presId="urn:microsoft.com/office/officeart/2005/8/layout/radial1#1"/>
    <dgm:cxn modelId="{104D5CA3-21BA-4A56-BF49-784D4AC625C9}" type="presOf" srcId="{ECC40CF9-103F-4C5C-8155-3E6E4398E9C5}" destId="{2859E15E-2007-4B2C-B280-89AA43CBCC6D}" srcOrd="0" destOrd="0" presId="urn:microsoft.com/office/officeart/2005/8/layout/radial1#1"/>
    <dgm:cxn modelId="{5CD3187D-5DC7-485E-BE9A-7A17452B2537}" type="presOf" srcId="{EDBD2DB3-3738-493E-889F-68FE7D135E55}" destId="{87861250-130C-4BA8-84BF-1D59F7DDBF92}" srcOrd="1" destOrd="0" presId="urn:microsoft.com/office/officeart/2005/8/layout/radial1#1"/>
    <dgm:cxn modelId="{69C81FB1-EC16-48C6-9D6C-22E3DE3BCCA7}" type="presOf" srcId="{CA71C830-9D76-4AE6-988C-24A309054937}" destId="{716C21E1-8260-483E-9BC1-C740305F8837}" srcOrd="1" destOrd="0" presId="urn:microsoft.com/office/officeart/2005/8/layout/radial1#1"/>
    <dgm:cxn modelId="{D9F0C69C-0C27-4682-9575-513FD9A3221C}" type="presOf" srcId="{EDBD2DB3-3738-493E-889F-68FE7D135E55}" destId="{65D6E29F-9600-4703-B363-9266164A8B6E}" srcOrd="0" destOrd="0" presId="urn:microsoft.com/office/officeart/2005/8/layout/radial1#1"/>
    <dgm:cxn modelId="{22A9AF2E-84EA-42AD-9145-ACA1DDF35EC0}" type="presOf" srcId="{EB329D8D-E93B-49E4-A6CA-CEAD378AE364}" destId="{BBFB6290-AD58-467B-942D-789F27955165}" srcOrd="0" destOrd="0" presId="urn:microsoft.com/office/officeart/2005/8/layout/radial1#1"/>
    <dgm:cxn modelId="{0D38DE0B-E416-4E35-92E3-A2874792B4EA}" srcId="{5D545E28-F181-484F-92F7-BEE8C5A30F42}" destId="{ECC40CF9-103F-4C5C-8155-3E6E4398E9C5}" srcOrd="3" destOrd="0" parTransId="{40F8D184-F790-4741-9BAC-7190A901CC0D}" sibTransId="{C2792E69-335C-4F44-BCD7-A74A1A41AD90}"/>
    <dgm:cxn modelId="{130C8E77-2A19-49C2-B3F4-6B87B2CF0D11}" srcId="{90F6DB89-C0BC-451E-86A9-3CC0629F3CB1}" destId="{5D545E28-F181-484F-92F7-BEE8C5A30F42}" srcOrd="0" destOrd="0" parTransId="{C6A5CE68-6E59-41A8-9371-7F3F06FE1C21}" sibTransId="{D2542A4A-270F-40E6-8459-3CC4C30BFC19}"/>
    <dgm:cxn modelId="{2BAE7C51-72E7-48B3-BCDC-3E44619ABF2B}" type="presOf" srcId="{CA71C830-9D76-4AE6-988C-24A309054937}" destId="{D4E61049-3517-42EC-B627-A7BD0003F3FA}" srcOrd="0" destOrd="0" presId="urn:microsoft.com/office/officeart/2005/8/layout/radial1#1"/>
    <dgm:cxn modelId="{5C6FADE1-7622-49E6-830B-DBA323981B6F}" srcId="{5D545E28-F181-484F-92F7-BEE8C5A30F42}" destId="{612FDD0A-3BCE-46B0-B6DA-960E4965EC3D}" srcOrd="0" destOrd="0" parTransId="{BD9DD471-1536-405A-BCCB-E33CB0024311}" sibTransId="{5E9CF91E-236A-4DE3-A2E6-37574836BA34}"/>
    <dgm:cxn modelId="{72CC3EB3-6DAE-4DF6-9568-76AB50B02FB7}" type="presOf" srcId="{BD9DD471-1536-405A-BCCB-E33CB0024311}" destId="{E71FA6F2-E2DC-4A41-8E4D-0224BECA907C}" srcOrd="1" destOrd="0" presId="urn:microsoft.com/office/officeart/2005/8/layout/radial1#1"/>
    <dgm:cxn modelId="{BC19A867-EC12-4D03-8E7A-B0EB664CA470}" type="presOf" srcId="{40F8D184-F790-4741-9BAC-7190A901CC0D}" destId="{E4E75EC2-4017-4B9E-B22C-C069E96A5CCD}" srcOrd="0" destOrd="0" presId="urn:microsoft.com/office/officeart/2005/8/layout/radial1#1"/>
    <dgm:cxn modelId="{48451B7E-B9CE-4AD1-917A-45A8FEB884C5}" type="presOf" srcId="{40F8D184-F790-4741-9BAC-7190A901CC0D}" destId="{D6206ADE-09E1-4B91-BFEE-1CD0593CE7A8}" srcOrd="1" destOrd="0" presId="urn:microsoft.com/office/officeart/2005/8/layout/radial1#1"/>
    <dgm:cxn modelId="{320E9511-8650-495D-90AD-9F5214E297EC}" type="presOf" srcId="{BD9DD471-1536-405A-BCCB-E33CB0024311}" destId="{B2F60DFC-2939-4EC1-BFDF-48147DD4A149}" srcOrd="0" destOrd="0" presId="urn:microsoft.com/office/officeart/2005/8/layout/radial1#1"/>
    <dgm:cxn modelId="{C061B944-67AA-4F79-8FDE-21C1FEF647CE}" type="presOf" srcId="{90F6DB89-C0BC-451E-86A9-3CC0629F3CB1}" destId="{1E0BD49C-B370-4208-838C-A1503E3C40F0}" srcOrd="0" destOrd="0" presId="urn:microsoft.com/office/officeart/2005/8/layout/radial1#1"/>
    <dgm:cxn modelId="{980CC21A-B7CE-4167-8DFB-84E91D097315}" type="presParOf" srcId="{1E0BD49C-B370-4208-838C-A1503E3C40F0}" destId="{F16D4004-3E03-45F5-9147-A08F2D2521DD}" srcOrd="0" destOrd="0" presId="urn:microsoft.com/office/officeart/2005/8/layout/radial1#1"/>
    <dgm:cxn modelId="{C40DC0E0-6B16-4F66-9794-B545855BEADD}" type="presParOf" srcId="{1E0BD49C-B370-4208-838C-A1503E3C40F0}" destId="{B2F60DFC-2939-4EC1-BFDF-48147DD4A149}" srcOrd="1" destOrd="0" presId="urn:microsoft.com/office/officeart/2005/8/layout/radial1#1"/>
    <dgm:cxn modelId="{8D1A86A3-EFAC-442A-A20E-1AAAD119E56C}" type="presParOf" srcId="{B2F60DFC-2939-4EC1-BFDF-48147DD4A149}" destId="{E71FA6F2-E2DC-4A41-8E4D-0224BECA907C}" srcOrd="0" destOrd="0" presId="urn:microsoft.com/office/officeart/2005/8/layout/radial1#1"/>
    <dgm:cxn modelId="{1C1FF0A7-9525-4FDE-B892-FF07B0EA327C}" type="presParOf" srcId="{1E0BD49C-B370-4208-838C-A1503E3C40F0}" destId="{AE69E9F8-6F00-48F9-8139-C2533148CF0A}" srcOrd="2" destOrd="0" presId="urn:microsoft.com/office/officeart/2005/8/layout/radial1#1"/>
    <dgm:cxn modelId="{D4E63225-B055-42F5-949A-D8750409255C}" type="presParOf" srcId="{1E0BD49C-B370-4208-838C-A1503E3C40F0}" destId="{65D6E29F-9600-4703-B363-9266164A8B6E}" srcOrd="3" destOrd="0" presId="urn:microsoft.com/office/officeart/2005/8/layout/radial1#1"/>
    <dgm:cxn modelId="{2D3156ED-6B68-4E7E-ADA7-DFEC01BE53E7}" type="presParOf" srcId="{65D6E29F-9600-4703-B363-9266164A8B6E}" destId="{87861250-130C-4BA8-84BF-1D59F7DDBF92}" srcOrd="0" destOrd="0" presId="urn:microsoft.com/office/officeart/2005/8/layout/radial1#1"/>
    <dgm:cxn modelId="{6A3FFAD1-020F-48E6-9EB7-2F87C4C02CBF}" type="presParOf" srcId="{1E0BD49C-B370-4208-838C-A1503E3C40F0}" destId="{BBFB6290-AD58-467B-942D-789F27955165}" srcOrd="4" destOrd="0" presId="urn:microsoft.com/office/officeart/2005/8/layout/radial1#1"/>
    <dgm:cxn modelId="{CC0FCD6B-8638-4A30-A7FD-72436D1B15B5}" type="presParOf" srcId="{1E0BD49C-B370-4208-838C-A1503E3C40F0}" destId="{D4E61049-3517-42EC-B627-A7BD0003F3FA}" srcOrd="5" destOrd="0" presId="urn:microsoft.com/office/officeart/2005/8/layout/radial1#1"/>
    <dgm:cxn modelId="{63A754B2-3449-4788-8525-1487114D83CE}" type="presParOf" srcId="{D4E61049-3517-42EC-B627-A7BD0003F3FA}" destId="{716C21E1-8260-483E-9BC1-C740305F8837}" srcOrd="0" destOrd="0" presId="urn:microsoft.com/office/officeart/2005/8/layout/radial1#1"/>
    <dgm:cxn modelId="{1944F2D9-A4F4-4EAD-82C8-8BF789426EEC}" type="presParOf" srcId="{1E0BD49C-B370-4208-838C-A1503E3C40F0}" destId="{D3894A29-C34E-4082-88EE-DB188B4BED3D}" srcOrd="6" destOrd="0" presId="urn:microsoft.com/office/officeart/2005/8/layout/radial1#1"/>
    <dgm:cxn modelId="{7018CE0C-0E51-4484-B6DB-FACC4550923C}" type="presParOf" srcId="{1E0BD49C-B370-4208-838C-A1503E3C40F0}" destId="{E4E75EC2-4017-4B9E-B22C-C069E96A5CCD}" srcOrd="7" destOrd="0" presId="urn:microsoft.com/office/officeart/2005/8/layout/radial1#1"/>
    <dgm:cxn modelId="{00ED975F-7304-4A35-BA67-55E106A4CC03}" type="presParOf" srcId="{E4E75EC2-4017-4B9E-B22C-C069E96A5CCD}" destId="{D6206ADE-09E1-4B91-BFEE-1CD0593CE7A8}" srcOrd="0" destOrd="0" presId="urn:microsoft.com/office/officeart/2005/8/layout/radial1#1"/>
    <dgm:cxn modelId="{EA085518-FD39-47E9-A55C-A7A67DF0ED3E}" type="presParOf" srcId="{1E0BD49C-B370-4208-838C-A1503E3C40F0}" destId="{2859E15E-2007-4B2C-B280-89AA43CBCC6D}" srcOrd="8" destOrd="0" presId="urn:microsoft.com/office/officeart/2005/8/layout/radial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FCD6A-493F-40E7-A215-7B46BCC5B392}">
      <dsp:nvSpPr>
        <dsp:cNvPr id="0" name=""/>
        <dsp:cNvSpPr/>
      </dsp:nvSpPr>
      <dsp:spPr bwMode="white">
        <a:xfrm>
          <a:off x="13711" y="222912"/>
          <a:ext cx="4062381" cy="1238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/>
        </a:p>
      </dsp:txBody>
      <dsp:txXfrm>
        <a:off x="13711" y="222912"/>
        <a:ext cx="4062381" cy="1238400"/>
      </dsp:txXfrm>
    </dsp:sp>
    <dsp:sp modelId="{9D7A059F-CDCD-450C-94F3-990E66E3C506}">
      <dsp:nvSpPr>
        <dsp:cNvPr id="0" name=""/>
        <dsp:cNvSpPr/>
      </dsp:nvSpPr>
      <dsp:spPr bwMode="white">
        <a:xfrm>
          <a:off x="3271" y="1461312"/>
          <a:ext cx="4083262" cy="30098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62" tIns="229362" rIns="305816" bIns="344043" numCol="1" spcCol="1270" anchor="t" anchorCtr="0">
          <a:noAutofit/>
        </a:bodyPr>
        <a:lstStyle/>
        <a:p>
          <a:pPr marL="285750" lvl="1" indent="-285750" algn="just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300" kern="1200" smtClean="0"/>
            <a:t>Hoạt động nhóm theo hình thức giao việc ở nhà</a:t>
          </a:r>
          <a:endParaRPr lang="en-US" sz="4300" kern="1200" dirty="0"/>
        </a:p>
      </dsp:txBody>
      <dsp:txXfrm>
        <a:off x="3271" y="1461312"/>
        <a:ext cx="4083262" cy="3009892"/>
      </dsp:txXfrm>
    </dsp:sp>
    <dsp:sp modelId="{DF59C3CE-22A8-46C6-90A3-D606DC82D7E9}">
      <dsp:nvSpPr>
        <dsp:cNvPr id="0" name=""/>
        <dsp:cNvSpPr/>
      </dsp:nvSpPr>
      <dsp:spPr bwMode="white">
        <a:xfrm>
          <a:off x="4655267" y="222912"/>
          <a:ext cx="4062381" cy="1238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174752" rIns="305816" bIns="174752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b="1" kern="1200" dirty="0"/>
        </a:p>
      </dsp:txBody>
      <dsp:txXfrm>
        <a:off x="4655267" y="222912"/>
        <a:ext cx="4062381" cy="1238400"/>
      </dsp:txXfrm>
    </dsp:sp>
    <dsp:sp modelId="{8E5D6F1C-C88A-431E-A05F-E7405853C84E}">
      <dsp:nvSpPr>
        <dsp:cNvPr id="0" name=""/>
        <dsp:cNvSpPr/>
      </dsp:nvSpPr>
      <dsp:spPr bwMode="white">
        <a:xfrm>
          <a:off x="4655267" y="1461312"/>
          <a:ext cx="4062381" cy="300989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62" tIns="229362" rIns="305816" bIns="344043" numCol="1" spcCol="1270" anchor="t" anchorCtr="0">
          <a:noAutofit/>
        </a:bodyPr>
        <a:lstStyle/>
        <a:p>
          <a:pPr marL="285750" lvl="1" indent="-285750" algn="just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300" kern="1200" smtClean="0"/>
            <a:t> Hoạt động nhóm ngay tại lớp học online</a:t>
          </a:r>
          <a:endParaRPr lang="en-US" sz="4300" kern="1200" dirty="0"/>
        </a:p>
      </dsp:txBody>
      <dsp:txXfrm>
        <a:off x="4655267" y="1461312"/>
        <a:ext cx="4062381" cy="3009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5442F-FCE2-4C6E-8864-D6228AEFB377}">
      <dsp:nvSpPr>
        <dsp:cNvPr id="0" name=""/>
        <dsp:cNvSpPr/>
      </dsp:nvSpPr>
      <dsp:spPr>
        <a:xfrm rot="5400000">
          <a:off x="-229676" y="272967"/>
          <a:ext cx="1531174" cy="107182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smtClean="0"/>
            <a:t>1</a:t>
          </a:r>
          <a:endParaRPr lang="en-US" sz="3000" b="1" kern="1200" dirty="0"/>
        </a:p>
      </dsp:txBody>
      <dsp:txXfrm rot="-5400000">
        <a:off x="0" y="579202"/>
        <a:ext cx="1071822" cy="459352"/>
      </dsp:txXfrm>
    </dsp:sp>
    <dsp:sp modelId="{84B8E512-5E6A-4336-B062-9EB4F007A9EC}">
      <dsp:nvSpPr>
        <dsp:cNvPr id="0" name=""/>
        <dsp:cNvSpPr/>
      </dsp:nvSpPr>
      <dsp:spPr>
        <a:xfrm rot="5400000">
          <a:off x="4110686" y="-3037965"/>
          <a:ext cx="1080050" cy="7157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/>
            <a:t>HS có nhiều thời gian chuẩn bị</a:t>
          </a:r>
          <a:endParaRPr lang="en-US" sz="2800" kern="1200" dirty="0"/>
        </a:p>
      </dsp:txBody>
      <dsp:txXfrm rot="-5400000">
        <a:off x="1071823" y="53622"/>
        <a:ext cx="7105053" cy="974602"/>
      </dsp:txXfrm>
    </dsp:sp>
    <dsp:sp modelId="{0EDD7165-C4E3-48D4-97CB-6D8CBB8816AE}">
      <dsp:nvSpPr>
        <dsp:cNvPr id="0" name=""/>
        <dsp:cNvSpPr/>
      </dsp:nvSpPr>
      <dsp:spPr>
        <a:xfrm rot="5400000">
          <a:off x="-229676" y="1849511"/>
          <a:ext cx="1531174" cy="107182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smtClean="0"/>
            <a:t>2</a:t>
          </a:r>
          <a:endParaRPr lang="en-US" sz="3000" b="1" kern="1200" dirty="0"/>
        </a:p>
      </dsp:txBody>
      <dsp:txXfrm rot="-5400000">
        <a:off x="0" y="2155746"/>
        <a:ext cx="1071822" cy="459352"/>
      </dsp:txXfrm>
    </dsp:sp>
    <dsp:sp modelId="{45F78466-BF9A-494A-90C3-8FEA81A564EC}">
      <dsp:nvSpPr>
        <dsp:cNvPr id="0" name=""/>
        <dsp:cNvSpPr/>
      </dsp:nvSpPr>
      <dsp:spPr>
        <a:xfrm rot="5400000">
          <a:off x="3933509" y="-1461421"/>
          <a:ext cx="1434403" cy="7157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/>
            <a:t>HS khai thác được tối đa các nguồn học liệu để chuẩn bị cho tiết học mới</a:t>
          </a:r>
          <a:endParaRPr lang="en-US" sz="2800" kern="1200" dirty="0"/>
        </a:p>
      </dsp:txBody>
      <dsp:txXfrm rot="-5400000">
        <a:off x="1071822" y="1470288"/>
        <a:ext cx="7087755" cy="1294359"/>
      </dsp:txXfrm>
    </dsp:sp>
    <dsp:sp modelId="{067230FE-944B-4791-AE59-3DA460502205}">
      <dsp:nvSpPr>
        <dsp:cNvPr id="0" name=""/>
        <dsp:cNvSpPr/>
      </dsp:nvSpPr>
      <dsp:spPr>
        <a:xfrm rot="5400000">
          <a:off x="-229676" y="3406080"/>
          <a:ext cx="1531174" cy="107182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smtClean="0"/>
            <a:t>3</a:t>
          </a:r>
          <a:endParaRPr lang="en-US" sz="3000" b="1" kern="1200" dirty="0"/>
        </a:p>
      </dsp:txBody>
      <dsp:txXfrm rot="-5400000">
        <a:off x="0" y="3712315"/>
        <a:ext cx="1071822" cy="459352"/>
      </dsp:txXfrm>
    </dsp:sp>
    <dsp:sp modelId="{BF32DDAE-65BE-48D9-BBFE-FC532948A0C6}">
      <dsp:nvSpPr>
        <dsp:cNvPr id="0" name=""/>
        <dsp:cNvSpPr/>
      </dsp:nvSpPr>
      <dsp:spPr>
        <a:xfrm rot="5400000">
          <a:off x="3953484" y="95147"/>
          <a:ext cx="1394453" cy="7157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/>
            <a:t>Tất cả các thành viên trong nhóm đều có thể tham gia trình bày bài thảo luận, đỡ gây nhàm chán</a:t>
          </a:r>
          <a:endParaRPr lang="en-US" sz="2800" kern="1200" dirty="0"/>
        </a:p>
      </dsp:txBody>
      <dsp:txXfrm rot="-5400000">
        <a:off x="1071822" y="3044881"/>
        <a:ext cx="7089705" cy="1258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D4004-3E03-45F5-9147-A08F2D2521DD}">
      <dsp:nvSpPr>
        <dsp:cNvPr id="0" name=""/>
        <dsp:cNvSpPr/>
      </dsp:nvSpPr>
      <dsp:spPr>
        <a:xfrm>
          <a:off x="3482354" y="2244104"/>
          <a:ext cx="1722090" cy="17220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smtClean="0"/>
            <a:t>ƯU ĐIỂM</a:t>
          </a:r>
          <a:endParaRPr lang="en-US" sz="4100" kern="1200" dirty="0"/>
        </a:p>
      </dsp:txBody>
      <dsp:txXfrm>
        <a:off x="3734548" y="2496298"/>
        <a:ext cx="1217702" cy="1217702"/>
      </dsp:txXfrm>
    </dsp:sp>
    <dsp:sp modelId="{B2F60DFC-2939-4EC1-BFDF-48147DD4A149}">
      <dsp:nvSpPr>
        <dsp:cNvPr id="0" name=""/>
        <dsp:cNvSpPr/>
      </dsp:nvSpPr>
      <dsp:spPr>
        <a:xfrm rot="16200000">
          <a:off x="4084211" y="1967074"/>
          <a:ext cx="518377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18377" y="178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30440" y="1971956"/>
        <a:ext cx="25918" cy="25918"/>
      </dsp:txXfrm>
    </dsp:sp>
    <dsp:sp modelId="{AE69E9F8-6F00-48F9-8139-C2533148CF0A}">
      <dsp:nvSpPr>
        <dsp:cNvPr id="0" name=""/>
        <dsp:cNvSpPr/>
      </dsp:nvSpPr>
      <dsp:spPr>
        <a:xfrm>
          <a:off x="3482354" y="3637"/>
          <a:ext cx="1722090" cy="17220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HĐN NGAY TẠI LỚP</a:t>
          </a:r>
          <a:endParaRPr lang="en-US" sz="2100" kern="1200" dirty="0"/>
        </a:p>
      </dsp:txBody>
      <dsp:txXfrm>
        <a:off x="3734548" y="255831"/>
        <a:ext cx="1217702" cy="1217702"/>
      </dsp:txXfrm>
    </dsp:sp>
    <dsp:sp modelId="{65D6E29F-9600-4703-B363-9266164A8B6E}">
      <dsp:nvSpPr>
        <dsp:cNvPr id="0" name=""/>
        <dsp:cNvSpPr/>
      </dsp:nvSpPr>
      <dsp:spPr>
        <a:xfrm>
          <a:off x="5204445" y="3087308"/>
          <a:ext cx="518377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18377" y="178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50674" y="3092190"/>
        <a:ext cx="25918" cy="25918"/>
      </dsp:txXfrm>
    </dsp:sp>
    <dsp:sp modelId="{BBFB6290-AD58-467B-942D-789F27955165}">
      <dsp:nvSpPr>
        <dsp:cNvPr id="0" name=""/>
        <dsp:cNvSpPr/>
      </dsp:nvSpPr>
      <dsp:spPr>
        <a:xfrm>
          <a:off x="5722822" y="2244104"/>
          <a:ext cx="1722090" cy="172209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HS NÀO CŨNG ĐC NÊU Ý KIẾN</a:t>
          </a:r>
          <a:endParaRPr lang="en-US" sz="2100" kern="1200" dirty="0"/>
        </a:p>
      </dsp:txBody>
      <dsp:txXfrm>
        <a:off x="5975016" y="2496298"/>
        <a:ext cx="1217702" cy="1217702"/>
      </dsp:txXfrm>
    </dsp:sp>
    <dsp:sp modelId="{D4E61049-3517-42EC-B627-A7BD0003F3FA}">
      <dsp:nvSpPr>
        <dsp:cNvPr id="0" name=""/>
        <dsp:cNvSpPr/>
      </dsp:nvSpPr>
      <dsp:spPr>
        <a:xfrm rot="5400000">
          <a:off x="4084211" y="4207541"/>
          <a:ext cx="518377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18377" y="178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30440" y="4212424"/>
        <a:ext cx="25918" cy="25918"/>
      </dsp:txXfrm>
    </dsp:sp>
    <dsp:sp modelId="{D3894A29-C34E-4082-88EE-DB188B4BED3D}">
      <dsp:nvSpPr>
        <dsp:cNvPr id="0" name=""/>
        <dsp:cNvSpPr/>
      </dsp:nvSpPr>
      <dsp:spPr>
        <a:xfrm>
          <a:off x="3482354" y="4484572"/>
          <a:ext cx="1722090" cy="1722090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GV CÓ THỂ VÀO TỪNG PHÒNG QUAN SÁT</a:t>
          </a:r>
          <a:endParaRPr lang="en-US" sz="2100" kern="1200" dirty="0"/>
        </a:p>
      </dsp:txBody>
      <dsp:txXfrm>
        <a:off x="3734548" y="4736766"/>
        <a:ext cx="1217702" cy="1217702"/>
      </dsp:txXfrm>
    </dsp:sp>
    <dsp:sp modelId="{E4E75EC2-4017-4B9E-B22C-C069E96A5CCD}">
      <dsp:nvSpPr>
        <dsp:cNvPr id="0" name=""/>
        <dsp:cNvSpPr/>
      </dsp:nvSpPr>
      <dsp:spPr>
        <a:xfrm rot="10800000">
          <a:off x="2963977" y="3087308"/>
          <a:ext cx="518377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18377" y="178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210206" y="3092190"/>
        <a:ext cx="25918" cy="25918"/>
      </dsp:txXfrm>
    </dsp:sp>
    <dsp:sp modelId="{2859E15E-2007-4B2C-B280-89AA43CBCC6D}">
      <dsp:nvSpPr>
        <dsp:cNvPr id="0" name=""/>
        <dsp:cNvSpPr/>
      </dsp:nvSpPr>
      <dsp:spPr>
        <a:xfrm>
          <a:off x="1241887" y="2244104"/>
          <a:ext cx="1722090" cy="1722090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CHIA NHÓM LINH HOẠT</a:t>
          </a:r>
          <a:endParaRPr lang="en-US" sz="2100" kern="1200" dirty="0"/>
        </a:p>
      </dsp:txBody>
      <dsp:txXfrm>
        <a:off x="1494081" y="2496298"/>
        <a:ext cx="1217702" cy="1217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#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Sty" val="noArr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A8C5DA-63AD-4E01-A92C-E506D0FE935C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212C66-8D70-47DD-8E1B-6848FA71A79C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cs typeface="Arial" panose="020B0604020202020204" pitchFamily="34" charset="0"/>
              </a:rPr>
              <a:t>‹#›</a:t>
            </a:fld>
            <a:endParaRPr lang="en-US" altLang="en-US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  <p:sp>
        <p:nvSpPr>
          <p:cNvPr id="481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cs typeface="Arial" panose="020B0604020202020204" pitchFamily="34" charset="0"/>
              </a:rPr>
              <a:t>1</a:t>
            </a:fld>
            <a:endParaRPr lang="en-US" altLang="en-US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501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cs typeface="Arial" panose="020B0604020202020204" pitchFamily="34" charset="0"/>
              </a:rPr>
              <a:t>3</a:t>
            </a:fld>
            <a:endParaRPr lang="en-US" altLang="en-US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6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501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cs typeface="Arial" panose="020B0604020202020204" pitchFamily="34" charset="0"/>
              </a:rPr>
              <a:t>7</a:t>
            </a:fld>
            <a:endParaRPr lang="en-US" altLang="en-US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6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501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cs typeface="Arial" panose="020B0604020202020204" pitchFamily="34" charset="0"/>
              </a:rPr>
              <a:t>8</a:t>
            </a:fld>
            <a:endParaRPr lang="en-US" altLang="en-US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5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80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66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56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7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0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31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37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3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5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5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C5F8E0-57DF-4581-AD82-3E94689918A6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4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486EA-AC4D-4A9A-A4AE-65B38896B87C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8/24/2021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Parents as partners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en-US" altLang="en-US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8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-1528762" y="1603375"/>
            <a:ext cx="11449050" cy="3736068"/>
          </a:xfrm>
          <a:ln/>
        </p:spPr>
        <p:txBody>
          <a:bodyPr vert="horz" wrap="square" lIns="91440" tIns="45720" rIns="91440" bIns="45720" anchor="t"/>
          <a:lstStyle/>
          <a:p>
            <a:pPr algn="ctr">
              <a:buNone/>
            </a:pPr>
            <a:r>
              <a:rPr lang="en-US" altLang="en-US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KINH NGHIỆM </a:t>
            </a:r>
          </a:p>
          <a:p>
            <a:pPr algn="ctr">
              <a:buNone/>
            </a:pPr>
            <a:r>
              <a:rPr lang="en-US" altLang="en-US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HIỆU QUẢ</a:t>
            </a:r>
          </a:p>
          <a:p>
            <a:pPr algn="ctr">
              <a:buNone/>
            </a:pPr>
            <a:r>
              <a:rPr lang="en-US" altLang="en-US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DẠY HỌC ONLINE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325813" y="4632325"/>
            <a:ext cx="2492375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algn="ctr" defTabSz="457200" eaLnBrk="1" hangingPunct="1">
              <a:buClrTx/>
              <a:buSzTx/>
              <a:buFontTx/>
              <a:defRPr/>
            </a:pPr>
            <a:r>
              <a:rPr kumimoji="0" lang="en-US" altLang="en-US" sz="2400" b="1" i="1" kern="1200" cap="none" spc="0" normalizeH="0" baseline="0" noProof="0" dirty="0" err="1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rPr>
              <a:t>Ngày</a:t>
            </a:r>
            <a:r>
              <a:rPr kumimoji="0" lang="en-US" altLang="en-US" sz="2400" b="1" i="1" kern="1200" cap="none" spc="0" normalizeH="0" baseline="0" noProof="0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+mn-cs"/>
              </a:rPr>
              <a:t>  …………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ĐN Z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0629"/>
            <a:ext cx="9143999" cy="6307592"/>
          </a:xfrm>
        </p:spPr>
      </p:pic>
    </p:spTree>
    <p:extLst>
      <p:ext uri="{BB962C8B-B14F-4D97-AF65-F5344CB8AC3E}">
        <p14:creationId xmlns:p14="http://schemas.microsoft.com/office/powerpoint/2010/main" val="21483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434399"/>
              </p:ext>
            </p:extLst>
          </p:nvPr>
        </p:nvGraphicFramePr>
        <p:xfrm>
          <a:off x="457200" y="114300"/>
          <a:ext cx="8686800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6D4004-3E03-45F5-9147-A08F2D252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16D4004-3E03-45F5-9147-A08F2D252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16D4004-3E03-45F5-9147-A08F2D252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F16D4004-3E03-45F5-9147-A08F2D252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F60DFC-2939-4EC1-BFDF-48147DD4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B2F60DFC-2939-4EC1-BFDF-48147DD4A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B2F60DFC-2939-4EC1-BFDF-48147DD4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B2F60DFC-2939-4EC1-BFDF-48147DD4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69E9F8-6F00-48F9-8139-C2533148C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AE69E9F8-6F00-48F9-8139-C2533148C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AE69E9F8-6F00-48F9-8139-C2533148C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AE69E9F8-6F00-48F9-8139-C2533148C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D6E29F-9600-4703-B363-9266164A8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65D6E29F-9600-4703-B363-9266164A8B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65D6E29F-9600-4703-B363-9266164A8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65D6E29F-9600-4703-B363-9266164A8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FB6290-AD58-467B-942D-789F27955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BBFB6290-AD58-467B-942D-789F27955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BBFB6290-AD58-467B-942D-789F27955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BBFB6290-AD58-467B-942D-789F27955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61049-3517-42EC-B627-A7BD0003F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D4E61049-3517-42EC-B627-A7BD0003F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D4E61049-3517-42EC-B627-A7BD0003F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D4E61049-3517-42EC-B627-A7BD0003F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894A29-C34E-4082-88EE-DB188B4BE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D3894A29-C34E-4082-88EE-DB188B4BED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D3894A29-C34E-4082-88EE-DB188B4BE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D3894A29-C34E-4082-88EE-DB188B4BE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E75EC2-4017-4B9E-B22C-C069E96A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dgm id="{E4E75EC2-4017-4B9E-B22C-C069E96A5C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E4E75EC2-4017-4B9E-B22C-C069E96A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E4E75EC2-4017-4B9E-B22C-C069E96A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59E15E-2007-4B2C-B280-89AA43CBC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2859E15E-2007-4B2C-B280-89AA43CBCC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2859E15E-2007-4B2C-B280-89AA43CBC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2859E15E-2007-4B2C-B280-89AA43CBC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-457200" y="1903185"/>
            <a:ext cx="9144000" cy="4229100"/>
          </a:xfrm>
          <a:ln/>
        </p:spPr>
        <p:txBody>
          <a:bodyPr vert="horz" wrap="square" lIns="91440" tIns="45720" rIns="91440" bIns="45720" anchor="t"/>
          <a:lstStyle/>
          <a:p>
            <a:pPr algn="ctr">
              <a:buNone/>
            </a:pPr>
            <a:endParaRPr lang="en-US" altLang="en-US" sz="1000" dirty="0"/>
          </a:p>
          <a:p>
            <a:pPr algn="ctr">
              <a:buNone/>
            </a:pPr>
            <a:r>
              <a:rPr lang="en-US" altLang="en-US" sz="4000" b="1" dirty="0"/>
              <a:t>Trân trọng cảm ơn </a:t>
            </a:r>
            <a:r>
              <a:rPr lang="en-US" altLang="en-US" sz="4000" b="1"/>
              <a:t>Quý </a:t>
            </a:r>
            <a:r>
              <a:rPr lang="en-US" altLang="en-US" sz="4000" b="1" smtClean="0"/>
              <a:t>đồng nghiệp</a:t>
            </a:r>
          </a:p>
          <a:p>
            <a:pPr algn="ctr">
              <a:buNone/>
            </a:pPr>
            <a:r>
              <a:rPr lang="en-US" altLang="en-US" sz="4000" b="1" smtClean="0"/>
              <a:t> đã chú ý lắng nghe!</a:t>
            </a:r>
            <a:endParaRPr lang="en-US" altLang="en-US" sz="4000" b="1" dirty="0"/>
          </a:p>
          <a:p>
            <a:pPr algn="ctr">
              <a:buNone/>
            </a:pPr>
            <a:endParaRPr lang="en-US" altLang="en-US" sz="1400" b="1" i="1" dirty="0">
              <a:solidFill>
                <a:srgbClr val="009900"/>
              </a:solidFill>
            </a:endParaRPr>
          </a:p>
          <a:p>
            <a:pPr algn="ctr">
              <a:buNone/>
            </a:pP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1875"/>
          </a:xfrm>
          <a:solidFill>
            <a:srgbClr val="C00000">
              <a:alpha val="100000"/>
            </a:srgbClr>
          </a:solidFill>
          <a:ln/>
        </p:spPr>
        <p:txBody>
          <a:bodyPr vert="horz" wrap="square" lIns="91440" tIns="45720" rIns="91440" bIns="45720" anchor="ctr"/>
          <a:lstStyle/>
          <a:p>
            <a:pPr algn="ctr"/>
            <a:r>
              <a:rPr lang="en-US" altLang="en-US" sz="3600" b="1" smtClean="0">
                <a:solidFill>
                  <a:srgbClr val="FFFF00"/>
                </a:solidFill>
              </a:rPr>
              <a:t>NỘI DUNG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936144"/>
              </p:ext>
            </p:extLst>
          </p:nvPr>
        </p:nvGraphicFramePr>
        <p:xfrm>
          <a:off x="218364" y="1133476"/>
          <a:ext cx="8720920" cy="469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97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/>
          <p:nvPr/>
        </p:nvSpPr>
        <p:spPr>
          <a:xfrm>
            <a:off x="358775" y="2514600"/>
            <a:ext cx="8593138" cy="25545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A/ HOẠT ĐỘNG NHÓM THEO HÌNH THỨC GIAO VIỆC Ở NHÀ, HS TRÌNH BÀY NỘI DUNG THẢO LUẬN VÀO TIẾT HỌC SAU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828800" y="52161"/>
            <a:ext cx="5731329" cy="6778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noProof="0" smtClean="0">
                <a:solidFill>
                  <a:schemeClr val="bg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CÁC BƯỚC TIẾN 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60"/>
          <p:cNvCxnSpPr>
            <a:stCxn id="57" idx="2"/>
            <a:endCxn id="83" idx="0"/>
          </p:cNvCxnSpPr>
          <p:nvPr/>
        </p:nvCxnSpPr>
        <p:spPr>
          <a:xfrm flipH="1">
            <a:off x="3292361" y="730024"/>
            <a:ext cx="1402104" cy="1621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2"/>
            <a:endCxn id="80" idx="0"/>
          </p:cNvCxnSpPr>
          <p:nvPr/>
        </p:nvCxnSpPr>
        <p:spPr>
          <a:xfrm flipH="1">
            <a:off x="1207804" y="730024"/>
            <a:ext cx="3486661" cy="1621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231775" y="2351314"/>
            <a:ext cx="1952057" cy="450668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B1: GV giao việc cho HS vào cuối tiết học trước theo hình thức 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390094" y="2351314"/>
            <a:ext cx="1804534" cy="45066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B2: HS thảo luận nhóm với nhau thông qua các kênh Zalo, Teams...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376737" y="2351314"/>
            <a:ext cx="1426257" cy="450668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B3: HS trình bày bài thảo luận nhóm của mình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>
            <a:stCxn id="57" idx="2"/>
            <a:endCxn id="65" idx="0"/>
          </p:cNvCxnSpPr>
          <p:nvPr/>
        </p:nvCxnSpPr>
        <p:spPr>
          <a:xfrm>
            <a:off x="4694465" y="730024"/>
            <a:ext cx="395401" cy="1621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934077" y="2351314"/>
            <a:ext cx="1494969" cy="45066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B4: Các nhóm khác nhận xét bổ sung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57" idx="2"/>
            <a:endCxn id="10" idx="0"/>
          </p:cNvCxnSpPr>
          <p:nvPr/>
        </p:nvCxnSpPr>
        <p:spPr>
          <a:xfrm>
            <a:off x="4694465" y="730024"/>
            <a:ext cx="1987097" cy="1621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7560129" y="2351314"/>
            <a:ext cx="1583871" cy="45066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FF00"/>
                </a:solidFill>
                <a:cs typeface="Times New Roman" panose="02020603050405020304" pitchFamily="18" charset="0"/>
              </a:rPr>
              <a:t>B5: GV chốt kiến thức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7900"/>
          </a:xfrm>
          <a:solidFill>
            <a:srgbClr val="C00000">
              <a:alpha val="100000"/>
            </a:srgbClr>
          </a:solidFill>
          <a:ln/>
        </p:spPr>
        <p:txBody>
          <a:bodyPr vert="horz" wrap="square" lIns="91440" tIns="45720" rIns="91440" bIns="45720" anchor="ctr"/>
          <a:lstStyle/>
          <a:p>
            <a:pPr algn="ctr"/>
            <a:r>
              <a:rPr lang="en-US" altLang="en-US" sz="3600" b="1" smtClean="0">
                <a:solidFill>
                  <a:srgbClr val="FFFF00"/>
                </a:solidFill>
              </a:rPr>
              <a:t>ƯU ĐIỂM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904983"/>
              </p:ext>
            </p:extLst>
          </p:nvPr>
        </p:nvGraphicFramePr>
        <p:xfrm>
          <a:off x="457200" y="1160060"/>
          <a:ext cx="8229600" cy="4708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9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939800"/>
          </a:xfrm>
          <a:solidFill>
            <a:srgbClr val="C00000">
              <a:alpha val="100000"/>
            </a:srgbClr>
          </a:solidFill>
          <a:ln/>
        </p:spPr>
        <p:txBody>
          <a:bodyPr vert="horz" wrap="square" lIns="91440" tIns="45720" rIns="91440" bIns="45720" anchor="ctr"/>
          <a:lstStyle/>
          <a:p>
            <a:r>
              <a:rPr lang="en-US" altLang="en-US" sz="3600" b="1" dirty="0">
                <a:solidFill>
                  <a:srgbClr val="FFFF00"/>
                </a:solidFill>
              </a:rPr>
              <a:t>I. TIẾNG VIỆT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0" y="1050925"/>
            <a:ext cx="9144000" cy="5486400"/>
          </a:xfrm>
          <a:ln/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lang="en-US" altLang="en-US" dirty="0"/>
              <a:t>                              </a:t>
            </a:r>
          </a:p>
        </p:txBody>
      </p:sp>
      <p:cxnSp>
        <p:nvCxnSpPr>
          <p:cNvPr id="60" name="Straight Arrow Connector 59"/>
          <p:cNvCxnSpPr>
            <a:endCxn id="79" idx="0"/>
          </p:cNvCxnSpPr>
          <p:nvPr/>
        </p:nvCxnSpPr>
        <p:spPr>
          <a:xfrm flipH="1">
            <a:off x="2296321" y="500857"/>
            <a:ext cx="2065338" cy="16367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384676" y="1284288"/>
            <a:ext cx="2522310" cy="6060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781846" y="2137569"/>
            <a:ext cx="3028950" cy="647700"/>
          </a:xfrm>
          <a:prstGeom prst="roundRect">
            <a:avLst/>
          </a:prstGeom>
          <a:solidFill>
            <a:srgbClr val="B40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GIÁO VIÊN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645831" y="1971277"/>
            <a:ext cx="2676525" cy="85055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9539" y="3836194"/>
            <a:ext cx="1963738" cy="2701131"/>
          </a:xfrm>
          <a:prstGeom prst="roundRect">
            <a:avLst/>
          </a:prstGeom>
          <a:solidFill>
            <a:srgbClr val="B40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VIỆC CHO HS VÀO CUỐI TIẾT HỌC TRƯỚC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359822" y="3836194"/>
            <a:ext cx="2024854" cy="2701131"/>
          </a:xfrm>
          <a:prstGeom prst="roundRect">
            <a:avLst/>
          </a:prstGeom>
          <a:solidFill>
            <a:srgbClr val="B40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CHẾ ĐỘ DỪNG CHIA SẺ ĐỂ HS CÓ THỂ CHIA SẺ BÀI CỦA NHÓM MÌNH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/>
          <p:cNvCxnSpPr>
            <a:stCxn id="79" idx="2"/>
          </p:cNvCxnSpPr>
          <p:nvPr/>
        </p:nvCxnSpPr>
        <p:spPr>
          <a:xfrm flipH="1">
            <a:off x="1366443" y="2785269"/>
            <a:ext cx="929878" cy="10509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79" idx="2"/>
          </p:cNvCxnSpPr>
          <p:nvPr/>
        </p:nvCxnSpPr>
        <p:spPr>
          <a:xfrm>
            <a:off x="2296321" y="2785269"/>
            <a:ext cx="789779" cy="10509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579142" y="3347358"/>
            <a:ext cx="4564857" cy="318996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CỬ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1 HS ĐẠI DIỆN CHIA SẺ BÀI</a:t>
            </a:r>
          </a:p>
          <a:p>
            <a:pPr marL="457200" marR="0" lvl="0" indent="-4572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lang="en-US" sz="2400" b="1" baseline="0" smtClean="0">
                <a:solidFill>
                  <a:srgbClr val="FFFF00"/>
                </a:solidFill>
                <a:cs typeface="Times New Roman" panose="02020603050405020304" pitchFamily="18" charset="0"/>
              </a:rPr>
              <a:t>TẤT</a:t>
            </a:r>
            <a:r>
              <a:rPr lang="en-US" sz="24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 CẢ CÁC THÀNH VIÊN TRONG NHÓM TRÌNH BÀY ĐỀU BẬT SẴN MIC</a:t>
            </a:r>
          </a:p>
          <a:p>
            <a:pPr marL="457200" marR="0" lvl="0" indent="-45720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PHỐI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HỢP NHỊP NHÀNG, LINH HOẠT ĐỂ BÀI TRÌNH BÀY KHÔNG BỊ NGẮT QUÃNG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008586" y="2824844"/>
            <a:ext cx="0" cy="5225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/>
          <p:nvPr/>
        </p:nvSpPr>
        <p:spPr bwMode="auto">
          <a:xfrm>
            <a:off x="0" y="0"/>
            <a:ext cx="9144000" cy="12842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/>
          <a:p>
            <a:pPr marR="0" algn="ctr" defTabSz="457200">
              <a:buClrTx/>
              <a:buSzTx/>
              <a:buFontTx/>
              <a:defRPr/>
            </a:pPr>
            <a:r>
              <a:rPr lang="en-US" sz="3600" b="1" noProof="0" smtClean="0">
                <a:solidFill>
                  <a:srgbClr val="FFFF00"/>
                </a:solidFill>
                <a:latin typeface="+mj-lt"/>
                <a:cs typeface="MS PGothic" panose="020B0600070205080204" pitchFamily="34" charset="-128"/>
              </a:rPr>
              <a:t>LƯU Ý</a:t>
            </a:r>
            <a:endParaRPr kumimoji="0" lang="en-US" sz="3600" b="1" kern="1200" cap="none" spc="0" normalizeH="0" baseline="0" noProof="0" dirty="0">
              <a:solidFill>
                <a:srgbClr val="FFFF00"/>
              </a:solidFill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/>
          <p:nvPr/>
        </p:nvSpPr>
        <p:spPr>
          <a:xfrm>
            <a:off x="358775" y="2514600"/>
            <a:ext cx="8593138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C00000"/>
                </a:solidFill>
              </a:rPr>
              <a:t>B</a:t>
            </a:r>
            <a:r>
              <a:rPr lang="en-US" altLang="en-US" sz="40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/ HOẠT ĐỘNG NHÓM NGAY TẠI LỚP HỌC ONLINE TRONG PHẦN MỀM ZOOM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864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Đ NHÓM 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74" y="114300"/>
            <a:ext cx="88487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513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ĐN Z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14300"/>
            <a:ext cx="8817427" cy="6062663"/>
          </a:xfrm>
        </p:spPr>
      </p:pic>
    </p:spTree>
    <p:extLst>
      <p:ext uri="{BB962C8B-B14F-4D97-AF65-F5344CB8AC3E}">
        <p14:creationId xmlns:p14="http://schemas.microsoft.com/office/powerpoint/2010/main" val="4584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&amp;quot;&quot;/&gt;&lt;property id=&quot;20307&quot; value=&quot;628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 - &amp;quot;I. TIẾNG VIỆT&amp;quot;&quot;/&gt;&lt;property id=&quot;20307&quot; value=&quot;592&quot;/&gt;&lt;/object&gt;&lt;object type=&quot;3&quot; unique_id=&quot;10007&quot;&gt;&lt;property id=&quot;20148&quot; value=&quot;5&quot;/&gt;&lt;property id=&quot;20300&quot; value=&quot;Slide 4&quot;/&gt;&lt;property id=&quot;20307&quot; value=&quot;624&quot;/&gt;&lt;/object&gt;&lt;object type=&quot;3&quot; unique_id=&quot;10008&quot;&gt;&lt;property id=&quot;20148&quot; value=&quot;5&quot;/&gt;&lt;property id=&quot;20300&quot; value=&quot;Slide 5 - &amp;quot;QUY ĐỊNH VỀ TỐC ĐỘ CẦN ĐẠT&amp;amp;#x09;&amp;quot;&quot;/&gt;&lt;property id=&quot;20307&quot; value=&quot;623&quot;/&gt;&lt;/object&gt;&lt;object type=&quot;3&quot; unique_id=&quot;10009&quot;&gt;&lt;property id=&quot;20148&quot; value=&quot;5&quot;/&gt;&lt;property id=&quot;20300&quot; value=&quot;Slide 6 - &amp;quot;I. TIẾNG VIỆT&amp;quot;&quot;/&gt;&lt;property id=&quot;20307&quot; value=&quot;625&quot;/&gt;&lt;/object&gt;&lt;object type=&quot;3&quot; unique_id=&quot;10010&quot;&gt;&lt;property id=&quot;20148&quot; value=&quot;5&quot;/&gt;&lt;property id=&quot;20300&quot; value=&quot;Slide 7&quot;/&gt;&lt;property id=&quot;20307&quot; value=&quot;611&quot;/&gt;&lt;/object&gt;&lt;object type=&quot;3&quot; unique_id=&quot;10011&quot;&gt;&lt;property id=&quot;20148&quot; value=&quot;5&quot;/&gt;&lt;property id=&quot;20300&quot; value=&quot;Slide 8 - &amp;quot;&amp;#x0D;&amp;#x0A;&amp;#x0D;&amp;#x0A;II. TOÁN&amp;#x0D;&amp;#x0A;&amp;#x0D;&amp;#x0A;&amp;quot;&quot;/&gt;&lt;property id=&quot;20307&quot; value=&quot;584&quot;/&gt;&lt;/object&gt;&lt;object type=&quot;3&quot; unique_id=&quot;10012&quot;&gt;&lt;property id=&quot;20148&quot; value=&quot;5&quot;/&gt;&lt;property id=&quot;20300&quot; value=&quot;Slide 9 - &amp;quot;II. TOÁN&amp;quot;&quot;/&gt;&lt;property id=&quot;20307&quot; value=&quot;626&quot;/&gt;&lt;/object&gt;&lt;object type=&quot;3&quot; unique_id=&quot;10013&quot;&gt;&lt;property id=&quot;20148&quot; value=&quot;5&quot;/&gt;&lt;property id=&quot;20300&quot; value=&quot;Slide 10 - &amp;quot;II. TOÁN&amp;quot;&quot;/&gt;&lt;property id=&quot;20307&quot; value=&quot;627&quot;/&gt;&lt;/object&gt;&lt;object type=&quot;3&quot; unique_id=&quot;10014&quot;&gt;&lt;property id=&quot;20148&quot; value=&quot;5&quot;/&gt;&lt;property id=&quot;20300&quot; value=&quot;Slide 11 - &amp;quot;II. TOÁN&amp;quot;&quot;/&gt;&lt;property id=&quot;20307&quot; value=&quot;619&quot;/&gt;&lt;/object&gt;&lt;object type=&quot;3&quot; unique_id=&quot;10015&quot;&gt;&lt;property id=&quot;20148&quot; value=&quot;5&quot;/&gt;&lt;property id=&quot;20300&quot; value=&quot;Slide 12 - &amp;quot;III. KHOA HỌC&amp;quot;&quot;/&gt;&lt;property id=&quot;20307&quot; value=&quot;559&quot;/&gt;&lt;/object&gt;&lt;object type=&quot;3&quot; unique_id=&quot;10016&quot;&gt;&lt;property id=&quot;20148&quot; value=&quot;5&quot;/&gt;&lt;property id=&quot;20300&quot; value=&quot;Slide 13 - &amp;quot;IV. LỊCH SỬ&amp;quot;&quot;/&gt;&lt;property id=&quot;20307&quot; value=&quot;620&quot;/&gt;&lt;/object&gt;&lt;object type=&quot;3&quot; unique_id=&quot;10017&quot;&gt;&lt;property id=&quot;20148&quot; value=&quot;5&quot;/&gt;&lt;property id=&quot;20300&quot; value=&quot;Slide 14 - &amp;quot;IV. TIẾNG ANH&amp;quot;&quot;/&gt;&lt;property id=&quot;20307&quot; value=&quot;613&quot;/&gt;&lt;/object&gt;&lt;object type=&quot;3&quot; unique_id=&quot;10018&quot;&gt;&lt;property id=&quot;20148&quot; value=&quot;5&quot;/&gt;&lt;property id=&quot;20300&quot; value=&quot;Slide 15&quot;/&gt;&lt;property id=&quot;20307&quot; value=&quot;615&quot;/&gt;&lt;/object&gt;&lt;object type=&quot;3&quot; unique_id=&quot;10019&quot;&gt;&lt;property id=&quot;20148&quot; value=&quot;5&quot;/&gt;&lt;property id=&quot;20300&quot; value=&quot;Slide 16 - &amp;quot;V. TIN HỌC&amp;quot;&quot;/&gt;&lt;property id=&quot;20307&quot; value=&quot;614&quot;/&gt;&lt;/object&gt;&lt;object type=&quot;3&quot; unique_id=&quot;10020&quot;&gt;&lt;property id=&quot;20148&quot; value=&quot;5&quot;/&gt;&lt;property id=&quot;20300&quot; value=&quot;Slide 17 - &amp;quot;VI. NGHỆ THUẬT&amp;quot;&quot;/&gt;&lt;property id=&quot;20307&quot; value=&quot;616&quot;/&gt;&lt;/object&gt;&lt;object type=&quot;3&quot; unique_id=&quot;10021&quot;&gt;&lt;property id=&quot;20148&quot; value=&quot;5&quot;/&gt;&lt;property id=&quot;20300&quot; value=&quot;Slide 18 - &amp;quot;VII. KỸ NĂNG SỐNG&amp;quot;&quot;/&gt;&lt;property id=&quot;20307&quot; value=&quot;621&quot;/&gt;&lt;/object&gt;&lt;object type=&quot;3&quot; unique_id=&quot;10022&quot;&gt;&lt;property id=&quot;20148&quot; value=&quot;5&quot;/&gt;&lt;property id=&quot;20300&quot; value=&quot;Slide 19 - &amp;quot;VIII. GIÁO DỤC THỂ CHẤT&amp;quot;&quot;/&gt;&lt;property id=&quot;20307&quot; value=&quot;618&quot;/&gt;&lt;/object&gt;&lt;object type=&quot;3&quot; unique_id=&quot;10023&quot;&gt;&lt;property id=&quot;20148&quot; value=&quot;5&quot;/&gt;&lt;property id=&quot;20300&quot; value=&quot;Slide 20&quot;/&gt;&lt;property id=&quot;20307&quot; value=&quot;629&quot;/&gt;&lt;/object&gt;&lt;object type=&quot;3&quot; unique_id=&quot;10024&quot;&gt;&lt;property id=&quot;20148&quot; value=&quot;5&quot;/&gt;&lt;property id=&quot;20300&quot; value=&quot;Slide 21 - &amp;quot;Các thành tố của rèn nề nếp kỷ luật&amp;quot;&quot;/&gt;&lt;property id=&quot;20307&quot; value=&quot;631&quot;/&gt;&lt;/object&gt;&lt;object type=&quot;3&quot; unique_id=&quot;10025&quot;&gt;&lt;property id=&quot;20148&quot; value=&quot;5&quot;/&gt;&lt;property id=&quot;20300&quot; value=&quot;Slide 22 - &amp;quot;Học tập&amp;quot;&quot;/&gt;&lt;property id=&quot;20307&quot; value=&quot;632&quot;/&gt;&lt;/object&gt;&lt;object type=&quot;3&quot; unique_id=&quot;10026&quot;&gt;&lt;property id=&quot;20148&quot; value=&quot;5&quot;/&gt;&lt;property id=&quot;20300&quot; value=&quot;Slide 23 - &amp;quot;Hoạt động ngoại khóa&amp;quot;&quot;/&gt;&lt;property id=&quot;20307&quot; value=&quot;633&quot;/&gt;&lt;/object&gt;&lt;object type=&quot;3&quot; unique_id=&quot;10027&quot;&gt;&lt;property id=&quot;20148&quot; value=&quot;5&quot;/&gt;&lt;property id=&quot;20300&quot; value=&quot;Slide 24 - &amp;quot;Hoạt động bán trú&amp;quot;&quot;/&gt;&lt;property id=&quot;20307&quot; value=&quot;634&quot;/&gt;&lt;/object&gt;&lt;object type=&quot;3&quot; unique_id=&quot;10028&quot;&gt;&lt;property id=&quot;20148&quot; value=&quot;5&quot;/&gt;&lt;property id=&quot;20300&quot; value=&quot;Slide 25 - &amp;quot;Kỳ vọng về học sinh&amp;quot;&quot;/&gt;&lt;property id=&quot;20307&quot; value=&quot;635&quot;/&gt;&lt;/object&gt;&lt;object type=&quot;3&quot; unique_id=&quot;10029&quot;&gt;&lt;property id=&quot;20148&quot; value=&quot;5&quot;/&gt;&lt;property id=&quot;20300&quot; value=&quot;Slide 26 - &amp;quot;Phụ huynh HS cùng hỗ trợ, hợp tác&amp;quot;&quot;/&gt;&lt;property id=&quot;20307&quot; value=&quot;636&quot;/&gt;&lt;/object&gt;&lt;object type=&quot;3&quot; unique_id=&quot;10030&quot;&gt;&lt;property id=&quot;20148&quot; value=&quot;5&quot;/&gt;&lt;property id=&quot;20300&quot; value=&quot;Slide 27 - &amp;quot;Các cấp độ hỗ trợ khi con mắc lỗi&amp;quot;&quot;/&gt;&lt;property id=&quot;20307&quot; value=&quot;637&quot;/&gt;&lt;/object&gt;&lt;object type=&quot;3&quot; unique_id=&quot;10031&quot;&gt;&lt;property id=&quot;20148&quot; value=&quot;5&quot;/&gt;&lt;property id=&quot;20300&quot; value=&quot;Slide 28 - &amp;quot;Rèn học sinh dựa trên tiêu chí&amp;quot;&quot;/&gt;&lt;property id=&quot;20307&quot; value=&quot;638&quot;/&gt;&lt;/object&gt;&lt;object type=&quot;3&quot; unique_id=&quot;10032&quot;&gt;&lt;property id=&quot;20148&quot; value=&quot;5&quot;/&gt;&lt;property id=&quot;20300&quot; value=&quot;Slide 33 - &amp;quot;Trường Tiểu học Vinschool&amp;quot;&quot;/&gt;&lt;property id=&quot;20307&quot; value=&quot;583&quot;/&gt;&lt;/object&gt;&lt;object type=&quot;3&quot; unique_id=&quot;10250&quot;&gt;&lt;property id=&quot;20148&quot; value=&quot;5&quot;/&gt;&lt;property id=&quot;20300&quot; value=&quot;Slide 29&quot;/&gt;&lt;property id=&quot;20307&quot; value=&quot;642&quot;/&gt;&lt;/object&gt;&lt;object type=&quot;3&quot; unique_id=&quot;10251&quot;&gt;&lt;property id=&quot;20148&quot; value=&quot;5&quot;/&gt;&lt;property id=&quot;20300&quot; value=&quot;Slide 30 - &amp;quot;Tiêu chuẩn về cấu trúc thực đơn&amp;quot;&quot;/&gt;&lt;property id=&quot;20307&quot; value=&quot;639&quot;/&gt;&lt;/object&gt;&lt;object type=&quot;3&quot; unique_id=&quot;10252&quot;&gt;&lt;property id=&quot;20148&quot; value=&quot;5&quot;/&gt;&lt;property id=&quot;20300&quot; value=&quot;Slide 31&quot;/&gt;&lt;property id=&quot;20307&quot; value=&quot;640&quot;/&gt;&lt;/object&gt;&lt;object type=&quot;3&quot; unique_id=&quot;10253&quot;&gt;&lt;property id=&quot;20148&quot; value=&quot;5&quot;/&gt;&lt;property id=&quot;20300&quot; value=&quot;Slide 32&quot;/&gt;&lt;property id=&quot;20307&quot; value=&quot;64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303</Words>
  <Application>Microsoft Office PowerPoint</Application>
  <PresentationFormat>On-screen Show (4:3)</PresentationFormat>
  <Paragraphs>44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NỘI DUNG</vt:lpstr>
      <vt:lpstr>PowerPoint Presentation</vt:lpstr>
      <vt:lpstr>PowerPoint Presentation</vt:lpstr>
      <vt:lpstr>ƯU ĐIỂM</vt:lpstr>
      <vt:lpstr>I.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Trangnt</dc:creator>
  <cp:lastModifiedBy>Admin</cp:lastModifiedBy>
  <cp:revision>874</cp:revision>
  <dcterms:created xsi:type="dcterms:W3CDTF">2013-04-10T02:57:21Z</dcterms:created>
  <dcterms:modified xsi:type="dcterms:W3CDTF">2021-08-24T05:53:45Z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1033-11.2.0.8934</vt:lpwstr>
  </property>
</Properties>
</file>