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8288000" cy="10287000"/>
  <p:notesSz cx="6858000" cy="9144000"/>
  <p:embeddedFontLst>
    <p:embeddedFont>
      <p:font typeface="Arsenal Bold" panose="020B0604020202020204" charset="0"/>
      <p:regular r:id="rId49"/>
    </p:embeddedFont>
    <p:embeddedFont>
      <p:font typeface="Bungee" panose="020B0604020202020204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DejaVu Serif" panose="020B0604020202020204" charset="0"/>
      <p:regular r:id="rId55"/>
    </p:embeddedFont>
    <p:embeddedFont>
      <p:font typeface="DejaVu Serif Bold" panose="020B0604020202020204" charset="0"/>
      <p:regular r:id="rId56"/>
    </p:embeddedFont>
    <p:embeddedFont>
      <p:font typeface="Noto Sans Bold" panose="020B0604020202020204" charset="0"/>
      <p:regular r:id="rId57"/>
    </p:embeddedFont>
    <p:embeddedFont>
      <p:font typeface="Noto Serif Display Black" panose="020B0604020202020204"/>
      <p:regular r:id="rId58"/>
    </p:embeddedFont>
    <p:embeddedFont>
      <p:font typeface="Paytone One" panose="020B0604020202020204" charset="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14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.sv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.sv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19" Type="http://schemas.openxmlformats.org/officeDocument/2006/relationships/image" Target="../media/image64.sv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19" Type="http://schemas.openxmlformats.org/officeDocument/2006/relationships/image" Target="../media/image64.sv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0.svg"/><Relationship Id="rId18" Type="http://schemas.openxmlformats.org/officeDocument/2006/relationships/image" Target="../media/image71.svg"/><Relationship Id="rId3" Type="http://schemas.openxmlformats.org/officeDocument/2006/relationships/image" Target="../media/image68.svg"/><Relationship Id="rId7" Type="http://schemas.openxmlformats.org/officeDocument/2006/relationships/image" Target="../media/image52.svg"/><Relationship Id="rId12" Type="http://schemas.openxmlformats.org/officeDocument/2006/relationships/image" Target="../media/image59.png"/><Relationship Id="rId17" Type="http://schemas.openxmlformats.org/officeDocument/2006/relationships/image" Target="../media/image70.png"/><Relationship Id="rId2" Type="http://schemas.openxmlformats.org/officeDocument/2006/relationships/image" Target="../media/image67.png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2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0.svg"/><Relationship Id="rId18" Type="http://schemas.openxmlformats.org/officeDocument/2006/relationships/image" Target="../media/image72.jpeg"/><Relationship Id="rId3" Type="http://schemas.openxmlformats.org/officeDocument/2006/relationships/image" Target="../media/image68.svg"/><Relationship Id="rId7" Type="http://schemas.openxmlformats.org/officeDocument/2006/relationships/image" Target="../media/image52.svg"/><Relationship Id="rId12" Type="http://schemas.openxmlformats.org/officeDocument/2006/relationships/image" Target="../media/image59.png"/><Relationship Id="rId17" Type="http://schemas.openxmlformats.org/officeDocument/2006/relationships/image" Target="../media/image71.svg"/><Relationship Id="rId2" Type="http://schemas.openxmlformats.org/officeDocument/2006/relationships/image" Target="../media/image67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2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0.svg"/><Relationship Id="rId18" Type="http://schemas.openxmlformats.org/officeDocument/2006/relationships/image" Target="../media/image71.svg"/><Relationship Id="rId3" Type="http://schemas.openxmlformats.org/officeDocument/2006/relationships/image" Target="../media/image68.svg"/><Relationship Id="rId7" Type="http://schemas.openxmlformats.org/officeDocument/2006/relationships/image" Target="../media/image52.svg"/><Relationship Id="rId12" Type="http://schemas.openxmlformats.org/officeDocument/2006/relationships/image" Target="../media/image59.png"/><Relationship Id="rId17" Type="http://schemas.openxmlformats.org/officeDocument/2006/relationships/image" Target="../media/image70.png"/><Relationship Id="rId2" Type="http://schemas.openxmlformats.org/officeDocument/2006/relationships/image" Target="../media/image67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1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0.svg"/><Relationship Id="rId18" Type="http://schemas.openxmlformats.org/officeDocument/2006/relationships/image" Target="../media/image74.jpeg"/><Relationship Id="rId3" Type="http://schemas.openxmlformats.org/officeDocument/2006/relationships/image" Target="../media/image68.svg"/><Relationship Id="rId7" Type="http://schemas.openxmlformats.org/officeDocument/2006/relationships/image" Target="../media/image52.svg"/><Relationship Id="rId12" Type="http://schemas.openxmlformats.org/officeDocument/2006/relationships/image" Target="../media/image59.png"/><Relationship Id="rId17" Type="http://schemas.openxmlformats.org/officeDocument/2006/relationships/image" Target="../media/image71.svg"/><Relationship Id="rId2" Type="http://schemas.openxmlformats.org/officeDocument/2006/relationships/image" Target="../media/image67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2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0.svg"/><Relationship Id="rId18" Type="http://schemas.openxmlformats.org/officeDocument/2006/relationships/image" Target="../media/image75.jpeg"/><Relationship Id="rId3" Type="http://schemas.openxmlformats.org/officeDocument/2006/relationships/image" Target="../media/image68.svg"/><Relationship Id="rId7" Type="http://schemas.openxmlformats.org/officeDocument/2006/relationships/image" Target="../media/image52.svg"/><Relationship Id="rId12" Type="http://schemas.openxmlformats.org/officeDocument/2006/relationships/image" Target="../media/image59.png"/><Relationship Id="rId17" Type="http://schemas.openxmlformats.org/officeDocument/2006/relationships/image" Target="../media/image71.svg"/><Relationship Id="rId2" Type="http://schemas.openxmlformats.org/officeDocument/2006/relationships/image" Target="../media/image67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2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59.png"/><Relationship Id="rId18" Type="http://schemas.openxmlformats.org/officeDocument/2006/relationships/image" Target="../media/image71.svg"/><Relationship Id="rId3" Type="http://schemas.openxmlformats.org/officeDocument/2006/relationships/image" Target="../media/image68.svg"/><Relationship Id="rId7" Type="http://schemas.openxmlformats.org/officeDocument/2006/relationships/image" Target="../media/image52.svg"/><Relationship Id="rId12" Type="http://schemas.openxmlformats.org/officeDocument/2006/relationships/image" Target="../media/image56.svg"/><Relationship Id="rId17" Type="http://schemas.openxmlformats.org/officeDocument/2006/relationships/image" Target="../media/image70.png"/><Relationship Id="rId2" Type="http://schemas.openxmlformats.org/officeDocument/2006/relationships/image" Target="../media/image67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svg"/><Relationship Id="rId15" Type="http://schemas.openxmlformats.org/officeDocument/2006/relationships/image" Target="../media/image61.png"/><Relationship Id="rId10" Type="http://schemas.openxmlformats.org/officeDocument/2006/relationships/image" Target="../media/image54.svg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openxmlformats.org/officeDocument/2006/relationships/image" Target="../media/image6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0.svg"/><Relationship Id="rId18" Type="http://schemas.openxmlformats.org/officeDocument/2006/relationships/image" Target="../media/image77.jpeg"/><Relationship Id="rId3" Type="http://schemas.openxmlformats.org/officeDocument/2006/relationships/image" Target="../media/image68.svg"/><Relationship Id="rId7" Type="http://schemas.openxmlformats.org/officeDocument/2006/relationships/image" Target="../media/image52.svg"/><Relationship Id="rId12" Type="http://schemas.openxmlformats.org/officeDocument/2006/relationships/image" Target="../media/image59.png"/><Relationship Id="rId17" Type="http://schemas.openxmlformats.org/officeDocument/2006/relationships/image" Target="../media/image71.svg"/><Relationship Id="rId2" Type="http://schemas.openxmlformats.org/officeDocument/2006/relationships/image" Target="../media/image67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2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0.svg"/><Relationship Id="rId18" Type="http://schemas.openxmlformats.org/officeDocument/2006/relationships/image" Target="../media/image71.svg"/><Relationship Id="rId3" Type="http://schemas.openxmlformats.org/officeDocument/2006/relationships/image" Target="../media/image68.svg"/><Relationship Id="rId7" Type="http://schemas.openxmlformats.org/officeDocument/2006/relationships/image" Target="../media/image52.svg"/><Relationship Id="rId12" Type="http://schemas.openxmlformats.org/officeDocument/2006/relationships/image" Target="../media/image59.png"/><Relationship Id="rId17" Type="http://schemas.openxmlformats.org/officeDocument/2006/relationships/image" Target="../media/image70.png"/><Relationship Id="rId2" Type="http://schemas.openxmlformats.org/officeDocument/2006/relationships/image" Target="../media/image67.png"/><Relationship Id="rId16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2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0.svg"/><Relationship Id="rId18" Type="http://schemas.openxmlformats.org/officeDocument/2006/relationships/image" Target="../media/image79.jpeg"/><Relationship Id="rId3" Type="http://schemas.openxmlformats.org/officeDocument/2006/relationships/image" Target="../media/image68.svg"/><Relationship Id="rId7" Type="http://schemas.openxmlformats.org/officeDocument/2006/relationships/image" Target="../media/image52.svg"/><Relationship Id="rId12" Type="http://schemas.openxmlformats.org/officeDocument/2006/relationships/image" Target="../media/image59.png"/><Relationship Id="rId17" Type="http://schemas.openxmlformats.org/officeDocument/2006/relationships/image" Target="../media/image71.svg"/><Relationship Id="rId2" Type="http://schemas.openxmlformats.org/officeDocument/2006/relationships/image" Target="../media/image67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2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0.svg"/><Relationship Id="rId18" Type="http://schemas.openxmlformats.org/officeDocument/2006/relationships/image" Target="../media/image80.jpeg"/><Relationship Id="rId3" Type="http://schemas.openxmlformats.org/officeDocument/2006/relationships/image" Target="../media/image68.svg"/><Relationship Id="rId7" Type="http://schemas.openxmlformats.org/officeDocument/2006/relationships/image" Target="../media/image52.svg"/><Relationship Id="rId12" Type="http://schemas.openxmlformats.org/officeDocument/2006/relationships/image" Target="../media/image59.png"/><Relationship Id="rId17" Type="http://schemas.openxmlformats.org/officeDocument/2006/relationships/image" Target="../media/image71.svg"/><Relationship Id="rId2" Type="http://schemas.openxmlformats.org/officeDocument/2006/relationships/image" Target="../media/image67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2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svg"/><Relationship Id="rId7" Type="http://schemas.openxmlformats.org/officeDocument/2006/relationships/image" Target="../media/image8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60.svg"/><Relationship Id="rId18" Type="http://schemas.openxmlformats.org/officeDocument/2006/relationships/image" Target="../media/image101.png"/><Relationship Id="rId3" Type="http://schemas.openxmlformats.org/officeDocument/2006/relationships/image" Target="../media/image88.svg"/><Relationship Id="rId21" Type="http://schemas.openxmlformats.org/officeDocument/2006/relationships/image" Target="../media/image104.svg"/><Relationship Id="rId7" Type="http://schemas.openxmlformats.org/officeDocument/2006/relationships/image" Target="../media/image92.jpeg"/><Relationship Id="rId12" Type="http://schemas.openxmlformats.org/officeDocument/2006/relationships/image" Target="../media/image59.png"/><Relationship Id="rId17" Type="http://schemas.openxmlformats.org/officeDocument/2006/relationships/image" Target="../media/image100.svg"/><Relationship Id="rId25" Type="http://schemas.openxmlformats.org/officeDocument/2006/relationships/image" Target="../media/image106.jpeg"/><Relationship Id="rId2" Type="http://schemas.openxmlformats.org/officeDocument/2006/relationships/image" Target="../media/image87.png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11" Type="http://schemas.openxmlformats.org/officeDocument/2006/relationships/image" Target="../media/image96.svg"/><Relationship Id="rId24" Type="http://schemas.openxmlformats.org/officeDocument/2006/relationships/image" Target="../media/image105.jpeg"/><Relationship Id="rId5" Type="http://schemas.openxmlformats.org/officeDocument/2006/relationships/image" Target="../media/image90.svg"/><Relationship Id="rId15" Type="http://schemas.openxmlformats.org/officeDocument/2006/relationships/image" Target="../media/image98.svg"/><Relationship Id="rId23" Type="http://schemas.openxmlformats.org/officeDocument/2006/relationships/image" Target="../media/image50.svg"/><Relationship Id="rId10" Type="http://schemas.openxmlformats.org/officeDocument/2006/relationships/image" Target="../media/image95.png"/><Relationship Id="rId19" Type="http://schemas.openxmlformats.org/officeDocument/2006/relationships/image" Target="../media/image102.sv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7.png"/><Relationship Id="rId2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60.svg"/><Relationship Id="rId18" Type="http://schemas.openxmlformats.org/officeDocument/2006/relationships/image" Target="../media/image101.png"/><Relationship Id="rId3" Type="http://schemas.openxmlformats.org/officeDocument/2006/relationships/image" Target="../media/image88.svg"/><Relationship Id="rId21" Type="http://schemas.openxmlformats.org/officeDocument/2006/relationships/image" Target="../media/image104.svg"/><Relationship Id="rId7" Type="http://schemas.openxmlformats.org/officeDocument/2006/relationships/image" Target="../media/image92.jpeg"/><Relationship Id="rId12" Type="http://schemas.openxmlformats.org/officeDocument/2006/relationships/image" Target="../media/image59.png"/><Relationship Id="rId17" Type="http://schemas.openxmlformats.org/officeDocument/2006/relationships/image" Target="../media/image100.svg"/><Relationship Id="rId25" Type="http://schemas.openxmlformats.org/officeDocument/2006/relationships/image" Target="../media/image106.jpeg"/><Relationship Id="rId2" Type="http://schemas.openxmlformats.org/officeDocument/2006/relationships/image" Target="../media/image87.png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11" Type="http://schemas.openxmlformats.org/officeDocument/2006/relationships/image" Target="../media/image96.svg"/><Relationship Id="rId24" Type="http://schemas.openxmlformats.org/officeDocument/2006/relationships/image" Target="../media/image107.jpeg"/><Relationship Id="rId5" Type="http://schemas.openxmlformats.org/officeDocument/2006/relationships/image" Target="../media/image90.svg"/><Relationship Id="rId15" Type="http://schemas.openxmlformats.org/officeDocument/2006/relationships/image" Target="../media/image98.svg"/><Relationship Id="rId23" Type="http://schemas.openxmlformats.org/officeDocument/2006/relationships/image" Target="../media/image50.svg"/><Relationship Id="rId10" Type="http://schemas.openxmlformats.org/officeDocument/2006/relationships/image" Target="../media/image95.png"/><Relationship Id="rId19" Type="http://schemas.openxmlformats.org/officeDocument/2006/relationships/image" Target="../media/image102.sv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7.png"/><Relationship Id="rId22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60.svg"/><Relationship Id="rId18" Type="http://schemas.openxmlformats.org/officeDocument/2006/relationships/image" Target="../media/image101.png"/><Relationship Id="rId3" Type="http://schemas.openxmlformats.org/officeDocument/2006/relationships/image" Target="../media/image88.svg"/><Relationship Id="rId21" Type="http://schemas.openxmlformats.org/officeDocument/2006/relationships/image" Target="../media/image104.svg"/><Relationship Id="rId7" Type="http://schemas.openxmlformats.org/officeDocument/2006/relationships/image" Target="../media/image92.jpeg"/><Relationship Id="rId12" Type="http://schemas.openxmlformats.org/officeDocument/2006/relationships/image" Target="../media/image59.png"/><Relationship Id="rId17" Type="http://schemas.openxmlformats.org/officeDocument/2006/relationships/image" Target="../media/image100.svg"/><Relationship Id="rId25" Type="http://schemas.openxmlformats.org/officeDocument/2006/relationships/image" Target="../media/image106.jpeg"/><Relationship Id="rId2" Type="http://schemas.openxmlformats.org/officeDocument/2006/relationships/image" Target="../media/image87.png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11" Type="http://schemas.openxmlformats.org/officeDocument/2006/relationships/image" Target="../media/image96.svg"/><Relationship Id="rId24" Type="http://schemas.openxmlformats.org/officeDocument/2006/relationships/image" Target="../media/image108.jpeg"/><Relationship Id="rId5" Type="http://schemas.openxmlformats.org/officeDocument/2006/relationships/image" Target="../media/image90.svg"/><Relationship Id="rId15" Type="http://schemas.openxmlformats.org/officeDocument/2006/relationships/image" Target="../media/image98.svg"/><Relationship Id="rId23" Type="http://schemas.openxmlformats.org/officeDocument/2006/relationships/image" Target="../media/image50.svg"/><Relationship Id="rId10" Type="http://schemas.openxmlformats.org/officeDocument/2006/relationships/image" Target="../media/image95.png"/><Relationship Id="rId19" Type="http://schemas.openxmlformats.org/officeDocument/2006/relationships/image" Target="../media/image102.sv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7.png"/><Relationship Id="rId22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4.sv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4.svg"/><Relationship Id="rId7" Type="http://schemas.openxmlformats.org/officeDocument/2006/relationships/image" Target="../media/image2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4.svg"/><Relationship Id="rId7" Type="http://schemas.openxmlformats.org/officeDocument/2006/relationships/image" Target="../media/image2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3" Type="http://schemas.openxmlformats.org/officeDocument/2006/relationships/image" Target="../media/image113.sv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sv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3" Type="http://schemas.openxmlformats.org/officeDocument/2006/relationships/image" Target="../media/image113.sv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2.jpeg"/><Relationship Id="rId5" Type="http://schemas.openxmlformats.org/officeDocument/2006/relationships/image" Target="../media/image115.sv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2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0.svg"/><Relationship Id="rId10" Type="http://schemas.openxmlformats.org/officeDocument/2006/relationships/image" Target="../media/image125.jpeg"/><Relationship Id="rId4" Type="http://schemas.openxmlformats.org/officeDocument/2006/relationships/image" Target="../media/image19.png"/><Relationship Id="rId9" Type="http://schemas.openxmlformats.org/officeDocument/2006/relationships/image" Target="../media/image124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0.svg"/><Relationship Id="rId10" Type="http://schemas.openxmlformats.org/officeDocument/2006/relationships/image" Target="../media/image126.jpeg"/><Relationship Id="rId4" Type="http://schemas.openxmlformats.org/officeDocument/2006/relationships/image" Target="../media/image19.png"/><Relationship Id="rId9" Type="http://schemas.openxmlformats.org/officeDocument/2006/relationships/image" Target="../media/image124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0.svg"/><Relationship Id="rId10" Type="http://schemas.openxmlformats.org/officeDocument/2006/relationships/image" Target="../media/image127.jpeg"/><Relationship Id="rId4" Type="http://schemas.openxmlformats.org/officeDocument/2006/relationships/image" Target="../media/image19.png"/><Relationship Id="rId9" Type="http://schemas.openxmlformats.org/officeDocument/2006/relationships/image" Target="../media/image1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0.svg"/><Relationship Id="rId10" Type="http://schemas.openxmlformats.org/officeDocument/2006/relationships/image" Target="../media/image128.jpeg"/><Relationship Id="rId4" Type="http://schemas.openxmlformats.org/officeDocument/2006/relationships/image" Target="../media/image19.png"/><Relationship Id="rId9" Type="http://schemas.openxmlformats.org/officeDocument/2006/relationships/image" Target="../media/image124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0.svg"/><Relationship Id="rId10" Type="http://schemas.openxmlformats.org/officeDocument/2006/relationships/image" Target="../media/image129.jpeg"/><Relationship Id="rId4" Type="http://schemas.openxmlformats.org/officeDocument/2006/relationships/image" Target="../media/image19.png"/><Relationship Id="rId9" Type="http://schemas.openxmlformats.org/officeDocument/2006/relationships/image" Target="../media/image124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0.svg"/><Relationship Id="rId10" Type="http://schemas.openxmlformats.org/officeDocument/2006/relationships/image" Target="../media/image130.jpeg"/><Relationship Id="rId4" Type="http://schemas.openxmlformats.org/officeDocument/2006/relationships/image" Target="../media/image19.png"/><Relationship Id="rId9" Type="http://schemas.openxmlformats.org/officeDocument/2006/relationships/image" Target="../media/image124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0.svg"/><Relationship Id="rId10" Type="http://schemas.openxmlformats.org/officeDocument/2006/relationships/image" Target="../media/image131.jpeg"/><Relationship Id="rId4" Type="http://schemas.openxmlformats.org/officeDocument/2006/relationships/image" Target="../media/image19.png"/><Relationship Id="rId9" Type="http://schemas.openxmlformats.org/officeDocument/2006/relationships/image" Target="../media/image124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0.svg"/><Relationship Id="rId10" Type="http://schemas.openxmlformats.org/officeDocument/2006/relationships/image" Target="../media/image132.jpeg"/><Relationship Id="rId4" Type="http://schemas.openxmlformats.org/officeDocument/2006/relationships/image" Target="../media/image19.png"/><Relationship Id="rId9" Type="http://schemas.openxmlformats.org/officeDocument/2006/relationships/image" Target="../media/image124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0.svg"/><Relationship Id="rId10" Type="http://schemas.openxmlformats.org/officeDocument/2006/relationships/image" Target="../media/image133.jpeg"/><Relationship Id="rId4" Type="http://schemas.openxmlformats.org/officeDocument/2006/relationships/image" Target="../media/image19.png"/><Relationship Id="rId9" Type="http://schemas.openxmlformats.org/officeDocument/2006/relationships/image" Target="../media/image124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0.svg"/><Relationship Id="rId10" Type="http://schemas.openxmlformats.org/officeDocument/2006/relationships/image" Target="../media/image134.jpeg"/><Relationship Id="rId4" Type="http://schemas.openxmlformats.org/officeDocument/2006/relationships/image" Target="../media/image19.png"/><Relationship Id="rId9" Type="http://schemas.openxmlformats.org/officeDocument/2006/relationships/image" Target="../media/image124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svg"/><Relationship Id="rId3" Type="http://schemas.openxmlformats.org/officeDocument/2006/relationships/image" Target="../media/image136.sv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138.svg"/><Relationship Id="rId10" Type="http://schemas.openxmlformats.org/officeDocument/2006/relationships/image" Target="../media/image143.sv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sv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2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21.jpeg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4.sv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19725" y="7043918"/>
            <a:ext cx="7315200" cy="361769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333463" y="1794444"/>
            <a:ext cx="9621073" cy="290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999">
                <a:solidFill>
                  <a:srgbClr val="002557"/>
                </a:solidFill>
                <a:latin typeface="Noto Serif Display Black"/>
              </a:rPr>
              <a:t> TUYÊN DƯƠNG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42975" y="4900403"/>
            <a:ext cx="16230600" cy="890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ungee"/>
              </a:rPr>
              <a:t> HỌC SINH ĐẠT GIẢI hsg CẤP HUYỆN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06623" y="693521"/>
            <a:ext cx="9881238" cy="102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D83E43"/>
                </a:solidFill>
                <a:latin typeface="DejaVu Serif Bold"/>
              </a:rPr>
              <a:t> UBND HUYỆN THANH TRÌ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D83E43"/>
                </a:solidFill>
                <a:latin typeface="DejaVu Serif Bold"/>
              </a:rPr>
              <a:t>TRƯỜNG THCS THỊ TRẤN VĂN ĐIỂN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48301" y="6378804"/>
            <a:ext cx="499139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3000">
                <a:solidFill>
                  <a:srgbClr val="000000"/>
                </a:solidFill>
                <a:latin typeface="DejaVu Serif Bold"/>
              </a:rPr>
              <a:t>NĂM HỌC 2021 - 2022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815" y="1028700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7999" y="1232810"/>
            <a:ext cx="5720383" cy="76271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686236"/>
            <a:ext cx="2327958" cy="57127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400000">
            <a:off x="4215334" y="6401910"/>
            <a:ext cx="2327958" cy="57127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3568" y="6374531"/>
            <a:ext cx="4521758" cy="4114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144000" y="1613175"/>
            <a:ext cx="8751808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Phan Đức Dũng  9A7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35704" y="4087135"/>
            <a:ext cx="10038674" cy="188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000000"/>
                </a:solidFill>
                <a:latin typeface="DejaVu Serif Bold"/>
              </a:rPr>
              <a:t> Đạt giải Khuyến khích   môn Hóa học 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815" y="1028700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87127">
            <a:off x="-85976" y="-1670458"/>
            <a:ext cx="13856051" cy="1274302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376157" y="3213971"/>
            <a:ext cx="7299127" cy="236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Đoàn Lê Gia Huy 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 9A1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t="18781" b="18781"/>
          <a:stretch>
            <a:fillRect/>
          </a:stretch>
        </p:blipFill>
        <p:spPr>
          <a:xfrm>
            <a:off x="1555523" y="1652894"/>
            <a:ext cx="5911714" cy="60963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20989" y="574039"/>
            <a:ext cx="7872549" cy="777414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38493" y="8573135"/>
            <a:ext cx="16475327" cy="171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 Đạt giải Khuyến khích môn Hóa học</a:t>
            </a:r>
          </a:p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Giải Khuyến khích các môn Khoa học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815" y="1028700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29307">
            <a:off x="15053398" y="4766141"/>
            <a:ext cx="326939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85796" y="990448"/>
            <a:ext cx="5519910" cy="73598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240343"/>
            <a:ext cx="2771593" cy="48220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 flipV="1">
            <a:off x="5936621" y="3738612"/>
            <a:ext cx="2650689" cy="461171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763038" y="1781441"/>
            <a:ext cx="8745617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Thái Ngọc Linh - 9A2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12696" y="8573135"/>
            <a:ext cx="13595960" cy="171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 Đạt giải Khuyến khích môn Hóa học</a:t>
            </a:r>
          </a:p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Giải Khuyến khích các môn Khoa học </a:t>
            </a:r>
          </a:p>
        </p:txBody>
      </p:sp>
      <p:sp>
        <p:nvSpPr>
          <p:cNvPr id="9" name="TextBox 9"/>
          <p:cNvSpPr txBox="1"/>
          <p:nvPr/>
        </p:nvSpPr>
        <p:spPr>
          <a:xfrm rot="-621988">
            <a:off x="6142696" y="3982365"/>
            <a:ext cx="10892566" cy="343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0"/>
              </a:lnSpc>
              <a:spcBef>
                <a:spcPct val="0"/>
              </a:spcBef>
            </a:pPr>
            <a:r>
              <a:rPr lang="en-US" sz="30000">
                <a:solidFill>
                  <a:srgbClr val="F58992"/>
                </a:solidFill>
                <a:latin typeface="Moontime Bold"/>
              </a:rPr>
              <a:t>Congrats!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815" y="1028700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1896" b="1896"/>
          <a:stretch>
            <a:fillRect/>
          </a:stretch>
        </p:blipFill>
        <p:spPr>
          <a:xfrm>
            <a:off x="742530" y="1052488"/>
            <a:ext cx="4845778" cy="741112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44000" y="2258193"/>
            <a:ext cx="7808238" cy="101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0000"/>
                </a:solidFill>
                <a:latin typeface="Paytone One"/>
              </a:rPr>
              <a:t>Trịnh Như Ngọc - 9A3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43364" y="8339455"/>
            <a:ext cx="13131919" cy="2667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DejaVu Serif Bold"/>
              </a:rPr>
              <a:t> Đạt giải Khuyến khích môn Hóa học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DejaVu Serif Bold"/>
              </a:rPr>
              <a:t>Giải Khuyến khích các môn Khoa học </a:t>
            </a:r>
          </a:p>
        </p:txBody>
      </p:sp>
      <p:sp>
        <p:nvSpPr>
          <p:cNvPr id="6" name="TextBox 6"/>
          <p:cNvSpPr txBox="1"/>
          <p:nvPr/>
        </p:nvSpPr>
        <p:spPr>
          <a:xfrm rot="-621988">
            <a:off x="6142696" y="3982365"/>
            <a:ext cx="10892566" cy="343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0"/>
              </a:lnSpc>
              <a:spcBef>
                <a:spcPct val="0"/>
              </a:spcBef>
            </a:pPr>
            <a:r>
              <a:rPr lang="en-US" sz="30000">
                <a:solidFill>
                  <a:srgbClr val="F58992"/>
                </a:solidFill>
                <a:latin typeface="Moontime Bold"/>
              </a:rPr>
              <a:t>Congrats!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B65C718-F220-4344-A0F3-B6EEA273F1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29307">
            <a:off x="15053398" y="4766141"/>
            <a:ext cx="3269396" cy="4114800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22AA9FE-87E7-4A3B-AFF3-71EF27F571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240343"/>
            <a:ext cx="2771593" cy="4822065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6659B74F-3712-46DB-82F3-FAEEA6584E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 flipV="1">
            <a:off x="5622944" y="3727740"/>
            <a:ext cx="2650689" cy="46117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92" t="20358" r="4499" b="28991"/>
          <a:stretch>
            <a:fillRect/>
          </a:stretch>
        </p:blipFill>
        <p:spPr>
          <a:xfrm>
            <a:off x="629817" y="479903"/>
            <a:ext cx="16992852" cy="93140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0461" y="479903"/>
            <a:ext cx="9664348" cy="9314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4913" y="1509084"/>
            <a:ext cx="7200945" cy="72009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4529" y="1028700"/>
            <a:ext cx="8161714" cy="81617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346164" y="2430961"/>
            <a:ext cx="7862431" cy="54250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123652" y="1104744"/>
            <a:ext cx="4653174" cy="14636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525311" y="3065328"/>
            <a:ext cx="7165533" cy="45053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/>
          <a:srcRect r="14958" b="13948"/>
          <a:stretch>
            <a:fillRect/>
          </a:stretch>
        </p:blipFill>
        <p:spPr>
          <a:xfrm>
            <a:off x="0" y="30127"/>
            <a:ext cx="5250690" cy="48016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/>
          <a:srcRect r="11822" b="10949"/>
          <a:stretch>
            <a:fillRect/>
          </a:stretch>
        </p:blipFill>
        <p:spPr>
          <a:xfrm>
            <a:off x="12843721" y="5317992"/>
            <a:ext cx="5444279" cy="49690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368607" y="6282007"/>
            <a:ext cx="6282413" cy="29762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17863" y="0"/>
            <a:ext cx="9664348" cy="93140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2625345" y="2711473"/>
            <a:ext cx="4640024" cy="464002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239495" y="371021"/>
            <a:ext cx="10057566" cy="205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FEFEFE"/>
                </a:solidFill>
                <a:latin typeface="Paytone One"/>
              </a:rPr>
              <a:t>Phạm Phương Khánh Linh </a:t>
            </a:r>
          </a:p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FEFEFE"/>
                </a:solidFill>
                <a:latin typeface="Paytone One"/>
              </a:rPr>
              <a:t>9A2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051122" y="3719700"/>
            <a:ext cx="5012770" cy="171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 Đạt giải Nhì  </a:t>
            </a:r>
          </a:p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môn Sinh học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92" t="20358" r="4499" b="28991"/>
          <a:stretch>
            <a:fillRect/>
          </a:stretch>
        </p:blipFill>
        <p:spPr>
          <a:xfrm>
            <a:off x="629817" y="479903"/>
            <a:ext cx="16992852" cy="93140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0461" y="479903"/>
            <a:ext cx="9664348" cy="9314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4913" y="1509084"/>
            <a:ext cx="7200945" cy="72009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4529" y="1028700"/>
            <a:ext cx="8161714" cy="81617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346164" y="2430961"/>
            <a:ext cx="7862431" cy="54250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123652" y="1104744"/>
            <a:ext cx="4653174" cy="14636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525311" y="3065328"/>
            <a:ext cx="7165533" cy="45053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/>
          <a:srcRect r="14958" b="13948"/>
          <a:stretch>
            <a:fillRect/>
          </a:stretch>
        </p:blipFill>
        <p:spPr>
          <a:xfrm>
            <a:off x="0" y="0"/>
            <a:ext cx="5250690" cy="48016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/>
          <a:srcRect r="11822" b="10949"/>
          <a:stretch>
            <a:fillRect/>
          </a:stretch>
        </p:blipFill>
        <p:spPr>
          <a:xfrm>
            <a:off x="12843721" y="5317992"/>
            <a:ext cx="5444279" cy="49690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368607" y="6282007"/>
            <a:ext cx="6282413" cy="29762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17863" y="0"/>
            <a:ext cx="9664348" cy="931401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7684335" y="509324"/>
            <a:ext cx="7650956" cy="205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FEFEFE"/>
                </a:solidFill>
                <a:latin typeface="Paytone One"/>
              </a:rPr>
              <a:t>Nguyễn Thị Phượng </a:t>
            </a:r>
          </a:p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FEFEFE"/>
                </a:solidFill>
                <a:latin typeface="Paytone One"/>
              </a:rPr>
              <a:t>9A7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51122" y="3719700"/>
            <a:ext cx="5012770" cy="171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 Đạt giải Ba  </a:t>
            </a:r>
          </a:p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môn Sinh học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2918468" y="2184259"/>
            <a:ext cx="4253835" cy="56717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18351" y="-524038"/>
            <a:ext cx="6716762" cy="1552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0"/>
              </a:lnSpc>
              <a:spcBef>
                <a:spcPct val="0"/>
              </a:spcBef>
            </a:pPr>
            <a:r>
              <a:rPr lang="en-US" sz="2993">
                <a:solidFill>
                  <a:srgbClr val="000000"/>
                </a:solidFill>
                <a:latin typeface="Noto Sans Bold"/>
              </a:rPr>
              <a:t>Tỉ lệ đỗ THPT/Số HS dự thi đạt 100%</a:t>
            </a:r>
          </a:p>
          <a:p>
            <a:pPr algn="ctr">
              <a:lnSpc>
                <a:spcPts val="4190"/>
              </a:lnSpc>
              <a:spcBef>
                <a:spcPct val="0"/>
              </a:spcBef>
            </a:pPr>
            <a:endParaRPr lang="en-US" sz="2993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4190"/>
              </a:lnSpc>
              <a:spcBef>
                <a:spcPct val="0"/>
              </a:spcBef>
            </a:pPr>
            <a:endParaRPr lang="en-US" sz="2993">
              <a:solidFill>
                <a:srgbClr val="000000"/>
              </a:solidFill>
              <a:latin typeface="Noto Sans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92" t="20358" r="4499" b="28991"/>
          <a:stretch>
            <a:fillRect/>
          </a:stretch>
        </p:blipFill>
        <p:spPr>
          <a:xfrm>
            <a:off x="629817" y="479903"/>
            <a:ext cx="16992852" cy="9314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0461" y="479903"/>
            <a:ext cx="9664348" cy="93140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4913" y="1509084"/>
            <a:ext cx="7200945" cy="72009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4529" y="1028700"/>
            <a:ext cx="8161714" cy="81617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346164" y="2430961"/>
            <a:ext cx="7862431" cy="54250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25311" y="2849854"/>
            <a:ext cx="7165533" cy="45053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 l="914" r="15873" b="13948"/>
          <a:stretch>
            <a:fillRect/>
          </a:stretch>
        </p:blipFill>
        <p:spPr>
          <a:xfrm>
            <a:off x="0" y="0"/>
            <a:ext cx="5250690" cy="49072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 r="11822" b="10949"/>
          <a:stretch>
            <a:fillRect/>
          </a:stretch>
        </p:blipFill>
        <p:spPr>
          <a:xfrm>
            <a:off x="12843721" y="5317992"/>
            <a:ext cx="5444279" cy="49690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58320" y="250246"/>
            <a:ext cx="9664348" cy="93140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/>
          <a:srcRect l="17915" r="7843"/>
          <a:stretch>
            <a:fillRect/>
          </a:stretch>
        </p:blipFill>
        <p:spPr>
          <a:xfrm>
            <a:off x="2326125" y="2985082"/>
            <a:ext cx="5438522" cy="423487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198686" y="5317992"/>
            <a:ext cx="8348934" cy="317259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8175691" y="789914"/>
            <a:ext cx="9229606" cy="205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0000"/>
                </a:solidFill>
                <a:latin typeface="Paytone One"/>
              </a:rPr>
              <a:t>Đặng Phương Phan Nhã </a:t>
            </a:r>
          </a:p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0000"/>
                </a:solidFill>
                <a:latin typeface="Paytone One"/>
              </a:rPr>
              <a:t>9A1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31443" y="3719700"/>
            <a:ext cx="8452128" cy="171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 Đạt giải Khuyến khích  </a:t>
            </a:r>
          </a:p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môn Ngữ văn 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18351" y="-524038"/>
            <a:ext cx="6716762" cy="1552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0"/>
              </a:lnSpc>
              <a:spcBef>
                <a:spcPct val="0"/>
              </a:spcBef>
            </a:pPr>
            <a:r>
              <a:rPr lang="en-US" sz="2993">
                <a:solidFill>
                  <a:srgbClr val="000000"/>
                </a:solidFill>
                <a:latin typeface="Noto Sans Bold"/>
              </a:rPr>
              <a:t>Tỉ lệ đỗ THPT/Số HS dự thi đạt 100%</a:t>
            </a:r>
          </a:p>
          <a:p>
            <a:pPr algn="ctr">
              <a:lnSpc>
                <a:spcPts val="4190"/>
              </a:lnSpc>
              <a:spcBef>
                <a:spcPct val="0"/>
              </a:spcBef>
            </a:pPr>
            <a:endParaRPr lang="en-US" sz="2993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4190"/>
              </a:lnSpc>
              <a:spcBef>
                <a:spcPct val="0"/>
              </a:spcBef>
            </a:pPr>
            <a:endParaRPr lang="en-US" sz="2993">
              <a:solidFill>
                <a:srgbClr val="000000"/>
              </a:solidFill>
              <a:latin typeface="Noto Sans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92" t="20358" r="4499" b="28991"/>
          <a:stretch>
            <a:fillRect/>
          </a:stretch>
        </p:blipFill>
        <p:spPr>
          <a:xfrm>
            <a:off x="629817" y="479903"/>
            <a:ext cx="16992852" cy="9314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0461" y="479903"/>
            <a:ext cx="9664348" cy="93140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4913" y="1509084"/>
            <a:ext cx="7200945" cy="72009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4529" y="1402547"/>
            <a:ext cx="8161714" cy="81617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346164" y="2430961"/>
            <a:ext cx="7862431" cy="54250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25311" y="2849854"/>
            <a:ext cx="7165533" cy="45053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 l="914" r="15873" b="13948"/>
          <a:stretch>
            <a:fillRect/>
          </a:stretch>
        </p:blipFill>
        <p:spPr>
          <a:xfrm>
            <a:off x="0" y="0"/>
            <a:ext cx="5250690" cy="49072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 r="11822" b="10949"/>
          <a:stretch>
            <a:fillRect/>
          </a:stretch>
        </p:blipFill>
        <p:spPr>
          <a:xfrm>
            <a:off x="12843721" y="5317992"/>
            <a:ext cx="5444279" cy="49690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58320" y="250246"/>
            <a:ext cx="9664348" cy="93140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198686" y="5317992"/>
            <a:ext cx="8348934" cy="31725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/>
          <a:srcRect t="7108" b="7254"/>
          <a:stretch>
            <a:fillRect/>
          </a:stretch>
        </p:blipFill>
        <p:spPr>
          <a:xfrm>
            <a:off x="2741030" y="2756644"/>
            <a:ext cx="4608711" cy="477371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9000966" y="789914"/>
            <a:ext cx="8268295" cy="205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0000"/>
                </a:solidFill>
                <a:latin typeface="Paytone One"/>
              </a:rPr>
              <a:t>Nguyễn Ngọc Yến Nhi </a:t>
            </a:r>
          </a:p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0000"/>
                </a:solidFill>
                <a:latin typeface="Paytone One"/>
              </a:rPr>
              <a:t>9A1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645858" y="3604127"/>
            <a:ext cx="8452128" cy="171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 Đạt giải Khuyến khích  </a:t>
            </a:r>
          </a:p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môn Ngữ văn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18351" y="-524038"/>
            <a:ext cx="6716762" cy="1552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0"/>
              </a:lnSpc>
              <a:spcBef>
                <a:spcPct val="0"/>
              </a:spcBef>
            </a:pPr>
            <a:r>
              <a:rPr lang="en-US" sz="2993">
                <a:solidFill>
                  <a:srgbClr val="000000"/>
                </a:solidFill>
                <a:latin typeface="Noto Sans Bold"/>
              </a:rPr>
              <a:t>Tỉ lệ đỗ THPT/Số HS dự thi đạt 100%</a:t>
            </a:r>
          </a:p>
          <a:p>
            <a:pPr algn="ctr">
              <a:lnSpc>
                <a:spcPts val="4190"/>
              </a:lnSpc>
              <a:spcBef>
                <a:spcPct val="0"/>
              </a:spcBef>
            </a:pPr>
            <a:endParaRPr lang="en-US" sz="2993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4190"/>
              </a:lnSpc>
              <a:spcBef>
                <a:spcPct val="0"/>
              </a:spcBef>
            </a:pPr>
            <a:endParaRPr lang="en-US" sz="2993">
              <a:solidFill>
                <a:srgbClr val="000000"/>
              </a:solidFill>
              <a:latin typeface="Noto Sans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92" t="20358" r="4499" b="28991"/>
          <a:stretch>
            <a:fillRect/>
          </a:stretch>
        </p:blipFill>
        <p:spPr>
          <a:xfrm>
            <a:off x="629817" y="479903"/>
            <a:ext cx="16992852" cy="9314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0461" y="479903"/>
            <a:ext cx="9664348" cy="93140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4913" y="1509084"/>
            <a:ext cx="7200945" cy="72009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4529" y="1028700"/>
            <a:ext cx="8161714" cy="81617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346164" y="2430961"/>
            <a:ext cx="7862431" cy="54250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25311" y="2849854"/>
            <a:ext cx="7165533" cy="45053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 t="12482" r="2034"/>
          <a:stretch>
            <a:fillRect/>
          </a:stretch>
        </p:blipFill>
        <p:spPr>
          <a:xfrm>
            <a:off x="2832668" y="2453627"/>
            <a:ext cx="4425434" cy="52712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 l="914" r="15873" b="13948"/>
          <a:stretch>
            <a:fillRect/>
          </a:stretch>
        </p:blipFill>
        <p:spPr>
          <a:xfrm>
            <a:off x="0" y="0"/>
            <a:ext cx="5250690" cy="490725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 r="11822" b="10949"/>
          <a:stretch>
            <a:fillRect/>
          </a:stretch>
        </p:blipFill>
        <p:spPr>
          <a:xfrm>
            <a:off x="12843721" y="5317992"/>
            <a:ext cx="5444279" cy="49690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58320" y="250246"/>
            <a:ext cx="9664348" cy="93140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198686" y="5317992"/>
            <a:ext cx="8348934" cy="317259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593568" y="1155063"/>
            <a:ext cx="9665732" cy="205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0000"/>
                </a:solidFill>
                <a:latin typeface="Paytone One"/>
              </a:rPr>
              <a:t>Nguyễn Trần Ngọc Quyên  </a:t>
            </a:r>
          </a:p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0000"/>
                </a:solidFill>
                <a:latin typeface="Paytone One"/>
              </a:rPr>
              <a:t>9A1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46164" y="3604127"/>
            <a:ext cx="8452128" cy="171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 Đạt giải Khuyến khích  </a:t>
            </a:r>
          </a:p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môn Ngữ văn 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18351" y="-524038"/>
            <a:ext cx="6716762" cy="1552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0"/>
              </a:lnSpc>
              <a:spcBef>
                <a:spcPct val="0"/>
              </a:spcBef>
            </a:pPr>
            <a:r>
              <a:rPr lang="en-US" sz="2993">
                <a:solidFill>
                  <a:srgbClr val="000000"/>
                </a:solidFill>
                <a:latin typeface="Noto Sans Bold"/>
              </a:rPr>
              <a:t>Tỉ lệ đỗ THPT/Số HS dự thi đạt 100%</a:t>
            </a:r>
          </a:p>
          <a:p>
            <a:pPr algn="ctr">
              <a:lnSpc>
                <a:spcPts val="4190"/>
              </a:lnSpc>
              <a:spcBef>
                <a:spcPct val="0"/>
              </a:spcBef>
            </a:pPr>
            <a:endParaRPr lang="en-US" sz="2993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4190"/>
              </a:lnSpc>
              <a:spcBef>
                <a:spcPct val="0"/>
              </a:spcBef>
            </a:pPr>
            <a:endParaRPr lang="en-US" sz="2993">
              <a:solidFill>
                <a:srgbClr val="000000"/>
              </a:solidFill>
              <a:latin typeface="Noto Sans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92" t="20358" r="4499" b="28991"/>
          <a:stretch>
            <a:fillRect/>
          </a:stretch>
        </p:blipFill>
        <p:spPr>
          <a:xfrm>
            <a:off x="629817" y="479903"/>
            <a:ext cx="16992852" cy="9314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0461" y="479903"/>
            <a:ext cx="9664348" cy="93140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4913" y="1509084"/>
            <a:ext cx="7200945" cy="72009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4529" y="1028700"/>
            <a:ext cx="8161714" cy="81617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346164" y="2430961"/>
            <a:ext cx="7862431" cy="54250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25311" y="2849854"/>
            <a:ext cx="7165533" cy="45053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 l="914" r="15873" b="13948"/>
          <a:stretch>
            <a:fillRect/>
          </a:stretch>
        </p:blipFill>
        <p:spPr>
          <a:xfrm>
            <a:off x="0" y="0"/>
            <a:ext cx="5250690" cy="49072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 r="11822" b="10949"/>
          <a:stretch>
            <a:fillRect/>
          </a:stretch>
        </p:blipFill>
        <p:spPr>
          <a:xfrm>
            <a:off x="12843721" y="5317992"/>
            <a:ext cx="5444279" cy="49690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58320" y="250246"/>
            <a:ext cx="9664348" cy="93140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198686" y="5317992"/>
            <a:ext cx="8348934" cy="31725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/>
          <a:srcRect l="8127" t="8669" r="6502" b="15171"/>
          <a:stretch>
            <a:fillRect/>
          </a:stretch>
        </p:blipFill>
        <p:spPr>
          <a:xfrm>
            <a:off x="3054268" y="2406974"/>
            <a:ext cx="3982235" cy="532883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9411076" y="1355626"/>
            <a:ext cx="7448074" cy="101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0000"/>
                </a:solidFill>
                <a:latin typeface="Paytone One"/>
              </a:rPr>
              <a:t>Bùi Diệu Thảo  -  9A3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31443" y="3719700"/>
            <a:ext cx="8452128" cy="171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 Đạt giải Khuyến khích  </a:t>
            </a:r>
          </a:p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môn Ngữ văn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B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815" y="1028700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13581" r="6964" b="13581"/>
          <a:stretch>
            <a:fillRect/>
          </a:stretch>
        </p:blipFill>
        <p:spPr>
          <a:xfrm>
            <a:off x="2123289" y="2142490"/>
            <a:ext cx="6251084" cy="652524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181012" y="895350"/>
            <a:ext cx="9822552" cy="236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 Nguyễn Đức Khang  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9A3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52815" y="4155440"/>
            <a:ext cx="8653462" cy="186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299">
                <a:solidFill>
                  <a:srgbClr val="000000"/>
                </a:solidFill>
                <a:latin typeface="DejaVu Serif Bold"/>
              </a:rPr>
              <a:t>Đạt giải Khuyến khích</a:t>
            </a:r>
          </a:p>
          <a:p>
            <a:pPr algn="ctr">
              <a:lnSpc>
                <a:spcPts val="7420"/>
              </a:lnSpc>
            </a:pPr>
            <a:r>
              <a:rPr lang="en-US" sz="5300">
                <a:solidFill>
                  <a:srgbClr val="000000"/>
                </a:solidFill>
                <a:latin typeface="DejaVu Serif Bold"/>
              </a:rPr>
              <a:t>Môn Toán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2F22CBA-85CB-4974-9CA4-B9FDCB325B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-340566"/>
            <a:ext cx="3637974" cy="338786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18351" y="-524038"/>
            <a:ext cx="6716762" cy="1552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0"/>
              </a:lnSpc>
              <a:spcBef>
                <a:spcPct val="0"/>
              </a:spcBef>
            </a:pPr>
            <a:r>
              <a:rPr lang="en-US" sz="2993">
                <a:solidFill>
                  <a:srgbClr val="000000"/>
                </a:solidFill>
                <a:latin typeface="Noto Sans Bold"/>
              </a:rPr>
              <a:t>Tỉ lệ đỗ THPT/Số HS dự thi đạt 100%</a:t>
            </a:r>
          </a:p>
          <a:p>
            <a:pPr algn="ctr">
              <a:lnSpc>
                <a:spcPts val="4190"/>
              </a:lnSpc>
              <a:spcBef>
                <a:spcPct val="0"/>
              </a:spcBef>
            </a:pPr>
            <a:endParaRPr lang="en-US" sz="2993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4190"/>
              </a:lnSpc>
              <a:spcBef>
                <a:spcPct val="0"/>
              </a:spcBef>
            </a:pPr>
            <a:endParaRPr lang="en-US" sz="2993">
              <a:solidFill>
                <a:srgbClr val="000000"/>
              </a:solidFill>
              <a:latin typeface="Noto Sans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92" t="20358" r="4499" b="28991"/>
          <a:stretch>
            <a:fillRect/>
          </a:stretch>
        </p:blipFill>
        <p:spPr>
          <a:xfrm>
            <a:off x="629817" y="479903"/>
            <a:ext cx="16992852" cy="9314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0461" y="479903"/>
            <a:ext cx="9664348" cy="93140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4913" y="1509084"/>
            <a:ext cx="7200945" cy="72009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4529" y="1028700"/>
            <a:ext cx="8161714" cy="81617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346164" y="2430961"/>
            <a:ext cx="7862431" cy="54250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25311" y="2849854"/>
            <a:ext cx="7165533" cy="45053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 l="914" r="15873" b="13948"/>
          <a:stretch>
            <a:fillRect/>
          </a:stretch>
        </p:blipFill>
        <p:spPr>
          <a:xfrm>
            <a:off x="0" y="0"/>
            <a:ext cx="5250690" cy="49072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 r="11822" b="10949"/>
          <a:stretch>
            <a:fillRect/>
          </a:stretch>
        </p:blipFill>
        <p:spPr>
          <a:xfrm>
            <a:off x="12843721" y="5317992"/>
            <a:ext cx="5444279" cy="49690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58320" y="250246"/>
            <a:ext cx="9664348" cy="93140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198686" y="5317992"/>
            <a:ext cx="8348934" cy="31725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/>
          <a:srcRect t="18653" b="7840"/>
          <a:stretch>
            <a:fillRect/>
          </a:stretch>
        </p:blipFill>
        <p:spPr>
          <a:xfrm>
            <a:off x="2929849" y="2453627"/>
            <a:ext cx="4231073" cy="552909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0159550" y="1441437"/>
            <a:ext cx="6235661" cy="101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0000"/>
                </a:solidFill>
                <a:latin typeface="Paytone One"/>
              </a:rPr>
              <a:t>Vũ Hà Linh  -  9A1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31443" y="3719700"/>
            <a:ext cx="8452128" cy="171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 Đạt giải Khuyến khích  </a:t>
            </a:r>
          </a:p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môn Ngữ văn 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18351" y="-524038"/>
            <a:ext cx="6716762" cy="1552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0"/>
              </a:lnSpc>
              <a:spcBef>
                <a:spcPct val="0"/>
              </a:spcBef>
            </a:pPr>
            <a:r>
              <a:rPr lang="en-US" sz="2993">
                <a:solidFill>
                  <a:srgbClr val="000000"/>
                </a:solidFill>
                <a:latin typeface="Noto Sans Bold"/>
              </a:rPr>
              <a:t>Tỉ lệ đỗ THPT/Số HS dự thi đạt 100%</a:t>
            </a:r>
          </a:p>
          <a:p>
            <a:pPr algn="ctr">
              <a:lnSpc>
                <a:spcPts val="4190"/>
              </a:lnSpc>
              <a:spcBef>
                <a:spcPct val="0"/>
              </a:spcBef>
            </a:pPr>
            <a:endParaRPr lang="en-US" sz="2993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4190"/>
              </a:lnSpc>
              <a:spcBef>
                <a:spcPct val="0"/>
              </a:spcBef>
            </a:pPr>
            <a:endParaRPr lang="en-US" sz="2993">
              <a:solidFill>
                <a:srgbClr val="000000"/>
              </a:solidFill>
              <a:latin typeface="Noto Sans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92" t="20358" r="4499" b="28991"/>
          <a:stretch>
            <a:fillRect/>
          </a:stretch>
        </p:blipFill>
        <p:spPr>
          <a:xfrm>
            <a:off x="629817" y="479903"/>
            <a:ext cx="16992852" cy="9314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0461" y="479903"/>
            <a:ext cx="9664348" cy="93140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4913" y="1509084"/>
            <a:ext cx="7200945" cy="72009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t="7939"/>
          <a:stretch>
            <a:fillRect/>
          </a:stretch>
        </p:blipFill>
        <p:spPr>
          <a:xfrm>
            <a:off x="2887252" y="2849854"/>
            <a:ext cx="4316268" cy="51932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64529" y="1104744"/>
            <a:ext cx="8161714" cy="81617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346164" y="2430961"/>
            <a:ext cx="7862431" cy="54250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525311" y="2849854"/>
            <a:ext cx="7165533" cy="45053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 l="914" r="15873" b="13948"/>
          <a:stretch>
            <a:fillRect/>
          </a:stretch>
        </p:blipFill>
        <p:spPr>
          <a:xfrm>
            <a:off x="0" y="0"/>
            <a:ext cx="5250690" cy="490725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 r="11822" b="10949"/>
          <a:stretch>
            <a:fillRect/>
          </a:stretch>
        </p:blipFill>
        <p:spPr>
          <a:xfrm>
            <a:off x="12843721" y="5317992"/>
            <a:ext cx="5444279" cy="49690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58320" y="250246"/>
            <a:ext cx="9664348" cy="93140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198686" y="5317992"/>
            <a:ext cx="8348934" cy="317259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8805703" y="1394784"/>
            <a:ext cx="8658820" cy="101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0000"/>
                </a:solidFill>
                <a:latin typeface="Paytone One"/>
              </a:rPr>
              <a:t>Trần Phương Thu  -  9A1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31443" y="3719700"/>
            <a:ext cx="8452128" cy="171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 Đạt giải Khuyến khích  </a:t>
            </a:r>
          </a:p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môn Ngữ văn 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18351" y="-524038"/>
            <a:ext cx="6716762" cy="1552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0"/>
              </a:lnSpc>
              <a:spcBef>
                <a:spcPct val="0"/>
              </a:spcBef>
            </a:pPr>
            <a:r>
              <a:rPr lang="en-US" sz="2993">
                <a:solidFill>
                  <a:srgbClr val="000000"/>
                </a:solidFill>
                <a:latin typeface="Noto Sans Bold"/>
              </a:rPr>
              <a:t>Tỉ lệ đỗ THPT/Số HS dự thi đạt 100%</a:t>
            </a:r>
          </a:p>
          <a:p>
            <a:pPr algn="ctr">
              <a:lnSpc>
                <a:spcPts val="4190"/>
              </a:lnSpc>
              <a:spcBef>
                <a:spcPct val="0"/>
              </a:spcBef>
            </a:pPr>
            <a:endParaRPr lang="en-US" sz="2993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4190"/>
              </a:lnSpc>
              <a:spcBef>
                <a:spcPct val="0"/>
              </a:spcBef>
            </a:pPr>
            <a:endParaRPr lang="en-US" sz="2993">
              <a:solidFill>
                <a:srgbClr val="000000"/>
              </a:solidFill>
              <a:latin typeface="Noto Sans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92" t="20358" r="4499" b="28991"/>
          <a:stretch>
            <a:fillRect/>
          </a:stretch>
        </p:blipFill>
        <p:spPr>
          <a:xfrm>
            <a:off x="629817" y="479903"/>
            <a:ext cx="16992852" cy="9314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0461" y="479903"/>
            <a:ext cx="9664348" cy="93140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4913" y="1509084"/>
            <a:ext cx="7200945" cy="72009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4529" y="1028700"/>
            <a:ext cx="8161714" cy="81617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346164" y="2430961"/>
            <a:ext cx="7862431" cy="54250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25311" y="2849854"/>
            <a:ext cx="7165533" cy="45053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 l="914" r="15873" b="13948"/>
          <a:stretch>
            <a:fillRect/>
          </a:stretch>
        </p:blipFill>
        <p:spPr>
          <a:xfrm>
            <a:off x="0" y="0"/>
            <a:ext cx="5250690" cy="49072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 r="11822" b="10949"/>
          <a:stretch>
            <a:fillRect/>
          </a:stretch>
        </p:blipFill>
        <p:spPr>
          <a:xfrm>
            <a:off x="12843721" y="5317992"/>
            <a:ext cx="5444279" cy="49690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58320" y="250246"/>
            <a:ext cx="9664348" cy="93140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198686" y="5317992"/>
            <a:ext cx="8348934" cy="31725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/>
          <a:srcRect t="42958" r="40404" b="1625"/>
          <a:stretch>
            <a:fillRect/>
          </a:stretch>
        </p:blipFill>
        <p:spPr>
          <a:xfrm>
            <a:off x="2781823" y="2453627"/>
            <a:ext cx="4527124" cy="506375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8413194" y="729145"/>
            <a:ext cx="7919918" cy="205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0000"/>
                </a:solidFill>
                <a:latin typeface="Paytone One"/>
              </a:rPr>
              <a:t>Nguyễn Thùy Dương </a:t>
            </a:r>
          </a:p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0000"/>
                </a:solidFill>
                <a:latin typeface="Paytone One"/>
              </a:rPr>
              <a:t>9A1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44000" y="3604127"/>
            <a:ext cx="8452128" cy="171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 Đạt giải Khuyến khích  </a:t>
            </a:r>
          </a:p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môn Ngữ văn 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18351" y="-524038"/>
            <a:ext cx="6716762" cy="1552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0"/>
              </a:lnSpc>
              <a:spcBef>
                <a:spcPct val="0"/>
              </a:spcBef>
            </a:pPr>
            <a:r>
              <a:rPr lang="en-US" sz="2993">
                <a:solidFill>
                  <a:srgbClr val="000000"/>
                </a:solidFill>
                <a:latin typeface="Noto Sans Bold"/>
              </a:rPr>
              <a:t>Tỉ lệ đỗ THPT/Số HS dự thi đạt 100%</a:t>
            </a:r>
          </a:p>
          <a:p>
            <a:pPr algn="ctr">
              <a:lnSpc>
                <a:spcPts val="4190"/>
              </a:lnSpc>
              <a:spcBef>
                <a:spcPct val="0"/>
              </a:spcBef>
            </a:pPr>
            <a:endParaRPr lang="en-US" sz="2993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4190"/>
              </a:lnSpc>
              <a:spcBef>
                <a:spcPct val="0"/>
              </a:spcBef>
            </a:pPr>
            <a:endParaRPr lang="en-US" sz="2993">
              <a:solidFill>
                <a:srgbClr val="000000"/>
              </a:solidFill>
              <a:latin typeface="Noto Sans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92" t="20358" r="4499" b="28991"/>
          <a:stretch>
            <a:fillRect/>
          </a:stretch>
        </p:blipFill>
        <p:spPr>
          <a:xfrm>
            <a:off x="629817" y="479903"/>
            <a:ext cx="16992852" cy="9314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0461" y="479903"/>
            <a:ext cx="9664348" cy="93140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4913" y="1509084"/>
            <a:ext cx="7200945" cy="72009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4529" y="1028700"/>
            <a:ext cx="8161714" cy="81617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346164" y="2430961"/>
            <a:ext cx="7862431" cy="54250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25311" y="2849854"/>
            <a:ext cx="7165533" cy="45053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 l="914" r="15873" b="13948"/>
          <a:stretch>
            <a:fillRect/>
          </a:stretch>
        </p:blipFill>
        <p:spPr>
          <a:xfrm>
            <a:off x="0" y="0"/>
            <a:ext cx="5250690" cy="49072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 r="11822" b="10949"/>
          <a:stretch>
            <a:fillRect/>
          </a:stretch>
        </p:blipFill>
        <p:spPr>
          <a:xfrm>
            <a:off x="12843721" y="5317992"/>
            <a:ext cx="5444279" cy="49690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58320" y="250246"/>
            <a:ext cx="9664348" cy="93140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/>
          <a:srcRect l="9455" t="19340" r="11644" b="14365"/>
          <a:stretch>
            <a:fillRect/>
          </a:stretch>
        </p:blipFill>
        <p:spPr>
          <a:xfrm>
            <a:off x="2916179" y="2196900"/>
            <a:ext cx="4258412" cy="56055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198686" y="5317992"/>
            <a:ext cx="8348934" cy="317259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958320" y="1308182"/>
            <a:ext cx="9012317" cy="205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0000"/>
                </a:solidFill>
                <a:latin typeface="Paytone One"/>
              </a:rPr>
              <a:t>Nguyễn Thị Thanh Tâm </a:t>
            </a:r>
          </a:p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0000"/>
                </a:solidFill>
                <a:latin typeface="Paytone One"/>
              </a:rPr>
              <a:t>9A1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31737" y="3604127"/>
            <a:ext cx="8010287" cy="1640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1"/>
              </a:lnSpc>
            </a:pPr>
            <a:r>
              <a:rPr lang="en-US" sz="4643">
                <a:solidFill>
                  <a:srgbClr val="000000"/>
                </a:solidFill>
                <a:latin typeface="DejaVu Serif Bold"/>
              </a:rPr>
              <a:t> Đạt giải Khuyến khích  </a:t>
            </a:r>
          </a:p>
          <a:p>
            <a:pPr algn="ctr">
              <a:lnSpc>
                <a:spcPts val="6501"/>
              </a:lnSpc>
            </a:pPr>
            <a:r>
              <a:rPr lang="en-US" sz="4643">
                <a:solidFill>
                  <a:srgbClr val="000000"/>
                </a:solidFill>
                <a:latin typeface="DejaVu Serif Bold"/>
              </a:rPr>
              <a:t>môn Ngữ văn 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18351" y="-524038"/>
            <a:ext cx="6716762" cy="1552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0"/>
              </a:lnSpc>
              <a:spcBef>
                <a:spcPct val="0"/>
              </a:spcBef>
            </a:pPr>
            <a:r>
              <a:rPr lang="en-US" sz="2993">
                <a:solidFill>
                  <a:srgbClr val="000000"/>
                </a:solidFill>
                <a:latin typeface="Noto Sans Bold"/>
              </a:rPr>
              <a:t>Tỉ lệ đỗ THPT/Số HS dự thi đạt 100%</a:t>
            </a:r>
          </a:p>
          <a:p>
            <a:pPr algn="ctr">
              <a:lnSpc>
                <a:spcPts val="4190"/>
              </a:lnSpc>
              <a:spcBef>
                <a:spcPct val="0"/>
              </a:spcBef>
            </a:pPr>
            <a:endParaRPr lang="en-US" sz="2993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4190"/>
              </a:lnSpc>
              <a:spcBef>
                <a:spcPct val="0"/>
              </a:spcBef>
            </a:pPr>
            <a:endParaRPr lang="en-US" sz="2993">
              <a:solidFill>
                <a:srgbClr val="000000"/>
              </a:solidFill>
              <a:latin typeface="Noto Sans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92" t="20358" r="4499" b="28991"/>
          <a:stretch>
            <a:fillRect/>
          </a:stretch>
        </p:blipFill>
        <p:spPr>
          <a:xfrm>
            <a:off x="629817" y="479903"/>
            <a:ext cx="16992852" cy="9314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0461" y="479903"/>
            <a:ext cx="9664348" cy="93140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4913" y="1509084"/>
            <a:ext cx="7200945" cy="72009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4529" y="1028700"/>
            <a:ext cx="8161714" cy="81617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346164" y="2430961"/>
            <a:ext cx="7862431" cy="54250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25311" y="2849854"/>
            <a:ext cx="7165533" cy="45053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 l="914" r="15873" b="13948"/>
          <a:stretch>
            <a:fillRect/>
          </a:stretch>
        </p:blipFill>
        <p:spPr>
          <a:xfrm>
            <a:off x="0" y="0"/>
            <a:ext cx="5250690" cy="49072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 r="11822" b="10949"/>
          <a:stretch>
            <a:fillRect/>
          </a:stretch>
        </p:blipFill>
        <p:spPr>
          <a:xfrm>
            <a:off x="12843721" y="5317992"/>
            <a:ext cx="5444279" cy="49690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58320" y="250246"/>
            <a:ext cx="9664348" cy="93140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198686" y="5317992"/>
            <a:ext cx="8348934" cy="31725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/>
          <a:srcRect t="11510" b="6801"/>
          <a:stretch>
            <a:fillRect/>
          </a:stretch>
        </p:blipFill>
        <p:spPr>
          <a:xfrm>
            <a:off x="2980547" y="2503386"/>
            <a:ext cx="4129677" cy="529911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8189502" y="1253020"/>
            <a:ext cx="9201984" cy="101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0000"/>
                </a:solidFill>
                <a:latin typeface="Paytone One"/>
              </a:rPr>
              <a:t>Nguyễn Quỳnh Chi  - 9A3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31443" y="3719700"/>
            <a:ext cx="8452128" cy="171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 Đạt giải Khuyến khích  </a:t>
            </a:r>
          </a:p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môn Ngữ văn 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18351" y="-524038"/>
            <a:ext cx="6716762" cy="1552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0"/>
              </a:lnSpc>
              <a:spcBef>
                <a:spcPct val="0"/>
              </a:spcBef>
            </a:pPr>
            <a:r>
              <a:rPr lang="en-US" sz="2993">
                <a:solidFill>
                  <a:srgbClr val="000000"/>
                </a:solidFill>
                <a:latin typeface="Noto Sans Bold"/>
              </a:rPr>
              <a:t>Tỉ lệ đỗ THPT/Số HS dự thi đạt 100%</a:t>
            </a:r>
          </a:p>
          <a:p>
            <a:pPr algn="ctr">
              <a:lnSpc>
                <a:spcPts val="4190"/>
              </a:lnSpc>
              <a:spcBef>
                <a:spcPct val="0"/>
              </a:spcBef>
            </a:pPr>
            <a:endParaRPr lang="en-US" sz="2993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4190"/>
              </a:lnSpc>
              <a:spcBef>
                <a:spcPct val="0"/>
              </a:spcBef>
            </a:pPr>
            <a:endParaRPr lang="en-US" sz="2993">
              <a:solidFill>
                <a:srgbClr val="000000"/>
              </a:solidFill>
              <a:latin typeface="Noto Sans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92" t="20358" r="4499" b="28991"/>
          <a:stretch>
            <a:fillRect/>
          </a:stretch>
        </p:blipFill>
        <p:spPr>
          <a:xfrm>
            <a:off x="629817" y="479903"/>
            <a:ext cx="16992852" cy="9314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0461" y="479903"/>
            <a:ext cx="9664348" cy="93140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4913" y="1509084"/>
            <a:ext cx="7200945" cy="72009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4529" y="1028700"/>
            <a:ext cx="8161714" cy="81617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346164" y="2430961"/>
            <a:ext cx="7862431" cy="54250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25311" y="2849854"/>
            <a:ext cx="7165533" cy="45053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 l="914" r="15873" b="13948"/>
          <a:stretch>
            <a:fillRect/>
          </a:stretch>
        </p:blipFill>
        <p:spPr>
          <a:xfrm>
            <a:off x="0" y="0"/>
            <a:ext cx="5250690" cy="49072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 r="11822" b="10949"/>
          <a:stretch>
            <a:fillRect/>
          </a:stretch>
        </p:blipFill>
        <p:spPr>
          <a:xfrm>
            <a:off x="12843721" y="5317992"/>
            <a:ext cx="5444279" cy="49690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58320" y="250246"/>
            <a:ext cx="9664348" cy="93140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198686" y="5317992"/>
            <a:ext cx="8348934" cy="31725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/>
          <a:srcRect t="1287" b="1287"/>
          <a:stretch>
            <a:fillRect/>
          </a:stretch>
        </p:blipFill>
        <p:spPr>
          <a:xfrm>
            <a:off x="3082981" y="2294637"/>
            <a:ext cx="3924810" cy="569772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870854" y="1308182"/>
            <a:ext cx="9751814" cy="205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0000"/>
                </a:solidFill>
                <a:latin typeface="Paytone One"/>
              </a:rPr>
              <a:t>Nguyễn Phạm Trang Linh </a:t>
            </a:r>
          </a:p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0000"/>
                </a:solidFill>
                <a:latin typeface="Paytone One"/>
              </a:rPr>
              <a:t>9A3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31443" y="3719700"/>
            <a:ext cx="8452128" cy="171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 Đạt giải Khuyến khích  </a:t>
            </a:r>
          </a:p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môn Ngữ văn 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69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815" y="1028700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2040895"/>
            <a:ext cx="5919615" cy="70484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8389" t="1618" b="1618"/>
          <a:stretch>
            <a:fillRect/>
          </a:stretch>
        </p:blipFill>
        <p:spPr>
          <a:xfrm>
            <a:off x="5970135" y="3545519"/>
            <a:ext cx="3446011" cy="59426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81031" y="6150301"/>
            <a:ext cx="2044429" cy="33378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64049" y="5986761"/>
            <a:ext cx="4909197" cy="4114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316770" y="1081634"/>
            <a:ext cx="9648825" cy="236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Nhữ Thị Thanh Huyền 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9A1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16770" y="3862882"/>
            <a:ext cx="10784563" cy="212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6"/>
              </a:lnSpc>
            </a:pPr>
            <a:r>
              <a:rPr lang="en-US" sz="6090">
                <a:solidFill>
                  <a:srgbClr val="000000"/>
                </a:solidFill>
                <a:latin typeface="DejaVu Serif Bold"/>
              </a:rPr>
              <a:t> Đạt giải Nhì </a:t>
            </a:r>
          </a:p>
          <a:p>
            <a:pPr algn="ctr">
              <a:lnSpc>
                <a:spcPts val="8526"/>
              </a:lnSpc>
            </a:pPr>
            <a:r>
              <a:rPr lang="en-US" sz="6090">
                <a:solidFill>
                  <a:srgbClr val="000000"/>
                </a:solidFill>
                <a:latin typeface="DejaVu Serif Bold"/>
              </a:rPr>
              <a:t>môn Lịch sử 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65070">
            <a:off x="-69847" y="3578410"/>
            <a:ext cx="3795750" cy="696467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69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76988" y="1938614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8232" r="6185"/>
          <a:stretch>
            <a:fillRect/>
          </a:stretch>
        </p:blipFill>
        <p:spPr>
          <a:xfrm>
            <a:off x="1712338" y="1028700"/>
            <a:ext cx="4895658" cy="62342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58916" y="2057400"/>
            <a:ext cx="4485132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65070">
            <a:off x="262604" y="3183144"/>
            <a:ext cx="3795750" cy="696467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885294" y="4049096"/>
            <a:ext cx="10008989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Trịnh Thành Long - 9A2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86912" y="8305681"/>
            <a:ext cx="14683073" cy="180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000000"/>
                </a:solidFill>
                <a:latin typeface="DejaVu Serif Bold"/>
              </a:rPr>
              <a:t> Đạt giải Ba môn Lịch sử</a:t>
            </a:r>
          </a:p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000000"/>
                </a:solidFill>
                <a:latin typeface="DejaVu Serif Bold"/>
              </a:rPr>
              <a:t>Giải Khuyến khích các môn Khoa học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69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74310" y="1028700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47990" y="2024917"/>
            <a:ext cx="4485132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65070">
            <a:off x="580562" y="2993346"/>
            <a:ext cx="3795750" cy="69646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5409"/>
          <a:stretch>
            <a:fillRect/>
          </a:stretch>
        </p:blipFill>
        <p:spPr>
          <a:xfrm>
            <a:off x="2242566" y="1527412"/>
            <a:ext cx="4861970" cy="676524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950931" y="1774041"/>
            <a:ext cx="9940766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Phạm Hoàng Anh - 9A1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494958" y="3759610"/>
            <a:ext cx="5842405" cy="212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6"/>
              </a:lnSpc>
            </a:pPr>
            <a:r>
              <a:rPr lang="en-US" sz="6090">
                <a:solidFill>
                  <a:srgbClr val="000000"/>
                </a:solidFill>
                <a:latin typeface="DejaVu Serif Bold"/>
              </a:rPr>
              <a:t> Đạt giải Ba  </a:t>
            </a:r>
          </a:p>
          <a:p>
            <a:pPr algn="ctr">
              <a:lnSpc>
                <a:spcPts val="8526"/>
              </a:lnSpc>
            </a:pPr>
            <a:r>
              <a:rPr lang="en-US" sz="6090">
                <a:solidFill>
                  <a:srgbClr val="000000"/>
                </a:solidFill>
                <a:latin typeface="DejaVu Serif Bold"/>
              </a:rPr>
              <a:t>môn Lịch sử 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898" b="17898"/>
          <a:stretch>
            <a:fillRect/>
          </a:stretch>
        </p:blipFill>
        <p:spPr>
          <a:xfrm>
            <a:off x="419100" y="342900"/>
            <a:ext cx="17486885" cy="9716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571" r="7783"/>
          <a:stretch>
            <a:fillRect/>
          </a:stretch>
        </p:blipFill>
        <p:spPr>
          <a:xfrm>
            <a:off x="536623" y="469446"/>
            <a:ext cx="9076824" cy="958985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93033" y="2118230"/>
            <a:ext cx="4082001" cy="2806902"/>
            <a:chOff x="0" y="0"/>
            <a:chExt cx="6159500" cy="42354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6"/>
              <a:stretch>
                <a:fillRect l="-1572" r="-1572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8700" y="4925132"/>
            <a:ext cx="4082001" cy="2806902"/>
            <a:chOff x="0" y="0"/>
            <a:chExt cx="6159500" cy="42354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7"/>
              <a:stretch>
                <a:fillRect t="-43500" b="-1381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264163" y="5264373"/>
            <a:ext cx="4082001" cy="2806902"/>
            <a:chOff x="0" y="0"/>
            <a:chExt cx="6159500" cy="42354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8"/>
              <a:stretch>
                <a:fillRect l="-1572" r="-1572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4163" y="2585752"/>
            <a:ext cx="4082001" cy="2806902"/>
            <a:chOff x="0" y="0"/>
            <a:chExt cx="6159500" cy="42354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9"/>
              <a:stretch>
                <a:fillRect t="-48995" b="-109542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25311" y="2123406"/>
            <a:ext cx="7862431" cy="54250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709008" y="2764477"/>
            <a:ext cx="7165533" cy="45053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068591">
            <a:off x="1431832" y="3128800"/>
            <a:ext cx="395159" cy="3566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362885">
            <a:off x="15747907" y="1128550"/>
            <a:ext cx="395159" cy="35660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940249">
            <a:off x="15906101" y="6408061"/>
            <a:ext cx="509655" cy="4704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925050" y="971550"/>
            <a:ext cx="331248" cy="30113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4189760">
            <a:off x="2324100" y="7486650"/>
            <a:ext cx="539845" cy="49076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965187" y="1122117"/>
            <a:ext cx="4653174" cy="146363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750924" y="-813987"/>
            <a:ext cx="12030173" cy="1203017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382094" y="5944500"/>
            <a:ext cx="5305141" cy="41148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0147688" y="3002303"/>
            <a:ext cx="6617677" cy="2600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0"/>
              </a:lnSpc>
              <a:spcBef>
                <a:spcPct val="0"/>
              </a:spcBef>
            </a:pPr>
            <a:r>
              <a:rPr lang="en-US" sz="2993">
                <a:solidFill>
                  <a:srgbClr val="000000"/>
                </a:solidFill>
                <a:latin typeface="Noto Serif Display Black Bold"/>
              </a:rPr>
              <a:t>- Tỉ lệ đỗ THPT/Số HSTN lớn mặt bằng huyện hơn 5% và điểm TB xét tuyển cao hơn mặt bằng huyện hơn 01 điểm. </a:t>
            </a:r>
          </a:p>
          <a:p>
            <a:pPr>
              <a:lnSpc>
                <a:spcPts val="4190"/>
              </a:lnSpc>
              <a:spcBef>
                <a:spcPct val="0"/>
              </a:spcBef>
            </a:pPr>
            <a:r>
              <a:rPr lang="en-US" sz="2993">
                <a:solidFill>
                  <a:srgbClr val="000000"/>
                </a:solidFill>
                <a:latin typeface="Noto Serif Display Black Bold"/>
              </a:rPr>
              <a:t>- Tỉ lệ đỗ chưa đạt 100%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854965" y="1404768"/>
            <a:ext cx="4763397" cy="812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9"/>
              </a:lnSpc>
            </a:pPr>
            <a:r>
              <a:rPr lang="en-US" sz="4785" spc="1143">
                <a:solidFill>
                  <a:srgbClr val="FEE8D5"/>
                </a:solidFill>
                <a:latin typeface="Arsenal Bold"/>
              </a:rPr>
              <a:t> CLASS 9A3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127871" y="304238"/>
            <a:ext cx="10032257" cy="73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323232"/>
                </a:solidFill>
                <a:latin typeface="Bungee Bold"/>
              </a:rPr>
              <a:t> KẾT QUẢ THI VÀO 10 THPT NĂM 2021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987211" y="544092"/>
            <a:ext cx="9664348" cy="931401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898" b="17898"/>
          <a:stretch>
            <a:fillRect/>
          </a:stretch>
        </p:blipFill>
        <p:spPr>
          <a:xfrm>
            <a:off x="609600" y="533400"/>
            <a:ext cx="17486885" cy="97164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571" r="7783"/>
          <a:stretch>
            <a:fillRect/>
          </a:stretch>
        </p:blipFill>
        <p:spPr>
          <a:xfrm>
            <a:off x="9108615" y="750008"/>
            <a:ext cx="9076824" cy="958985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15811" y="2313906"/>
            <a:ext cx="7862431" cy="542507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899508" y="2954977"/>
            <a:ext cx="7165533" cy="450532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068591">
            <a:off x="1622332" y="3319300"/>
            <a:ext cx="395159" cy="35660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362885">
            <a:off x="15938407" y="1319050"/>
            <a:ext cx="395159" cy="35660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940249">
            <a:off x="16096601" y="6598561"/>
            <a:ext cx="509655" cy="470451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15550" y="1162050"/>
            <a:ext cx="331248" cy="30113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4189760">
            <a:off x="2514600" y="7677150"/>
            <a:ext cx="539845" cy="490768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2517520" y="1853934"/>
            <a:ext cx="4653468" cy="697679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750924" y="-173855"/>
            <a:ext cx="11133018" cy="11133018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5"/>
          <a:srcRect t="31846" b="24386"/>
          <a:stretch>
            <a:fillRect/>
          </a:stretch>
        </p:blipFill>
        <p:spPr>
          <a:xfrm>
            <a:off x="10461351" y="3059453"/>
            <a:ext cx="6413189" cy="421035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404489" y="1122117"/>
            <a:ext cx="9664348" cy="9314015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7632042" y="7947450"/>
            <a:ext cx="10805245" cy="212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6"/>
              </a:lnSpc>
            </a:pPr>
            <a:r>
              <a:rPr lang="en-US" sz="6090">
                <a:solidFill>
                  <a:srgbClr val="000000"/>
                </a:solidFill>
                <a:latin typeface="DejaVu Serif Bold"/>
              </a:rPr>
              <a:t> Đạt giải Khuyến khích  </a:t>
            </a:r>
          </a:p>
          <a:p>
            <a:pPr algn="ctr">
              <a:lnSpc>
                <a:spcPts val="8526"/>
              </a:lnSpc>
            </a:pPr>
            <a:r>
              <a:rPr lang="en-US" sz="6090">
                <a:solidFill>
                  <a:srgbClr val="000000"/>
                </a:solidFill>
                <a:latin typeface="DejaVu Serif Bold"/>
              </a:rPr>
              <a:t>môn Địa  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924377" y="616658"/>
            <a:ext cx="10603111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Vũ Trần Ánh Dương - 9A1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B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815" y="1028700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22879" b="22879"/>
          <a:stretch>
            <a:fillRect/>
          </a:stretch>
        </p:blipFill>
        <p:spPr>
          <a:xfrm>
            <a:off x="1893679" y="2526884"/>
            <a:ext cx="5395995" cy="617780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181012" y="895350"/>
            <a:ext cx="9822552" cy="236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 Nguyễn Quang Hải  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9A4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557162" y="4119460"/>
            <a:ext cx="8653462" cy="186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530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300">
                <a:solidFill>
                  <a:srgbClr val="000000"/>
                </a:solidFill>
                <a:latin typeface="DejaVu Serif Bold"/>
              </a:rPr>
              <a:t>Đạt giải Khuyến khích</a:t>
            </a:r>
          </a:p>
          <a:p>
            <a:pPr algn="ctr">
              <a:lnSpc>
                <a:spcPts val="7420"/>
              </a:lnSpc>
            </a:pPr>
            <a:r>
              <a:rPr lang="en-US" sz="5300">
                <a:solidFill>
                  <a:srgbClr val="000000"/>
                </a:solidFill>
                <a:latin typeface="DejaVu Serif Bold"/>
              </a:rPr>
              <a:t>Môn Toán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483790E-9E35-4DD3-BABC-EDC7ABA335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-340566"/>
            <a:ext cx="3637974" cy="338786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898" b="17898"/>
          <a:stretch>
            <a:fillRect/>
          </a:stretch>
        </p:blipFill>
        <p:spPr>
          <a:xfrm>
            <a:off x="419100" y="342900"/>
            <a:ext cx="17486885" cy="9716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571" r="7783"/>
          <a:stretch>
            <a:fillRect/>
          </a:stretch>
        </p:blipFill>
        <p:spPr>
          <a:xfrm>
            <a:off x="536623" y="469446"/>
            <a:ext cx="9076824" cy="958985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93033" y="2118230"/>
            <a:ext cx="4082001" cy="2806902"/>
            <a:chOff x="0" y="0"/>
            <a:chExt cx="6159500" cy="42354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6"/>
              <a:stretch>
                <a:fillRect l="-1572" r="-1572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8700" y="4925132"/>
            <a:ext cx="4082001" cy="2806902"/>
            <a:chOff x="0" y="0"/>
            <a:chExt cx="6159500" cy="42354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7"/>
              <a:stretch>
                <a:fillRect t="-43500" b="-1381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264163" y="5264373"/>
            <a:ext cx="4082001" cy="2806902"/>
            <a:chOff x="0" y="0"/>
            <a:chExt cx="6159500" cy="42354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8"/>
              <a:stretch>
                <a:fillRect l="-1572" r="-1572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4163" y="2585752"/>
            <a:ext cx="4082001" cy="2806902"/>
            <a:chOff x="0" y="0"/>
            <a:chExt cx="6159500" cy="42354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9"/>
              <a:stretch>
                <a:fillRect t="-48995" b="-109542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25311" y="2123406"/>
            <a:ext cx="7862431" cy="54250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709008" y="2764477"/>
            <a:ext cx="7165533" cy="45053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068591">
            <a:off x="1431832" y="3128800"/>
            <a:ext cx="395159" cy="3566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362885">
            <a:off x="15747907" y="1128550"/>
            <a:ext cx="395159" cy="35660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940249">
            <a:off x="15906101" y="6408061"/>
            <a:ext cx="509655" cy="4704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925050" y="971550"/>
            <a:ext cx="331248" cy="30113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4189760">
            <a:off x="2324100" y="7486650"/>
            <a:ext cx="539845" cy="49076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965187" y="1122117"/>
            <a:ext cx="4653174" cy="146363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750924" y="-813987"/>
            <a:ext cx="12030173" cy="1203017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382094" y="5944500"/>
            <a:ext cx="5305141" cy="41148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0147688" y="3002303"/>
            <a:ext cx="6617677" cy="2600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0"/>
              </a:lnSpc>
              <a:spcBef>
                <a:spcPct val="0"/>
              </a:spcBef>
            </a:pPr>
            <a:r>
              <a:rPr lang="en-US" sz="2993">
                <a:solidFill>
                  <a:srgbClr val="000000"/>
                </a:solidFill>
                <a:latin typeface="Noto Serif Display Black Bold"/>
              </a:rPr>
              <a:t>- Tỉ lệ đỗ THPT/Số HSTN lớn mặt bằng huyện hơn 5% và điểm TB xét tuyển cao hơn mặt bằng huyện hơn 01 điểm. </a:t>
            </a:r>
          </a:p>
          <a:p>
            <a:pPr>
              <a:lnSpc>
                <a:spcPts val="4190"/>
              </a:lnSpc>
              <a:spcBef>
                <a:spcPct val="0"/>
              </a:spcBef>
            </a:pPr>
            <a:r>
              <a:rPr lang="en-US" sz="2993">
                <a:solidFill>
                  <a:srgbClr val="000000"/>
                </a:solidFill>
                <a:latin typeface="Noto Serif Display Black Bold"/>
              </a:rPr>
              <a:t>- Tỉ lệ đỗ chưa đạt 100%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854965" y="1404768"/>
            <a:ext cx="4763397" cy="812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9"/>
              </a:lnSpc>
            </a:pPr>
            <a:r>
              <a:rPr lang="en-US" sz="4785" spc="1143">
                <a:solidFill>
                  <a:srgbClr val="FEE8D5"/>
                </a:solidFill>
                <a:latin typeface="Arsenal Bold"/>
              </a:rPr>
              <a:t> CLASS 9A3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127871" y="304238"/>
            <a:ext cx="10032257" cy="73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323232"/>
                </a:solidFill>
                <a:latin typeface="Bungee Bold"/>
              </a:rPr>
              <a:t> KẾT QUẢ THI VÀO 10 THPT NĂM 2021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987211" y="544092"/>
            <a:ext cx="9664348" cy="931401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898" b="17898"/>
          <a:stretch>
            <a:fillRect/>
          </a:stretch>
        </p:blipFill>
        <p:spPr>
          <a:xfrm>
            <a:off x="609600" y="533400"/>
            <a:ext cx="17486885" cy="97164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571" r="7783"/>
          <a:stretch>
            <a:fillRect/>
          </a:stretch>
        </p:blipFill>
        <p:spPr>
          <a:xfrm>
            <a:off x="9108615" y="750008"/>
            <a:ext cx="9076824" cy="958985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15811" y="2313906"/>
            <a:ext cx="7862431" cy="542507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899508" y="2954977"/>
            <a:ext cx="7165533" cy="450532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068591">
            <a:off x="1622332" y="3319300"/>
            <a:ext cx="395159" cy="35660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362885">
            <a:off x="15938407" y="1319050"/>
            <a:ext cx="395159" cy="35660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940249">
            <a:off x="16096601" y="6598561"/>
            <a:ext cx="509655" cy="470451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15550" y="1162050"/>
            <a:ext cx="331248" cy="30113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4189760">
            <a:off x="2514600" y="7677150"/>
            <a:ext cx="539845" cy="490768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2267144" y="2313906"/>
            <a:ext cx="5038020" cy="670336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985330" y="-302136"/>
            <a:ext cx="11133018" cy="11133018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5"/>
          <a:srcRect t="31846" b="24386"/>
          <a:stretch>
            <a:fillRect/>
          </a:stretch>
        </p:blipFill>
        <p:spPr>
          <a:xfrm>
            <a:off x="10461351" y="3059453"/>
            <a:ext cx="6413189" cy="421035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459600" y="456638"/>
            <a:ext cx="9664348" cy="9314015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7632042" y="7947450"/>
            <a:ext cx="10805245" cy="212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6"/>
              </a:lnSpc>
            </a:pPr>
            <a:r>
              <a:rPr lang="en-US" sz="6090">
                <a:solidFill>
                  <a:srgbClr val="000000"/>
                </a:solidFill>
                <a:latin typeface="DejaVu Serif Bold"/>
              </a:rPr>
              <a:t> Đạt giải Khuyến khích  </a:t>
            </a:r>
          </a:p>
          <a:p>
            <a:pPr algn="ctr">
              <a:lnSpc>
                <a:spcPts val="8526"/>
              </a:lnSpc>
            </a:pPr>
            <a:r>
              <a:rPr lang="en-US" sz="6090">
                <a:solidFill>
                  <a:srgbClr val="000000"/>
                </a:solidFill>
                <a:latin typeface="DejaVu Serif Bold"/>
              </a:rPr>
              <a:t>môn Địa lí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502431" y="923264"/>
            <a:ext cx="7959686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Đỗ Gia Nam - 9A10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898" b="17898"/>
          <a:stretch>
            <a:fillRect/>
          </a:stretch>
        </p:blipFill>
        <p:spPr>
          <a:xfrm>
            <a:off x="419100" y="342900"/>
            <a:ext cx="17486885" cy="9716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571" r="7783"/>
          <a:stretch>
            <a:fillRect/>
          </a:stretch>
        </p:blipFill>
        <p:spPr>
          <a:xfrm>
            <a:off x="536623" y="469446"/>
            <a:ext cx="9076824" cy="958985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93033" y="2118230"/>
            <a:ext cx="4082001" cy="2806902"/>
            <a:chOff x="0" y="0"/>
            <a:chExt cx="6159500" cy="42354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6"/>
              <a:stretch>
                <a:fillRect l="-1572" r="-1572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8700" y="4925132"/>
            <a:ext cx="4082001" cy="2806902"/>
            <a:chOff x="0" y="0"/>
            <a:chExt cx="6159500" cy="42354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7"/>
              <a:stretch>
                <a:fillRect t="-43500" b="-1381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264163" y="5264373"/>
            <a:ext cx="4082001" cy="2806902"/>
            <a:chOff x="0" y="0"/>
            <a:chExt cx="6159500" cy="42354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8"/>
              <a:stretch>
                <a:fillRect l="-1572" r="-1572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4163" y="2585752"/>
            <a:ext cx="4082001" cy="2806902"/>
            <a:chOff x="0" y="0"/>
            <a:chExt cx="6159500" cy="42354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9"/>
              <a:stretch>
                <a:fillRect t="-48995" b="-109542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25311" y="2123406"/>
            <a:ext cx="7862431" cy="54250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709008" y="2764477"/>
            <a:ext cx="7165533" cy="45053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068591">
            <a:off x="1431832" y="3128800"/>
            <a:ext cx="395159" cy="3566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362885">
            <a:off x="15747907" y="1128550"/>
            <a:ext cx="395159" cy="35660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940249">
            <a:off x="15906101" y="6408061"/>
            <a:ext cx="509655" cy="4704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925050" y="971550"/>
            <a:ext cx="331248" cy="30113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4189760">
            <a:off x="2324100" y="7486650"/>
            <a:ext cx="539845" cy="49076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965187" y="1122117"/>
            <a:ext cx="4653174" cy="146363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750924" y="-813987"/>
            <a:ext cx="12030173" cy="1203017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382094" y="5944500"/>
            <a:ext cx="5305141" cy="41148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0147688" y="3002303"/>
            <a:ext cx="6617677" cy="2600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0"/>
              </a:lnSpc>
              <a:spcBef>
                <a:spcPct val="0"/>
              </a:spcBef>
            </a:pPr>
            <a:r>
              <a:rPr lang="en-US" sz="2993">
                <a:solidFill>
                  <a:srgbClr val="000000"/>
                </a:solidFill>
                <a:latin typeface="Noto Serif Display Black Bold"/>
              </a:rPr>
              <a:t>- Tỉ lệ đỗ THPT/Số HSTN lớn mặt bằng huyện hơn 5% và điểm TB xét tuyển cao hơn mặt bằng huyện hơn 01 điểm. </a:t>
            </a:r>
          </a:p>
          <a:p>
            <a:pPr>
              <a:lnSpc>
                <a:spcPts val="4190"/>
              </a:lnSpc>
              <a:spcBef>
                <a:spcPct val="0"/>
              </a:spcBef>
            </a:pPr>
            <a:r>
              <a:rPr lang="en-US" sz="2993">
                <a:solidFill>
                  <a:srgbClr val="000000"/>
                </a:solidFill>
                <a:latin typeface="Noto Serif Display Black Bold"/>
              </a:rPr>
              <a:t>- Tỉ lệ đỗ chưa đạt 100%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854965" y="1404768"/>
            <a:ext cx="4763397" cy="812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9"/>
              </a:lnSpc>
            </a:pPr>
            <a:r>
              <a:rPr lang="en-US" sz="4785" spc="1143">
                <a:solidFill>
                  <a:srgbClr val="FEE8D5"/>
                </a:solidFill>
                <a:latin typeface="Arsenal Bold"/>
              </a:rPr>
              <a:t> CLASS 9A3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127871" y="304238"/>
            <a:ext cx="10032257" cy="73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323232"/>
                </a:solidFill>
                <a:latin typeface="Bungee Bold"/>
              </a:rPr>
              <a:t> KẾT QUẢ THI VÀO 10 THPT NĂM 2021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987211" y="544092"/>
            <a:ext cx="9664348" cy="931401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898" b="17898"/>
          <a:stretch>
            <a:fillRect/>
          </a:stretch>
        </p:blipFill>
        <p:spPr>
          <a:xfrm>
            <a:off x="609600" y="533400"/>
            <a:ext cx="17486885" cy="97164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571" r="7783"/>
          <a:stretch>
            <a:fillRect/>
          </a:stretch>
        </p:blipFill>
        <p:spPr>
          <a:xfrm>
            <a:off x="9108615" y="750008"/>
            <a:ext cx="9076824" cy="958985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15811" y="2313906"/>
            <a:ext cx="7862431" cy="542507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899508" y="2954977"/>
            <a:ext cx="7165533" cy="450532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068591">
            <a:off x="1622332" y="3319300"/>
            <a:ext cx="395159" cy="35660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362885">
            <a:off x="15938407" y="1319050"/>
            <a:ext cx="395159" cy="35660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940249">
            <a:off x="16096601" y="6598561"/>
            <a:ext cx="509655" cy="470451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15550" y="1162050"/>
            <a:ext cx="331248" cy="30113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4189760">
            <a:off x="2514600" y="7677150"/>
            <a:ext cx="539845" cy="490768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750924" y="25568"/>
            <a:ext cx="11133018" cy="1113301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2111104" y="2851552"/>
            <a:ext cx="5408963" cy="540896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521091" y="887927"/>
            <a:ext cx="9664348" cy="9314015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7632042" y="7947450"/>
            <a:ext cx="10805245" cy="212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6"/>
              </a:lnSpc>
            </a:pPr>
            <a:r>
              <a:rPr lang="en-US" sz="6090">
                <a:solidFill>
                  <a:srgbClr val="000000"/>
                </a:solidFill>
                <a:latin typeface="DejaVu Serif Bold"/>
              </a:rPr>
              <a:t> Đạt giải Khuyến khích  </a:t>
            </a:r>
          </a:p>
          <a:p>
            <a:pPr algn="ctr">
              <a:lnSpc>
                <a:spcPts val="8526"/>
              </a:lnSpc>
            </a:pPr>
            <a:r>
              <a:rPr lang="en-US" sz="6090">
                <a:solidFill>
                  <a:srgbClr val="000000"/>
                </a:solidFill>
                <a:latin typeface="DejaVu Serif Bold"/>
              </a:rPr>
              <a:t>môn Địa lí 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684656" y="923264"/>
            <a:ext cx="7595235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Chu Anh Thư - 9A1</a:t>
            </a:r>
          </a:p>
        </p:txBody>
      </p:sp>
      <p:pic>
        <p:nvPicPr>
          <p:cNvPr id="40" name="Picture 40"/>
          <p:cNvPicPr>
            <a:picLocks noChangeAspect="1"/>
          </p:cNvPicPr>
          <p:nvPr/>
        </p:nvPicPr>
        <p:blipFill>
          <a:blip r:embed="rId25"/>
          <a:srcRect t="31846" b="24386"/>
          <a:stretch>
            <a:fillRect/>
          </a:stretch>
        </p:blipFill>
        <p:spPr>
          <a:xfrm>
            <a:off x="10461351" y="3059453"/>
            <a:ext cx="6413189" cy="421035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815" y="1028700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64049" y="6141842"/>
            <a:ext cx="482545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2965" r="2965"/>
          <a:stretch>
            <a:fillRect/>
          </a:stretch>
        </p:blipFill>
        <p:spPr>
          <a:xfrm>
            <a:off x="2164395" y="2572826"/>
            <a:ext cx="4428013" cy="64286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3450" y="6479683"/>
            <a:ext cx="2185988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-340566"/>
            <a:ext cx="3637974" cy="33878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25766" y="7598368"/>
            <a:ext cx="1412208" cy="26582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41351" y="8537083"/>
            <a:ext cx="866122" cy="163034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120671" y="1886518"/>
            <a:ext cx="7221379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Bùi Hà Linh - 9A1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82755" y="3716590"/>
            <a:ext cx="10805245" cy="212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6"/>
              </a:lnSpc>
            </a:pPr>
            <a:r>
              <a:rPr lang="en-US" sz="6090">
                <a:solidFill>
                  <a:srgbClr val="000000"/>
                </a:solidFill>
                <a:latin typeface="DejaVu Serif Bold"/>
              </a:rPr>
              <a:t> Đạt giải Ba  </a:t>
            </a:r>
          </a:p>
          <a:p>
            <a:pPr algn="ctr">
              <a:lnSpc>
                <a:spcPts val="8526"/>
              </a:lnSpc>
            </a:pPr>
            <a:r>
              <a:rPr lang="en-US" sz="6090">
                <a:solidFill>
                  <a:srgbClr val="000000"/>
                </a:solidFill>
                <a:latin typeface="DejaVu Serif Bold"/>
              </a:rPr>
              <a:t>môn GDCD 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815" y="1028700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24464" y="6052631"/>
            <a:ext cx="482545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3450" y="6479683"/>
            <a:ext cx="2185988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141351" y="8537083"/>
            <a:ext cx="866122" cy="16303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98174" y="1879033"/>
            <a:ext cx="5286354" cy="70484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5766" y="7598368"/>
            <a:ext cx="1412208" cy="26582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-340566"/>
            <a:ext cx="3637974" cy="338786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681323" y="1532662"/>
            <a:ext cx="8480465" cy="236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Nguyễn Minh Châu 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9A10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73950" y="4355803"/>
            <a:ext cx="10805245" cy="212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6"/>
              </a:lnSpc>
            </a:pPr>
            <a:r>
              <a:rPr lang="en-US" sz="6090">
                <a:solidFill>
                  <a:srgbClr val="000000"/>
                </a:solidFill>
                <a:latin typeface="DejaVu Serif Bold"/>
              </a:rPr>
              <a:t> Đạt giải Khuyến khích  </a:t>
            </a:r>
          </a:p>
          <a:p>
            <a:pPr algn="ctr">
              <a:lnSpc>
                <a:spcPts val="8526"/>
              </a:lnSpc>
            </a:pPr>
            <a:r>
              <a:rPr lang="en-US" sz="6090">
                <a:solidFill>
                  <a:srgbClr val="000000"/>
                </a:solidFill>
                <a:latin typeface="DejaVu Serif Bold"/>
              </a:rPr>
              <a:t>môn GDCD 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815" y="1028700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24464" y="6052631"/>
            <a:ext cx="482545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3450" y="6479683"/>
            <a:ext cx="2185988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141351" y="8537083"/>
            <a:ext cx="866122" cy="16303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7856" t="6145" r="8102" b="3125"/>
          <a:stretch>
            <a:fillRect/>
          </a:stretch>
        </p:blipFill>
        <p:spPr>
          <a:xfrm>
            <a:off x="1912662" y="1543164"/>
            <a:ext cx="5339893" cy="77804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5766" y="7598368"/>
            <a:ext cx="1412208" cy="26582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-340566"/>
            <a:ext cx="3637974" cy="338786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488815" y="1220016"/>
            <a:ext cx="8393192" cy="236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Hoàng Phương Chi 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9A2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856177" y="4281557"/>
            <a:ext cx="10805245" cy="212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6"/>
              </a:lnSpc>
            </a:pPr>
            <a:r>
              <a:rPr lang="en-US" sz="6090">
                <a:solidFill>
                  <a:srgbClr val="000000"/>
                </a:solidFill>
                <a:latin typeface="DejaVu Serif Bold"/>
              </a:rPr>
              <a:t> Đạt giải Khuyến khích  </a:t>
            </a:r>
          </a:p>
          <a:p>
            <a:pPr algn="ctr">
              <a:lnSpc>
                <a:spcPts val="8526"/>
              </a:lnSpc>
            </a:pPr>
            <a:r>
              <a:rPr lang="en-US" sz="6090">
                <a:solidFill>
                  <a:srgbClr val="000000"/>
                </a:solidFill>
                <a:latin typeface="DejaVu Serif Bold"/>
              </a:rPr>
              <a:t>môn GDCD 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3738">
            <a:off x="6986422" y="2794812"/>
            <a:ext cx="9074814" cy="18149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41959" y="418493"/>
            <a:ext cx="6517341" cy="2667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1463" t="12877" b="11247"/>
          <a:stretch>
            <a:fillRect/>
          </a:stretch>
        </p:blipFill>
        <p:spPr>
          <a:xfrm rot="-494598">
            <a:off x="8208237" y="4381407"/>
            <a:ext cx="9166414" cy="36879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4384">
            <a:off x="11089452" y="6723666"/>
            <a:ext cx="6083710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 t="17637"/>
          <a:stretch>
            <a:fillRect/>
          </a:stretch>
        </p:blipFill>
        <p:spPr>
          <a:xfrm>
            <a:off x="1817670" y="2565626"/>
            <a:ext cx="4218476" cy="59647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3079284">
            <a:off x="-2459717" y="4312452"/>
            <a:ext cx="9062125" cy="52107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8996139">
            <a:off x="851769" y="6015094"/>
            <a:ext cx="9062125" cy="521072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224849" y="3175489"/>
            <a:ext cx="8797659" cy="995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000000"/>
                </a:solidFill>
                <a:latin typeface="Paytone One"/>
              </a:rPr>
              <a:t>Nguyến Khánh Ly - 9A5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87077" y="1370083"/>
            <a:ext cx="9881238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7991207" y="5254413"/>
            <a:ext cx="10805245" cy="1897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6"/>
              </a:lnSpc>
            </a:pPr>
            <a:r>
              <a:rPr lang="en-US" sz="5390">
                <a:solidFill>
                  <a:srgbClr val="000000"/>
                </a:solidFill>
                <a:latin typeface="DejaVu Serif Bold"/>
              </a:rPr>
              <a:t> Đạt giải Khuyến khích  </a:t>
            </a:r>
          </a:p>
          <a:p>
            <a:pPr algn="ctr">
              <a:lnSpc>
                <a:spcPts val="7546"/>
              </a:lnSpc>
            </a:pPr>
            <a:r>
              <a:rPr lang="en-US" sz="5390">
                <a:solidFill>
                  <a:srgbClr val="000000"/>
                </a:solidFill>
                <a:latin typeface="DejaVu Serif Bold"/>
              </a:rPr>
              <a:t>môn Tiếng anh 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3738">
            <a:off x="6986422" y="2794812"/>
            <a:ext cx="9074814" cy="18149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41959" y="418493"/>
            <a:ext cx="6517341" cy="2667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1463" t="12877" b="11247"/>
          <a:stretch>
            <a:fillRect/>
          </a:stretch>
        </p:blipFill>
        <p:spPr>
          <a:xfrm rot="-494598">
            <a:off x="8231994" y="4711088"/>
            <a:ext cx="8467851" cy="34068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4384">
            <a:off x="11089452" y="6723666"/>
            <a:ext cx="6083710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8996139">
            <a:off x="851769" y="6015094"/>
            <a:ext cx="9062125" cy="52107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 t="200"/>
          <a:stretch>
            <a:fillRect/>
          </a:stretch>
        </p:blipFill>
        <p:spPr>
          <a:xfrm rot="3079284">
            <a:off x="-2438018" y="3898519"/>
            <a:ext cx="9062125" cy="52002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224849" y="3194539"/>
            <a:ext cx="8797659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Paytone One"/>
              </a:rPr>
              <a:t>Phạm Hiền Anh Thư - 9A3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 l="6217" t="9091" r="8687"/>
          <a:stretch>
            <a:fillRect/>
          </a:stretch>
        </p:blipFill>
        <p:spPr>
          <a:xfrm>
            <a:off x="2136724" y="2619025"/>
            <a:ext cx="3899423" cy="553126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387077" y="1370083"/>
            <a:ext cx="9881238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7482755" y="5542752"/>
            <a:ext cx="10805245" cy="180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000000"/>
                </a:solidFill>
                <a:latin typeface="DejaVu Serif Bold"/>
              </a:rPr>
              <a:t> Đạt giải Khuyến khích  </a:t>
            </a:r>
          </a:p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000000"/>
                </a:solidFill>
                <a:latin typeface="DejaVu Serif Bold"/>
              </a:rPr>
              <a:t>môn Tiếng anh 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515423" y="864874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87327" y="6371899"/>
            <a:ext cx="6429375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78640" y="5822935"/>
            <a:ext cx="4784651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040346">
            <a:off x="15633850" y="-75942"/>
            <a:ext cx="1623298" cy="28800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52024" y="2290057"/>
            <a:ext cx="4564914" cy="686453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578640" y="2771189"/>
            <a:ext cx="10240447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Phùng Đức Khánh - 9A1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68548" y="4190563"/>
            <a:ext cx="10805245" cy="180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000000"/>
                </a:solidFill>
                <a:latin typeface="DejaVu Serif Bold"/>
              </a:rPr>
              <a:t> Đạt giải Ba   </a:t>
            </a:r>
          </a:p>
          <a:p>
            <a:pPr algn="ctr">
              <a:lnSpc>
                <a:spcPts val="7266"/>
              </a:lnSpc>
            </a:pPr>
            <a:r>
              <a:rPr lang="en-US" sz="5190">
                <a:solidFill>
                  <a:srgbClr val="000000"/>
                </a:solidFill>
                <a:latin typeface="DejaVu Serif Bold"/>
              </a:rPr>
              <a:t>Các môn Khoa học  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45104" y="1028700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87327" y="6371899"/>
            <a:ext cx="6429375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51674" y="6172200"/>
            <a:ext cx="4784651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04400">
            <a:off x="15894337" y="212735"/>
            <a:ext cx="1623298" cy="28800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093726" y="2448631"/>
            <a:ext cx="4237678" cy="579414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261426" y="2771189"/>
            <a:ext cx="9874330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Hoàng Đức Hạnh - 9A5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58122" y="4528580"/>
            <a:ext cx="10805245" cy="180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000000"/>
                </a:solidFill>
                <a:latin typeface="DejaVu Serif Bold"/>
              </a:rPr>
              <a:t> Đạt giải Khuyến khích   </a:t>
            </a:r>
          </a:p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000000"/>
                </a:solidFill>
                <a:latin typeface="DejaVu Serif Bold"/>
              </a:rPr>
              <a:t>Các môn Khoa học  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76092" y="1132411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87327" y="6371899"/>
            <a:ext cx="6429375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51674" y="6172200"/>
            <a:ext cx="4784651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04400">
            <a:off x="16154421" y="325474"/>
            <a:ext cx="1623298" cy="28800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 l="5575" t="5262" b="11233"/>
          <a:stretch>
            <a:fillRect/>
          </a:stretch>
        </p:blipFill>
        <p:spPr>
          <a:xfrm>
            <a:off x="2024495" y="2069898"/>
            <a:ext cx="4305786" cy="677290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458988" y="2771189"/>
            <a:ext cx="8656677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Trần Thu Thảo - 9A3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59803" y="4755272"/>
            <a:ext cx="10805245" cy="180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000000"/>
                </a:solidFill>
                <a:latin typeface="DejaVu Serif Bold"/>
              </a:rPr>
              <a:t> Đạt giải Khuyến khích   </a:t>
            </a:r>
          </a:p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000000"/>
                </a:solidFill>
                <a:latin typeface="DejaVu Serif Bold"/>
              </a:rPr>
              <a:t>Các môn Khoa học 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B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815" y="1028700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19175" b="14032"/>
          <a:stretch>
            <a:fillRect/>
          </a:stretch>
        </p:blipFill>
        <p:spPr>
          <a:xfrm>
            <a:off x="1886158" y="2950794"/>
            <a:ext cx="5336343" cy="474277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181012" y="895350"/>
            <a:ext cx="9822552" cy="236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 Nguyễn Quang Minh   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9A4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557162" y="4119460"/>
            <a:ext cx="8653462" cy="186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299">
                <a:solidFill>
                  <a:srgbClr val="000000"/>
                </a:solidFill>
                <a:latin typeface="DejaVu Serif Bold"/>
              </a:rPr>
              <a:t>Đạt giải Khuyến khích</a:t>
            </a:r>
          </a:p>
          <a:p>
            <a:pPr algn="ctr">
              <a:lnSpc>
                <a:spcPts val="7420"/>
              </a:lnSpc>
            </a:pPr>
            <a:r>
              <a:rPr lang="en-US" sz="5300">
                <a:solidFill>
                  <a:srgbClr val="000000"/>
                </a:solidFill>
                <a:latin typeface="DejaVu Serif Bold"/>
              </a:rPr>
              <a:t>Môn Toán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5829324-A487-4382-88DC-0097AA079D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-340566"/>
            <a:ext cx="3637974" cy="338786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66553" y="1132411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87327" y="6371899"/>
            <a:ext cx="6429375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51674" y="6172200"/>
            <a:ext cx="4784651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04400">
            <a:off x="16229025" y="212735"/>
            <a:ext cx="1623298" cy="28800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 t="9010" b="3384"/>
          <a:stretch>
            <a:fillRect/>
          </a:stretch>
        </p:blipFill>
        <p:spPr>
          <a:xfrm>
            <a:off x="1986230" y="2762502"/>
            <a:ext cx="4104286" cy="639208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355687" y="2771189"/>
            <a:ext cx="8903613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Phạm Việt Anh - 9A5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82755" y="4571435"/>
            <a:ext cx="10805245" cy="180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000000"/>
                </a:solidFill>
                <a:latin typeface="DejaVu Serif Bold"/>
              </a:rPr>
              <a:t> Đạt giải Khuyến khích   </a:t>
            </a:r>
          </a:p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000000"/>
                </a:solidFill>
                <a:latin typeface="DejaVu Serif Bold"/>
              </a:rPr>
              <a:t>Các môn Khoa học  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44000" y="1028700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87327" y="6371899"/>
            <a:ext cx="6429375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51674" y="6172200"/>
            <a:ext cx="4784651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04400">
            <a:off x="15659766" y="212735"/>
            <a:ext cx="1623298" cy="28800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 l="4038" r="4038"/>
          <a:stretch>
            <a:fillRect/>
          </a:stretch>
        </p:blipFill>
        <p:spPr>
          <a:xfrm>
            <a:off x="1759992" y="2447537"/>
            <a:ext cx="4315228" cy="625914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749383" y="2831043"/>
            <a:ext cx="8783598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Đới Thành Đạt - 9A2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33948" y="4371736"/>
            <a:ext cx="10805245" cy="180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000000"/>
                </a:solidFill>
                <a:latin typeface="DejaVu Serif Bold"/>
              </a:rPr>
              <a:t> Đạt giải Khuyến khích   </a:t>
            </a:r>
          </a:p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000000"/>
                </a:solidFill>
                <a:latin typeface="DejaVu Serif Bold"/>
              </a:rPr>
              <a:t>Các môn Khoa học  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66553" y="1028700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87327" y="6371899"/>
            <a:ext cx="6429375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51674" y="6172200"/>
            <a:ext cx="4784651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04400">
            <a:off x="16077373" y="114510"/>
            <a:ext cx="1623298" cy="28800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62656" y="2561742"/>
            <a:ext cx="4434164" cy="648654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052065" y="2771189"/>
            <a:ext cx="9651445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Lê Vân Huyền My - 9A3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38559" y="4571435"/>
            <a:ext cx="10805245" cy="180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000000"/>
                </a:solidFill>
                <a:latin typeface="DejaVu Serif Bold"/>
              </a:rPr>
              <a:t> Đạt giải Khuyến khích   </a:t>
            </a:r>
          </a:p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000000"/>
                </a:solidFill>
                <a:latin typeface="DejaVu Serif Bold"/>
              </a:rPr>
              <a:t>Các môn Khoa học  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76092" y="1000589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87327" y="6371899"/>
            <a:ext cx="6429375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51674" y="6172200"/>
            <a:ext cx="4784651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04400">
            <a:off x="15832347" y="212735"/>
            <a:ext cx="1623298" cy="28800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 l="8716" r="19816"/>
          <a:stretch>
            <a:fillRect/>
          </a:stretch>
        </p:blipFill>
        <p:spPr>
          <a:xfrm>
            <a:off x="2255613" y="2133255"/>
            <a:ext cx="4350820" cy="586055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923652" y="3191214"/>
            <a:ext cx="11364348" cy="1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000000"/>
                </a:solidFill>
                <a:latin typeface="Paytone One"/>
              </a:rPr>
              <a:t>Hoàng Thanh Phong - 9A4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38559" y="4571435"/>
            <a:ext cx="10805245" cy="180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000000"/>
                </a:solidFill>
                <a:latin typeface="DejaVu Serif Bold"/>
              </a:rPr>
              <a:t> Đạt giải Khuyến khích   </a:t>
            </a:r>
          </a:p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000000"/>
                </a:solidFill>
                <a:latin typeface="DejaVu Serif Bold"/>
              </a:rPr>
              <a:t>Các môn Khoa học  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66553" y="1040818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87327" y="6371899"/>
            <a:ext cx="6429375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51674" y="6172200"/>
            <a:ext cx="4784651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04400">
            <a:off x="16077373" y="-62418"/>
            <a:ext cx="1623298" cy="288004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315431" y="2771189"/>
            <a:ext cx="9124712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Hoàng Linh Chi - 9A2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38559" y="4371736"/>
            <a:ext cx="10805245" cy="180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000000"/>
                </a:solidFill>
                <a:latin typeface="DejaVu Serif Bold"/>
              </a:rPr>
              <a:t> Đạt giải Khuyến khích   </a:t>
            </a:r>
          </a:p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000000"/>
                </a:solidFill>
                <a:latin typeface="DejaVu Serif Bold"/>
              </a:rPr>
              <a:t>Các môn Khoa học  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l="4080" r="4080" b="3939"/>
          <a:stretch>
            <a:fillRect/>
          </a:stretch>
        </p:blipFill>
        <p:spPr>
          <a:xfrm>
            <a:off x="1790633" y="2097603"/>
            <a:ext cx="4540049" cy="633169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36831" y="1028700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87327" y="6371899"/>
            <a:ext cx="6429375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51674" y="6172200"/>
            <a:ext cx="4784651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04400">
            <a:off x="16077373" y="212735"/>
            <a:ext cx="1623298" cy="28800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 l="4876" r="5289"/>
          <a:stretch>
            <a:fillRect/>
          </a:stretch>
        </p:blipFill>
        <p:spPr>
          <a:xfrm>
            <a:off x="1888680" y="2499517"/>
            <a:ext cx="4311945" cy="639990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141613" y="2969961"/>
            <a:ext cx="9354264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Lương Nhật Anh - 9A3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45443" y="4746850"/>
            <a:ext cx="10805245" cy="180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000000"/>
                </a:solidFill>
                <a:latin typeface="DejaVu Serif Bold"/>
              </a:rPr>
              <a:t> Đạt giải Khuyến khích   </a:t>
            </a:r>
          </a:p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000000"/>
                </a:solidFill>
                <a:latin typeface="DejaVu Serif Bold"/>
              </a:rPr>
              <a:t>Các môn Khoa học  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68502" y="1080555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87327" y="6371899"/>
            <a:ext cx="6429375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51674" y="6172200"/>
            <a:ext cx="4784651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04400">
            <a:off x="15979322" y="114510"/>
            <a:ext cx="1623298" cy="28800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 l="7414"/>
          <a:stretch>
            <a:fillRect/>
          </a:stretch>
        </p:blipFill>
        <p:spPr>
          <a:xfrm>
            <a:off x="1612346" y="2568101"/>
            <a:ext cx="4103038" cy="591190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551017" y="2771189"/>
            <a:ext cx="10472619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Nguyễn Nhật Minh - 9A1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51017" y="4528580"/>
            <a:ext cx="10805245" cy="180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000000"/>
                </a:solidFill>
                <a:latin typeface="DejaVu Serif Bold"/>
              </a:rPr>
              <a:t> Đạt giải Khuyến khích   </a:t>
            </a:r>
          </a:p>
          <a:p>
            <a:pPr algn="ctr">
              <a:lnSpc>
                <a:spcPts val="7126"/>
              </a:lnSpc>
            </a:pPr>
            <a:r>
              <a:rPr lang="en-US" sz="5090">
                <a:solidFill>
                  <a:srgbClr val="000000"/>
                </a:solidFill>
                <a:latin typeface="DejaVu Serif Bold"/>
              </a:rPr>
              <a:t>Các môn Khoa học  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21766" y="1803374"/>
            <a:ext cx="14244467" cy="6851702"/>
            <a:chOff x="0" y="0"/>
            <a:chExt cx="18992623" cy="913560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8992623" cy="9135602"/>
              <a:chOff x="0" y="0"/>
              <a:chExt cx="14418927" cy="69356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4418928" cy="6935619"/>
              </a:xfrm>
              <a:custGeom>
                <a:avLst/>
                <a:gdLst/>
                <a:ahLst/>
                <a:cxnLst/>
                <a:rect l="l" t="t" r="r" b="b"/>
                <a:pathLst>
                  <a:path w="14418928" h="6935619">
                    <a:moveTo>
                      <a:pt x="0" y="0"/>
                    </a:moveTo>
                    <a:lnTo>
                      <a:pt x="0" y="6935619"/>
                    </a:lnTo>
                    <a:lnTo>
                      <a:pt x="14418928" y="6935619"/>
                    </a:lnTo>
                    <a:lnTo>
                      <a:pt x="14418928" y="0"/>
                    </a:lnTo>
                    <a:lnTo>
                      <a:pt x="0" y="0"/>
                    </a:lnTo>
                    <a:close/>
                    <a:moveTo>
                      <a:pt x="14357967" y="6874659"/>
                    </a:moveTo>
                    <a:lnTo>
                      <a:pt x="59690" y="6874659"/>
                    </a:lnTo>
                    <a:lnTo>
                      <a:pt x="59690" y="59690"/>
                    </a:lnTo>
                    <a:lnTo>
                      <a:pt x="14357967" y="59690"/>
                    </a:lnTo>
                    <a:lnTo>
                      <a:pt x="14357967" y="6874659"/>
                    </a:lnTo>
                    <a:close/>
                  </a:path>
                </a:pathLst>
              </a:custGeom>
              <a:solidFill>
                <a:srgbClr val="EFE9CE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265689" y="289640"/>
              <a:ext cx="18452679" cy="8537106"/>
              <a:chOff x="0" y="0"/>
              <a:chExt cx="35762085" cy="1654527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5762084" cy="16545278"/>
              </a:xfrm>
              <a:custGeom>
                <a:avLst/>
                <a:gdLst/>
                <a:ahLst/>
                <a:cxnLst/>
                <a:rect l="l" t="t" r="r" b="b"/>
                <a:pathLst>
                  <a:path w="35762084" h="16545278">
                    <a:moveTo>
                      <a:pt x="0" y="0"/>
                    </a:moveTo>
                    <a:lnTo>
                      <a:pt x="0" y="16545278"/>
                    </a:lnTo>
                    <a:lnTo>
                      <a:pt x="35762084" y="16545278"/>
                    </a:lnTo>
                    <a:lnTo>
                      <a:pt x="35762084" y="0"/>
                    </a:lnTo>
                    <a:lnTo>
                      <a:pt x="0" y="0"/>
                    </a:lnTo>
                    <a:close/>
                    <a:moveTo>
                      <a:pt x="35701123" y="16484318"/>
                    </a:moveTo>
                    <a:lnTo>
                      <a:pt x="59690" y="16484318"/>
                    </a:lnTo>
                    <a:lnTo>
                      <a:pt x="59690" y="59690"/>
                    </a:lnTo>
                    <a:lnTo>
                      <a:pt x="35701123" y="59690"/>
                    </a:lnTo>
                    <a:lnTo>
                      <a:pt x="35701123" y="16484318"/>
                    </a:lnTo>
                    <a:close/>
                  </a:path>
                </a:pathLst>
              </a:custGeom>
              <a:solidFill>
                <a:srgbClr val="EFE9CE"/>
              </a:solidFill>
            </p:spPr>
          </p:sp>
        </p:grp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77591" y="7236636"/>
            <a:ext cx="3212582" cy="279093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8504" y="-358760"/>
            <a:ext cx="3084706" cy="26798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5866550" y="341761"/>
            <a:ext cx="3144217" cy="27315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4918990" y="8150726"/>
            <a:ext cx="3105216" cy="269765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862595" y="6632072"/>
            <a:ext cx="11094191" cy="604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endParaRPr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838312" y="3947770"/>
            <a:ext cx="2164462" cy="20385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71598" y="3947770"/>
            <a:ext cx="2539168" cy="239146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583602" y="-1362760"/>
            <a:ext cx="2539168" cy="23914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895535" y="9258300"/>
            <a:ext cx="2539168" cy="23914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62595" y="-1568624"/>
            <a:ext cx="2539168" cy="23914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700000">
            <a:off x="7392533" y="-1521587"/>
            <a:ext cx="3502933" cy="304317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876729" y="9258300"/>
            <a:ext cx="2539168" cy="23914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928200">
            <a:off x="6953685" y="8993594"/>
            <a:ext cx="3502933" cy="304317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27967">
            <a:off x="673570" y="4502079"/>
            <a:ext cx="3293742" cy="296848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3919" y="5622024"/>
            <a:ext cx="4888260" cy="440554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634991" y="7236636"/>
            <a:ext cx="3293742" cy="296848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987695" y="2736135"/>
            <a:ext cx="9388850" cy="521081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B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815" y="1028700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27418" y="1956509"/>
            <a:ext cx="6253594" cy="627027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181012" y="1067980"/>
            <a:ext cx="9822552" cy="236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 Đỗ Đức Dương   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9A4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557162" y="4119460"/>
            <a:ext cx="8653462" cy="186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299">
                <a:solidFill>
                  <a:srgbClr val="000000"/>
                </a:solidFill>
                <a:latin typeface="DejaVu Serif Bold"/>
              </a:rPr>
              <a:t>Đạt giải Khuyến khích</a:t>
            </a:r>
          </a:p>
          <a:p>
            <a:pPr algn="ctr">
              <a:lnSpc>
                <a:spcPts val="7420"/>
              </a:lnSpc>
            </a:pPr>
            <a:r>
              <a:rPr lang="en-US" sz="5300">
                <a:solidFill>
                  <a:srgbClr val="000000"/>
                </a:solidFill>
                <a:latin typeface="DejaVu Serif Bold"/>
              </a:rPr>
              <a:t> Môn Toán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CAAC503-4DD7-40C2-B95D-FB39C469A2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-340566"/>
            <a:ext cx="3637974" cy="33878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9B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815" y="1028700"/>
            <a:ext cx="8022469" cy="812588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256449" y="4200105"/>
            <a:ext cx="9764554" cy="180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>
                <a:solidFill>
                  <a:srgbClr val="000000"/>
                </a:solidFill>
                <a:latin typeface="DejaVu Serif Bold"/>
              </a:rPr>
              <a:t> Đạt giải Nhất môn Vật lí</a:t>
            </a:r>
          </a:p>
          <a:p>
            <a:pPr algn="ctr">
              <a:lnSpc>
                <a:spcPts val="7139"/>
              </a:lnSpc>
            </a:pPr>
            <a:r>
              <a:rPr lang="en-US" sz="5100">
                <a:solidFill>
                  <a:srgbClr val="000000"/>
                </a:solidFill>
                <a:latin typeface="DejaVu Serif Bold"/>
              </a:rPr>
              <a:t>Giải Ba các môn Khoa học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85727" y="185000"/>
            <a:ext cx="5362891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t="10703" b="10703"/>
          <a:stretch>
            <a:fillRect/>
          </a:stretch>
        </p:blipFill>
        <p:spPr>
          <a:xfrm>
            <a:off x="1419592" y="2817574"/>
            <a:ext cx="5017699" cy="63733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1156" y="7999053"/>
            <a:ext cx="7315200" cy="22311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25121">
            <a:off x="314250" y="418909"/>
            <a:ext cx="4816197" cy="265523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543627" y="895350"/>
            <a:ext cx="8799909" cy="236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 Bold"/>
              </a:rPr>
              <a:t>Nguyễn Ngọc Trung 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 Bold"/>
              </a:rPr>
              <a:t>9A3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88620">
            <a:off x="6001156" y="2704221"/>
            <a:ext cx="2431473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485727" y="6172200"/>
            <a:ext cx="6429375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9B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8554" y="801616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9532" b="15938"/>
          <a:stretch>
            <a:fillRect/>
          </a:stretch>
        </p:blipFill>
        <p:spPr>
          <a:xfrm>
            <a:off x="1818987" y="1444868"/>
            <a:ext cx="4583246" cy="60737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-340566"/>
            <a:ext cx="3637974" cy="33878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779" y="6052631"/>
            <a:ext cx="2185988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141351" y="8537083"/>
            <a:ext cx="866122" cy="16303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836671" y="0"/>
            <a:ext cx="6429375" cy="41148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638554" y="3896360"/>
            <a:ext cx="7738706" cy="236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Quán Trúc Quỳnh 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 9A3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37974" y="8245269"/>
            <a:ext cx="15717065" cy="171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 Đạt giải Khuyến khích môn Vật lí</a:t>
            </a:r>
          </a:p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Giải Khuyến khích các môn Khoa học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5766" y="7598368"/>
            <a:ext cx="1412208" cy="265827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815" y="1028700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13010" r="13010"/>
          <a:stretch>
            <a:fillRect/>
          </a:stretch>
        </p:blipFill>
        <p:spPr>
          <a:xfrm>
            <a:off x="1460210" y="1832884"/>
            <a:ext cx="4786682" cy="74254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14108" y="5976577"/>
            <a:ext cx="4825458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503349" y="6172200"/>
            <a:ext cx="4784651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126838" y="3800793"/>
            <a:ext cx="10161162" cy="171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 Đạt giải Nhì môn Hóa học  </a:t>
            </a:r>
          </a:p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Giải Ba các môn Khoa học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96870" y="1242904"/>
            <a:ext cx="11474410" cy="236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Nguyễn Ngọc Quang Minh  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Paytone One"/>
              </a:rPr>
              <a:t>9A1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815" y="1028700"/>
            <a:ext cx="8022469" cy="8125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84" r="84" b="57700"/>
          <a:stretch>
            <a:fillRect/>
          </a:stretch>
        </p:blipFill>
        <p:spPr>
          <a:xfrm>
            <a:off x="1441047" y="1028700"/>
            <a:ext cx="5199255" cy="69697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3047298"/>
            <a:ext cx="4485132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65070">
            <a:off x="661462" y="4782010"/>
            <a:ext cx="3795750" cy="69646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95497" y="165790"/>
            <a:ext cx="4834743" cy="325246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460753" y="3952875"/>
            <a:ext cx="9669487" cy="138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15"/>
              </a:lnSpc>
            </a:pPr>
            <a:r>
              <a:rPr lang="en-US" sz="8082">
                <a:solidFill>
                  <a:srgbClr val="000000"/>
                </a:solidFill>
                <a:latin typeface="Paytone One"/>
              </a:rPr>
              <a:t>Lưu Gia Huy - 9A1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00504" y="8376920"/>
            <a:ext cx="13487496" cy="171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 Đạt giải Nhì  môn Hóa học  </a:t>
            </a:r>
          </a:p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"/>
              </a:rPr>
              <a:t>Giải Khuyến khích các môn Khoa học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929</Words>
  <Application>Microsoft Office PowerPoint</Application>
  <PresentationFormat>Custom</PresentationFormat>
  <Paragraphs>182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Paytone One</vt:lpstr>
      <vt:lpstr>Paytone One Bold</vt:lpstr>
      <vt:lpstr>DejaVu Serif Bold</vt:lpstr>
      <vt:lpstr>Noto Serif Display Black</vt:lpstr>
      <vt:lpstr>DejaVu Serif</vt:lpstr>
      <vt:lpstr>Arsenal Bold</vt:lpstr>
      <vt:lpstr>Arial</vt:lpstr>
      <vt:lpstr>Bungee Bold</vt:lpstr>
      <vt:lpstr>Noto Serif Display Black Bold</vt:lpstr>
      <vt:lpstr>Noto Sans Bold</vt:lpstr>
      <vt:lpstr>Calibri</vt:lpstr>
      <vt:lpstr>Moontime Bold</vt:lpstr>
      <vt:lpstr>Bungee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Tuyên dương HSG cấp huyện</dc:title>
  <cp:lastModifiedBy>Thị Kiều My Lưu</cp:lastModifiedBy>
  <cp:revision>2</cp:revision>
  <dcterms:created xsi:type="dcterms:W3CDTF">2006-08-16T00:00:00Z</dcterms:created>
  <dcterms:modified xsi:type="dcterms:W3CDTF">2022-03-08T05:37:57Z</dcterms:modified>
  <dc:identifier>DAE6ArlR_es</dc:identifier>
</cp:coreProperties>
</file>