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68" r:id="rId5"/>
    <p:sldId id="259" r:id="rId6"/>
    <p:sldId id="260" r:id="rId7"/>
    <p:sldId id="271" r:id="rId8"/>
    <p:sldId id="261" r:id="rId9"/>
    <p:sldId id="262" r:id="rId10"/>
    <p:sldId id="269" r:id="rId11"/>
    <p:sldId id="263" r:id="rId12"/>
    <p:sldId id="264" r:id="rId13"/>
    <p:sldId id="265" r:id="rId14"/>
    <p:sldId id="270" r:id="rId15"/>
    <p:sldId id="266" r:id="rId16"/>
    <p:sldId id="267" r:id="rId17"/>
  </p:sldIdLst>
  <p:sldSz cx="18288000" cy="10287000"/>
  <p:notesSz cx="6858000" cy="9144000"/>
  <p:embeddedFontLst>
    <p:embeddedFont>
      <p:font typeface="Blueberry" panose="020B0604020202020204" charset="0"/>
      <p:regular r:id="rId18"/>
    </p:embeddedFont>
    <p:embeddedFont>
      <p:font typeface="Bobby Jones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Gaegu Bold" panose="020B0604020202020204" charset="0"/>
      <p:regular r:id="rId24"/>
    </p:embeddedFont>
    <p:embeddedFont>
      <p:font typeface="Glacial Indifference" panose="020B0604020202020204" charset="0"/>
      <p:regular r:id="rId25"/>
    </p:embeddedFont>
    <p:embeddedFont>
      <p:font typeface="Hangyaboly" panose="020B0604020202020204" charset="0"/>
      <p:regular r:id="rId26"/>
    </p:embeddedFont>
    <p:embeddedFont>
      <p:font typeface="Happy Font TH" panose="020B0604020202020204" charset="-34"/>
      <p:regular r:id="rId27"/>
    </p:embeddedFont>
    <p:embeddedFont>
      <p:font typeface="Josefin Sans" panose="020B0604020202020204" charset="0"/>
      <p:regular r:id="rId28"/>
    </p:embeddedFont>
    <p:embeddedFont>
      <p:font typeface="Josefin Sans Bold" panose="020B0604020202020204" charset="0"/>
      <p:regular r:id="rId29"/>
    </p:embeddedFont>
    <p:embeddedFont>
      <p:font typeface="Josefin Sans Semi-Bold" panose="020B0604020202020204" charset="0"/>
      <p:regular r:id="rId30"/>
    </p:embeddedFont>
    <p:embeddedFont>
      <p:font typeface="Lazydog" panose="020B0604020202020204" charset="0"/>
      <p:regular r:id="rId31"/>
    </p:embeddedFont>
    <p:embeddedFont>
      <p:font typeface="Lilita One" panose="020B0604020202020204" charset="0"/>
      <p:regular r:id="rId32"/>
    </p:embeddedFont>
    <p:embeddedFont>
      <p:font typeface="Montserrat" panose="020B0604020202020204" charset="0"/>
      <p:regular r:id="rId33"/>
    </p:embeddedFont>
    <p:embeddedFont>
      <p:font typeface="Montserrat Medium" panose="020B0604020202020204" charset="0"/>
      <p:regular r:id="rId34"/>
    </p:embeddedFont>
    <p:embeddedFont>
      <p:font typeface="Muli" panose="020B0604020202020204" charset="0"/>
      <p:regular r:id="rId35"/>
    </p:embeddedFont>
    <p:embeddedFont>
      <p:font typeface="Nunito" panose="020B0604020202020204" charset="0"/>
      <p:regular r:id="rId36"/>
    </p:embeddedFont>
    <p:embeddedFont>
      <p:font typeface="Sensei" panose="020B0604020202020204" charset="0"/>
      <p:regular r:id="rId37"/>
    </p:embeddedFont>
    <p:embeddedFont>
      <p:font typeface="StoryBook Rough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sv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svg"/><Relationship Id="rId3" Type="http://schemas.openxmlformats.org/officeDocument/2006/relationships/image" Target="../media/image97.svg"/><Relationship Id="rId7" Type="http://schemas.openxmlformats.org/officeDocument/2006/relationships/image" Target="../media/image101.sv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svg"/><Relationship Id="rId5" Type="http://schemas.openxmlformats.org/officeDocument/2006/relationships/image" Target="../media/image99.sv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29.png"/><Relationship Id="rId5" Type="http://schemas.openxmlformats.org/officeDocument/2006/relationships/image" Target="../media/image43.png"/><Relationship Id="rId10" Type="http://schemas.openxmlformats.org/officeDocument/2006/relationships/image" Target="../media/image28.svg"/><Relationship Id="rId4" Type="http://schemas.openxmlformats.org/officeDocument/2006/relationships/image" Target="../media/image24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3.svg"/><Relationship Id="rId18" Type="http://schemas.openxmlformats.org/officeDocument/2006/relationships/image" Target="../media/image56.png"/><Relationship Id="rId3" Type="http://schemas.openxmlformats.org/officeDocument/2006/relationships/image" Target="../media/image18.png"/><Relationship Id="rId7" Type="http://schemas.openxmlformats.org/officeDocument/2006/relationships/image" Target="../media/image47.png"/><Relationship Id="rId12" Type="http://schemas.openxmlformats.org/officeDocument/2006/relationships/image" Target="../media/image12.png"/><Relationship Id="rId17" Type="http://schemas.openxmlformats.org/officeDocument/2006/relationships/image" Target="../media/image55.svg"/><Relationship Id="rId2" Type="http://schemas.openxmlformats.org/officeDocument/2006/relationships/image" Target="../media/image1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svg"/><Relationship Id="rId5" Type="http://schemas.openxmlformats.org/officeDocument/2006/relationships/image" Target="../media/image45.jpeg"/><Relationship Id="rId15" Type="http://schemas.openxmlformats.org/officeDocument/2006/relationships/image" Target="../media/image53.svg"/><Relationship Id="rId10" Type="http://schemas.openxmlformats.org/officeDocument/2006/relationships/image" Target="../media/image50.png"/><Relationship Id="rId19" Type="http://schemas.openxmlformats.org/officeDocument/2006/relationships/image" Target="../media/image57.svg"/><Relationship Id="rId4" Type="http://schemas.openxmlformats.org/officeDocument/2006/relationships/image" Target="../media/image19.svg"/><Relationship Id="rId9" Type="http://schemas.openxmlformats.org/officeDocument/2006/relationships/image" Target="../media/image49.jpe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" Type="http://schemas.openxmlformats.org/officeDocument/2006/relationships/image" Target="../media/image66.svg"/><Relationship Id="rId21" Type="http://schemas.openxmlformats.org/officeDocument/2006/relationships/image" Target="../media/image84.sv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5" Type="http://schemas.openxmlformats.org/officeDocument/2006/relationships/image" Target="../media/image78.svg"/><Relationship Id="rId10" Type="http://schemas.openxmlformats.org/officeDocument/2006/relationships/image" Target="../media/image73.png"/><Relationship Id="rId19" Type="http://schemas.openxmlformats.org/officeDocument/2006/relationships/image" Target="../media/image82.sv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</a:path>
              </a:pathLst>
            </a:custGeom>
            <a:solidFill>
              <a:srgbClr val="000000">
                <a:alpha val="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27235" y="1003676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9" y="0"/>
                </a:lnTo>
                <a:lnTo>
                  <a:pt x="12999409" y="8254624"/>
                </a:lnTo>
                <a:lnTo>
                  <a:pt x="0" y="8254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1454">
            <a:off x="5805044" y="7441660"/>
            <a:ext cx="6443790" cy="1409579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1" y="0"/>
                </a:lnTo>
                <a:lnTo>
                  <a:pt x="6443791" y="1409580"/>
                </a:lnTo>
                <a:lnTo>
                  <a:pt x="0" y="1409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80886" y="2291545"/>
            <a:ext cx="11132145" cy="3825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4"/>
              </a:lnSpc>
            </a:pPr>
            <a:r>
              <a:rPr lang="en-US" sz="10996">
                <a:solidFill>
                  <a:srgbClr val="FFFFFF"/>
                </a:solidFill>
                <a:latin typeface="Blueberry"/>
              </a:rPr>
              <a:t>Welcome to </a:t>
            </a:r>
          </a:p>
          <a:p>
            <a:pPr algn="ctr">
              <a:lnSpc>
                <a:spcPts val="15394"/>
              </a:lnSpc>
              <a:spcBef>
                <a:spcPct val="0"/>
              </a:spcBef>
            </a:pPr>
            <a:r>
              <a:rPr lang="en-US" sz="10996">
                <a:solidFill>
                  <a:srgbClr val="FFFFFF"/>
                </a:solidFill>
                <a:latin typeface="Blueberry"/>
              </a:rPr>
              <a:t>8A8 Class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3094906" y="2882607"/>
            <a:ext cx="5082037" cy="6800780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857" y="0"/>
            <a:ext cx="2646332" cy="2646332"/>
          </a:xfrm>
          <a:custGeom>
            <a:avLst/>
            <a:gdLst/>
            <a:ahLst/>
            <a:cxnLst/>
            <a:rect l="l" t="t" r="r" b="b"/>
            <a:pathLst>
              <a:path w="2646332" h="2646332">
                <a:moveTo>
                  <a:pt x="0" y="0"/>
                </a:moveTo>
                <a:lnTo>
                  <a:pt x="2646331" y="0"/>
                </a:lnTo>
                <a:lnTo>
                  <a:pt x="2646331" y="2646332"/>
                </a:lnTo>
                <a:lnTo>
                  <a:pt x="0" y="264633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635925" y="2711"/>
            <a:ext cx="2554247" cy="2494846"/>
          </a:xfrm>
          <a:custGeom>
            <a:avLst/>
            <a:gdLst/>
            <a:ahLst/>
            <a:cxnLst/>
            <a:rect l="l" t="t" r="r" b="b"/>
            <a:pathLst>
              <a:path w="2554247" h="2494846">
                <a:moveTo>
                  <a:pt x="0" y="0"/>
                </a:moveTo>
                <a:lnTo>
                  <a:pt x="2554247" y="0"/>
                </a:lnTo>
                <a:lnTo>
                  <a:pt x="2554247" y="2494846"/>
                </a:lnTo>
                <a:lnTo>
                  <a:pt x="0" y="2494846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6202760" y="8512656"/>
            <a:ext cx="5288397" cy="43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6202760" y="7531012"/>
            <a:ext cx="5648358" cy="96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Hangyaboly"/>
              </a:rPr>
              <a:t>Lớp học hạnh phúc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lnTo>
                    <a:pt x="9159808" y="4628061"/>
                  </a:lnTo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352927" y="8841540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557253" y="8299734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126555" y="1113197"/>
            <a:ext cx="9901800" cy="136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spc="-314">
                <a:solidFill>
                  <a:srgbClr val="393839"/>
                </a:solidFill>
                <a:latin typeface="Happy Font TH"/>
              </a:rPr>
              <a:t>Cuộc họp phụ huynh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7784801-FBEC-4EEA-A869-3ED0CF423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57736" y="1464018"/>
            <a:ext cx="6829425" cy="9105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6F91CC-829D-401E-9040-1040C3B9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7688" y="2589555"/>
            <a:ext cx="4507236" cy="68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4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31005" y="0"/>
                  </a:moveTo>
                  <a:lnTo>
                    <a:pt x="4243721" y="0"/>
                  </a:lnTo>
                  <a:cubicBezTo>
                    <a:pt x="4251944" y="0"/>
                    <a:pt x="4259830" y="3267"/>
                    <a:pt x="4265645" y="9081"/>
                  </a:cubicBezTo>
                  <a:cubicBezTo>
                    <a:pt x="4271459" y="14896"/>
                    <a:pt x="4274726" y="22782"/>
                    <a:pt x="4274726" y="31005"/>
                  </a:cubicBezTo>
                  <a:lnTo>
                    <a:pt x="4274726" y="2136462"/>
                  </a:lnTo>
                  <a:cubicBezTo>
                    <a:pt x="4274726" y="2144685"/>
                    <a:pt x="4271459" y="2152571"/>
                    <a:pt x="4265645" y="2158386"/>
                  </a:cubicBezTo>
                  <a:cubicBezTo>
                    <a:pt x="4259830" y="2164200"/>
                    <a:pt x="4251944" y="2167467"/>
                    <a:pt x="4243721" y="2167467"/>
                  </a:cubicBezTo>
                  <a:lnTo>
                    <a:pt x="31005" y="2167467"/>
                  </a:lnTo>
                  <a:cubicBezTo>
                    <a:pt x="22782" y="2167467"/>
                    <a:pt x="14896" y="2164200"/>
                    <a:pt x="9081" y="2158386"/>
                  </a:cubicBezTo>
                  <a:cubicBezTo>
                    <a:pt x="3267" y="2152571"/>
                    <a:pt x="0" y="2144685"/>
                    <a:pt x="0" y="2136462"/>
                  </a:cubicBezTo>
                  <a:lnTo>
                    <a:pt x="0" y="31005"/>
                  </a:lnTo>
                  <a:cubicBezTo>
                    <a:pt x="0" y="22782"/>
                    <a:pt x="3267" y="14896"/>
                    <a:pt x="9081" y="9081"/>
                  </a:cubicBezTo>
                  <a:cubicBezTo>
                    <a:pt x="14896" y="3267"/>
                    <a:pt x="22782" y="0"/>
                    <a:pt x="3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8146" y="3566807"/>
            <a:ext cx="4731707" cy="47317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C8A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68392" y="3161261"/>
            <a:ext cx="5513059" cy="2596149"/>
            <a:chOff x="0" y="0"/>
            <a:chExt cx="2458502" cy="1157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37211" y="3582210"/>
            <a:ext cx="1754252" cy="175425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133377" y="3748255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506549" y="3161261"/>
            <a:ext cx="5513059" cy="2596149"/>
            <a:chOff x="0" y="0"/>
            <a:chExt cx="2458502" cy="11577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96537" y="3582210"/>
            <a:ext cx="1754252" cy="17542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192703" y="3748255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268392" y="6107911"/>
            <a:ext cx="5513059" cy="2596149"/>
            <a:chOff x="0" y="0"/>
            <a:chExt cx="2458502" cy="11577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37211" y="6528859"/>
            <a:ext cx="1754252" cy="175425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133377" y="6694904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03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506549" y="6107911"/>
            <a:ext cx="5513059" cy="2596149"/>
            <a:chOff x="0" y="0"/>
            <a:chExt cx="2458502" cy="11577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796537" y="6528859"/>
            <a:ext cx="1754252" cy="175425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192703" y="6694904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97616" y="967999"/>
            <a:ext cx="9292768" cy="164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2"/>
              </a:lnSpc>
              <a:spcBef>
                <a:spcPct val="0"/>
              </a:spcBef>
            </a:pPr>
            <a:r>
              <a:rPr lang="en-US" sz="9480">
                <a:solidFill>
                  <a:srgbClr val="CF623E"/>
                </a:solidFill>
                <a:latin typeface="Bobby Jones"/>
              </a:rPr>
              <a:t>Kênh thông tin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69583" y="6915862"/>
            <a:ext cx="2858028" cy="106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NHÓM GVCN - BPH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62848" y="3942519"/>
            <a:ext cx="3271497" cy="55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ENET việt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29614" y="3942519"/>
            <a:ext cx="3734583" cy="55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Zalo nhóm lớp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937116" y="6942554"/>
            <a:ext cx="3519579" cy="106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Điện thoại, SMS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8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31005" y="0"/>
                  </a:moveTo>
                  <a:lnTo>
                    <a:pt x="4243721" y="0"/>
                  </a:lnTo>
                  <a:cubicBezTo>
                    <a:pt x="4251944" y="0"/>
                    <a:pt x="4259830" y="3267"/>
                    <a:pt x="4265645" y="9081"/>
                  </a:cubicBezTo>
                  <a:cubicBezTo>
                    <a:pt x="4271459" y="14896"/>
                    <a:pt x="4274726" y="22782"/>
                    <a:pt x="4274726" y="31005"/>
                  </a:cubicBezTo>
                  <a:lnTo>
                    <a:pt x="4274726" y="2136462"/>
                  </a:lnTo>
                  <a:cubicBezTo>
                    <a:pt x="4274726" y="2144685"/>
                    <a:pt x="4271459" y="2152571"/>
                    <a:pt x="4265645" y="2158386"/>
                  </a:cubicBezTo>
                  <a:cubicBezTo>
                    <a:pt x="4259830" y="2164200"/>
                    <a:pt x="4251944" y="2167467"/>
                    <a:pt x="4243721" y="2167467"/>
                  </a:cubicBezTo>
                  <a:lnTo>
                    <a:pt x="31005" y="2167467"/>
                  </a:lnTo>
                  <a:cubicBezTo>
                    <a:pt x="22782" y="2167467"/>
                    <a:pt x="14896" y="2164200"/>
                    <a:pt x="9081" y="2158386"/>
                  </a:cubicBezTo>
                  <a:cubicBezTo>
                    <a:pt x="3267" y="2152571"/>
                    <a:pt x="0" y="2144685"/>
                    <a:pt x="0" y="2136462"/>
                  </a:cubicBezTo>
                  <a:lnTo>
                    <a:pt x="0" y="31005"/>
                  </a:lnTo>
                  <a:cubicBezTo>
                    <a:pt x="0" y="22782"/>
                    <a:pt x="3267" y="14896"/>
                    <a:pt x="9081" y="9081"/>
                  </a:cubicBezTo>
                  <a:cubicBezTo>
                    <a:pt x="14896" y="3267"/>
                    <a:pt x="22782" y="0"/>
                    <a:pt x="3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78146" y="3566807"/>
            <a:ext cx="4731707" cy="47317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C8A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68392" y="3161261"/>
            <a:ext cx="5513059" cy="2596149"/>
            <a:chOff x="0" y="0"/>
            <a:chExt cx="2458502" cy="11577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37211" y="3582210"/>
            <a:ext cx="1754252" cy="175425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133377" y="3748255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506549" y="3161261"/>
            <a:ext cx="5513059" cy="2596149"/>
            <a:chOff x="0" y="0"/>
            <a:chExt cx="2458502" cy="115773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796537" y="3582210"/>
            <a:ext cx="1754252" cy="17542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0192703" y="3748255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02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268392" y="6107911"/>
            <a:ext cx="5513059" cy="2596149"/>
            <a:chOff x="0" y="0"/>
            <a:chExt cx="2458502" cy="115773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737211" y="6528859"/>
            <a:ext cx="1754252" cy="1754252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133377" y="6694904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03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506549" y="6107911"/>
            <a:ext cx="5513059" cy="2596149"/>
            <a:chOff x="0" y="0"/>
            <a:chExt cx="2458502" cy="115773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458502" cy="1157730"/>
            </a:xfrm>
            <a:custGeom>
              <a:avLst/>
              <a:gdLst/>
              <a:ahLst/>
              <a:cxnLst/>
              <a:rect l="l" t="t" r="r" b="b"/>
              <a:pathLst>
                <a:path w="2458502" h="1157730">
                  <a:moveTo>
                    <a:pt x="91279" y="0"/>
                  </a:moveTo>
                  <a:lnTo>
                    <a:pt x="2367223" y="0"/>
                  </a:lnTo>
                  <a:cubicBezTo>
                    <a:pt x="2391432" y="0"/>
                    <a:pt x="2414649" y="9617"/>
                    <a:pt x="2431767" y="26735"/>
                  </a:cubicBezTo>
                  <a:cubicBezTo>
                    <a:pt x="2448885" y="43853"/>
                    <a:pt x="2458502" y="67070"/>
                    <a:pt x="2458502" y="91279"/>
                  </a:cubicBezTo>
                  <a:lnTo>
                    <a:pt x="2458502" y="1066452"/>
                  </a:lnTo>
                  <a:cubicBezTo>
                    <a:pt x="2458502" y="1116864"/>
                    <a:pt x="2417635" y="1157730"/>
                    <a:pt x="2367223" y="1157730"/>
                  </a:cubicBezTo>
                  <a:lnTo>
                    <a:pt x="91279" y="1157730"/>
                  </a:lnTo>
                  <a:cubicBezTo>
                    <a:pt x="67070" y="1157730"/>
                    <a:pt x="43853" y="1148114"/>
                    <a:pt x="26735" y="1130996"/>
                  </a:cubicBezTo>
                  <a:cubicBezTo>
                    <a:pt x="9617" y="1113878"/>
                    <a:pt x="0" y="1090660"/>
                    <a:pt x="0" y="1066452"/>
                  </a:cubicBezTo>
                  <a:lnTo>
                    <a:pt x="0" y="91279"/>
                  </a:lnTo>
                  <a:cubicBezTo>
                    <a:pt x="0" y="67070"/>
                    <a:pt x="9617" y="43853"/>
                    <a:pt x="26735" y="26735"/>
                  </a:cubicBezTo>
                  <a:cubicBezTo>
                    <a:pt x="43853" y="9617"/>
                    <a:pt x="67070" y="0"/>
                    <a:pt x="91279" y="0"/>
                  </a:cubicBezTo>
                  <a:close/>
                </a:path>
              </a:pathLst>
            </a:custGeom>
            <a:solidFill>
              <a:srgbClr val="FFC8AE"/>
            </a:solidFill>
            <a:ln>
              <a:noFill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796537" y="6528859"/>
            <a:ext cx="1754252" cy="1754252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</a:path>
              </a:pathLst>
            </a:custGeom>
            <a:solidFill>
              <a:srgbClr val="FFFFFF"/>
            </a:solidFill>
            <a:ln w="209550">
              <a:solidFill>
                <a:srgbClr val="598356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0192703" y="6694904"/>
            <a:ext cx="961921" cy="1260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5"/>
              </a:lnSpc>
              <a:spcBef>
                <a:spcPct val="0"/>
              </a:spcBef>
            </a:pPr>
            <a:r>
              <a:rPr lang="en-US" sz="7232">
                <a:solidFill>
                  <a:srgbClr val="CF623E"/>
                </a:solidFill>
                <a:latin typeface="Bobby Jones"/>
              </a:rPr>
              <a:t>04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97616" y="967999"/>
            <a:ext cx="9292768" cy="164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72"/>
              </a:lnSpc>
              <a:spcBef>
                <a:spcPct val="0"/>
              </a:spcBef>
            </a:pPr>
            <a:r>
              <a:rPr lang="en-US" sz="9480">
                <a:solidFill>
                  <a:srgbClr val="CF623E"/>
                </a:solidFill>
                <a:latin typeface="Bobby Jones"/>
              </a:rPr>
              <a:t> thông tin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269583" y="6915862"/>
            <a:ext cx="2858028" cy="106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Kết quả học tập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62848" y="3942519"/>
            <a:ext cx="3271497" cy="106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Thông báo nhà trường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29614" y="3942519"/>
            <a:ext cx="3734583" cy="106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Các hoạt động của lớp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937116" y="6942554"/>
            <a:ext cx="3519579" cy="556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7"/>
              </a:lnSpc>
            </a:pPr>
            <a:r>
              <a:rPr lang="en-US" sz="4217">
                <a:solidFill>
                  <a:srgbClr val="515070"/>
                </a:solidFill>
                <a:latin typeface="Lilita One"/>
              </a:rPr>
              <a:t>Phối hợp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lnTo>
                    <a:pt x="9159808" y="4628061"/>
                  </a:lnTo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34798" y="6124554"/>
            <a:ext cx="4580058" cy="176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>
                <a:solidFill>
                  <a:srgbClr val="393839"/>
                </a:solidFill>
                <a:latin typeface="Josefin Sans Bold"/>
              </a:rPr>
              <a:t>XÂY DỰNG CÁC QUY ĐỊNH CỦA LỚP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05195" y="4166846"/>
            <a:ext cx="1239263" cy="12392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24368" y="4166846"/>
            <a:ext cx="1239263" cy="12392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3542" y="4166846"/>
            <a:ext cx="1239263" cy="12392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641036" y="7749519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83171" y="1501285"/>
            <a:ext cx="9901800" cy="272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spc="-314">
                <a:solidFill>
                  <a:srgbClr val="393839"/>
                </a:solidFill>
                <a:latin typeface="Happy Font TH"/>
              </a:rPr>
              <a:t>Tăng cường vai trò phụ huynh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3971" y="6124554"/>
            <a:ext cx="4580058" cy="176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Josefin Sans Bold"/>
              </a:rPr>
              <a:t>THAM GIA CÁC HOẠT ĐỘNG CỦA LỚP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3145" y="6124554"/>
            <a:ext cx="4580058" cy="1767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Josefin Sans"/>
              </a:rPr>
              <a:t>ĐỘNG VIÊN, KHUYẾN KHÍCH HS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5195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4368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43542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3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lnTo>
                    <a:pt x="9159808" y="4628061"/>
                  </a:lnTo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 rot="2278309">
            <a:off x="15238152" y="6939268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447800" y="1263484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CCC5961-7DF9-4CB6-8106-4FA21F7C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860" y="2322488"/>
            <a:ext cx="4160588" cy="55474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E4A5545-B7E1-4527-9A99-4FBE2AE08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55" y="2322488"/>
            <a:ext cx="6827214" cy="5115060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085ACC3C-812F-4527-BCA2-D7F550436C61}"/>
              </a:ext>
            </a:extLst>
          </p:cNvPr>
          <p:cNvSpPr txBox="1"/>
          <p:nvPr/>
        </p:nvSpPr>
        <p:spPr>
          <a:xfrm>
            <a:off x="2785128" y="7749519"/>
            <a:ext cx="5596872" cy="1193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AU" sz="4200">
                <a:solidFill>
                  <a:srgbClr val="393839"/>
                </a:solidFill>
                <a:latin typeface="Josefin Sans"/>
              </a:rPr>
              <a:t>C</a:t>
            </a:r>
            <a:r>
              <a:rPr lang="en-US" sz="4200">
                <a:solidFill>
                  <a:srgbClr val="393839"/>
                </a:solidFill>
                <a:latin typeface="Josefin Sans"/>
              </a:rPr>
              <a:t>hăm lo, khuyến khích, động viên HS</a:t>
            </a: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CC01C4E-6FC3-409A-974A-0272A7D8FE15}"/>
              </a:ext>
            </a:extLst>
          </p:cNvPr>
          <p:cNvSpPr txBox="1"/>
          <p:nvPr/>
        </p:nvSpPr>
        <p:spPr>
          <a:xfrm>
            <a:off x="9790718" y="8071117"/>
            <a:ext cx="5596872" cy="60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AU" sz="4200">
                <a:solidFill>
                  <a:srgbClr val="393839"/>
                </a:solidFill>
                <a:latin typeface="Josefin Sans"/>
              </a:rPr>
              <a:t>Tham gia các HĐGD</a:t>
            </a:r>
            <a:endParaRPr lang="en-US" sz="4200">
              <a:solidFill>
                <a:srgbClr val="393839"/>
              </a:solidFill>
              <a:latin typeface="Josefin Sans"/>
            </a:endParaRPr>
          </a:p>
        </p:txBody>
      </p:sp>
    </p:spTree>
    <p:extLst>
      <p:ext uri="{BB962C8B-B14F-4D97-AF65-F5344CB8AC3E}">
        <p14:creationId xmlns:p14="http://schemas.microsoft.com/office/powerpoint/2010/main" val="105332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31734" y="8777003"/>
            <a:ext cx="4412953" cy="48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uli"/>
              </a:rPr>
              <a:t>Cha mẹ đồng hành</a:t>
            </a:r>
          </a:p>
        </p:txBody>
      </p:sp>
      <p:sp>
        <p:nvSpPr>
          <p:cNvPr id="3" name="Freeform 3"/>
          <p:cNvSpPr/>
          <p:nvPr/>
        </p:nvSpPr>
        <p:spPr>
          <a:xfrm>
            <a:off x="-1814672" y="-221720"/>
            <a:ext cx="3629343" cy="3154229"/>
          </a:xfrm>
          <a:custGeom>
            <a:avLst/>
            <a:gdLst/>
            <a:ahLst/>
            <a:cxnLst/>
            <a:rect l="l" t="t" r="r" b="b"/>
            <a:pathLst>
              <a:path w="3629343" h="3154229">
                <a:moveTo>
                  <a:pt x="0" y="0"/>
                </a:moveTo>
                <a:lnTo>
                  <a:pt x="3629344" y="0"/>
                </a:lnTo>
                <a:lnTo>
                  <a:pt x="3629344" y="3154229"/>
                </a:lnTo>
                <a:lnTo>
                  <a:pt x="0" y="3154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681247" y="7902007"/>
            <a:ext cx="5126880" cy="2712585"/>
          </a:xfrm>
          <a:custGeom>
            <a:avLst/>
            <a:gdLst/>
            <a:ahLst/>
            <a:cxnLst/>
            <a:rect l="l" t="t" r="r" b="b"/>
            <a:pathLst>
              <a:path w="5126880" h="2712585">
                <a:moveTo>
                  <a:pt x="5126880" y="2712586"/>
                </a:moveTo>
                <a:lnTo>
                  <a:pt x="0" y="2712586"/>
                </a:lnTo>
                <a:lnTo>
                  <a:pt x="0" y="0"/>
                </a:lnTo>
                <a:lnTo>
                  <a:pt x="5126880" y="0"/>
                </a:lnTo>
                <a:lnTo>
                  <a:pt x="5126880" y="271258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101" y="3870279"/>
            <a:ext cx="4362660" cy="4371403"/>
          </a:xfrm>
          <a:custGeom>
            <a:avLst/>
            <a:gdLst/>
            <a:ahLst/>
            <a:cxnLst/>
            <a:rect l="l" t="t" r="r" b="b"/>
            <a:pathLst>
              <a:path w="4362660" h="4371403">
                <a:moveTo>
                  <a:pt x="0" y="0"/>
                </a:moveTo>
                <a:lnTo>
                  <a:pt x="4362660" y="0"/>
                </a:lnTo>
                <a:lnTo>
                  <a:pt x="4362660" y="4371403"/>
                </a:lnTo>
                <a:lnTo>
                  <a:pt x="0" y="4371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62400" y="2422781"/>
            <a:ext cx="7761941" cy="5798730"/>
          </a:xfrm>
          <a:custGeom>
            <a:avLst/>
            <a:gdLst/>
            <a:ahLst/>
            <a:cxnLst/>
            <a:rect l="l" t="t" r="r" b="b"/>
            <a:pathLst>
              <a:path w="6423006" h="4812221">
                <a:moveTo>
                  <a:pt x="0" y="0"/>
                </a:moveTo>
                <a:lnTo>
                  <a:pt x="6423006" y="0"/>
                </a:lnTo>
                <a:lnTo>
                  <a:pt x="6423006" y="4812221"/>
                </a:lnTo>
                <a:lnTo>
                  <a:pt x="0" y="481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24200" y="996246"/>
            <a:ext cx="12615729" cy="145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0"/>
              </a:lnSpc>
            </a:pPr>
            <a:r>
              <a:rPr lang="en-US" sz="9500">
                <a:solidFill>
                  <a:srgbClr val="000000"/>
                </a:solidFill>
                <a:latin typeface="Montserrat"/>
              </a:rPr>
              <a:t>Lớp học Hạnh Phúc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62605" y="8700481"/>
            <a:ext cx="4412953" cy="48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uli"/>
              </a:rPr>
              <a:t>Học sinh Hạnh phúc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1591" y="8700482"/>
            <a:ext cx="4412953" cy="48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uli"/>
              </a:rPr>
              <a:t>Giáo viên tâm huyết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42AE3-68DB-4AE6-8AAC-FD9AA2C82F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38" r="90000">
                        <a14:foregroundMark x1="88021" y1="85781" x2="88021" y2="85781"/>
                        <a14:foregroundMark x1="86042" y1="30625" x2="91771" y2="32344"/>
                        <a14:foregroundMark x1="91771" y1="32344" x2="96875" y2="36094"/>
                        <a14:foregroundMark x1="96875" y1="36094" x2="99167" y2="60781"/>
                        <a14:foregroundMark x1="99167" y1="60781" x2="89688" y2="76250"/>
                        <a14:foregroundMark x1="89688" y1="76250" x2="85729" y2="79844"/>
                        <a14:foregroundMark x1="85729" y1="79844" x2="17708" y2="79844"/>
                        <a14:foregroundMark x1="17708" y1="79844" x2="7813" y2="78359"/>
                        <a14:foregroundMark x1="7813" y1="78359" x2="208" y2="73594"/>
                        <a14:foregroundMark x1="208" y1="73594" x2="938" y2="32422"/>
                        <a14:foregroundMark x1="938" y1="32422" x2="5938" y2="26641"/>
                        <a14:foregroundMark x1="5938" y1="26641" x2="15417" y2="26016"/>
                        <a14:foregroundMark x1="15417" y1="26016" x2="86875" y2="3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0931" y="1267281"/>
            <a:ext cx="5865737" cy="782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32975" y="1792621"/>
            <a:ext cx="14383003" cy="58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53"/>
              </a:lnSpc>
            </a:pPr>
            <a:r>
              <a:rPr lang="en-US" sz="16680">
                <a:solidFill>
                  <a:srgbClr val="FFFFFF"/>
                </a:solidFill>
                <a:latin typeface="StoryBook Rough"/>
              </a:rPr>
              <a:t>Thank you for Listening! </a:t>
            </a:r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51173" y="1028700"/>
            <a:ext cx="12758270" cy="6872779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lnTo>
                    <a:pt x="8126510" y="4014871"/>
                  </a:lnTo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6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1" y="4040271"/>
                    <a:pt x="8111270" y="4041541"/>
                    <a:pt x="8070058" y="4040271"/>
                  </a:cubicBezTo>
                  <a:cubicBezTo>
                    <a:pt x="7655469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3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8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4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1" y="7620"/>
                    <a:pt x="1666266" y="10160"/>
                    <a:pt x="1793832" y="8890"/>
                  </a:cubicBezTo>
                  <a:cubicBezTo>
                    <a:pt x="1953289" y="8890"/>
                    <a:pt x="4842649" y="6350"/>
                    <a:pt x="5002106" y="5080"/>
                  </a:cubicBezTo>
                  <a:cubicBezTo>
                    <a:pt x="5155185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7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5"/>
                  </a:cubicBezTo>
                  <a:cubicBezTo>
                    <a:pt x="8131591" y="3380643"/>
                    <a:pt x="8134130" y="3299172"/>
                    <a:pt x="8132860" y="3217700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5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5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40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3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4" y="4013601"/>
                  </a:cubicBezTo>
                  <a:cubicBezTo>
                    <a:pt x="2431659" y="4014871"/>
                    <a:pt x="5442207" y="4004711"/>
                    <a:pt x="5722852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9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 rot="708014" flipH="1">
            <a:off x="822948" y="768029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63276" y="-100093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8607">
            <a:off x="553956" y="7525558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16857" y="6606989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3" name="Lớp 7A8 22_23">
            <a:hlinkClick r:id="" action="ppaction://media"/>
            <a:extLst>
              <a:ext uri="{FF2B5EF4-FFF2-40B4-BE49-F238E27FC236}">
                <a16:creationId xmlns:a16="http://schemas.microsoft.com/office/drawing/2014/main" id="{3F7DF5F5-1884-49F5-A666-BF4E149D6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345434" y="0"/>
            <a:ext cx="7069968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12" t="-141566" r="-1699" b="-2275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087767" y="532082"/>
            <a:ext cx="9597206" cy="9213978"/>
            <a:chOff x="0" y="0"/>
            <a:chExt cx="5645415" cy="5419987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622555" cy="5392047"/>
            </a:xfrm>
            <a:custGeom>
              <a:avLst/>
              <a:gdLst/>
              <a:ahLst/>
              <a:cxnLst/>
              <a:rect l="l" t="t" r="r" b="b"/>
              <a:pathLst>
                <a:path w="5622555" h="5392047">
                  <a:moveTo>
                    <a:pt x="5622555" y="5392047"/>
                  </a:moveTo>
                  <a:lnTo>
                    <a:pt x="0" y="5384427"/>
                  </a:lnTo>
                  <a:lnTo>
                    <a:pt x="0" y="1883330"/>
                  </a:lnTo>
                  <a:lnTo>
                    <a:pt x="17780" y="19050"/>
                  </a:lnTo>
                  <a:lnTo>
                    <a:pt x="2801771" y="0"/>
                  </a:lnTo>
                  <a:lnTo>
                    <a:pt x="5603505" y="5080"/>
                  </a:lnTo>
                  <a:lnTo>
                    <a:pt x="5622555" y="5392047"/>
                  </a:lnTo>
                </a:path>
              </a:pathLst>
            </a:custGeom>
            <a:solidFill>
              <a:srgbClr val="FFF5DE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5651765" cy="5418717"/>
            </a:xfrm>
            <a:custGeom>
              <a:avLst/>
              <a:gdLst/>
              <a:ahLst/>
              <a:cxnLst/>
              <a:rect l="l" t="t" r="r" b="b"/>
              <a:pathLst>
                <a:path w="5651765" h="5418717">
                  <a:moveTo>
                    <a:pt x="5617475" y="21590"/>
                  </a:moveTo>
                  <a:cubicBezTo>
                    <a:pt x="5618745" y="34290"/>
                    <a:pt x="5618745" y="44450"/>
                    <a:pt x="5620015" y="54610"/>
                  </a:cubicBezTo>
                  <a:cubicBezTo>
                    <a:pt x="5622555" y="146235"/>
                    <a:pt x="5623825" y="264836"/>
                    <a:pt x="5626365" y="379201"/>
                  </a:cubicBezTo>
                  <a:cubicBezTo>
                    <a:pt x="5626365" y="544396"/>
                    <a:pt x="5639065" y="3801696"/>
                    <a:pt x="5645415" y="3966890"/>
                  </a:cubicBezTo>
                  <a:cubicBezTo>
                    <a:pt x="5651765" y="4216800"/>
                    <a:pt x="5647955" y="4470946"/>
                    <a:pt x="5647955" y="4720856"/>
                  </a:cubicBezTo>
                  <a:cubicBezTo>
                    <a:pt x="5647955" y="4941115"/>
                    <a:pt x="5649225" y="5144432"/>
                    <a:pt x="5650495" y="5357757"/>
                  </a:cubicBezTo>
                  <a:cubicBezTo>
                    <a:pt x="5650495" y="5379347"/>
                    <a:pt x="5650495" y="5393317"/>
                    <a:pt x="5650495" y="5417447"/>
                  </a:cubicBezTo>
                  <a:cubicBezTo>
                    <a:pt x="5627635" y="5417447"/>
                    <a:pt x="5607315" y="5418717"/>
                    <a:pt x="5574225" y="5417447"/>
                  </a:cubicBezTo>
                  <a:cubicBezTo>
                    <a:pt x="5288713" y="5412367"/>
                    <a:pt x="4998808" y="5418717"/>
                    <a:pt x="4713297" y="5413637"/>
                  </a:cubicBezTo>
                  <a:cubicBezTo>
                    <a:pt x="4541989" y="5409827"/>
                    <a:pt x="4375075" y="5412367"/>
                    <a:pt x="4203768" y="5409827"/>
                  </a:cubicBezTo>
                  <a:cubicBezTo>
                    <a:pt x="4124703" y="5408557"/>
                    <a:pt x="4045638" y="5407287"/>
                    <a:pt x="3966573" y="5406017"/>
                  </a:cubicBezTo>
                  <a:cubicBezTo>
                    <a:pt x="3918256" y="5406017"/>
                    <a:pt x="3874331" y="5407287"/>
                    <a:pt x="3826013" y="5407287"/>
                  </a:cubicBezTo>
                  <a:cubicBezTo>
                    <a:pt x="3703024" y="5406017"/>
                    <a:pt x="3364802" y="5407287"/>
                    <a:pt x="3241812" y="5406017"/>
                  </a:cubicBezTo>
                  <a:cubicBezTo>
                    <a:pt x="3153962" y="5404747"/>
                    <a:pt x="1396966" y="5413637"/>
                    <a:pt x="1309116" y="5412367"/>
                  </a:cubicBezTo>
                  <a:cubicBezTo>
                    <a:pt x="1287154" y="5412367"/>
                    <a:pt x="1260799" y="5413637"/>
                    <a:pt x="1238837" y="5413637"/>
                  </a:cubicBezTo>
                  <a:cubicBezTo>
                    <a:pt x="1186127" y="5413637"/>
                    <a:pt x="1137809" y="5414907"/>
                    <a:pt x="1085099" y="5414907"/>
                  </a:cubicBezTo>
                  <a:cubicBezTo>
                    <a:pt x="953325" y="5414907"/>
                    <a:pt x="825942" y="5413637"/>
                    <a:pt x="694168" y="5412367"/>
                  </a:cubicBezTo>
                  <a:cubicBezTo>
                    <a:pt x="615103" y="5411097"/>
                    <a:pt x="536038" y="5409827"/>
                    <a:pt x="461366" y="5408557"/>
                  </a:cubicBezTo>
                  <a:cubicBezTo>
                    <a:pt x="320806" y="5407287"/>
                    <a:pt x="180246" y="5406017"/>
                    <a:pt x="48260" y="5406017"/>
                  </a:cubicBezTo>
                  <a:cubicBezTo>
                    <a:pt x="38100" y="5406017"/>
                    <a:pt x="29210" y="5406017"/>
                    <a:pt x="19050" y="5404747"/>
                  </a:cubicBezTo>
                  <a:cubicBezTo>
                    <a:pt x="10160" y="5403477"/>
                    <a:pt x="5080" y="5397127"/>
                    <a:pt x="7620" y="5388237"/>
                  </a:cubicBezTo>
                  <a:cubicBezTo>
                    <a:pt x="16510" y="5356220"/>
                    <a:pt x="12700" y="5250326"/>
                    <a:pt x="11430" y="5140196"/>
                  </a:cubicBezTo>
                  <a:cubicBezTo>
                    <a:pt x="10160" y="4915701"/>
                    <a:pt x="6350" y="4695441"/>
                    <a:pt x="7620" y="4470946"/>
                  </a:cubicBezTo>
                  <a:cubicBezTo>
                    <a:pt x="5080" y="4191386"/>
                    <a:pt x="0" y="730769"/>
                    <a:pt x="7620" y="446973"/>
                  </a:cubicBezTo>
                  <a:cubicBezTo>
                    <a:pt x="8890" y="391909"/>
                    <a:pt x="7620" y="332608"/>
                    <a:pt x="8890" y="277543"/>
                  </a:cubicBezTo>
                  <a:cubicBezTo>
                    <a:pt x="10160" y="188592"/>
                    <a:pt x="12700" y="9117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434" y="30480"/>
                    <a:pt x="140714" y="29210"/>
                  </a:cubicBezTo>
                  <a:cubicBezTo>
                    <a:pt x="259311" y="25400"/>
                    <a:pt x="377908" y="22860"/>
                    <a:pt x="500898" y="20320"/>
                  </a:cubicBezTo>
                  <a:cubicBezTo>
                    <a:pt x="584355" y="17780"/>
                    <a:pt x="667813" y="16510"/>
                    <a:pt x="746878" y="13970"/>
                  </a:cubicBezTo>
                  <a:cubicBezTo>
                    <a:pt x="825942" y="11430"/>
                    <a:pt x="909400" y="8890"/>
                    <a:pt x="988465" y="8890"/>
                  </a:cubicBezTo>
                  <a:cubicBezTo>
                    <a:pt x="1076314" y="7620"/>
                    <a:pt x="1164164" y="10160"/>
                    <a:pt x="1252014" y="8890"/>
                  </a:cubicBezTo>
                  <a:cubicBezTo>
                    <a:pt x="1361826" y="8890"/>
                    <a:pt x="3351624" y="6350"/>
                    <a:pt x="3461437" y="5080"/>
                  </a:cubicBezTo>
                  <a:cubicBezTo>
                    <a:pt x="3566856" y="3810"/>
                    <a:pt x="3672276" y="2540"/>
                    <a:pt x="3782089" y="2540"/>
                  </a:cubicBezTo>
                  <a:cubicBezTo>
                    <a:pt x="3962181" y="1270"/>
                    <a:pt x="4137880" y="0"/>
                    <a:pt x="4317972" y="0"/>
                  </a:cubicBezTo>
                  <a:cubicBezTo>
                    <a:pt x="4392645" y="0"/>
                    <a:pt x="4471709" y="2540"/>
                    <a:pt x="4546382" y="2540"/>
                  </a:cubicBezTo>
                  <a:cubicBezTo>
                    <a:pt x="4752829" y="3810"/>
                    <a:pt x="4963668" y="5080"/>
                    <a:pt x="5170116" y="7620"/>
                  </a:cubicBezTo>
                  <a:cubicBezTo>
                    <a:pt x="5279928" y="8890"/>
                    <a:pt x="5389740" y="12700"/>
                    <a:pt x="5499552" y="16510"/>
                  </a:cubicBezTo>
                  <a:cubicBezTo>
                    <a:pt x="5525907" y="16510"/>
                    <a:pt x="5552262" y="16510"/>
                    <a:pt x="5574225" y="16510"/>
                  </a:cubicBezTo>
                  <a:cubicBezTo>
                    <a:pt x="5598425" y="17780"/>
                    <a:pt x="5607315" y="20320"/>
                    <a:pt x="5617475" y="21590"/>
                  </a:cubicBezTo>
                  <a:moveTo>
                    <a:pt x="5627635" y="5400937"/>
                  </a:moveTo>
                  <a:cubicBezTo>
                    <a:pt x="5628905" y="5384427"/>
                    <a:pt x="5630175" y="5371727"/>
                    <a:pt x="5630175" y="5359027"/>
                  </a:cubicBezTo>
                  <a:cubicBezTo>
                    <a:pt x="5628905" y="5123253"/>
                    <a:pt x="5627635" y="4898758"/>
                    <a:pt x="5627635" y="4657320"/>
                  </a:cubicBezTo>
                  <a:cubicBezTo>
                    <a:pt x="5627635" y="4547190"/>
                    <a:pt x="5630175" y="4437060"/>
                    <a:pt x="5628905" y="4326930"/>
                  </a:cubicBezTo>
                  <a:cubicBezTo>
                    <a:pt x="5628905" y="4225272"/>
                    <a:pt x="5627635" y="4119378"/>
                    <a:pt x="5626365" y="4017720"/>
                  </a:cubicBezTo>
                  <a:cubicBezTo>
                    <a:pt x="5621285" y="3860996"/>
                    <a:pt x="5609855" y="616404"/>
                    <a:pt x="5609855" y="459681"/>
                  </a:cubicBezTo>
                  <a:cubicBezTo>
                    <a:pt x="5607315" y="328372"/>
                    <a:pt x="5604775" y="192828"/>
                    <a:pt x="5602235" y="63500"/>
                  </a:cubicBezTo>
                  <a:cubicBezTo>
                    <a:pt x="5600965" y="44450"/>
                    <a:pt x="5599695" y="43180"/>
                    <a:pt x="5561047" y="41910"/>
                  </a:cubicBezTo>
                  <a:cubicBezTo>
                    <a:pt x="5547870" y="41910"/>
                    <a:pt x="5539085" y="41910"/>
                    <a:pt x="5525907" y="40640"/>
                  </a:cubicBezTo>
                  <a:cubicBezTo>
                    <a:pt x="5416095" y="36830"/>
                    <a:pt x="5301890" y="31750"/>
                    <a:pt x="5192078" y="30480"/>
                  </a:cubicBezTo>
                  <a:cubicBezTo>
                    <a:pt x="4924136" y="26670"/>
                    <a:pt x="4651802" y="25400"/>
                    <a:pt x="4383860" y="22860"/>
                  </a:cubicBezTo>
                  <a:cubicBezTo>
                    <a:pt x="4344328" y="22860"/>
                    <a:pt x="4300403" y="22860"/>
                    <a:pt x="4260870" y="22860"/>
                  </a:cubicBezTo>
                  <a:cubicBezTo>
                    <a:pt x="4194983" y="22860"/>
                    <a:pt x="4129095" y="22860"/>
                    <a:pt x="4067600" y="22860"/>
                  </a:cubicBezTo>
                  <a:cubicBezTo>
                    <a:pt x="3927041" y="22860"/>
                    <a:pt x="3786481" y="22860"/>
                    <a:pt x="3650314" y="24130"/>
                  </a:cubicBezTo>
                  <a:cubicBezTo>
                    <a:pt x="3531716" y="25400"/>
                    <a:pt x="1533133" y="29210"/>
                    <a:pt x="1414536" y="29210"/>
                  </a:cubicBezTo>
                  <a:cubicBezTo>
                    <a:pt x="1221267" y="29210"/>
                    <a:pt x="1027997" y="26670"/>
                    <a:pt x="834727" y="33020"/>
                  </a:cubicBezTo>
                  <a:cubicBezTo>
                    <a:pt x="733700" y="36830"/>
                    <a:pt x="637065" y="36830"/>
                    <a:pt x="540431" y="38100"/>
                  </a:cubicBezTo>
                  <a:cubicBezTo>
                    <a:pt x="373516" y="41910"/>
                    <a:pt x="206601" y="45720"/>
                    <a:pt x="49530" y="50800"/>
                  </a:cubicBezTo>
                  <a:cubicBezTo>
                    <a:pt x="36830" y="50800"/>
                    <a:pt x="34290" y="53340"/>
                    <a:pt x="33020" y="78462"/>
                  </a:cubicBezTo>
                  <a:cubicBezTo>
                    <a:pt x="31750" y="154706"/>
                    <a:pt x="31750" y="230950"/>
                    <a:pt x="30480" y="307194"/>
                  </a:cubicBezTo>
                  <a:cubicBezTo>
                    <a:pt x="29210" y="434266"/>
                    <a:pt x="26670" y="557103"/>
                    <a:pt x="25400" y="684176"/>
                  </a:cubicBezTo>
                  <a:cubicBezTo>
                    <a:pt x="20320" y="819721"/>
                    <a:pt x="26670" y="4132085"/>
                    <a:pt x="29210" y="4267629"/>
                  </a:cubicBezTo>
                  <a:cubicBezTo>
                    <a:pt x="29210" y="4411645"/>
                    <a:pt x="29210" y="4559897"/>
                    <a:pt x="30480" y="4703913"/>
                  </a:cubicBezTo>
                  <a:cubicBezTo>
                    <a:pt x="30480" y="4809807"/>
                    <a:pt x="33020" y="4915701"/>
                    <a:pt x="33020" y="5021595"/>
                  </a:cubicBezTo>
                  <a:cubicBezTo>
                    <a:pt x="33020" y="5135961"/>
                    <a:pt x="33020" y="5250326"/>
                    <a:pt x="31750" y="5359027"/>
                  </a:cubicBezTo>
                  <a:cubicBezTo>
                    <a:pt x="31750" y="5362837"/>
                    <a:pt x="31750" y="5365377"/>
                    <a:pt x="31750" y="5369187"/>
                  </a:cubicBezTo>
                  <a:cubicBezTo>
                    <a:pt x="31750" y="5379347"/>
                    <a:pt x="35560" y="5383157"/>
                    <a:pt x="44450" y="5383157"/>
                  </a:cubicBezTo>
                  <a:cubicBezTo>
                    <a:pt x="79219" y="5383157"/>
                    <a:pt x="140714" y="5384427"/>
                    <a:pt x="197816" y="5384427"/>
                  </a:cubicBezTo>
                  <a:cubicBezTo>
                    <a:pt x="281274" y="5384427"/>
                    <a:pt x="369123" y="5381887"/>
                    <a:pt x="452581" y="5384427"/>
                  </a:cubicBezTo>
                  <a:cubicBezTo>
                    <a:pt x="588748" y="5388237"/>
                    <a:pt x="724915" y="5390777"/>
                    <a:pt x="861082" y="5389507"/>
                  </a:cubicBezTo>
                  <a:cubicBezTo>
                    <a:pt x="948932" y="5388237"/>
                    <a:pt x="1032390" y="5390777"/>
                    <a:pt x="1120239" y="5390777"/>
                  </a:cubicBezTo>
                  <a:cubicBezTo>
                    <a:pt x="1247622" y="5390777"/>
                    <a:pt x="1375004" y="5389507"/>
                    <a:pt x="1502386" y="5390777"/>
                  </a:cubicBezTo>
                  <a:cubicBezTo>
                    <a:pt x="1691263" y="5392047"/>
                    <a:pt x="3764518" y="5381887"/>
                    <a:pt x="3957788" y="5384427"/>
                  </a:cubicBezTo>
                  <a:cubicBezTo>
                    <a:pt x="4041246" y="5385697"/>
                    <a:pt x="4124703" y="5386967"/>
                    <a:pt x="4203768" y="5386967"/>
                  </a:cubicBezTo>
                  <a:cubicBezTo>
                    <a:pt x="4348720" y="5389507"/>
                    <a:pt x="4489280" y="5385697"/>
                    <a:pt x="4634232" y="5389507"/>
                  </a:cubicBezTo>
                  <a:cubicBezTo>
                    <a:pt x="4752829" y="5392047"/>
                    <a:pt x="4871426" y="5392047"/>
                    <a:pt x="4990023" y="5394587"/>
                  </a:cubicBezTo>
                  <a:cubicBezTo>
                    <a:pt x="5165723" y="5398397"/>
                    <a:pt x="5341423" y="5400937"/>
                    <a:pt x="5517122" y="5402207"/>
                  </a:cubicBezTo>
                  <a:cubicBezTo>
                    <a:pt x="5583010" y="5402207"/>
                    <a:pt x="5607315" y="5400937"/>
                    <a:pt x="5627635" y="5400937"/>
                  </a:cubicBezTo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32377" y="7033551"/>
            <a:ext cx="7103668" cy="1725278"/>
            <a:chOff x="0" y="0"/>
            <a:chExt cx="4541858" cy="101486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518998" cy="986929"/>
            </a:xfrm>
            <a:custGeom>
              <a:avLst/>
              <a:gdLst/>
              <a:ahLst/>
              <a:cxnLst/>
              <a:rect l="l" t="t" r="r" b="b"/>
              <a:pathLst>
                <a:path w="4518998" h="986929">
                  <a:moveTo>
                    <a:pt x="4518998" y="986929"/>
                  </a:moveTo>
                  <a:lnTo>
                    <a:pt x="0" y="979309"/>
                  </a:lnTo>
                  <a:lnTo>
                    <a:pt x="0" y="355520"/>
                  </a:lnTo>
                  <a:lnTo>
                    <a:pt x="17780" y="19050"/>
                  </a:lnTo>
                  <a:lnTo>
                    <a:pt x="2251411" y="0"/>
                  </a:lnTo>
                  <a:lnTo>
                    <a:pt x="4499948" y="5080"/>
                  </a:lnTo>
                  <a:lnTo>
                    <a:pt x="4518998" y="986929"/>
                  </a:lnTo>
                </a:path>
              </a:pathLst>
            </a:custGeom>
            <a:solidFill>
              <a:srgbClr val="F6C59A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548207" cy="1013599"/>
            </a:xfrm>
            <a:custGeom>
              <a:avLst/>
              <a:gdLst/>
              <a:ahLst/>
              <a:cxnLst/>
              <a:rect l="l" t="t" r="r" b="b"/>
              <a:pathLst>
                <a:path w="4548207" h="1013599">
                  <a:moveTo>
                    <a:pt x="4513918" y="21590"/>
                  </a:moveTo>
                  <a:cubicBezTo>
                    <a:pt x="4515188" y="34290"/>
                    <a:pt x="4515188" y="44450"/>
                    <a:pt x="4516457" y="54610"/>
                  </a:cubicBezTo>
                  <a:cubicBezTo>
                    <a:pt x="4518998" y="78075"/>
                    <a:pt x="4520268" y="97956"/>
                    <a:pt x="4522807" y="117127"/>
                  </a:cubicBezTo>
                  <a:cubicBezTo>
                    <a:pt x="4522807" y="144818"/>
                    <a:pt x="4535507" y="690836"/>
                    <a:pt x="4541857" y="718528"/>
                  </a:cubicBezTo>
                  <a:cubicBezTo>
                    <a:pt x="4548207" y="760420"/>
                    <a:pt x="4544398" y="803022"/>
                    <a:pt x="4544398" y="844914"/>
                  </a:cubicBezTo>
                  <a:cubicBezTo>
                    <a:pt x="4544398" y="881836"/>
                    <a:pt x="4545668" y="915918"/>
                    <a:pt x="4546938" y="952639"/>
                  </a:cubicBezTo>
                  <a:cubicBezTo>
                    <a:pt x="4546938" y="974229"/>
                    <a:pt x="4546938" y="988199"/>
                    <a:pt x="4546938" y="1012329"/>
                  </a:cubicBezTo>
                  <a:cubicBezTo>
                    <a:pt x="4524077" y="1012329"/>
                    <a:pt x="4503757" y="1013599"/>
                    <a:pt x="4474246" y="1012329"/>
                  </a:cubicBezTo>
                  <a:cubicBezTo>
                    <a:pt x="4245622" y="1007249"/>
                    <a:pt x="4013480" y="1013599"/>
                    <a:pt x="3784855" y="1008519"/>
                  </a:cubicBezTo>
                  <a:cubicBezTo>
                    <a:pt x="3647680" y="1004709"/>
                    <a:pt x="3514023" y="1007249"/>
                    <a:pt x="3376848" y="1004709"/>
                  </a:cubicBezTo>
                  <a:cubicBezTo>
                    <a:pt x="3313537" y="1003439"/>
                    <a:pt x="3250225" y="1002169"/>
                    <a:pt x="3186914" y="1000899"/>
                  </a:cubicBezTo>
                  <a:cubicBezTo>
                    <a:pt x="3148223" y="1000899"/>
                    <a:pt x="3113050" y="1002169"/>
                    <a:pt x="3074360" y="1002169"/>
                  </a:cubicBezTo>
                  <a:cubicBezTo>
                    <a:pt x="2975876" y="1000899"/>
                    <a:pt x="2705043" y="1002169"/>
                    <a:pt x="2606559" y="1000899"/>
                  </a:cubicBezTo>
                  <a:cubicBezTo>
                    <a:pt x="2536213" y="999629"/>
                    <a:pt x="1129292" y="1008519"/>
                    <a:pt x="1058946" y="1007249"/>
                  </a:cubicBezTo>
                  <a:cubicBezTo>
                    <a:pt x="1041359" y="1007249"/>
                    <a:pt x="1020256" y="1008519"/>
                    <a:pt x="1002669" y="1008519"/>
                  </a:cubicBezTo>
                  <a:cubicBezTo>
                    <a:pt x="960461" y="1008519"/>
                    <a:pt x="921771" y="1009789"/>
                    <a:pt x="879564" y="1009789"/>
                  </a:cubicBezTo>
                  <a:cubicBezTo>
                    <a:pt x="774044" y="1009789"/>
                    <a:pt x="672043" y="1008519"/>
                    <a:pt x="566524" y="1007249"/>
                  </a:cubicBezTo>
                  <a:cubicBezTo>
                    <a:pt x="503212" y="1005979"/>
                    <a:pt x="439901" y="1004709"/>
                    <a:pt x="380107" y="1003439"/>
                  </a:cubicBezTo>
                  <a:cubicBezTo>
                    <a:pt x="267553" y="1002169"/>
                    <a:pt x="154999" y="1000899"/>
                    <a:pt x="48260" y="1000899"/>
                  </a:cubicBezTo>
                  <a:cubicBezTo>
                    <a:pt x="38100" y="1000899"/>
                    <a:pt x="29210" y="1000899"/>
                    <a:pt x="19050" y="999629"/>
                  </a:cubicBezTo>
                  <a:cubicBezTo>
                    <a:pt x="10160" y="998359"/>
                    <a:pt x="5080" y="992009"/>
                    <a:pt x="7620" y="983119"/>
                  </a:cubicBezTo>
                  <a:cubicBezTo>
                    <a:pt x="16510" y="951420"/>
                    <a:pt x="12700" y="933669"/>
                    <a:pt x="11430" y="915208"/>
                  </a:cubicBezTo>
                  <a:cubicBezTo>
                    <a:pt x="10160" y="877576"/>
                    <a:pt x="6350" y="840654"/>
                    <a:pt x="7620" y="803022"/>
                  </a:cubicBezTo>
                  <a:cubicBezTo>
                    <a:pt x="5080" y="756160"/>
                    <a:pt x="0" y="176060"/>
                    <a:pt x="7620" y="128487"/>
                  </a:cubicBezTo>
                  <a:cubicBezTo>
                    <a:pt x="8890" y="119257"/>
                    <a:pt x="7620" y="109316"/>
                    <a:pt x="8890" y="100086"/>
                  </a:cubicBezTo>
                  <a:cubicBezTo>
                    <a:pt x="10160" y="85175"/>
                    <a:pt x="12700" y="688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7067" y="30480"/>
                    <a:pt x="123344" y="29210"/>
                  </a:cubicBezTo>
                  <a:cubicBezTo>
                    <a:pt x="218311" y="25400"/>
                    <a:pt x="313278" y="22860"/>
                    <a:pt x="411762" y="20320"/>
                  </a:cubicBezTo>
                  <a:cubicBezTo>
                    <a:pt x="478591" y="17780"/>
                    <a:pt x="545420" y="16510"/>
                    <a:pt x="608731" y="13970"/>
                  </a:cubicBezTo>
                  <a:cubicBezTo>
                    <a:pt x="672043" y="11430"/>
                    <a:pt x="738871" y="8890"/>
                    <a:pt x="802183" y="8890"/>
                  </a:cubicBezTo>
                  <a:cubicBezTo>
                    <a:pt x="872529" y="7620"/>
                    <a:pt x="942875" y="10160"/>
                    <a:pt x="1013221" y="8890"/>
                  </a:cubicBezTo>
                  <a:cubicBezTo>
                    <a:pt x="1101154" y="8890"/>
                    <a:pt x="2694492" y="6350"/>
                    <a:pt x="2782424" y="5080"/>
                  </a:cubicBezTo>
                  <a:cubicBezTo>
                    <a:pt x="2866839" y="3810"/>
                    <a:pt x="2951255" y="2540"/>
                    <a:pt x="3039187" y="2540"/>
                  </a:cubicBezTo>
                  <a:cubicBezTo>
                    <a:pt x="3183397" y="1270"/>
                    <a:pt x="3324089" y="0"/>
                    <a:pt x="3468298" y="0"/>
                  </a:cubicBezTo>
                  <a:cubicBezTo>
                    <a:pt x="3528092" y="0"/>
                    <a:pt x="3591403" y="2540"/>
                    <a:pt x="3651197" y="2540"/>
                  </a:cubicBezTo>
                  <a:cubicBezTo>
                    <a:pt x="3816511" y="3810"/>
                    <a:pt x="3985341" y="5080"/>
                    <a:pt x="4150655" y="7620"/>
                  </a:cubicBezTo>
                  <a:cubicBezTo>
                    <a:pt x="4238587" y="8890"/>
                    <a:pt x="4326520" y="12700"/>
                    <a:pt x="4414452" y="16510"/>
                  </a:cubicBezTo>
                  <a:cubicBezTo>
                    <a:pt x="4435556" y="16510"/>
                    <a:pt x="4456660" y="16510"/>
                    <a:pt x="4474246" y="16510"/>
                  </a:cubicBezTo>
                  <a:cubicBezTo>
                    <a:pt x="4494868" y="17780"/>
                    <a:pt x="4503757" y="20320"/>
                    <a:pt x="4513918" y="21590"/>
                  </a:cubicBezTo>
                  <a:moveTo>
                    <a:pt x="4524077" y="995819"/>
                  </a:moveTo>
                  <a:cubicBezTo>
                    <a:pt x="4525348" y="979309"/>
                    <a:pt x="4526618" y="966609"/>
                    <a:pt x="4526618" y="953909"/>
                  </a:cubicBezTo>
                  <a:cubicBezTo>
                    <a:pt x="4525348" y="912368"/>
                    <a:pt x="4524077" y="874736"/>
                    <a:pt x="4524077" y="834264"/>
                  </a:cubicBezTo>
                  <a:cubicBezTo>
                    <a:pt x="4524077" y="815803"/>
                    <a:pt x="4526618" y="797342"/>
                    <a:pt x="4525348" y="778881"/>
                  </a:cubicBezTo>
                  <a:cubicBezTo>
                    <a:pt x="4525348" y="761840"/>
                    <a:pt x="4524077" y="744089"/>
                    <a:pt x="4522807" y="727048"/>
                  </a:cubicBezTo>
                  <a:cubicBezTo>
                    <a:pt x="4517727" y="700777"/>
                    <a:pt x="4506298" y="156889"/>
                    <a:pt x="4506298" y="130617"/>
                  </a:cubicBezTo>
                  <a:cubicBezTo>
                    <a:pt x="4503757" y="108606"/>
                    <a:pt x="4501218" y="85885"/>
                    <a:pt x="4498677" y="63500"/>
                  </a:cubicBezTo>
                  <a:cubicBezTo>
                    <a:pt x="4497407" y="44450"/>
                    <a:pt x="4496138" y="43180"/>
                    <a:pt x="4463695" y="41910"/>
                  </a:cubicBezTo>
                  <a:cubicBezTo>
                    <a:pt x="4453143" y="41910"/>
                    <a:pt x="4446108" y="41910"/>
                    <a:pt x="4435556" y="40640"/>
                  </a:cubicBezTo>
                  <a:cubicBezTo>
                    <a:pt x="4347624" y="36830"/>
                    <a:pt x="4256174" y="31750"/>
                    <a:pt x="4168241" y="30480"/>
                  </a:cubicBezTo>
                  <a:cubicBezTo>
                    <a:pt x="3953686" y="26670"/>
                    <a:pt x="3735613" y="25400"/>
                    <a:pt x="3521058" y="22860"/>
                  </a:cubicBezTo>
                  <a:cubicBezTo>
                    <a:pt x="3489402" y="22860"/>
                    <a:pt x="3454229" y="22860"/>
                    <a:pt x="3422573" y="22860"/>
                  </a:cubicBezTo>
                  <a:cubicBezTo>
                    <a:pt x="3369813" y="22860"/>
                    <a:pt x="3317054" y="22860"/>
                    <a:pt x="3267812" y="22860"/>
                  </a:cubicBezTo>
                  <a:cubicBezTo>
                    <a:pt x="3155258" y="22860"/>
                    <a:pt x="3042704" y="22860"/>
                    <a:pt x="2933668" y="24130"/>
                  </a:cubicBezTo>
                  <a:cubicBezTo>
                    <a:pt x="2838701" y="25400"/>
                    <a:pt x="1238328" y="29210"/>
                    <a:pt x="1143361" y="29210"/>
                  </a:cubicBezTo>
                  <a:cubicBezTo>
                    <a:pt x="988600" y="29210"/>
                    <a:pt x="833839" y="26670"/>
                    <a:pt x="679077" y="33020"/>
                  </a:cubicBezTo>
                  <a:cubicBezTo>
                    <a:pt x="598179" y="36830"/>
                    <a:pt x="520799" y="36830"/>
                    <a:pt x="443418" y="38100"/>
                  </a:cubicBezTo>
                  <a:cubicBezTo>
                    <a:pt x="309761" y="41910"/>
                    <a:pt x="176103" y="45720"/>
                    <a:pt x="49530" y="50800"/>
                  </a:cubicBezTo>
                  <a:cubicBezTo>
                    <a:pt x="36830" y="50800"/>
                    <a:pt x="34290" y="53340"/>
                    <a:pt x="33020" y="66714"/>
                  </a:cubicBezTo>
                  <a:cubicBezTo>
                    <a:pt x="31750" y="79495"/>
                    <a:pt x="31750" y="92275"/>
                    <a:pt x="30480" y="105056"/>
                  </a:cubicBezTo>
                  <a:cubicBezTo>
                    <a:pt x="29210" y="126357"/>
                    <a:pt x="26670" y="146948"/>
                    <a:pt x="25400" y="168249"/>
                  </a:cubicBezTo>
                  <a:cubicBezTo>
                    <a:pt x="20320" y="190970"/>
                    <a:pt x="26670" y="746219"/>
                    <a:pt x="29210" y="768940"/>
                  </a:cubicBezTo>
                  <a:cubicBezTo>
                    <a:pt x="29210" y="793081"/>
                    <a:pt x="29210" y="817933"/>
                    <a:pt x="30480" y="842074"/>
                  </a:cubicBezTo>
                  <a:cubicBezTo>
                    <a:pt x="30480" y="859825"/>
                    <a:pt x="33020" y="877576"/>
                    <a:pt x="33020" y="895327"/>
                  </a:cubicBezTo>
                  <a:cubicBezTo>
                    <a:pt x="33020" y="914498"/>
                    <a:pt x="33020" y="933669"/>
                    <a:pt x="31750" y="953909"/>
                  </a:cubicBezTo>
                  <a:cubicBezTo>
                    <a:pt x="31750" y="957719"/>
                    <a:pt x="31750" y="960259"/>
                    <a:pt x="31750" y="964069"/>
                  </a:cubicBezTo>
                  <a:cubicBezTo>
                    <a:pt x="31750" y="974229"/>
                    <a:pt x="35560" y="978039"/>
                    <a:pt x="44450" y="978039"/>
                  </a:cubicBezTo>
                  <a:cubicBezTo>
                    <a:pt x="74101" y="978039"/>
                    <a:pt x="123344" y="979309"/>
                    <a:pt x="169068" y="979309"/>
                  </a:cubicBezTo>
                  <a:cubicBezTo>
                    <a:pt x="235897" y="979309"/>
                    <a:pt x="306243" y="976769"/>
                    <a:pt x="373072" y="979309"/>
                  </a:cubicBezTo>
                  <a:cubicBezTo>
                    <a:pt x="482108" y="983119"/>
                    <a:pt x="591145" y="985659"/>
                    <a:pt x="700181" y="984389"/>
                  </a:cubicBezTo>
                  <a:cubicBezTo>
                    <a:pt x="770527" y="983119"/>
                    <a:pt x="837356" y="985659"/>
                    <a:pt x="907702" y="985659"/>
                  </a:cubicBezTo>
                  <a:cubicBezTo>
                    <a:pt x="1009704" y="985659"/>
                    <a:pt x="1111705" y="984389"/>
                    <a:pt x="1213707" y="985659"/>
                  </a:cubicBezTo>
                  <a:cubicBezTo>
                    <a:pt x="1364951" y="986929"/>
                    <a:pt x="3025118" y="976769"/>
                    <a:pt x="3179879" y="979309"/>
                  </a:cubicBezTo>
                  <a:cubicBezTo>
                    <a:pt x="3246708" y="980579"/>
                    <a:pt x="3313537" y="981849"/>
                    <a:pt x="3376848" y="981849"/>
                  </a:cubicBezTo>
                  <a:cubicBezTo>
                    <a:pt x="3492919" y="984389"/>
                    <a:pt x="3605473" y="980579"/>
                    <a:pt x="3721544" y="984389"/>
                  </a:cubicBezTo>
                  <a:cubicBezTo>
                    <a:pt x="3816511" y="986929"/>
                    <a:pt x="3911478" y="986929"/>
                    <a:pt x="4006445" y="989469"/>
                  </a:cubicBezTo>
                  <a:cubicBezTo>
                    <a:pt x="4147137" y="993279"/>
                    <a:pt x="4287830" y="995819"/>
                    <a:pt x="4428522" y="997089"/>
                  </a:cubicBezTo>
                  <a:cubicBezTo>
                    <a:pt x="4481281" y="997089"/>
                    <a:pt x="4503757" y="995819"/>
                    <a:pt x="4524077" y="995819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092483" y="1028700"/>
            <a:ext cx="1808598" cy="3104890"/>
          </a:xfrm>
          <a:custGeom>
            <a:avLst/>
            <a:gdLst/>
            <a:ahLst/>
            <a:cxnLst/>
            <a:rect l="l" t="t" r="r" b="b"/>
            <a:pathLst>
              <a:path w="1808598" h="3104890">
                <a:moveTo>
                  <a:pt x="0" y="0"/>
                </a:moveTo>
                <a:lnTo>
                  <a:pt x="1808598" y="0"/>
                </a:lnTo>
                <a:lnTo>
                  <a:pt x="1808598" y="3104890"/>
                </a:lnTo>
                <a:lnTo>
                  <a:pt x="0" y="31048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-256264" y="4711512"/>
            <a:ext cx="9439711" cy="5766805"/>
          </a:xfrm>
          <a:custGeom>
            <a:avLst/>
            <a:gdLst/>
            <a:ahLst/>
            <a:cxnLst/>
            <a:rect l="l" t="t" r="r" b="b"/>
            <a:pathLst>
              <a:path w="9439711" h="5766805">
                <a:moveTo>
                  <a:pt x="9439710" y="0"/>
                </a:moveTo>
                <a:lnTo>
                  <a:pt x="0" y="0"/>
                </a:lnTo>
                <a:lnTo>
                  <a:pt x="0" y="5766805"/>
                </a:lnTo>
                <a:lnTo>
                  <a:pt x="9439710" y="5766805"/>
                </a:lnTo>
                <a:lnTo>
                  <a:pt x="943971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235204" y="3233347"/>
            <a:ext cx="7721158" cy="295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5600">
                <a:solidFill>
                  <a:srgbClr val="000000"/>
                </a:solidFill>
                <a:latin typeface="Hangyaboly"/>
              </a:rPr>
              <a:t>CÙNG BAN ĐẠI DIỆN CMHS XÂY DỰNG MÔ HÌNH </a:t>
            </a:r>
          </a:p>
          <a:p>
            <a:pPr algn="ctr">
              <a:lnSpc>
                <a:spcPts val="7784"/>
              </a:lnSpc>
            </a:pPr>
            <a:r>
              <a:rPr lang="en-US" sz="5600">
                <a:solidFill>
                  <a:srgbClr val="000000"/>
                </a:solidFill>
                <a:latin typeface="Hangyaboly"/>
              </a:rPr>
              <a:t>LỚP HỌC HẠNH PHÚC</a:t>
            </a:r>
          </a:p>
          <a:p>
            <a:pPr algn="ctr">
              <a:lnSpc>
                <a:spcPts val="5040"/>
              </a:lnSpc>
            </a:pPr>
            <a:endParaRPr lang="en-US" sz="5600">
              <a:solidFill>
                <a:srgbClr val="000000"/>
              </a:solidFill>
              <a:latin typeface="Hangyaboly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698178" y="-1287066"/>
            <a:ext cx="3125325" cy="2574131"/>
          </a:xfrm>
          <a:custGeom>
            <a:avLst/>
            <a:gdLst/>
            <a:ahLst/>
            <a:cxnLst/>
            <a:rect l="l" t="t" r="r" b="b"/>
            <a:pathLst>
              <a:path w="3125325" h="2574131">
                <a:moveTo>
                  <a:pt x="0" y="0"/>
                </a:moveTo>
                <a:lnTo>
                  <a:pt x="3125325" y="0"/>
                </a:lnTo>
                <a:lnTo>
                  <a:pt x="3125325" y="2574132"/>
                </a:lnTo>
                <a:lnTo>
                  <a:pt x="0" y="25741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716097" y="3761651"/>
            <a:ext cx="2508307" cy="1381849"/>
          </a:xfrm>
          <a:custGeom>
            <a:avLst/>
            <a:gdLst/>
            <a:ahLst/>
            <a:cxnLst/>
            <a:rect l="l" t="t" r="r" b="b"/>
            <a:pathLst>
              <a:path w="2508307" h="1381849">
                <a:moveTo>
                  <a:pt x="0" y="0"/>
                </a:moveTo>
                <a:lnTo>
                  <a:pt x="2508307" y="0"/>
                </a:lnTo>
                <a:lnTo>
                  <a:pt x="2508307" y="1381849"/>
                </a:lnTo>
                <a:lnTo>
                  <a:pt x="0" y="1381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511898" y="7573310"/>
            <a:ext cx="6748943" cy="64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9"/>
              </a:lnSpc>
            </a:pPr>
            <a:r>
              <a:rPr lang="en-US" sz="5199" spc="103">
                <a:solidFill>
                  <a:srgbClr val="000000"/>
                </a:solidFill>
                <a:latin typeface="KG Primary Penmanship Bold"/>
              </a:rPr>
              <a:t>Cô giáo Phạm Thị Hương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38057" y="1287066"/>
            <a:ext cx="6776459" cy="2420520"/>
            <a:chOff x="0" y="0"/>
            <a:chExt cx="9035279" cy="322736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2642780"/>
              <a:ext cx="9035279" cy="584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en-US" sz="3200" spc="64">
                  <a:solidFill>
                    <a:srgbClr val="FFF5DE"/>
                  </a:solidFill>
                  <a:latin typeface="Montserrat Medium"/>
                </a:rPr>
                <a:t>Lớp 8A8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4300"/>
              <a:ext cx="9035279" cy="23189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99"/>
                </a:lnSpc>
              </a:pPr>
              <a:r>
                <a:rPr lang="en-US" sz="6599" spc="131">
                  <a:solidFill>
                    <a:srgbClr val="FFF5DE"/>
                  </a:solidFill>
                  <a:latin typeface="KG Primary Penmanship Bold"/>
                </a:rPr>
                <a:t>TRƯỜNG THCS </a:t>
              </a:r>
            </a:p>
            <a:p>
              <a:pPr algn="ctr">
                <a:lnSpc>
                  <a:spcPts val="6599"/>
                </a:lnSpc>
              </a:pPr>
              <a:r>
                <a:rPr lang="en-US" sz="6599" spc="131">
                  <a:solidFill>
                    <a:srgbClr val="FFF5DE"/>
                  </a:solidFill>
                  <a:latin typeface="KG Primary Penmanship Bold"/>
                </a:rPr>
                <a:t>THỊ TRẤN VĂN ĐIỂN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32" b="-7573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55514" y="1028700"/>
            <a:ext cx="13853929" cy="6872779"/>
            <a:chOff x="0" y="0"/>
            <a:chExt cx="8149370" cy="40428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126510" cy="4014871"/>
            </a:xfrm>
            <a:custGeom>
              <a:avLst/>
              <a:gdLst/>
              <a:ahLst/>
              <a:cxnLst/>
              <a:rect l="l" t="t" r="r" b="b"/>
              <a:pathLst>
                <a:path w="8126510" h="4014871">
                  <a:moveTo>
                    <a:pt x="8126510" y="4014871"/>
                  </a:moveTo>
                  <a:lnTo>
                    <a:pt x="0" y="4007251"/>
                  </a:lnTo>
                  <a:lnTo>
                    <a:pt x="0" y="1405689"/>
                  </a:lnTo>
                  <a:lnTo>
                    <a:pt x="17780" y="19050"/>
                  </a:lnTo>
                  <a:lnTo>
                    <a:pt x="4050529" y="0"/>
                  </a:lnTo>
                  <a:lnTo>
                    <a:pt x="8107460" y="5080"/>
                  </a:lnTo>
                  <a:lnTo>
                    <a:pt x="8126510" y="4014871"/>
                  </a:lnTo>
                </a:path>
              </a:pathLst>
            </a:custGeom>
            <a:solidFill>
              <a:srgbClr val="0E67A3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155720" cy="4041541"/>
            </a:xfrm>
            <a:custGeom>
              <a:avLst/>
              <a:gdLst/>
              <a:ahLst/>
              <a:cxnLst/>
              <a:rect l="l" t="t" r="r" b="b"/>
              <a:pathLst>
                <a:path w="8155720" h="4041541">
                  <a:moveTo>
                    <a:pt x="8121430" y="21590"/>
                  </a:moveTo>
                  <a:cubicBezTo>
                    <a:pt x="8122700" y="34290"/>
                    <a:pt x="8122700" y="44450"/>
                    <a:pt x="8123970" y="54610"/>
                  </a:cubicBezTo>
                  <a:cubicBezTo>
                    <a:pt x="8126510" y="124926"/>
                    <a:pt x="8127780" y="212664"/>
                    <a:pt x="8130320" y="297269"/>
                  </a:cubicBezTo>
                  <a:cubicBezTo>
                    <a:pt x="8130320" y="419476"/>
                    <a:pt x="8143020" y="2829146"/>
                    <a:pt x="8149370" y="2951352"/>
                  </a:cubicBezTo>
                  <a:cubicBezTo>
                    <a:pt x="8155720" y="3136229"/>
                    <a:pt x="8151910" y="3324240"/>
                    <a:pt x="8151910" y="3509117"/>
                  </a:cubicBezTo>
                  <a:cubicBezTo>
                    <a:pt x="8151910" y="3672060"/>
                    <a:pt x="8153180" y="3822468"/>
                    <a:pt x="8154450" y="3980581"/>
                  </a:cubicBezTo>
                  <a:cubicBezTo>
                    <a:pt x="8154450" y="4002171"/>
                    <a:pt x="8154450" y="4016141"/>
                    <a:pt x="8154450" y="4040271"/>
                  </a:cubicBezTo>
                  <a:cubicBezTo>
                    <a:pt x="8131591" y="4040271"/>
                    <a:pt x="8111270" y="4041541"/>
                    <a:pt x="8070058" y="4040271"/>
                  </a:cubicBezTo>
                  <a:cubicBezTo>
                    <a:pt x="7655469" y="4035191"/>
                    <a:pt x="7234504" y="4041541"/>
                    <a:pt x="6819915" y="4036461"/>
                  </a:cubicBezTo>
                  <a:cubicBezTo>
                    <a:pt x="6571163" y="4032651"/>
                    <a:pt x="6328788" y="4035191"/>
                    <a:pt x="6080035" y="4032651"/>
                  </a:cubicBezTo>
                  <a:cubicBezTo>
                    <a:pt x="5965226" y="4031381"/>
                    <a:pt x="5850417" y="4030111"/>
                    <a:pt x="5735608" y="4028841"/>
                  </a:cubicBezTo>
                  <a:cubicBezTo>
                    <a:pt x="5665447" y="4028841"/>
                    <a:pt x="5601664" y="4030111"/>
                    <a:pt x="5531503" y="4030111"/>
                  </a:cubicBezTo>
                  <a:cubicBezTo>
                    <a:pt x="5352911" y="4028841"/>
                    <a:pt x="4861783" y="4030111"/>
                    <a:pt x="4683192" y="4028841"/>
                  </a:cubicBezTo>
                  <a:cubicBezTo>
                    <a:pt x="4555626" y="4027571"/>
                    <a:pt x="2004315" y="4036461"/>
                    <a:pt x="1876749" y="4035191"/>
                  </a:cubicBezTo>
                  <a:cubicBezTo>
                    <a:pt x="1844858" y="4035191"/>
                    <a:pt x="1806588" y="4036461"/>
                    <a:pt x="1774697" y="4036461"/>
                  </a:cubicBezTo>
                  <a:cubicBezTo>
                    <a:pt x="1698157" y="4036461"/>
                    <a:pt x="1627996" y="4037731"/>
                    <a:pt x="1551457" y="4037731"/>
                  </a:cubicBezTo>
                  <a:cubicBezTo>
                    <a:pt x="1360109" y="4037731"/>
                    <a:pt x="1175138" y="4036461"/>
                    <a:pt x="983790" y="4035191"/>
                  </a:cubicBezTo>
                  <a:cubicBezTo>
                    <a:pt x="868981" y="4033921"/>
                    <a:pt x="754172" y="4032651"/>
                    <a:pt x="645741" y="4031381"/>
                  </a:cubicBezTo>
                  <a:cubicBezTo>
                    <a:pt x="441636" y="4030111"/>
                    <a:pt x="237532" y="4028841"/>
                    <a:pt x="48260" y="4028841"/>
                  </a:cubicBezTo>
                  <a:cubicBezTo>
                    <a:pt x="38100" y="4028841"/>
                    <a:pt x="29210" y="4028841"/>
                    <a:pt x="19050" y="4027571"/>
                  </a:cubicBezTo>
                  <a:cubicBezTo>
                    <a:pt x="10160" y="4026301"/>
                    <a:pt x="5080" y="4019951"/>
                    <a:pt x="7620" y="4011061"/>
                  </a:cubicBezTo>
                  <a:cubicBezTo>
                    <a:pt x="16510" y="3979144"/>
                    <a:pt x="12700" y="3900806"/>
                    <a:pt x="11430" y="3819334"/>
                  </a:cubicBezTo>
                  <a:cubicBezTo>
                    <a:pt x="10160" y="3653258"/>
                    <a:pt x="6350" y="3490316"/>
                    <a:pt x="7620" y="3324240"/>
                  </a:cubicBezTo>
                  <a:cubicBezTo>
                    <a:pt x="5080" y="3117428"/>
                    <a:pt x="0" y="557350"/>
                    <a:pt x="7620" y="347405"/>
                  </a:cubicBezTo>
                  <a:cubicBezTo>
                    <a:pt x="8890" y="306669"/>
                    <a:pt x="7620" y="262800"/>
                    <a:pt x="8890" y="222064"/>
                  </a:cubicBezTo>
                  <a:cubicBezTo>
                    <a:pt x="10160" y="156261"/>
                    <a:pt x="12700" y="8419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075" y="30480"/>
                    <a:pt x="180127" y="29210"/>
                  </a:cubicBezTo>
                  <a:cubicBezTo>
                    <a:pt x="352341" y="25400"/>
                    <a:pt x="524554" y="22860"/>
                    <a:pt x="703146" y="20320"/>
                  </a:cubicBezTo>
                  <a:cubicBezTo>
                    <a:pt x="824333" y="17780"/>
                    <a:pt x="945521" y="16510"/>
                    <a:pt x="1060330" y="13970"/>
                  </a:cubicBezTo>
                  <a:cubicBezTo>
                    <a:pt x="1175139" y="11430"/>
                    <a:pt x="1296326" y="8890"/>
                    <a:pt x="1411135" y="8890"/>
                  </a:cubicBezTo>
                  <a:cubicBezTo>
                    <a:pt x="1538701" y="7620"/>
                    <a:pt x="1666266" y="10160"/>
                    <a:pt x="1793832" y="8890"/>
                  </a:cubicBezTo>
                  <a:cubicBezTo>
                    <a:pt x="1953289" y="8890"/>
                    <a:pt x="4842649" y="6350"/>
                    <a:pt x="5002106" y="5080"/>
                  </a:cubicBezTo>
                  <a:cubicBezTo>
                    <a:pt x="5155185" y="3810"/>
                    <a:pt x="5308263" y="2540"/>
                    <a:pt x="5467720" y="2540"/>
                  </a:cubicBezTo>
                  <a:cubicBezTo>
                    <a:pt x="5729230" y="1270"/>
                    <a:pt x="5984361" y="0"/>
                    <a:pt x="6245870" y="0"/>
                  </a:cubicBezTo>
                  <a:cubicBezTo>
                    <a:pt x="6354301" y="0"/>
                    <a:pt x="6469110" y="2540"/>
                    <a:pt x="6577541" y="2540"/>
                  </a:cubicBezTo>
                  <a:cubicBezTo>
                    <a:pt x="6877320" y="3810"/>
                    <a:pt x="7183477" y="5080"/>
                    <a:pt x="7483257" y="7620"/>
                  </a:cubicBezTo>
                  <a:cubicBezTo>
                    <a:pt x="7642713" y="8890"/>
                    <a:pt x="7802170" y="12700"/>
                    <a:pt x="7961627" y="16510"/>
                  </a:cubicBezTo>
                  <a:cubicBezTo>
                    <a:pt x="7999897" y="16510"/>
                    <a:pt x="8038167" y="16510"/>
                    <a:pt x="8070058" y="16510"/>
                  </a:cubicBezTo>
                  <a:cubicBezTo>
                    <a:pt x="8102380" y="17780"/>
                    <a:pt x="8111270" y="20320"/>
                    <a:pt x="8121430" y="21590"/>
                  </a:cubicBezTo>
                  <a:moveTo>
                    <a:pt x="8131591" y="4023761"/>
                  </a:moveTo>
                  <a:cubicBezTo>
                    <a:pt x="8132860" y="4007251"/>
                    <a:pt x="8134130" y="3994551"/>
                    <a:pt x="8134130" y="3981851"/>
                  </a:cubicBezTo>
                  <a:cubicBezTo>
                    <a:pt x="8132860" y="3806801"/>
                    <a:pt x="8131591" y="3640725"/>
                    <a:pt x="8131591" y="3462115"/>
                  </a:cubicBezTo>
                  <a:cubicBezTo>
                    <a:pt x="8131591" y="3380643"/>
                    <a:pt x="8134130" y="3299172"/>
                    <a:pt x="8132860" y="3217700"/>
                  </a:cubicBezTo>
                  <a:cubicBezTo>
                    <a:pt x="8132860" y="3142496"/>
                    <a:pt x="8131591" y="3064159"/>
                    <a:pt x="8130320" y="2988954"/>
                  </a:cubicBezTo>
                  <a:cubicBezTo>
                    <a:pt x="8125241" y="2873014"/>
                    <a:pt x="8113810" y="472745"/>
                    <a:pt x="8113810" y="356805"/>
                  </a:cubicBezTo>
                  <a:cubicBezTo>
                    <a:pt x="8111270" y="259667"/>
                    <a:pt x="8108730" y="159394"/>
                    <a:pt x="8106191" y="63500"/>
                  </a:cubicBezTo>
                  <a:cubicBezTo>
                    <a:pt x="8104920" y="44450"/>
                    <a:pt x="8103650" y="43180"/>
                    <a:pt x="8050923" y="41910"/>
                  </a:cubicBezTo>
                  <a:cubicBezTo>
                    <a:pt x="8031788" y="41910"/>
                    <a:pt x="8019032" y="41910"/>
                    <a:pt x="7999897" y="40640"/>
                  </a:cubicBezTo>
                  <a:cubicBezTo>
                    <a:pt x="7840440" y="36830"/>
                    <a:pt x="7674605" y="31750"/>
                    <a:pt x="7515148" y="30480"/>
                  </a:cubicBezTo>
                  <a:cubicBezTo>
                    <a:pt x="7126073" y="26670"/>
                    <a:pt x="6730620" y="25400"/>
                    <a:pt x="6341545" y="22860"/>
                  </a:cubicBezTo>
                  <a:cubicBezTo>
                    <a:pt x="6284140" y="22860"/>
                    <a:pt x="6220357" y="22860"/>
                    <a:pt x="6162953" y="22860"/>
                  </a:cubicBezTo>
                  <a:cubicBezTo>
                    <a:pt x="6067279" y="22860"/>
                    <a:pt x="5971605" y="22860"/>
                    <a:pt x="5882309" y="22860"/>
                  </a:cubicBezTo>
                  <a:cubicBezTo>
                    <a:pt x="5678204" y="22860"/>
                    <a:pt x="5474099" y="22860"/>
                    <a:pt x="5276372" y="24130"/>
                  </a:cubicBezTo>
                  <a:cubicBezTo>
                    <a:pt x="5104158" y="25400"/>
                    <a:pt x="2202041" y="29210"/>
                    <a:pt x="2029828" y="29210"/>
                  </a:cubicBezTo>
                  <a:cubicBezTo>
                    <a:pt x="1749184" y="29210"/>
                    <a:pt x="1468540" y="26670"/>
                    <a:pt x="1187895" y="33020"/>
                  </a:cubicBezTo>
                  <a:cubicBezTo>
                    <a:pt x="1041195" y="36830"/>
                    <a:pt x="900873" y="36830"/>
                    <a:pt x="760550" y="38100"/>
                  </a:cubicBezTo>
                  <a:cubicBezTo>
                    <a:pt x="518176" y="41910"/>
                    <a:pt x="275801" y="45720"/>
                    <a:pt x="49530" y="50800"/>
                  </a:cubicBezTo>
                  <a:cubicBezTo>
                    <a:pt x="36830" y="50800"/>
                    <a:pt x="34290" y="53340"/>
                    <a:pt x="33020" y="74790"/>
                  </a:cubicBezTo>
                  <a:cubicBezTo>
                    <a:pt x="31750" y="131193"/>
                    <a:pt x="31750" y="187596"/>
                    <a:pt x="30480" y="243999"/>
                  </a:cubicBezTo>
                  <a:cubicBezTo>
                    <a:pt x="29210" y="338004"/>
                    <a:pt x="26670" y="428876"/>
                    <a:pt x="25400" y="522882"/>
                  </a:cubicBezTo>
                  <a:cubicBezTo>
                    <a:pt x="20320" y="623154"/>
                    <a:pt x="26670" y="3073559"/>
                    <a:pt x="29210" y="3173831"/>
                  </a:cubicBezTo>
                  <a:cubicBezTo>
                    <a:pt x="29210" y="3280371"/>
                    <a:pt x="29210" y="3390043"/>
                    <a:pt x="30480" y="3496583"/>
                  </a:cubicBezTo>
                  <a:cubicBezTo>
                    <a:pt x="30480" y="3574921"/>
                    <a:pt x="33020" y="3653258"/>
                    <a:pt x="33020" y="3731596"/>
                  </a:cubicBezTo>
                  <a:cubicBezTo>
                    <a:pt x="33020" y="3816201"/>
                    <a:pt x="33020" y="3900806"/>
                    <a:pt x="31750" y="3981851"/>
                  </a:cubicBezTo>
                  <a:cubicBezTo>
                    <a:pt x="31750" y="3985661"/>
                    <a:pt x="31750" y="3988201"/>
                    <a:pt x="31750" y="3992011"/>
                  </a:cubicBezTo>
                  <a:cubicBezTo>
                    <a:pt x="31750" y="4002171"/>
                    <a:pt x="35560" y="4005981"/>
                    <a:pt x="44450" y="4005981"/>
                  </a:cubicBezTo>
                  <a:cubicBezTo>
                    <a:pt x="90831" y="4005981"/>
                    <a:pt x="180127" y="4007251"/>
                    <a:pt x="263045" y="4007251"/>
                  </a:cubicBezTo>
                  <a:cubicBezTo>
                    <a:pt x="384232" y="4007251"/>
                    <a:pt x="511798" y="4004711"/>
                    <a:pt x="632985" y="4007251"/>
                  </a:cubicBezTo>
                  <a:cubicBezTo>
                    <a:pt x="830712" y="4011061"/>
                    <a:pt x="1028438" y="4013601"/>
                    <a:pt x="1226165" y="4012331"/>
                  </a:cubicBezTo>
                  <a:cubicBezTo>
                    <a:pt x="1353730" y="4011061"/>
                    <a:pt x="1474918" y="4013601"/>
                    <a:pt x="1602483" y="4013601"/>
                  </a:cubicBezTo>
                  <a:cubicBezTo>
                    <a:pt x="1787453" y="4013601"/>
                    <a:pt x="1972423" y="4012331"/>
                    <a:pt x="2157394" y="4013601"/>
                  </a:cubicBezTo>
                  <a:cubicBezTo>
                    <a:pt x="2431659" y="4014871"/>
                    <a:pt x="5442207" y="4004711"/>
                    <a:pt x="5722852" y="4007251"/>
                  </a:cubicBezTo>
                  <a:cubicBezTo>
                    <a:pt x="5844039" y="4008521"/>
                    <a:pt x="5965226" y="4009791"/>
                    <a:pt x="6080035" y="4009791"/>
                  </a:cubicBezTo>
                  <a:cubicBezTo>
                    <a:pt x="6290519" y="4012331"/>
                    <a:pt x="6494623" y="4008521"/>
                    <a:pt x="6705106" y="4012331"/>
                  </a:cubicBezTo>
                  <a:cubicBezTo>
                    <a:pt x="6877320" y="4014871"/>
                    <a:pt x="7049533" y="4014871"/>
                    <a:pt x="7221747" y="4017411"/>
                  </a:cubicBezTo>
                  <a:cubicBezTo>
                    <a:pt x="7476878" y="4021221"/>
                    <a:pt x="7732010" y="4023761"/>
                    <a:pt x="7987141" y="4025031"/>
                  </a:cubicBezTo>
                  <a:cubicBezTo>
                    <a:pt x="8082815" y="4025031"/>
                    <a:pt x="8111270" y="4023761"/>
                    <a:pt x="8131591" y="4023761"/>
                  </a:cubicBezTo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6" name="Freeform 6"/>
          <p:cNvSpPr/>
          <p:nvPr/>
        </p:nvSpPr>
        <p:spPr>
          <a:xfrm rot="708014" flipH="1">
            <a:off x="822948" y="768029"/>
            <a:ext cx="2161637" cy="3178878"/>
          </a:xfrm>
          <a:custGeom>
            <a:avLst/>
            <a:gdLst/>
            <a:ahLst/>
            <a:cxnLst/>
            <a:rect l="l" t="t" r="r" b="b"/>
            <a:pathLst>
              <a:path w="2161637" h="3178878">
                <a:moveTo>
                  <a:pt x="2161637" y="0"/>
                </a:moveTo>
                <a:lnTo>
                  <a:pt x="0" y="0"/>
                </a:lnTo>
                <a:lnTo>
                  <a:pt x="0" y="3178877"/>
                </a:lnTo>
                <a:lnTo>
                  <a:pt x="2161637" y="3178877"/>
                </a:lnTo>
                <a:lnTo>
                  <a:pt x="21616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01757" y="4348139"/>
            <a:ext cx="4740291" cy="5938861"/>
          </a:xfrm>
          <a:custGeom>
            <a:avLst/>
            <a:gdLst/>
            <a:ahLst/>
            <a:cxnLst/>
            <a:rect l="l" t="t" r="r" b="b"/>
            <a:pathLst>
              <a:path w="4740291" h="5938861">
                <a:moveTo>
                  <a:pt x="0" y="0"/>
                </a:moveTo>
                <a:lnTo>
                  <a:pt x="4740291" y="0"/>
                </a:lnTo>
                <a:lnTo>
                  <a:pt x="4740291" y="5938861"/>
                </a:lnTo>
                <a:lnTo>
                  <a:pt x="0" y="59388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963276" y="-1000930"/>
            <a:ext cx="3107689" cy="3163042"/>
          </a:xfrm>
          <a:custGeom>
            <a:avLst/>
            <a:gdLst/>
            <a:ahLst/>
            <a:cxnLst/>
            <a:rect l="l" t="t" r="r" b="b"/>
            <a:pathLst>
              <a:path w="3107689" h="3163042">
                <a:moveTo>
                  <a:pt x="0" y="0"/>
                </a:moveTo>
                <a:lnTo>
                  <a:pt x="3107689" y="0"/>
                </a:lnTo>
                <a:lnTo>
                  <a:pt x="3107689" y="3163042"/>
                </a:lnTo>
                <a:lnTo>
                  <a:pt x="0" y="3163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8607">
            <a:off x="2770005" y="7523636"/>
            <a:ext cx="4109741" cy="2719901"/>
          </a:xfrm>
          <a:custGeom>
            <a:avLst/>
            <a:gdLst/>
            <a:ahLst/>
            <a:cxnLst/>
            <a:rect l="l" t="t" r="r" b="b"/>
            <a:pathLst>
              <a:path w="4109741" h="2719901">
                <a:moveTo>
                  <a:pt x="0" y="0"/>
                </a:moveTo>
                <a:lnTo>
                  <a:pt x="4109740" y="0"/>
                </a:lnTo>
                <a:lnTo>
                  <a:pt x="4109740" y="2719901"/>
                </a:lnTo>
                <a:lnTo>
                  <a:pt x="0" y="2719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07084" y="5680874"/>
            <a:ext cx="2255664" cy="3273392"/>
          </a:xfrm>
          <a:custGeom>
            <a:avLst/>
            <a:gdLst/>
            <a:ahLst/>
            <a:cxnLst/>
            <a:rect l="l" t="t" r="r" b="b"/>
            <a:pathLst>
              <a:path w="2255664" h="3273392">
                <a:moveTo>
                  <a:pt x="0" y="0"/>
                </a:moveTo>
                <a:lnTo>
                  <a:pt x="2255665" y="0"/>
                </a:lnTo>
                <a:lnTo>
                  <a:pt x="2255665" y="3273391"/>
                </a:lnTo>
                <a:lnTo>
                  <a:pt x="0" y="327339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0585" y="1028700"/>
            <a:ext cx="2169530" cy="2990581"/>
          </a:xfrm>
          <a:custGeom>
            <a:avLst/>
            <a:gdLst/>
            <a:ahLst/>
            <a:cxnLst/>
            <a:rect l="l" t="t" r="r" b="b"/>
            <a:pathLst>
              <a:path w="2169530" h="2990581">
                <a:moveTo>
                  <a:pt x="0" y="0"/>
                </a:moveTo>
                <a:lnTo>
                  <a:pt x="2169530" y="0"/>
                </a:lnTo>
                <a:lnTo>
                  <a:pt x="2169530" y="2990581"/>
                </a:lnTo>
                <a:lnTo>
                  <a:pt x="0" y="29905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10249" y="3082415"/>
            <a:ext cx="11796148" cy="2626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FFF5DE"/>
                </a:solidFill>
                <a:latin typeface="Hangyaboly"/>
              </a:rPr>
              <a:t>Hãy cho tôi một điểm tựa, tôi sẽ nhấc bổng Trái Đất lên.</a:t>
            </a:r>
          </a:p>
          <a:p>
            <a:pPr algn="ctr">
              <a:lnSpc>
                <a:spcPts val="6144"/>
              </a:lnSpc>
            </a:pPr>
            <a:r>
              <a:rPr lang="en-US" sz="4800">
                <a:solidFill>
                  <a:srgbClr val="FFF5DE"/>
                </a:solidFill>
                <a:latin typeface="Hangyaboly"/>
              </a:rPr>
              <a:t>(</a:t>
            </a:r>
            <a:r>
              <a:rPr lang="en-US" sz="4800">
                <a:solidFill>
                  <a:srgbClr val="FFF5DE"/>
                </a:solidFill>
                <a:latin typeface="Hangyaboly Bold"/>
              </a:rPr>
              <a:t>Archimedes)</a:t>
            </a:r>
          </a:p>
          <a:p>
            <a:pPr algn="ctr">
              <a:lnSpc>
                <a:spcPts val="4800"/>
              </a:lnSpc>
            </a:pPr>
            <a:endParaRPr lang="en-US" sz="4800">
              <a:solidFill>
                <a:srgbClr val="FFF5DE"/>
              </a:solidFill>
              <a:latin typeface="Hangyaboly Bold"/>
            </a:endParaRPr>
          </a:p>
        </p:txBody>
      </p:sp>
    </p:spTree>
    <p:extLst>
      <p:ext uri="{BB962C8B-B14F-4D97-AF65-F5344CB8AC3E}">
        <p14:creationId xmlns:p14="http://schemas.microsoft.com/office/powerpoint/2010/main" val="2459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112705">
            <a:off x="9048554" y="2925755"/>
            <a:ext cx="3428714" cy="3394427"/>
          </a:xfrm>
          <a:custGeom>
            <a:avLst/>
            <a:gdLst/>
            <a:ahLst/>
            <a:cxnLst/>
            <a:rect l="l" t="t" r="r" b="b"/>
            <a:pathLst>
              <a:path w="3428714" h="3394427">
                <a:moveTo>
                  <a:pt x="0" y="0"/>
                </a:moveTo>
                <a:lnTo>
                  <a:pt x="3428714" y="0"/>
                </a:lnTo>
                <a:lnTo>
                  <a:pt x="3428714" y="3394427"/>
                </a:lnTo>
                <a:lnTo>
                  <a:pt x="0" y="3394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928550" y="933450"/>
            <a:ext cx="4318131" cy="421818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5089" r="-15089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549919" y="5369289"/>
            <a:ext cx="3981158" cy="3889011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547" r="-23547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 flipH="1">
            <a:off x="904982" y="5369974"/>
            <a:ext cx="7751320" cy="1123941"/>
          </a:xfrm>
          <a:custGeom>
            <a:avLst/>
            <a:gdLst/>
            <a:ahLst/>
            <a:cxnLst/>
            <a:rect l="l" t="t" r="r" b="b"/>
            <a:pathLst>
              <a:path w="7751320" h="1123941">
                <a:moveTo>
                  <a:pt x="7751319" y="0"/>
                </a:moveTo>
                <a:lnTo>
                  <a:pt x="0" y="0"/>
                </a:lnTo>
                <a:lnTo>
                  <a:pt x="0" y="1123941"/>
                </a:lnTo>
                <a:lnTo>
                  <a:pt x="7751319" y="1123941"/>
                </a:lnTo>
                <a:lnTo>
                  <a:pt x="7751319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914761" y="3517079"/>
            <a:ext cx="4372651" cy="4372651"/>
            <a:chOff x="0" y="0"/>
            <a:chExt cx="12700000" cy="12700000"/>
          </a:xfrm>
        </p:grpSpPr>
        <p:sp>
          <p:nvSpPr>
            <p:cNvPr id="10" name="Freeform 10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9"/>
              <a:stretch>
                <a:fillRect r="-39312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1533344" flipH="1">
            <a:off x="6073844" y="3446243"/>
            <a:ext cx="1050904" cy="1062861"/>
          </a:xfrm>
          <a:custGeom>
            <a:avLst/>
            <a:gdLst/>
            <a:ahLst/>
            <a:cxnLst/>
            <a:rect l="l" t="t" r="r" b="b"/>
            <a:pathLst>
              <a:path w="1050904" h="1062861">
                <a:moveTo>
                  <a:pt x="1050904" y="0"/>
                </a:moveTo>
                <a:lnTo>
                  <a:pt x="0" y="0"/>
                </a:lnTo>
                <a:lnTo>
                  <a:pt x="0" y="1062861"/>
                </a:lnTo>
                <a:lnTo>
                  <a:pt x="1050904" y="1062861"/>
                </a:lnTo>
                <a:lnTo>
                  <a:pt x="105090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 flipV="1">
            <a:off x="15581330" y="106985"/>
            <a:ext cx="2471436" cy="3415301"/>
          </a:xfrm>
          <a:custGeom>
            <a:avLst/>
            <a:gdLst/>
            <a:ahLst/>
            <a:cxnLst/>
            <a:rect l="l" t="t" r="r" b="b"/>
            <a:pathLst>
              <a:path w="2471436" h="3415301">
                <a:moveTo>
                  <a:pt x="0" y="3415301"/>
                </a:moveTo>
                <a:lnTo>
                  <a:pt x="2471436" y="3415301"/>
                </a:lnTo>
                <a:lnTo>
                  <a:pt x="2471436" y="0"/>
                </a:lnTo>
                <a:lnTo>
                  <a:pt x="0" y="0"/>
                </a:lnTo>
                <a:lnTo>
                  <a:pt x="0" y="3415301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131993">
            <a:off x="14652190" y="8744234"/>
            <a:ext cx="2475953" cy="2029250"/>
          </a:xfrm>
          <a:custGeom>
            <a:avLst/>
            <a:gdLst/>
            <a:ahLst/>
            <a:cxnLst/>
            <a:rect l="l" t="t" r="r" b="b"/>
            <a:pathLst>
              <a:path w="2475953" h="2029250">
                <a:moveTo>
                  <a:pt x="0" y="0"/>
                </a:moveTo>
                <a:lnTo>
                  <a:pt x="2475953" y="0"/>
                </a:lnTo>
                <a:lnTo>
                  <a:pt x="2475953" y="2029250"/>
                </a:lnTo>
                <a:lnTo>
                  <a:pt x="0" y="2029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23042" y="4211344"/>
            <a:ext cx="7315200" cy="1060704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3042" y="6589165"/>
            <a:ext cx="7315200" cy="1060704"/>
          </a:xfrm>
          <a:custGeom>
            <a:avLst/>
            <a:gdLst/>
            <a:ahLst/>
            <a:cxnLst/>
            <a:rect l="l" t="t" r="r" b="b"/>
            <a:pathLst>
              <a:path w="7315200" h="1060704">
                <a:moveTo>
                  <a:pt x="0" y="0"/>
                </a:moveTo>
                <a:lnTo>
                  <a:pt x="7315200" y="0"/>
                </a:lnTo>
                <a:lnTo>
                  <a:pt x="7315200" y="1060704"/>
                </a:lnTo>
                <a:lnTo>
                  <a:pt x="0" y="10607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255535" flipH="1">
            <a:off x="14252" y="7813956"/>
            <a:ext cx="2821752" cy="3316457"/>
          </a:xfrm>
          <a:custGeom>
            <a:avLst/>
            <a:gdLst/>
            <a:ahLst/>
            <a:cxnLst/>
            <a:rect l="l" t="t" r="r" b="b"/>
            <a:pathLst>
              <a:path w="2821752" h="3316457">
                <a:moveTo>
                  <a:pt x="2821752" y="0"/>
                </a:moveTo>
                <a:lnTo>
                  <a:pt x="0" y="0"/>
                </a:lnTo>
                <a:lnTo>
                  <a:pt x="0" y="3316456"/>
                </a:lnTo>
                <a:lnTo>
                  <a:pt x="2821752" y="3316456"/>
                </a:lnTo>
                <a:lnTo>
                  <a:pt x="282175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284572" y="739190"/>
            <a:ext cx="8813861" cy="207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904"/>
              </a:lnSpc>
              <a:spcBef>
                <a:spcPct val="0"/>
              </a:spcBef>
            </a:pPr>
            <a:r>
              <a:rPr lang="en-US" sz="12074">
                <a:solidFill>
                  <a:srgbClr val="204872"/>
                </a:solidFill>
                <a:latin typeface="Blueberry"/>
              </a:rPr>
              <a:t>Mong muốn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25128" y="4427689"/>
            <a:ext cx="6892862" cy="57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Nunito"/>
              </a:rPr>
              <a:t>Có môi trường tốt để con học tập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99935" y="5617937"/>
            <a:ext cx="5961413" cy="57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EFEFEF"/>
                </a:solidFill>
                <a:latin typeface="Nunito"/>
              </a:rPr>
              <a:t>Nâng cao thành tích học tập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4572" y="6805510"/>
            <a:ext cx="7153669" cy="570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  <a:spcBef>
                <a:spcPct val="0"/>
              </a:spcBef>
            </a:pPr>
            <a:r>
              <a:rPr lang="en-US" sz="3400">
                <a:solidFill>
                  <a:srgbClr val="000000"/>
                </a:solidFill>
                <a:latin typeface="Nunito"/>
              </a:rPr>
              <a:t>Mỗi ngày đến trường là một ngày vui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30264" y="5143500"/>
            <a:ext cx="8027472" cy="5368372"/>
          </a:xfrm>
          <a:custGeom>
            <a:avLst/>
            <a:gdLst/>
            <a:ahLst/>
            <a:cxnLst/>
            <a:rect l="l" t="t" r="r" b="b"/>
            <a:pathLst>
              <a:path w="8027472" h="5368372">
                <a:moveTo>
                  <a:pt x="0" y="0"/>
                </a:moveTo>
                <a:lnTo>
                  <a:pt x="8027472" y="0"/>
                </a:lnTo>
                <a:lnTo>
                  <a:pt x="8027472" y="5368372"/>
                </a:lnTo>
                <a:lnTo>
                  <a:pt x="0" y="5368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70167" y="4479835"/>
            <a:ext cx="5730435" cy="6032037"/>
          </a:xfrm>
          <a:custGeom>
            <a:avLst/>
            <a:gdLst/>
            <a:ahLst/>
            <a:cxnLst/>
            <a:rect l="l" t="t" r="r" b="b"/>
            <a:pathLst>
              <a:path w="5730435" h="6032037">
                <a:moveTo>
                  <a:pt x="0" y="0"/>
                </a:moveTo>
                <a:lnTo>
                  <a:pt x="5730435" y="0"/>
                </a:lnTo>
                <a:lnTo>
                  <a:pt x="5730435" y="6032037"/>
                </a:lnTo>
                <a:lnTo>
                  <a:pt x="0" y="60320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47964" y="-324927"/>
            <a:ext cx="3910774" cy="4114800"/>
          </a:xfrm>
          <a:custGeom>
            <a:avLst/>
            <a:gdLst/>
            <a:ahLst/>
            <a:cxnLst/>
            <a:rect l="l" t="t" r="r" b="b"/>
            <a:pathLst>
              <a:path w="3910774" h="4114800">
                <a:moveTo>
                  <a:pt x="0" y="0"/>
                </a:moveTo>
                <a:lnTo>
                  <a:pt x="3910775" y="0"/>
                </a:lnTo>
                <a:lnTo>
                  <a:pt x="3910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69379"/>
            <a:ext cx="16230600" cy="2537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71"/>
              </a:lnSpc>
            </a:pPr>
            <a:r>
              <a:rPr lang="en-US" sz="14837">
                <a:solidFill>
                  <a:srgbClr val="534C57"/>
                </a:solidFill>
                <a:latin typeface="Sensei"/>
              </a:rPr>
              <a:t>A8'class are Family!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3873320"/>
            <a:ext cx="16230600" cy="748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4296">
                <a:solidFill>
                  <a:srgbClr val="000000"/>
                </a:solidFill>
                <a:latin typeface="Glacial Indifference"/>
              </a:rPr>
              <a:t>Biến không khí lớp học thành một gia đình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lnTo>
                    <a:pt x="9159808" y="4628061"/>
                  </a:lnTo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352927" y="8841540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5557253" y="8299734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4431200" y="1451812"/>
            <a:ext cx="10753770" cy="120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5400" spc="-314">
                <a:solidFill>
                  <a:srgbClr val="393839"/>
                </a:solidFill>
                <a:latin typeface="Happy Font TH"/>
              </a:rPr>
              <a:t>Xây d</a:t>
            </a:r>
            <a:r>
              <a:rPr lang="en-AU" sz="5400" spc="-314">
                <a:solidFill>
                  <a:srgbClr val="393839"/>
                </a:solidFill>
                <a:latin typeface="Happy Font TH"/>
              </a:rPr>
              <a:t>ựng môi trường "lớp học tích cực"</a:t>
            </a:r>
            <a:endParaRPr lang="en-US" sz="5400" spc="-314">
              <a:solidFill>
                <a:srgbClr val="393839"/>
              </a:solidFill>
              <a:latin typeface="Happy Font TH"/>
            </a:endParaRP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pic>
        <p:nvPicPr>
          <p:cNvPr id="5" name="Mô hình lớp học ATXSSTM">
            <a:hlinkClick r:id="" action="ppaction://media"/>
            <a:extLst>
              <a:ext uri="{FF2B5EF4-FFF2-40B4-BE49-F238E27FC236}">
                <a16:creationId xmlns:a16="http://schemas.microsoft.com/office/drawing/2014/main" id="{C57F9897-3C17-4966-A029-561C2675AA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098" y="3071726"/>
            <a:ext cx="9376267" cy="527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2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81274" y="1211088"/>
            <a:ext cx="3314284" cy="4114800"/>
          </a:xfrm>
          <a:custGeom>
            <a:avLst/>
            <a:gdLst/>
            <a:ahLst/>
            <a:cxnLst/>
            <a:rect l="l" t="t" r="r" b="b"/>
            <a:pathLst>
              <a:path w="3314284" h="4114800">
                <a:moveTo>
                  <a:pt x="0" y="0"/>
                </a:moveTo>
                <a:lnTo>
                  <a:pt x="3314284" y="0"/>
                </a:lnTo>
                <a:lnTo>
                  <a:pt x="33142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lnTo>
                    <a:pt x="0" y="0"/>
                  </a:lnTo>
                </a:path>
              </a:pathLst>
            </a:custGeom>
            <a:solidFill>
              <a:srgbClr val="5D546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809249" y="1777757"/>
            <a:ext cx="10669502" cy="6731486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65520" y="1547376"/>
            <a:ext cx="3423447" cy="3442223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1242790" y="8893646"/>
            <a:ext cx="8580377" cy="4664605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27814" y="6710711"/>
            <a:ext cx="1567745" cy="2182935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281843" y="7134035"/>
            <a:ext cx="2372026" cy="1759612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23068" y="-333161"/>
            <a:ext cx="1841864" cy="1851966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359307" y="7787718"/>
            <a:ext cx="4776015" cy="6876461"/>
          </a:xfrm>
          <a:custGeom>
            <a:avLst/>
            <a:gdLst/>
            <a:ahLst/>
            <a:cxnLst/>
            <a:rect l="l" t="t" r="r" b="b"/>
            <a:pathLst>
              <a:path w="4776015" h="6876461">
                <a:moveTo>
                  <a:pt x="0" y="0"/>
                </a:moveTo>
                <a:lnTo>
                  <a:pt x="4776014" y="0"/>
                </a:lnTo>
                <a:lnTo>
                  <a:pt x="4776014" y="6876462"/>
                </a:lnTo>
                <a:lnTo>
                  <a:pt x="0" y="687646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90928" y="3086100"/>
            <a:ext cx="4664867" cy="10472151"/>
          </a:xfrm>
          <a:custGeom>
            <a:avLst/>
            <a:gdLst/>
            <a:ahLst/>
            <a:cxnLst/>
            <a:rect l="l" t="t" r="r" b="b"/>
            <a:pathLst>
              <a:path w="4664867" h="10472151">
                <a:moveTo>
                  <a:pt x="0" y="0"/>
                </a:moveTo>
                <a:lnTo>
                  <a:pt x="4664868" y="0"/>
                </a:lnTo>
                <a:lnTo>
                  <a:pt x="4664868" y="10472151"/>
                </a:lnTo>
                <a:lnTo>
                  <a:pt x="0" y="1047215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033789" y="3782596"/>
            <a:ext cx="6220423" cy="251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3"/>
              </a:lnSpc>
            </a:pPr>
            <a:r>
              <a:rPr lang="en-US" sz="9173">
                <a:solidFill>
                  <a:srgbClr val="FFFFFF"/>
                </a:solidFill>
                <a:latin typeface="Lazydog"/>
              </a:rPr>
              <a:t>Cuộc họp phụ huynh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07392" y="6345995"/>
            <a:ext cx="7473216" cy="792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0"/>
              </a:lnSpc>
              <a:spcBef>
                <a:spcPct val="0"/>
              </a:spcBef>
            </a:pPr>
            <a:r>
              <a:rPr lang="en-US" sz="4050">
                <a:solidFill>
                  <a:srgbClr val="F7E4D5"/>
                </a:solidFill>
                <a:latin typeface="Gaegu Bold"/>
              </a:rPr>
              <a:t>Hiệu quả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6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9182669" cy="4656001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9159808" cy="4628061"/>
            </a:xfrm>
            <a:custGeom>
              <a:avLst/>
              <a:gdLst/>
              <a:ahLst/>
              <a:cxnLst/>
              <a:rect l="l" t="t" r="r" b="b"/>
              <a:pathLst>
                <a:path w="9159808" h="4628061">
                  <a:moveTo>
                    <a:pt x="9159808" y="4628061"/>
                  </a:moveTo>
                  <a:lnTo>
                    <a:pt x="0" y="4620441"/>
                  </a:lnTo>
                  <a:lnTo>
                    <a:pt x="0" y="1618359"/>
                  </a:lnTo>
                  <a:lnTo>
                    <a:pt x="17780" y="19050"/>
                  </a:lnTo>
                  <a:lnTo>
                    <a:pt x="4565850" y="0"/>
                  </a:lnTo>
                  <a:lnTo>
                    <a:pt x="9140758" y="5080"/>
                  </a:lnTo>
                  <a:lnTo>
                    <a:pt x="9159808" y="4628061"/>
                  </a:lnTo>
                </a:path>
              </a:pathLst>
            </a:custGeom>
            <a:solidFill>
              <a:srgbClr val="F2EDE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-3810" y="0"/>
              <a:ext cx="9189018" cy="4654731"/>
            </a:xfrm>
            <a:custGeom>
              <a:avLst/>
              <a:gdLst/>
              <a:ahLst/>
              <a:cxnLst/>
              <a:rect l="l" t="t" r="r" b="b"/>
              <a:pathLst>
                <a:path w="9189018" h="4654731">
                  <a:moveTo>
                    <a:pt x="9154728" y="21590"/>
                  </a:moveTo>
                  <a:cubicBezTo>
                    <a:pt x="9155999" y="34290"/>
                    <a:pt x="9155999" y="44450"/>
                    <a:pt x="9157268" y="54610"/>
                  </a:cubicBezTo>
                  <a:cubicBezTo>
                    <a:pt x="9159808" y="134414"/>
                    <a:pt x="9161078" y="235894"/>
                    <a:pt x="9163618" y="333749"/>
                  </a:cubicBezTo>
                  <a:cubicBezTo>
                    <a:pt x="9163618" y="475097"/>
                    <a:pt x="9176318" y="3262175"/>
                    <a:pt x="9182668" y="3403522"/>
                  </a:cubicBezTo>
                  <a:cubicBezTo>
                    <a:pt x="9189018" y="3617356"/>
                    <a:pt x="9185208" y="3834813"/>
                    <a:pt x="9185208" y="4048646"/>
                  </a:cubicBezTo>
                  <a:cubicBezTo>
                    <a:pt x="9185208" y="4237109"/>
                    <a:pt x="9186478" y="4411075"/>
                    <a:pt x="9187749" y="4593771"/>
                  </a:cubicBezTo>
                  <a:cubicBezTo>
                    <a:pt x="9187749" y="4615361"/>
                    <a:pt x="9187749" y="4629331"/>
                    <a:pt x="9187749" y="4653461"/>
                  </a:cubicBezTo>
                  <a:cubicBezTo>
                    <a:pt x="9164889" y="4653461"/>
                    <a:pt x="9144568" y="4654731"/>
                    <a:pt x="9100005" y="4653461"/>
                  </a:cubicBezTo>
                  <a:cubicBezTo>
                    <a:pt x="8632151" y="4648381"/>
                    <a:pt x="8157100" y="4654731"/>
                    <a:pt x="7689246" y="4649651"/>
                  </a:cubicBezTo>
                  <a:cubicBezTo>
                    <a:pt x="7408534" y="4645841"/>
                    <a:pt x="7135020" y="4648381"/>
                    <a:pt x="6854307" y="4645841"/>
                  </a:cubicBezTo>
                  <a:cubicBezTo>
                    <a:pt x="6724748" y="4644571"/>
                    <a:pt x="6595189" y="4643301"/>
                    <a:pt x="6465629" y="4642031"/>
                  </a:cubicBezTo>
                  <a:cubicBezTo>
                    <a:pt x="6386454" y="4642031"/>
                    <a:pt x="6314477" y="4643301"/>
                    <a:pt x="6235301" y="4643301"/>
                  </a:cubicBezTo>
                  <a:cubicBezTo>
                    <a:pt x="6033764" y="4642031"/>
                    <a:pt x="5479537" y="4643301"/>
                    <a:pt x="5278001" y="4642031"/>
                  </a:cubicBezTo>
                  <a:cubicBezTo>
                    <a:pt x="5134046" y="4640761"/>
                    <a:pt x="2254947" y="4649651"/>
                    <a:pt x="2110992" y="4648381"/>
                  </a:cubicBezTo>
                  <a:cubicBezTo>
                    <a:pt x="2075003" y="4648381"/>
                    <a:pt x="2031817" y="4649651"/>
                    <a:pt x="1995828" y="4649651"/>
                  </a:cubicBezTo>
                  <a:cubicBezTo>
                    <a:pt x="1909455" y="4649651"/>
                    <a:pt x="1830280" y="4650921"/>
                    <a:pt x="1743907" y="4650921"/>
                  </a:cubicBezTo>
                  <a:cubicBezTo>
                    <a:pt x="1527975" y="4650921"/>
                    <a:pt x="1319240" y="4649651"/>
                    <a:pt x="1103308" y="4648381"/>
                  </a:cubicBezTo>
                  <a:cubicBezTo>
                    <a:pt x="973748" y="4647111"/>
                    <a:pt x="844189" y="4645841"/>
                    <a:pt x="721827" y="4644571"/>
                  </a:cubicBezTo>
                  <a:cubicBezTo>
                    <a:pt x="491499" y="4643301"/>
                    <a:pt x="261171" y="4642031"/>
                    <a:pt x="48260" y="4642031"/>
                  </a:cubicBezTo>
                  <a:cubicBezTo>
                    <a:pt x="38100" y="4642031"/>
                    <a:pt x="29210" y="4642031"/>
                    <a:pt x="19050" y="4640761"/>
                  </a:cubicBezTo>
                  <a:cubicBezTo>
                    <a:pt x="10160" y="4639491"/>
                    <a:pt x="5080" y="4633141"/>
                    <a:pt x="7620" y="4624251"/>
                  </a:cubicBezTo>
                  <a:cubicBezTo>
                    <a:pt x="16510" y="4592289"/>
                    <a:pt x="12700" y="4501682"/>
                    <a:pt x="11430" y="4407450"/>
                  </a:cubicBezTo>
                  <a:cubicBezTo>
                    <a:pt x="10160" y="4215363"/>
                    <a:pt x="6350" y="4026900"/>
                    <a:pt x="7620" y="3834813"/>
                  </a:cubicBezTo>
                  <a:cubicBezTo>
                    <a:pt x="5080" y="3595610"/>
                    <a:pt x="0" y="634565"/>
                    <a:pt x="7620" y="391738"/>
                  </a:cubicBezTo>
                  <a:cubicBezTo>
                    <a:pt x="8890" y="344622"/>
                    <a:pt x="7620" y="293882"/>
                    <a:pt x="8890" y="246766"/>
                  </a:cubicBezTo>
                  <a:cubicBezTo>
                    <a:pt x="10160" y="170656"/>
                    <a:pt x="12700" y="8729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228" y="30480"/>
                    <a:pt x="196392" y="29210"/>
                  </a:cubicBezTo>
                  <a:cubicBezTo>
                    <a:pt x="390731" y="25400"/>
                    <a:pt x="585070" y="22860"/>
                    <a:pt x="786607" y="20320"/>
                  </a:cubicBezTo>
                  <a:cubicBezTo>
                    <a:pt x="923364" y="17780"/>
                    <a:pt x="1060121" y="16510"/>
                    <a:pt x="1189681" y="13970"/>
                  </a:cubicBezTo>
                  <a:cubicBezTo>
                    <a:pt x="1319240" y="11430"/>
                    <a:pt x="1455997" y="8890"/>
                    <a:pt x="1585557" y="8890"/>
                  </a:cubicBezTo>
                  <a:cubicBezTo>
                    <a:pt x="1729512" y="7620"/>
                    <a:pt x="1873467" y="10160"/>
                    <a:pt x="2017422" y="8890"/>
                  </a:cubicBezTo>
                  <a:cubicBezTo>
                    <a:pt x="2197365" y="8890"/>
                    <a:pt x="5457945" y="6350"/>
                    <a:pt x="5637888" y="5080"/>
                  </a:cubicBezTo>
                  <a:cubicBezTo>
                    <a:pt x="5810634" y="3810"/>
                    <a:pt x="5983380" y="2540"/>
                    <a:pt x="6163324" y="2540"/>
                  </a:cubicBezTo>
                  <a:cubicBezTo>
                    <a:pt x="6458432" y="1270"/>
                    <a:pt x="6746342" y="0"/>
                    <a:pt x="7041449" y="0"/>
                  </a:cubicBezTo>
                  <a:cubicBezTo>
                    <a:pt x="7163811" y="0"/>
                    <a:pt x="7293370" y="2540"/>
                    <a:pt x="7415732" y="2540"/>
                  </a:cubicBezTo>
                  <a:cubicBezTo>
                    <a:pt x="7754026" y="3810"/>
                    <a:pt x="8099517" y="5080"/>
                    <a:pt x="8437812" y="7620"/>
                  </a:cubicBezTo>
                  <a:cubicBezTo>
                    <a:pt x="8617756" y="8890"/>
                    <a:pt x="8797700" y="12700"/>
                    <a:pt x="8977643" y="16510"/>
                  </a:cubicBezTo>
                  <a:cubicBezTo>
                    <a:pt x="9020829" y="16510"/>
                    <a:pt x="9064017" y="16510"/>
                    <a:pt x="9100005" y="16510"/>
                  </a:cubicBezTo>
                  <a:cubicBezTo>
                    <a:pt x="9135678" y="17780"/>
                    <a:pt x="9144568" y="20320"/>
                    <a:pt x="9154728" y="21590"/>
                  </a:cubicBezTo>
                  <a:moveTo>
                    <a:pt x="9164889" y="4636951"/>
                  </a:moveTo>
                  <a:cubicBezTo>
                    <a:pt x="9166158" y="4620441"/>
                    <a:pt x="9167428" y="4607741"/>
                    <a:pt x="9167428" y="4595041"/>
                  </a:cubicBezTo>
                  <a:cubicBezTo>
                    <a:pt x="9166158" y="4392954"/>
                    <a:pt x="9164889" y="4200866"/>
                    <a:pt x="9164889" y="3994282"/>
                  </a:cubicBezTo>
                  <a:cubicBezTo>
                    <a:pt x="9164889" y="3900050"/>
                    <a:pt x="9167428" y="3805818"/>
                    <a:pt x="9166158" y="3711587"/>
                  </a:cubicBezTo>
                  <a:cubicBezTo>
                    <a:pt x="9166158" y="3624604"/>
                    <a:pt x="9164889" y="3533997"/>
                    <a:pt x="9163618" y="3447014"/>
                  </a:cubicBezTo>
                  <a:cubicBezTo>
                    <a:pt x="9158539" y="3312915"/>
                    <a:pt x="9147108" y="536710"/>
                    <a:pt x="9147108" y="402611"/>
                  </a:cubicBezTo>
                  <a:cubicBezTo>
                    <a:pt x="9144568" y="290258"/>
                    <a:pt x="9142028" y="174281"/>
                    <a:pt x="9139489" y="63500"/>
                  </a:cubicBezTo>
                  <a:cubicBezTo>
                    <a:pt x="9138218" y="44450"/>
                    <a:pt x="9136949" y="43180"/>
                    <a:pt x="9078412" y="41910"/>
                  </a:cubicBezTo>
                  <a:cubicBezTo>
                    <a:pt x="9056818" y="41910"/>
                    <a:pt x="9042423" y="41910"/>
                    <a:pt x="9020829" y="40640"/>
                  </a:cubicBezTo>
                  <a:cubicBezTo>
                    <a:pt x="8840886" y="36830"/>
                    <a:pt x="8653745" y="31750"/>
                    <a:pt x="8473801" y="30480"/>
                  </a:cubicBezTo>
                  <a:cubicBezTo>
                    <a:pt x="8034738" y="26670"/>
                    <a:pt x="7588478" y="25400"/>
                    <a:pt x="7149416" y="22860"/>
                  </a:cubicBezTo>
                  <a:cubicBezTo>
                    <a:pt x="7084636" y="22860"/>
                    <a:pt x="7012658" y="22860"/>
                    <a:pt x="6947878" y="22860"/>
                  </a:cubicBezTo>
                  <a:cubicBezTo>
                    <a:pt x="6839912" y="22860"/>
                    <a:pt x="6731946" y="22860"/>
                    <a:pt x="6631178" y="22860"/>
                  </a:cubicBezTo>
                  <a:cubicBezTo>
                    <a:pt x="6400850" y="22860"/>
                    <a:pt x="6170522" y="22860"/>
                    <a:pt x="5947392" y="24130"/>
                  </a:cubicBezTo>
                  <a:cubicBezTo>
                    <a:pt x="5753052" y="25400"/>
                    <a:pt x="2478077" y="29210"/>
                    <a:pt x="2283738" y="29210"/>
                  </a:cubicBezTo>
                  <a:cubicBezTo>
                    <a:pt x="1967037" y="29210"/>
                    <a:pt x="1650337" y="26670"/>
                    <a:pt x="1333636" y="33020"/>
                  </a:cubicBezTo>
                  <a:cubicBezTo>
                    <a:pt x="1168087" y="36830"/>
                    <a:pt x="1009737" y="36830"/>
                    <a:pt x="851387" y="38100"/>
                  </a:cubicBezTo>
                  <a:cubicBezTo>
                    <a:pt x="577872" y="41910"/>
                    <a:pt x="304358" y="45720"/>
                    <a:pt x="49530" y="50800"/>
                  </a:cubicBezTo>
                  <a:cubicBezTo>
                    <a:pt x="36830" y="50800"/>
                    <a:pt x="34290" y="53340"/>
                    <a:pt x="33020" y="76425"/>
                  </a:cubicBezTo>
                  <a:cubicBezTo>
                    <a:pt x="31750" y="141662"/>
                    <a:pt x="31750" y="206899"/>
                    <a:pt x="30480" y="272137"/>
                  </a:cubicBezTo>
                  <a:cubicBezTo>
                    <a:pt x="29210" y="380865"/>
                    <a:pt x="26670" y="485970"/>
                    <a:pt x="25400" y="594698"/>
                  </a:cubicBezTo>
                  <a:cubicBezTo>
                    <a:pt x="20320" y="710676"/>
                    <a:pt x="26670" y="3544870"/>
                    <a:pt x="29210" y="3660847"/>
                  </a:cubicBezTo>
                  <a:cubicBezTo>
                    <a:pt x="29210" y="3784073"/>
                    <a:pt x="29210" y="3910923"/>
                    <a:pt x="30480" y="4034149"/>
                  </a:cubicBezTo>
                  <a:cubicBezTo>
                    <a:pt x="30480" y="4124756"/>
                    <a:pt x="33020" y="4215363"/>
                    <a:pt x="33020" y="4305971"/>
                  </a:cubicBezTo>
                  <a:cubicBezTo>
                    <a:pt x="33020" y="4403826"/>
                    <a:pt x="33020" y="4501682"/>
                    <a:pt x="31750" y="4595041"/>
                  </a:cubicBezTo>
                  <a:cubicBezTo>
                    <a:pt x="31750" y="4598851"/>
                    <a:pt x="31750" y="4601391"/>
                    <a:pt x="31750" y="4605201"/>
                  </a:cubicBezTo>
                  <a:cubicBezTo>
                    <a:pt x="31750" y="4615361"/>
                    <a:pt x="35560" y="4619171"/>
                    <a:pt x="44450" y="4619171"/>
                  </a:cubicBezTo>
                  <a:cubicBezTo>
                    <a:pt x="95623" y="4619171"/>
                    <a:pt x="196392" y="4620441"/>
                    <a:pt x="289962" y="4620441"/>
                  </a:cubicBezTo>
                  <a:cubicBezTo>
                    <a:pt x="426719" y="4620441"/>
                    <a:pt x="570674" y="4617901"/>
                    <a:pt x="707432" y="4620441"/>
                  </a:cubicBezTo>
                  <a:cubicBezTo>
                    <a:pt x="930562" y="4624251"/>
                    <a:pt x="1153692" y="4626791"/>
                    <a:pt x="1376822" y="4625521"/>
                  </a:cubicBezTo>
                  <a:cubicBezTo>
                    <a:pt x="1520777" y="4624251"/>
                    <a:pt x="1657534" y="4626791"/>
                    <a:pt x="1801489" y="4626791"/>
                  </a:cubicBezTo>
                  <a:cubicBezTo>
                    <a:pt x="2010224" y="4626791"/>
                    <a:pt x="2218959" y="4625521"/>
                    <a:pt x="2427693" y="4626791"/>
                  </a:cubicBezTo>
                  <a:cubicBezTo>
                    <a:pt x="2737196" y="4628061"/>
                    <a:pt x="6134533" y="4617901"/>
                    <a:pt x="6451234" y="4620441"/>
                  </a:cubicBezTo>
                  <a:cubicBezTo>
                    <a:pt x="6587991" y="4621711"/>
                    <a:pt x="6724748" y="4622981"/>
                    <a:pt x="6854307" y="4622981"/>
                  </a:cubicBezTo>
                  <a:cubicBezTo>
                    <a:pt x="7091834" y="4625521"/>
                    <a:pt x="7322161" y="4621711"/>
                    <a:pt x="7559687" y="4625521"/>
                  </a:cubicBezTo>
                  <a:cubicBezTo>
                    <a:pt x="7754026" y="4628061"/>
                    <a:pt x="7948365" y="4628061"/>
                    <a:pt x="8142705" y="4630601"/>
                  </a:cubicBezTo>
                  <a:cubicBezTo>
                    <a:pt x="8430614" y="4634411"/>
                    <a:pt x="8718525" y="4636951"/>
                    <a:pt x="9006434" y="4638221"/>
                  </a:cubicBezTo>
                  <a:cubicBezTo>
                    <a:pt x="9114400" y="4638221"/>
                    <a:pt x="9144568" y="4636951"/>
                    <a:pt x="9164889" y="4636951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34798" y="6124554"/>
            <a:ext cx="4580058" cy="118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4200">
                <a:solidFill>
                  <a:srgbClr val="393839"/>
                </a:solidFill>
                <a:latin typeface="Josefin Sans Bold"/>
              </a:rPr>
              <a:t>KẾT NỐI YÊU THƯƠNG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305195" y="4166846"/>
            <a:ext cx="1239263" cy="123926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524368" y="4166846"/>
            <a:ext cx="1239263" cy="123926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43542" y="4166846"/>
            <a:ext cx="1239263" cy="123926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Freeform 12"/>
          <p:cNvSpPr/>
          <p:nvPr/>
        </p:nvSpPr>
        <p:spPr>
          <a:xfrm rot="-1403967">
            <a:off x="1333229" y="7275538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3" y="0"/>
                </a:lnTo>
                <a:lnTo>
                  <a:pt x="1289753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671337">
            <a:off x="15440843" y="1188549"/>
            <a:ext cx="1289753" cy="1800703"/>
          </a:xfrm>
          <a:custGeom>
            <a:avLst/>
            <a:gdLst/>
            <a:ahLst/>
            <a:cxnLst/>
            <a:rect l="l" t="t" r="r" b="b"/>
            <a:pathLst>
              <a:path w="1289753" h="1800703">
                <a:moveTo>
                  <a:pt x="0" y="0"/>
                </a:moveTo>
                <a:lnTo>
                  <a:pt x="1289754" y="0"/>
                </a:lnTo>
                <a:lnTo>
                  <a:pt x="1289754" y="1800703"/>
                </a:lnTo>
                <a:lnTo>
                  <a:pt x="0" y="1800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641036" y="7749519"/>
            <a:ext cx="2012167" cy="853401"/>
            <a:chOff x="0" y="0"/>
            <a:chExt cx="2527300" cy="10718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283171" y="1501285"/>
            <a:ext cx="9901800" cy="136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99"/>
              </a:lnSpc>
              <a:spcBef>
                <a:spcPct val="0"/>
              </a:spcBef>
            </a:pPr>
            <a:r>
              <a:rPr lang="en-US" sz="8999" spc="-314">
                <a:solidFill>
                  <a:srgbClr val="393839"/>
                </a:solidFill>
                <a:latin typeface="Happy Font TH"/>
              </a:rPr>
              <a:t>Cuộc họp phụ huynh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3971" y="6124554"/>
            <a:ext cx="4580058" cy="6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Josefin Sans Bold"/>
              </a:rPr>
              <a:t>HIỂU NHAU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073145" y="6124554"/>
            <a:ext cx="4580058" cy="60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20"/>
              </a:lnSpc>
              <a:spcBef>
                <a:spcPct val="0"/>
              </a:spcBef>
            </a:pPr>
            <a:r>
              <a:rPr lang="en-US" sz="4200">
                <a:solidFill>
                  <a:srgbClr val="393839"/>
                </a:solidFill>
                <a:latin typeface="Josefin Sans Semi-Bold"/>
              </a:rPr>
              <a:t>HIỂU BIẾT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05195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24368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43542" y="4074833"/>
            <a:ext cx="1239263" cy="1194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0047"/>
              </a:lnSpc>
              <a:spcBef>
                <a:spcPct val="0"/>
              </a:spcBef>
            </a:pPr>
            <a:r>
              <a:rPr lang="en-US" sz="6399" u="none" spc="-223">
                <a:solidFill>
                  <a:srgbClr val="FFF7EE"/>
                </a:solidFill>
                <a:latin typeface="Happy Font TH"/>
              </a:rPr>
              <a:t>3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10800000">
            <a:off x="1634798" y="1627520"/>
            <a:ext cx="2012167" cy="853401"/>
            <a:chOff x="0" y="0"/>
            <a:chExt cx="2527300" cy="10718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527300" cy="1071880"/>
            </a:xfrm>
            <a:custGeom>
              <a:avLst/>
              <a:gdLst/>
              <a:ahLst/>
              <a:cxnLst/>
              <a:rect l="l" t="t" r="r" b="b"/>
              <a:pathLst>
                <a:path w="2527300" h="1071880">
                  <a:moveTo>
                    <a:pt x="260350" y="1071880"/>
                  </a:moveTo>
                  <a:lnTo>
                    <a:pt x="0" y="914400"/>
                  </a:lnTo>
                  <a:lnTo>
                    <a:pt x="524510" y="48260"/>
                  </a:lnTo>
                  <a:lnTo>
                    <a:pt x="941070" y="516890"/>
                  </a:lnTo>
                  <a:lnTo>
                    <a:pt x="1245870" y="0"/>
                  </a:lnTo>
                  <a:lnTo>
                    <a:pt x="1604010" y="500380"/>
                  </a:lnTo>
                  <a:lnTo>
                    <a:pt x="1941830" y="15240"/>
                  </a:lnTo>
                  <a:lnTo>
                    <a:pt x="2527300" y="787400"/>
                  </a:lnTo>
                  <a:lnTo>
                    <a:pt x="2284730" y="971550"/>
                  </a:lnTo>
                  <a:lnTo>
                    <a:pt x="1951990" y="533400"/>
                  </a:lnTo>
                  <a:lnTo>
                    <a:pt x="1607820" y="1028700"/>
                  </a:lnTo>
                  <a:lnTo>
                    <a:pt x="1271270" y="557530"/>
                  </a:lnTo>
                  <a:lnTo>
                    <a:pt x="990600" y="1031240"/>
                  </a:lnTo>
                  <a:lnTo>
                    <a:pt x="571500" y="560070"/>
                  </a:lnTo>
                  <a:close/>
                </a:path>
              </a:pathLst>
            </a:custGeom>
            <a:solidFill>
              <a:srgbClr val="406D46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231</Words>
  <Application>Microsoft Office PowerPoint</Application>
  <PresentationFormat>Custom</PresentationFormat>
  <Paragraphs>60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Blueberry</vt:lpstr>
      <vt:lpstr>KG Primary Penmanship Bold</vt:lpstr>
      <vt:lpstr>Hangyaboly Bold</vt:lpstr>
      <vt:lpstr>Glacial Indifference</vt:lpstr>
      <vt:lpstr>StoryBook Rough</vt:lpstr>
      <vt:lpstr>Hangyaboly</vt:lpstr>
      <vt:lpstr>Lilita One</vt:lpstr>
      <vt:lpstr>Calibri</vt:lpstr>
      <vt:lpstr>Montserrat Medium</vt:lpstr>
      <vt:lpstr>Montserrat</vt:lpstr>
      <vt:lpstr>Sensei</vt:lpstr>
      <vt:lpstr>Lazydog</vt:lpstr>
      <vt:lpstr>Bobby Jones</vt:lpstr>
      <vt:lpstr>Josefin Sans Semi-Bold</vt:lpstr>
      <vt:lpstr>Josefin Sans</vt:lpstr>
      <vt:lpstr>Muli</vt:lpstr>
      <vt:lpstr>Gaegu Bold</vt:lpstr>
      <vt:lpstr>Nunito</vt:lpstr>
      <vt:lpstr>Josefin Sans Bold</vt:lpstr>
      <vt:lpstr>Happy Font 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thị trấn văn điển</dc:title>
  <cp:lastModifiedBy>Admin</cp:lastModifiedBy>
  <cp:revision>6</cp:revision>
  <dcterms:created xsi:type="dcterms:W3CDTF">2006-08-16T00:00:00Z</dcterms:created>
  <dcterms:modified xsi:type="dcterms:W3CDTF">2023-08-24T22:02:13Z</dcterms:modified>
  <dc:identifier>DAFsfJP_hA8</dc:identifier>
</cp:coreProperties>
</file>