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1" r:id="rId4"/>
    <p:sldId id="258" r:id="rId5"/>
    <p:sldId id="262" r:id="rId6"/>
    <p:sldId id="264" r:id="rId7"/>
    <p:sldId id="265" r:id="rId8"/>
    <p:sldId id="266" r:id="rId9"/>
    <p:sldId id="267" r:id="rId10"/>
    <p:sldId id="268" r:id="rId11"/>
    <p:sldId id="272" r:id="rId12"/>
    <p:sldId id="263" r:id="rId13"/>
    <p:sldId id="274" r:id="rId14"/>
    <p:sldId id="275" r:id="rId15"/>
    <p:sldId id="286" r:id="rId16"/>
    <p:sldId id="285" r:id="rId17"/>
    <p:sldId id="287" r:id="rId18"/>
    <p:sldId id="270" r:id="rId19"/>
    <p:sldId id="271" r:id="rId20"/>
    <p:sldId id="289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872DC-5C65-43AF-9AF0-040FC9215D99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CC165C5-4C03-4F11-8533-E38A64D1F909}">
      <dgm:prSet phldrT="[Text]" custT="1"/>
      <dgm:spPr/>
      <dgm:t>
        <a:bodyPr/>
        <a:lstStyle/>
        <a:p>
          <a:r>
            <a:rPr lang="vi-VN" sz="2000" b="0" dirty="0">
              <a:latin typeface="Arial" panose="020B0604020202020204" pitchFamily="34" charset="0"/>
              <a:cs typeface="Arial" panose="020B0604020202020204" pitchFamily="34" charset="0"/>
            </a:rPr>
            <a:t>I.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Tìm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hiểu</a:t>
          </a:r>
          <a:r>
            <a:rPr kumimoji="0" lang="en-US" sz="2000" b="0" i="0" u="none" strike="noStrike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000" b="0" i="0" u="none" strike="noStrike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chung</a:t>
          </a:r>
          <a:endParaRPr kumimoji="0" lang="vi-VN" sz="2000" b="0" i="0" u="none" strike="noStrike" cap="none" spc="0" normalizeH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kumimoji="0" lang="vi-VN" sz="2000" b="0" i="0" u="none" strike="noStrike" cap="none" spc="0" normalizeH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Tác giả</a:t>
          </a:r>
        </a:p>
        <a:p>
          <a:r>
            <a:rPr kumimoji="0" lang="vi-VN" sz="2000" b="0" i="0" u="none" strike="noStrike" cap="none" spc="0" normalizeH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Tác phẩm</a:t>
          </a:r>
        </a:p>
        <a:p>
          <a:r>
            <a:rPr kumimoji="0" lang="vi-VN" sz="2000" b="0" i="0" u="none" strike="noStrike" cap="none" spc="0" normalizeH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Đọc</a:t>
          </a:r>
        </a:p>
        <a:p>
          <a:r>
            <a:rPr kumimoji="0" lang="vi-VN" sz="2000" b="0" i="0" u="none" strike="noStrike" cap="none" spc="0" normalizeH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Bố cục</a:t>
          </a:r>
          <a:endParaRPr lang="en-U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3CC60-85F8-4856-A660-6A80CD50A00B}" type="parTrans" cxnId="{2BE433C3-1D87-46DA-89D5-477024F463A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8E9B7-33DB-4A2B-BB5F-98962D0A7115}" type="sibTrans" cxnId="{2BE433C3-1D87-46DA-89D5-477024F463A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0A75EE-3BFD-4F1D-B651-CA3E13567174}">
      <dgm:prSet phldrT="[Text]" custT="1"/>
      <dgm:spPr/>
      <dgm:t>
        <a:bodyPr/>
        <a:lstStyle/>
        <a:p>
          <a:r>
            <a:rPr lang="vi-VN" sz="2000" b="0" dirty="0">
              <a:latin typeface="Arial" panose="020B0604020202020204" pitchFamily="34" charset="0"/>
              <a:cs typeface="Arial" panose="020B0604020202020204" pitchFamily="34" charset="0"/>
            </a:rPr>
            <a:t>III. Đọc hiểu văn bản</a:t>
          </a:r>
        </a:p>
        <a:p>
          <a:r>
            <a:rPr lang="vi-VN" sz="2000" b="0" dirty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vi-VN" altLang="en-US" sz="20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vi-VN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Lối sống của Bác</a:t>
          </a:r>
        </a:p>
        <a:p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3. Ý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nghĩa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Hồ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dirty="0" err="1">
              <a:latin typeface="Arial" panose="020B0604020202020204" pitchFamily="34" charset="0"/>
              <a:cs typeface="Arial" panose="020B0604020202020204" pitchFamily="34" charset="0"/>
            </a:rPr>
            <a:t>Chí</a:t>
          </a:r>
          <a:r>
            <a:rPr lang="en-US" altLang="en-US" sz="2000" b="0" dirty="0">
              <a:latin typeface="Arial" panose="020B0604020202020204" pitchFamily="34" charset="0"/>
              <a:cs typeface="Arial" panose="020B0604020202020204" pitchFamily="34" charset="0"/>
            </a:rPr>
            <a:t> Minh</a:t>
          </a:r>
          <a:endParaRPr lang="vi-VN" altLang="en-US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A24DC7-2B71-4BF0-A3C5-204C03792C5A}" type="parTrans" cxnId="{49A867E2-73BC-4E9A-8CB3-068DA14B254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996DD7-6493-4463-A303-C5DB9CE7C311}" type="sibTrans" cxnId="{49A867E2-73BC-4E9A-8CB3-068DA14B254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A9DC5C-1090-4628-B820-51EB625456E7}">
      <dgm:prSet phldrT="[Text]" custT="1"/>
      <dgm:spPr/>
      <dgm:t>
        <a:bodyPr/>
        <a:lstStyle/>
        <a:p>
          <a:r>
            <a:rPr lang="vi-VN" sz="2000" b="0" i="0" u="none">
              <a:latin typeface="Arial" panose="020B0604020202020204" pitchFamily="34" charset="0"/>
              <a:cs typeface="Arial" panose="020B0604020202020204" pitchFamily="34" charset="0"/>
            </a:rPr>
            <a:t>IV. Tổng kết</a:t>
          </a:r>
        </a:p>
        <a:p>
          <a:r>
            <a:rPr lang="vi-VN" sz="2000" b="0" i="0" u="none">
              <a:latin typeface="Arial" panose="020B0604020202020204" pitchFamily="34" charset="0"/>
              <a:cs typeface="Arial" panose="020B0604020202020204" pitchFamily="34" charset="0"/>
            </a:rPr>
            <a:t>1. Nội dung</a:t>
          </a:r>
        </a:p>
        <a:p>
          <a:r>
            <a:rPr lang="vi-VN" sz="2000" b="0" i="0" u="none">
              <a:latin typeface="Arial" panose="020B0604020202020204" pitchFamily="34" charset="0"/>
              <a:cs typeface="Arial" panose="020B0604020202020204" pitchFamily="34" charset="0"/>
            </a:rPr>
            <a:t>2. Nghệ thuật</a:t>
          </a:r>
          <a:endParaRPr lang="en-US" sz="20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08541-7C58-41AF-8068-567D0D40A718}" type="parTrans" cxnId="{33BC6CD4-9621-4789-BCB9-2019D577007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507328-BBE6-4FED-B379-BB558A151421}" type="sibTrans" cxnId="{33BC6CD4-9621-4789-BCB9-2019D577007C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E76AEF-EF61-4FCD-914C-967C617E5AA2}" type="pres">
      <dgm:prSet presAssocID="{B21872DC-5C65-43AF-9AF0-040FC9215D99}" presName="linear" presStyleCnt="0">
        <dgm:presLayoutVars>
          <dgm:dir/>
          <dgm:animLvl val="lvl"/>
          <dgm:resizeHandles val="exact"/>
        </dgm:presLayoutVars>
      </dgm:prSet>
      <dgm:spPr/>
    </dgm:pt>
    <dgm:pt modelId="{65CF4D0F-81BB-41A4-83CA-CD52CEC907FC}" type="pres">
      <dgm:prSet presAssocID="{FCC165C5-4C03-4F11-8533-E38A64D1F909}" presName="parentLin" presStyleCnt="0"/>
      <dgm:spPr/>
    </dgm:pt>
    <dgm:pt modelId="{EDF3B0BD-B8F6-4751-BFB2-FBE41E1279DB}" type="pres">
      <dgm:prSet presAssocID="{FCC165C5-4C03-4F11-8533-E38A64D1F909}" presName="parentLeftMargin" presStyleLbl="node1" presStyleIdx="0" presStyleCnt="3"/>
      <dgm:spPr/>
    </dgm:pt>
    <dgm:pt modelId="{B3551AB3-FD8E-499B-8109-14E8C5277E24}" type="pres">
      <dgm:prSet presAssocID="{FCC165C5-4C03-4F11-8533-E38A64D1F909}" presName="parentText" presStyleLbl="node1" presStyleIdx="0" presStyleCnt="3" custScaleX="117396" custScaleY="438963">
        <dgm:presLayoutVars>
          <dgm:chMax val="0"/>
          <dgm:bulletEnabled val="1"/>
        </dgm:presLayoutVars>
      </dgm:prSet>
      <dgm:spPr/>
    </dgm:pt>
    <dgm:pt modelId="{3DC8C5D4-5FF2-4E03-8B2B-61754A50C025}" type="pres">
      <dgm:prSet presAssocID="{FCC165C5-4C03-4F11-8533-E38A64D1F909}" presName="negativeSpace" presStyleCnt="0"/>
      <dgm:spPr/>
    </dgm:pt>
    <dgm:pt modelId="{2ECA0DA7-3647-47A5-BBCF-6C8A34736FC3}" type="pres">
      <dgm:prSet presAssocID="{FCC165C5-4C03-4F11-8533-E38A64D1F909}" presName="childText" presStyleLbl="conFgAcc1" presStyleIdx="0" presStyleCnt="3">
        <dgm:presLayoutVars>
          <dgm:bulletEnabled val="1"/>
        </dgm:presLayoutVars>
      </dgm:prSet>
      <dgm:spPr/>
    </dgm:pt>
    <dgm:pt modelId="{7F16700B-7C6B-4A0E-B9B3-A6402D4B571F}" type="pres">
      <dgm:prSet presAssocID="{0D18E9B7-33DB-4A2B-BB5F-98962D0A7115}" presName="spaceBetweenRectangles" presStyleCnt="0"/>
      <dgm:spPr/>
    </dgm:pt>
    <dgm:pt modelId="{0CE30AA3-F528-4FBD-AE33-CFD505C674F0}" type="pres">
      <dgm:prSet presAssocID="{0B0A75EE-3BFD-4F1D-B651-CA3E13567174}" presName="parentLin" presStyleCnt="0"/>
      <dgm:spPr/>
    </dgm:pt>
    <dgm:pt modelId="{CC93D13C-5B8F-46C7-B8D0-F8BCCBE7A559}" type="pres">
      <dgm:prSet presAssocID="{0B0A75EE-3BFD-4F1D-B651-CA3E13567174}" presName="parentLeftMargin" presStyleLbl="node1" presStyleIdx="0" presStyleCnt="3"/>
      <dgm:spPr/>
    </dgm:pt>
    <dgm:pt modelId="{1F366466-890F-4CA5-87C8-EE5BAD38ABB6}" type="pres">
      <dgm:prSet presAssocID="{0B0A75EE-3BFD-4F1D-B651-CA3E13567174}" presName="parentText" presStyleLbl="node1" presStyleIdx="1" presStyleCnt="3" custScaleX="116355" custScaleY="455361" custLinFactNeighborX="-11108" custLinFactNeighborY="22717">
        <dgm:presLayoutVars>
          <dgm:chMax val="0"/>
          <dgm:bulletEnabled val="1"/>
        </dgm:presLayoutVars>
      </dgm:prSet>
      <dgm:spPr/>
    </dgm:pt>
    <dgm:pt modelId="{23497BF1-9ECC-4F99-AD57-9EB04B42A39B}" type="pres">
      <dgm:prSet presAssocID="{0B0A75EE-3BFD-4F1D-B651-CA3E13567174}" presName="negativeSpace" presStyleCnt="0"/>
      <dgm:spPr/>
    </dgm:pt>
    <dgm:pt modelId="{3D3E2CB8-750B-42EC-95CE-F8D05FB90D3C}" type="pres">
      <dgm:prSet presAssocID="{0B0A75EE-3BFD-4F1D-B651-CA3E13567174}" presName="childText" presStyleLbl="conFgAcc1" presStyleIdx="1" presStyleCnt="3">
        <dgm:presLayoutVars>
          <dgm:bulletEnabled val="1"/>
        </dgm:presLayoutVars>
      </dgm:prSet>
      <dgm:spPr/>
    </dgm:pt>
    <dgm:pt modelId="{8BCFF87B-828A-4280-9324-FA32C9C17B24}" type="pres">
      <dgm:prSet presAssocID="{03996DD7-6493-4463-A303-C5DB9CE7C311}" presName="spaceBetweenRectangles" presStyleCnt="0"/>
      <dgm:spPr/>
    </dgm:pt>
    <dgm:pt modelId="{D1B23F45-7E0D-444C-B3E7-9C82973C417D}" type="pres">
      <dgm:prSet presAssocID="{47A9DC5C-1090-4628-B820-51EB625456E7}" presName="parentLin" presStyleCnt="0"/>
      <dgm:spPr/>
    </dgm:pt>
    <dgm:pt modelId="{865C3A39-3895-4377-9CF3-46051E7DFE61}" type="pres">
      <dgm:prSet presAssocID="{47A9DC5C-1090-4628-B820-51EB625456E7}" presName="parentLeftMargin" presStyleLbl="node1" presStyleIdx="1" presStyleCnt="3"/>
      <dgm:spPr/>
    </dgm:pt>
    <dgm:pt modelId="{59673579-8FAA-4C1E-A405-6675B84C7713}" type="pres">
      <dgm:prSet presAssocID="{47A9DC5C-1090-4628-B820-51EB625456E7}" presName="parentText" presStyleLbl="node1" presStyleIdx="2" presStyleCnt="3" custScaleX="117429" custScaleY="351739">
        <dgm:presLayoutVars>
          <dgm:chMax val="0"/>
          <dgm:bulletEnabled val="1"/>
        </dgm:presLayoutVars>
      </dgm:prSet>
      <dgm:spPr/>
    </dgm:pt>
    <dgm:pt modelId="{55E7BB91-AD84-4E0D-B264-799AA21160CC}" type="pres">
      <dgm:prSet presAssocID="{47A9DC5C-1090-4628-B820-51EB625456E7}" presName="negativeSpace" presStyleCnt="0"/>
      <dgm:spPr/>
    </dgm:pt>
    <dgm:pt modelId="{0512BB27-A509-41EA-AE56-480F57ABA28B}" type="pres">
      <dgm:prSet presAssocID="{47A9DC5C-1090-4628-B820-51EB625456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240D01-C572-4EF9-B9B5-21D606288EA6}" type="presOf" srcId="{B21872DC-5C65-43AF-9AF0-040FC9215D99}" destId="{CAE76AEF-EF61-4FCD-914C-967C617E5AA2}" srcOrd="0" destOrd="0" presId="urn:microsoft.com/office/officeart/2005/8/layout/list1"/>
    <dgm:cxn modelId="{2A0EFE3F-58C4-4861-8FBA-BE58EDB08239}" type="presOf" srcId="{FCC165C5-4C03-4F11-8533-E38A64D1F909}" destId="{B3551AB3-FD8E-499B-8109-14E8C5277E24}" srcOrd="1" destOrd="0" presId="urn:microsoft.com/office/officeart/2005/8/layout/list1"/>
    <dgm:cxn modelId="{7A0EDE62-98BE-4083-BBF8-871A0DF48656}" type="presOf" srcId="{FCC165C5-4C03-4F11-8533-E38A64D1F909}" destId="{EDF3B0BD-B8F6-4751-BFB2-FBE41E1279DB}" srcOrd="0" destOrd="0" presId="urn:microsoft.com/office/officeart/2005/8/layout/list1"/>
    <dgm:cxn modelId="{09D41E7F-A456-4463-AB66-1CD3A95D010D}" type="presOf" srcId="{0B0A75EE-3BFD-4F1D-B651-CA3E13567174}" destId="{1F366466-890F-4CA5-87C8-EE5BAD38ABB6}" srcOrd="1" destOrd="0" presId="urn:microsoft.com/office/officeart/2005/8/layout/list1"/>
    <dgm:cxn modelId="{5C33DA84-ED1F-447C-8CF5-6D245047C248}" type="presOf" srcId="{0B0A75EE-3BFD-4F1D-B651-CA3E13567174}" destId="{CC93D13C-5B8F-46C7-B8D0-F8BCCBE7A559}" srcOrd="0" destOrd="0" presId="urn:microsoft.com/office/officeart/2005/8/layout/list1"/>
    <dgm:cxn modelId="{47298A91-CB2D-49E8-900F-3DB8878E076E}" type="presOf" srcId="{47A9DC5C-1090-4628-B820-51EB625456E7}" destId="{59673579-8FAA-4C1E-A405-6675B84C7713}" srcOrd="1" destOrd="0" presId="urn:microsoft.com/office/officeart/2005/8/layout/list1"/>
    <dgm:cxn modelId="{5F61599A-89F7-4EF8-A666-CA84A356F813}" type="presOf" srcId="{47A9DC5C-1090-4628-B820-51EB625456E7}" destId="{865C3A39-3895-4377-9CF3-46051E7DFE61}" srcOrd="0" destOrd="0" presId="urn:microsoft.com/office/officeart/2005/8/layout/list1"/>
    <dgm:cxn modelId="{2BE433C3-1D87-46DA-89D5-477024F463AB}" srcId="{B21872DC-5C65-43AF-9AF0-040FC9215D99}" destId="{FCC165C5-4C03-4F11-8533-E38A64D1F909}" srcOrd="0" destOrd="0" parTransId="{3983CC60-85F8-4856-A660-6A80CD50A00B}" sibTransId="{0D18E9B7-33DB-4A2B-BB5F-98962D0A7115}"/>
    <dgm:cxn modelId="{33BC6CD4-9621-4789-BCB9-2019D577007C}" srcId="{B21872DC-5C65-43AF-9AF0-040FC9215D99}" destId="{47A9DC5C-1090-4628-B820-51EB625456E7}" srcOrd="2" destOrd="0" parTransId="{3D408541-7C58-41AF-8068-567D0D40A718}" sibTransId="{8A507328-BBE6-4FED-B379-BB558A151421}"/>
    <dgm:cxn modelId="{49A867E2-73BC-4E9A-8CB3-068DA14B2544}" srcId="{B21872DC-5C65-43AF-9AF0-040FC9215D99}" destId="{0B0A75EE-3BFD-4F1D-B651-CA3E13567174}" srcOrd="1" destOrd="0" parTransId="{B8A24DC7-2B71-4BF0-A3C5-204C03792C5A}" sibTransId="{03996DD7-6493-4463-A303-C5DB9CE7C311}"/>
    <dgm:cxn modelId="{6AFAFFA8-E6AB-4B17-99D5-94D120B8B750}" type="presParOf" srcId="{CAE76AEF-EF61-4FCD-914C-967C617E5AA2}" destId="{65CF4D0F-81BB-41A4-83CA-CD52CEC907FC}" srcOrd="0" destOrd="0" presId="urn:microsoft.com/office/officeart/2005/8/layout/list1"/>
    <dgm:cxn modelId="{08D3371F-8DE0-4D77-9ACD-6BD157C605F9}" type="presParOf" srcId="{65CF4D0F-81BB-41A4-83CA-CD52CEC907FC}" destId="{EDF3B0BD-B8F6-4751-BFB2-FBE41E1279DB}" srcOrd="0" destOrd="0" presId="urn:microsoft.com/office/officeart/2005/8/layout/list1"/>
    <dgm:cxn modelId="{EDFF0702-6267-4E83-A741-908F333B30BE}" type="presParOf" srcId="{65CF4D0F-81BB-41A4-83CA-CD52CEC907FC}" destId="{B3551AB3-FD8E-499B-8109-14E8C5277E24}" srcOrd="1" destOrd="0" presId="urn:microsoft.com/office/officeart/2005/8/layout/list1"/>
    <dgm:cxn modelId="{1506AC5C-1016-44B4-A39D-BE17F3C7417D}" type="presParOf" srcId="{CAE76AEF-EF61-4FCD-914C-967C617E5AA2}" destId="{3DC8C5D4-5FF2-4E03-8B2B-61754A50C025}" srcOrd="1" destOrd="0" presId="urn:microsoft.com/office/officeart/2005/8/layout/list1"/>
    <dgm:cxn modelId="{E307A376-1B48-4993-86A7-6A9A9D7715A1}" type="presParOf" srcId="{CAE76AEF-EF61-4FCD-914C-967C617E5AA2}" destId="{2ECA0DA7-3647-47A5-BBCF-6C8A34736FC3}" srcOrd="2" destOrd="0" presId="urn:microsoft.com/office/officeart/2005/8/layout/list1"/>
    <dgm:cxn modelId="{2EF3D66E-0628-4A9E-B8A3-909C7FF5D9A3}" type="presParOf" srcId="{CAE76AEF-EF61-4FCD-914C-967C617E5AA2}" destId="{7F16700B-7C6B-4A0E-B9B3-A6402D4B571F}" srcOrd="3" destOrd="0" presId="urn:microsoft.com/office/officeart/2005/8/layout/list1"/>
    <dgm:cxn modelId="{29EC23D3-15EC-41AA-9E68-37371235029B}" type="presParOf" srcId="{CAE76AEF-EF61-4FCD-914C-967C617E5AA2}" destId="{0CE30AA3-F528-4FBD-AE33-CFD505C674F0}" srcOrd="4" destOrd="0" presId="urn:microsoft.com/office/officeart/2005/8/layout/list1"/>
    <dgm:cxn modelId="{6F5AF2EB-6A9B-41D4-9E91-D45F972706E3}" type="presParOf" srcId="{0CE30AA3-F528-4FBD-AE33-CFD505C674F0}" destId="{CC93D13C-5B8F-46C7-B8D0-F8BCCBE7A559}" srcOrd="0" destOrd="0" presId="urn:microsoft.com/office/officeart/2005/8/layout/list1"/>
    <dgm:cxn modelId="{28E44C51-02AC-4DA3-BF63-29424CED14DF}" type="presParOf" srcId="{0CE30AA3-F528-4FBD-AE33-CFD505C674F0}" destId="{1F366466-890F-4CA5-87C8-EE5BAD38ABB6}" srcOrd="1" destOrd="0" presId="urn:microsoft.com/office/officeart/2005/8/layout/list1"/>
    <dgm:cxn modelId="{A4B888A4-45FF-4A85-BD3B-FC6FBA338DCF}" type="presParOf" srcId="{CAE76AEF-EF61-4FCD-914C-967C617E5AA2}" destId="{23497BF1-9ECC-4F99-AD57-9EB04B42A39B}" srcOrd="5" destOrd="0" presId="urn:microsoft.com/office/officeart/2005/8/layout/list1"/>
    <dgm:cxn modelId="{FD60457E-6BA7-4B16-B79C-D3EAD4A216C6}" type="presParOf" srcId="{CAE76AEF-EF61-4FCD-914C-967C617E5AA2}" destId="{3D3E2CB8-750B-42EC-95CE-F8D05FB90D3C}" srcOrd="6" destOrd="0" presId="urn:microsoft.com/office/officeart/2005/8/layout/list1"/>
    <dgm:cxn modelId="{374D0726-AF04-459C-832D-5748D0778157}" type="presParOf" srcId="{CAE76AEF-EF61-4FCD-914C-967C617E5AA2}" destId="{8BCFF87B-828A-4280-9324-FA32C9C17B24}" srcOrd="7" destOrd="0" presId="urn:microsoft.com/office/officeart/2005/8/layout/list1"/>
    <dgm:cxn modelId="{628B94B0-C073-4BCC-BF29-6B62A624D1C6}" type="presParOf" srcId="{CAE76AEF-EF61-4FCD-914C-967C617E5AA2}" destId="{D1B23F45-7E0D-444C-B3E7-9C82973C417D}" srcOrd="8" destOrd="0" presId="urn:microsoft.com/office/officeart/2005/8/layout/list1"/>
    <dgm:cxn modelId="{C670BB82-6D73-40C4-8551-F45614F48DCE}" type="presParOf" srcId="{D1B23F45-7E0D-444C-B3E7-9C82973C417D}" destId="{865C3A39-3895-4377-9CF3-46051E7DFE61}" srcOrd="0" destOrd="0" presId="urn:microsoft.com/office/officeart/2005/8/layout/list1"/>
    <dgm:cxn modelId="{056B4848-F802-4F5C-B9F6-7BF1D2C14530}" type="presParOf" srcId="{D1B23F45-7E0D-444C-B3E7-9C82973C417D}" destId="{59673579-8FAA-4C1E-A405-6675B84C7713}" srcOrd="1" destOrd="0" presId="urn:microsoft.com/office/officeart/2005/8/layout/list1"/>
    <dgm:cxn modelId="{98770D92-CF06-4690-A062-CA860E8F5436}" type="presParOf" srcId="{CAE76AEF-EF61-4FCD-914C-967C617E5AA2}" destId="{55E7BB91-AD84-4E0D-B264-799AA21160CC}" srcOrd="9" destOrd="0" presId="urn:microsoft.com/office/officeart/2005/8/layout/list1"/>
    <dgm:cxn modelId="{02D32D87-F8AD-4F16-97D6-6330F251EEB9}" type="presParOf" srcId="{CAE76AEF-EF61-4FCD-914C-967C617E5AA2}" destId="{0512BB27-A509-41EA-AE56-480F57ABA28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A5971-F27B-481A-BBBA-337285976615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A5DD09AE-616D-4557-A12A-5DD9773BF8C5}">
      <dgm:prSet phldrT="[Text]" custT="1"/>
      <dgm:spPr/>
      <dgm:t>
        <a:bodyPr/>
        <a:lstStyle/>
        <a:p>
          <a:pPr>
            <a:buNone/>
          </a:pP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1: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đầu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– “ 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rất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đại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”: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PCHCM.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4FFD69-631B-4561-868A-9B58EB3F552A}" type="parTrans" cxnId="{5C4E8F53-619F-4865-B67E-C1593A3F6292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25FB2-A938-463E-8B07-EA5F7CCE55B9}" type="sibTrans" cxnId="{5C4E8F53-619F-4865-B67E-C1593A3F6292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B59F5C-05CD-439C-9623-C646CC4FE9C0}">
      <dgm:prSet phldrT="[Text]" custT="1"/>
      <dgm:spPr/>
      <dgm:t>
        <a:bodyPr/>
        <a:lstStyle/>
        <a:p>
          <a:pPr>
            <a:buNone/>
          </a:pP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2: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– “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hạ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tắm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ao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”: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cụ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HCM.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ECA21-21EC-4E28-A2E5-BF3D6F8CAF89}" type="parTrans" cxnId="{2FD54FE5-3CC4-4185-9AA4-6A0C5FCA7A56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940B28-34BC-4EE8-998B-10A8AFFAF3E9}" type="sibTrans" cxnId="{2FD54FE5-3CC4-4185-9AA4-6A0C5FCA7A56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6ED156-4BAE-4119-AB98-2E595F80106A}">
      <dgm:prSet phldrT="[Text]" custT="1"/>
      <dgm:spPr/>
      <dgm:t>
        <a:bodyPr/>
        <a:lstStyle/>
        <a:p>
          <a:pPr>
            <a:buNone/>
          </a:pP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2400" b="1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Còn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Khẳng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ý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nghĩa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HCM.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A5F62877-F60D-4E16-ADCC-C2E0756AEA14}" type="parTrans" cxnId="{D2040ABA-135E-48C3-88F9-87A8B115B638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086B9A-4428-4939-864D-C7E830E50862}" type="sibTrans" cxnId="{D2040ABA-135E-48C3-88F9-87A8B115B638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A89541-FC45-40D5-97BA-F8AFA881C685}" type="pres">
      <dgm:prSet presAssocID="{E6FA5971-F27B-481A-BBBA-337285976615}" presName="CompostProcess" presStyleCnt="0">
        <dgm:presLayoutVars>
          <dgm:dir/>
          <dgm:resizeHandles val="exact"/>
        </dgm:presLayoutVars>
      </dgm:prSet>
      <dgm:spPr/>
    </dgm:pt>
    <dgm:pt modelId="{0DEA6A67-8C32-44BF-B7E1-88998F3CE33B}" type="pres">
      <dgm:prSet presAssocID="{E6FA5971-F27B-481A-BBBA-337285976615}" presName="arrow" presStyleLbl="bgShp" presStyleIdx="0" presStyleCnt="1"/>
      <dgm:spPr/>
    </dgm:pt>
    <dgm:pt modelId="{4D20CCF5-51C3-4B07-997C-C82A2DF4C3D0}" type="pres">
      <dgm:prSet presAssocID="{E6FA5971-F27B-481A-BBBA-337285976615}" presName="linearProcess" presStyleCnt="0"/>
      <dgm:spPr/>
    </dgm:pt>
    <dgm:pt modelId="{393D09E0-4510-4DB7-B877-CD4D9B5F43D3}" type="pres">
      <dgm:prSet presAssocID="{A5DD09AE-616D-4557-A12A-5DD9773BF8C5}" presName="textNode" presStyleLbl="node1" presStyleIdx="0" presStyleCnt="3" custScaleX="113800" custScaleY="101435">
        <dgm:presLayoutVars>
          <dgm:bulletEnabled val="1"/>
        </dgm:presLayoutVars>
      </dgm:prSet>
      <dgm:spPr/>
    </dgm:pt>
    <dgm:pt modelId="{A54D4E9F-D806-4A28-B3E9-E7C0F58033A8}" type="pres">
      <dgm:prSet presAssocID="{BC625FB2-A938-463E-8B07-EA5F7CCE55B9}" presName="sibTrans" presStyleCnt="0"/>
      <dgm:spPr/>
    </dgm:pt>
    <dgm:pt modelId="{933A9571-1B89-4DD9-BCA1-A361E352DE73}" type="pres">
      <dgm:prSet presAssocID="{E6B59F5C-05CD-439C-9623-C646CC4FE9C0}" presName="textNode" presStyleLbl="node1" presStyleIdx="1" presStyleCnt="3" custScaleX="110318">
        <dgm:presLayoutVars>
          <dgm:bulletEnabled val="1"/>
        </dgm:presLayoutVars>
      </dgm:prSet>
      <dgm:spPr/>
    </dgm:pt>
    <dgm:pt modelId="{A40F823F-5EB3-4171-A928-C4C978FE43AD}" type="pres">
      <dgm:prSet presAssocID="{03940B28-34BC-4EE8-998B-10A8AFFAF3E9}" presName="sibTrans" presStyleCnt="0"/>
      <dgm:spPr/>
    </dgm:pt>
    <dgm:pt modelId="{3B37F1DB-D110-4F28-89B2-16844BA825A4}" type="pres">
      <dgm:prSet presAssocID="{986ED156-4BAE-4119-AB98-2E595F80106A}" presName="textNode" presStyleLbl="node1" presStyleIdx="2" presStyleCnt="3" custScaleX="110318">
        <dgm:presLayoutVars>
          <dgm:bulletEnabled val="1"/>
        </dgm:presLayoutVars>
      </dgm:prSet>
      <dgm:spPr/>
    </dgm:pt>
  </dgm:ptLst>
  <dgm:cxnLst>
    <dgm:cxn modelId="{8D25ED49-BB53-4622-8E8F-9E309F986E04}" type="presOf" srcId="{A5DD09AE-616D-4557-A12A-5DD9773BF8C5}" destId="{393D09E0-4510-4DB7-B877-CD4D9B5F43D3}" srcOrd="0" destOrd="0" presId="urn:microsoft.com/office/officeart/2005/8/layout/hProcess9"/>
    <dgm:cxn modelId="{5C4E8F53-619F-4865-B67E-C1593A3F6292}" srcId="{E6FA5971-F27B-481A-BBBA-337285976615}" destId="{A5DD09AE-616D-4557-A12A-5DD9773BF8C5}" srcOrd="0" destOrd="0" parTransId="{884FFD69-631B-4561-868A-9B58EB3F552A}" sibTransId="{BC625FB2-A938-463E-8B07-EA5F7CCE55B9}"/>
    <dgm:cxn modelId="{947B85AC-E377-4463-A139-7B09F65A54BE}" type="presOf" srcId="{E6FA5971-F27B-481A-BBBA-337285976615}" destId="{5DA89541-FC45-40D5-97BA-F8AFA881C685}" srcOrd="0" destOrd="0" presId="urn:microsoft.com/office/officeart/2005/8/layout/hProcess9"/>
    <dgm:cxn modelId="{D2040ABA-135E-48C3-88F9-87A8B115B638}" srcId="{E6FA5971-F27B-481A-BBBA-337285976615}" destId="{986ED156-4BAE-4119-AB98-2E595F80106A}" srcOrd="2" destOrd="0" parTransId="{A5F62877-F60D-4E16-ADCC-C2E0756AEA14}" sibTransId="{ED086B9A-4428-4939-864D-C7E830E50862}"/>
    <dgm:cxn modelId="{70F352BD-5BAB-4AE5-A43D-61610EB5EBDB}" type="presOf" srcId="{986ED156-4BAE-4119-AB98-2E595F80106A}" destId="{3B37F1DB-D110-4F28-89B2-16844BA825A4}" srcOrd="0" destOrd="0" presId="urn:microsoft.com/office/officeart/2005/8/layout/hProcess9"/>
    <dgm:cxn modelId="{9BBBFEDC-0A94-4454-933C-BD1A416D46A4}" type="presOf" srcId="{E6B59F5C-05CD-439C-9623-C646CC4FE9C0}" destId="{933A9571-1B89-4DD9-BCA1-A361E352DE73}" srcOrd="0" destOrd="0" presId="urn:microsoft.com/office/officeart/2005/8/layout/hProcess9"/>
    <dgm:cxn modelId="{2FD54FE5-3CC4-4185-9AA4-6A0C5FCA7A56}" srcId="{E6FA5971-F27B-481A-BBBA-337285976615}" destId="{E6B59F5C-05CD-439C-9623-C646CC4FE9C0}" srcOrd="1" destOrd="0" parTransId="{4DEECA21-21EC-4E28-A2E5-BF3D6F8CAF89}" sibTransId="{03940B28-34BC-4EE8-998B-10A8AFFAF3E9}"/>
    <dgm:cxn modelId="{EF041C01-AEB9-4667-97B7-F4AFB82485BE}" type="presParOf" srcId="{5DA89541-FC45-40D5-97BA-F8AFA881C685}" destId="{0DEA6A67-8C32-44BF-B7E1-88998F3CE33B}" srcOrd="0" destOrd="0" presId="urn:microsoft.com/office/officeart/2005/8/layout/hProcess9"/>
    <dgm:cxn modelId="{3480D865-C993-400E-83CD-E18E00DB6F27}" type="presParOf" srcId="{5DA89541-FC45-40D5-97BA-F8AFA881C685}" destId="{4D20CCF5-51C3-4B07-997C-C82A2DF4C3D0}" srcOrd="1" destOrd="0" presId="urn:microsoft.com/office/officeart/2005/8/layout/hProcess9"/>
    <dgm:cxn modelId="{65829F79-89EF-426B-A4C8-8CE66AE762DD}" type="presParOf" srcId="{4D20CCF5-51C3-4B07-997C-C82A2DF4C3D0}" destId="{393D09E0-4510-4DB7-B877-CD4D9B5F43D3}" srcOrd="0" destOrd="0" presId="urn:microsoft.com/office/officeart/2005/8/layout/hProcess9"/>
    <dgm:cxn modelId="{668C522C-9293-4EE8-9D4E-4B0B98554036}" type="presParOf" srcId="{4D20CCF5-51C3-4B07-997C-C82A2DF4C3D0}" destId="{A54D4E9F-D806-4A28-B3E9-E7C0F58033A8}" srcOrd="1" destOrd="0" presId="urn:microsoft.com/office/officeart/2005/8/layout/hProcess9"/>
    <dgm:cxn modelId="{A50054C8-B83B-47A5-8A9F-CEBBF6906C8E}" type="presParOf" srcId="{4D20CCF5-51C3-4B07-997C-C82A2DF4C3D0}" destId="{933A9571-1B89-4DD9-BCA1-A361E352DE73}" srcOrd="2" destOrd="0" presId="urn:microsoft.com/office/officeart/2005/8/layout/hProcess9"/>
    <dgm:cxn modelId="{9CAB070B-47C4-42E8-BF02-8DCFFCE52D9A}" type="presParOf" srcId="{4D20CCF5-51C3-4B07-997C-C82A2DF4C3D0}" destId="{A40F823F-5EB3-4171-A928-C4C978FE43AD}" srcOrd="3" destOrd="0" presId="urn:microsoft.com/office/officeart/2005/8/layout/hProcess9"/>
    <dgm:cxn modelId="{65E6355C-5067-46CF-ABD4-C1451C0079CB}" type="presParOf" srcId="{4D20CCF5-51C3-4B07-997C-C82A2DF4C3D0}" destId="{3B37F1DB-D110-4F28-89B2-16844BA825A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21D35E-481B-4557-85D1-44A761F6C5BD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6635CA-E764-41BB-B6B9-16776C2ECEB7}">
      <dgm:prSet phldrT="[Text]" custT="1"/>
      <dgm:spPr/>
      <dgm:t>
        <a:bodyPr/>
        <a:lstStyle/>
        <a:p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mở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rộng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tri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endParaRPr lang="en-US" sz="24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C07C52-A6F2-45FE-ADF4-3F1AFF217965}" type="parTrans" cxnId="{95630C03-17B5-45AF-9537-8039D5DA862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8D71D-ACFA-4D6F-88CB-B5910D7C4F8F}" type="sibTrans" cxnId="{95630C03-17B5-45AF-9537-8039D5DA862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68329-7973-4051-8D3C-0575FF1667CE}">
      <dgm:prSet phldrT="[Text]" custT="1"/>
      <dgm:spPr/>
      <dgm:t>
        <a:bodyPr/>
        <a:lstStyle/>
        <a:p>
          <a:pPr algn="just"/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viết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thạo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thứ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(27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thứ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bao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gồm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EEF15E-EA7F-4616-9DC2-65E0789F1793}" type="parTrans" cxnId="{C0174F22-7F67-4570-AC5C-809494480C8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660B46-E92D-4F10-95B5-6E756F8E8F0D}" type="sibTrans" cxnId="{C0174F22-7F67-4570-AC5C-809494480C8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1DF347-F92E-4A4E-91D8-A4D412A91474}">
      <dgm:prSet phldrT="[Text]" custT="1"/>
      <dgm:spPr/>
      <dgm:t>
        <a:bodyPr/>
        <a:lstStyle/>
        <a:p>
          <a:r>
            <a:rPr lang="vi-VN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ốn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tri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vi-VN" altLang="en-US" sz="24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rộng</a:t>
          </a:r>
          <a:endParaRPr lang="en-US" sz="24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4EE4C-67D9-4617-86B5-24360D24848C}" type="parTrans" cxnId="{46BD2C43-48DC-409F-833D-789D0F04DB2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AA6AA9-EBEC-4B62-8EA3-74188830B825}" type="sibTrans" cxnId="{46BD2C43-48DC-409F-833D-789D0F04DB2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85F99A-58CC-4321-90EB-0AA1DE4A179B}">
      <dgm:prSet phldrT="[Text]" custT="1"/>
      <dgm:spPr/>
      <dgm:t>
        <a:bodyPr/>
        <a:lstStyle/>
        <a:p>
          <a:pPr algn="just"/>
          <a:r>
            <a:rPr lang="en-US" alt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Rộng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Đông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Tây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A78DFB-5116-448C-811B-B6602C3C0E3E}" type="parTrans" cxnId="{C0652C2E-3828-414E-919D-23300172B42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F2D5B8-013A-405B-A667-952E0D56025F}" type="sibTrans" cxnId="{C0652C2E-3828-414E-919D-23300172B421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74869A-F2CE-4E0D-9328-A11A2D26EB40}">
      <dgm:prSet phldrT="[Text]" custT="1"/>
      <dgm:spPr/>
      <dgm:t>
        <a:bodyPr/>
        <a:lstStyle/>
        <a:p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vi-VN" altLang="en-US" sz="24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alt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tri </a:t>
          </a:r>
          <a:r>
            <a:rPr lang="en-US" alt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endParaRPr lang="en-US" sz="24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47238B-B46B-4597-B959-0CEE110AF825}" type="parTrans" cxnId="{596268B9-F3D9-42F1-9FC5-26BEDA680F3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6B1AA7-1B9C-4050-A511-FA48893DC4FF}" type="sibTrans" cxnId="{596268B9-F3D9-42F1-9FC5-26BEDA680F3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3E4006-3886-4911-B95F-DD3F4FB26183}">
      <dgm:prSet phldrT="[Text]" custT="1"/>
      <dgm:spPr/>
      <dgm:t>
        <a:bodyPr/>
        <a:lstStyle/>
        <a:p>
          <a:pPr algn="l"/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lọc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E619FB-AE00-4ECC-987C-C4B666C314EC}" type="parTrans" cxnId="{2F2D22BC-9233-484D-8AAC-2EB5827FC84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EEC52-579C-4E44-8892-27422035B190}" type="sibTrans" cxnId="{2F2D22BC-9233-484D-8AAC-2EB5827FC84D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4281D9-2747-487B-9736-6A7AB690DA4D}">
      <dgm:prSet custT="1"/>
      <dgm:spPr/>
      <dgm:t>
        <a:bodyPr/>
        <a:lstStyle/>
        <a:p>
          <a:pPr algn="just"/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đâu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cũng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BA7E297-2636-4032-8C52-E6E1F3B6729E}" type="parTrans" cxnId="{45F8A6A1-86D8-47EB-9093-3F5238B8351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05C63-ED83-4198-B9DE-35F0517381CD}" type="sibTrans" cxnId="{45F8A6A1-86D8-47EB-9093-3F5238B8351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2B779-1C0C-4F01-9401-8D2056E8A5B2}">
      <dgm:prSet phldrT="[Text]" custT="1"/>
      <dgm:spPr/>
      <dgm:t>
        <a:bodyPr/>
        <a:lstStyle/>
        <a:p>
          <a:pPr algn="just"/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nghề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phụ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bếp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vẽ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tranh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đốt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lò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DF91B-47B1-49F2-A506-DE28E8888E90}" type="parTrans" cxnId="{ADD792B5-A810-40A3-85F0-F3BE0E3199C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174611-0756-4D67-9231-80752D2A85BF}" type="sibTrans" cxnId="{ADD792B5-A810-40A3-85F0-F3BE0E3199CF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0C2E01-99CD-4FBE-807D-A4CA334B100A}">
      <dgm:prSet custT="1"/>
      <dgm:spPr/>
      <dgm:t>
        <a:bodyPr/>
        <a:lstStyle/>
        <a:p>
          <a:pPr algn="just"/>
          <a:r>
            <a:rPr lang="en-US" altLang="en-US" sz="2000" b="1" dirty="0" err="1"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altLang="en-US" sz="2000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uyên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thâm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1B6BD1B-C7BD-4A3F-A263-AEF632161E70}" type="parTrans" cxnId="{E6D39FC0-DC43-488B-8FE5-0C67764BC477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F6A3B7-232C-4537-A0FF-3C173E364EA5}" type="sibTrans" cxnId="{E6D39FC0-DC43-488B-8FE5-0C67764BC477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1AA39E-164F-48B9-B871-39A0F7AB0770}">
      <dgm:prSet custT="1"/>
      <dgm:spPr/>
      <dgm:t>
        <a:bodyPr/>
        <a:lstStyle/>
        <a:p>
          <a:pPr algn="just"/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nhưng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vẫn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giữ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nền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tảng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alt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altLang="en-US" sz="20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7220B14-9BF2-44A9-87CF-46BC950F8617}" type="parTrans" cxnId="{80E2AD8C-2474-4110-A62B-417BDC6542F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DC36B3-CAAE-4B81-B979-A811B6DFBA83}" type="sibTrans" cxnId="{80E2AD8C-2474-4110-A62B-417BDC6542FA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94910A-B55A-4878-84E2-10C0D73266C3}">
      <dgm:prSet custT="1"/>
      <dgm:spPr/>
      <dgm:t>
        <a:bodyPr/>
        <a:lstStyle/>
        <a:p>
          <a:pPr algn="just"/>
          <a:r>
            <a:rPr lang="vi-VN" sz="2000" dirty="0">
              <a:latin typeface="Arial" panose="020B0604020202020204" pitchFamily="34" charset="0"/>
              <a:cs typeface="Arial" panose="020B0604020202020204" pitchFamily="34" charset="0"/>
            </a:rPr>
            <a:t>Tiếp thu mọi cái đẹp, cái hay, phê phán những hạn chế, tiêu cực.</a:t>
          </a:r>
          <a:endParaRPr lang="en-US" alt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FE8292-04AA-4A98-8538-73B67E4F5692}" type="parTrans" cxnId="{EC8E4623-E184-4404-951E-EC3EC4ACFBBF}">
      <dgm:prSet/>
      <dgm:spPr/>
      <dgm:t>
        <a:bodyPr/>
        <a:lstStyle/>
        <a:p>
          <a:endParaRPr lang="en-US"/>
        </a:p>
      </dgm:t>
    </dgm:pt>
    <dgm:pt modelId="{2D157CFF-ED33-4755-9B2A-24D7089F6FAD}" type="sibTrans" cxnId="{EC8E4623-E184-4404-951E-EC3EC4ACFBBF}">
      <dgm:prSet/>
      <dgm:spPr/>
      <dgm:t>
        <a:bodyPr/>
        <a:lstStyle/>
        <a:p>
          <a:endParaRPr lang="en-US"/>
        </a:p>
      </dgm:t>
    </dgm:pt>
    <dgm:pt modelId="{E58197B0-9C29-4E61-9F5C-AF13CC21E15E}" type="pres">
      <dgm:prSet presAssocID="{5C21D35E-481B-4557-85D1-44A761F6C5BD}" presName="Name0" presStyleCnt="0">
        <dgm:presLayoutVars>
          <dgm:dir/>
          <dgm:animLvl val="lvl"/>
          <dgm:resizeHandles val="exact"/>
        </dgm:presLayoutVars>
      </dgm:prSet>
      <dgm:spPr/>
    </dgm:pt>
    <dgm:pt modelId="{B54ED66B-0C4F-4CC1-8397-5CDE3422976F}" type="pres">
      <dgm:prSet presAssocID="{596635CA-E764-41BB-B6B9-16776C2ECEB7}" presName="composite" presStyleCnt="0"/>
      <dgm:spPr/>
    </dgm:pt>
    <dgm:pt modelId="{E156004B-E86F-4C06-ADB8-75F984F4C7C1}" type="pres">
      <dgm:prSet presAssocID="{596635CA-E764-41BB-B6B9-16776C2ECEB7}" presName="parTx" presStyleLbl="alignNode1" presStyleIdx="0" presStyleCnt="3" custScaleX="130698">
        <dgm:presLayoutVars>
          <dgm:chMax val="0"/>
          <dgm:chPref val="0"/>
          <dgm:bulletEnabled val="1"/>
        </dgm:presLayoutVars>
      </dgm:prSet>
      <dgm:spPr/>
    </dgm:pt>
    <dgm:pt modelId="{F59C8EA2-01CA-4F3C-8201-D99DE0786BBD}" type="pres">
      <dgm:prSet presAssocID="{596635CA-E764-41BB-B6B9-16776C2ECEB7}" presName="desTx" presStyleLbl="alignAccFollowNode1" presStyleIdx="0" presStyleCnt="3" custScaleX="137669">
        <dgm:presLayoutVars>
          <dgm:bulletEnabled val="1"/>
        </dgm:presLayoutVars>
      </dgm:prSet>
      <dgm:spPr/>
    </dgm:pt>
    <dgm:pt modelId="{081E9FE6-B5DD-4A72-BB69-5AE9C729AE64}" type="pres">
      <dgm:prSet presAssocID="{2948D71D-ACFA-4D6F-88CB-B5910D7C4F8F}" presName="space" presStyleCnt="0"/>
      <dgm:spPr/>
    </dgm:pt>
    <dgm:pt modelId="{FAB546B2-7D10-4AEE-87A2-41F0D1A9EBE0}" type="pres">
      <dgm:prSet presAssocID="{AC1DF347-F92E-4A4E-91D8-A4D412A91474}" presName="composite" presStyleCnt="0"/>
      <dgm:spPr/>
    </dgm:pt>
    <dgm:pt modelId="{FD9618D4-5185-4832-A565-08012244E433}" type="pres">
      <dgm:prSet presAssocID="{AC1DF347-F92E-4A4E-91D8-A4D412A914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F806CE0-319F-46A8-8153-E2B15E706908}" type="pres">
      <dgm:prSet presAssocID="{AC1DF347-F92E-4A4E-91D8-A4D412A91474}" presName="desTx" presStyleLbl="alignAccFollowNode1" presStyleIdx="1" presStyleCnt="3">
        <dgm:presLayoutVars>
          <dgm:bulletEnabled val="1"/>
        </dgm:presLayoutVars>
      </dgm:prSet>
      <dgm:spPr/>
    </dgm:pt>
    <dgm:pt modelId="{927E7081-C960-4A2C-9FEB-532FCB8A2BB2}" type="pres">
      <dgm:prSet presAssocID="{4CAA6AA9-EBEC-4B62-8EA3-74188830B825}" presName="space" presStyleCnt="0"/>
      <dgm:spPr/>
    </dgm:pt>
    <dgm:pt modelId="{B0B834BA-A4EA-482F-93A8-03E2F4E0FC53}" type="pres">
      <dgm:prSet presAssocID="{1874869A-F2CE-4E0D-9328-A11A2D26EB40}" presName="composite" presStyleCnt="0"/>
      <dgm:spPr/>
    </dgm:pt>
    <dgm:pt modelId="{0E472A84-2984-488F-B4D8-F40F04A634EB}" type="pres">
      <dgm:prSet presAssocID="{1874869A-F2CE-4E0D-9328-A11A2D26EB40}" presName="parTx" presStyleLbl="alignNode1" presStyleIdx="2" presStyleCnt="3" custScaleX="101669">
        <dgm:presLayoutVars>
          <dgm:chMax val="0"/>
          <dgm:chPref val="0"/>
          <dgm:bulletEnabled val="1"/>
        </dgm:presLayoutVars>
      </dgm:prSet>
      <dgm:spPr/>
    </dgm:pt>
    <dgm:pt modelId="{A8DD44F3-45E8-43B7-A985-49C8BCAC5090}" type="pres">
      <dgm:prSet presAssocID="{1874869A-F2CE-4E0D-9328-A11A2D26EB40}" presName="desTx" presStyleLbl="alignAccFollowNode1" presStyleIdx="2" presStyleCnt="3" custScaleX="99166">
        <dgm:presLayoutVars>
          <dgm:bulletEnabled val="1"/>
        </dgm:presLayoutVars>
      </dgm:prSet>
      <dgm:spPr/>
    </dgm:pt>
  </dgm:ptLst>
  <dgm:cxnLst>
    <dgm:cxn modelId="{95630C03-17B5-45AF-9537-8039D5DA8629}" srcId="{5C21D35E-481B-4557-85D1-44A761F6C5BD}" destId="{596635CA-E764-41BB-B6B9-16776C2ECEB7}" srcOrd="0" destOrd="0" parTransId="{A1C07C52-A6F2-45FE-ADF4-3F1AFF217965}" sibTransId="{2948D71D-ACFA-4D6F-88CB-B5910D7C4F8F}"/>
    <dgm:cxn modelId="{39E3880D-631C-43B6-913E-EAD30E4D45FF}" type="presOf" srcId="{44B68329-7973-4051-8D3C-0575FF1667CE}" destId="{F59C8EA2-01CA-4F3C-8201-D99DE0786BBD}" srcOrd="0" destOrd="0" presId="urn:microsoft.com/office/officeart/2005/8/layout/hList1"/>
    <dgm:cxn modelId="{25731519-2261-4D8C-94BD-862852DCBE60}" type="presOf" srcId="{596635CA-E764-41BB-B6B9-16776C2ECEB7}" destId="{E156004B-E86F-4C06-ADB8-75F984F4C7C1}" srcOrd="0" destOrd="0" presId="urn:microsoft.com/office/officeart/2005/8/layout/hList1"/>
    <dgm:cxn modelId="{C0174F22-7F67-4570-AC5C-809494480C86}" srcId="{596635CA-E764-41BB-B6B9-16776C2ECEB7}" destId="{44B68329-7973-4051-8D3C-0575FF1667CE}" srcOrd="0" destOrd="0" parTransId="{F9EEF15E-EA7F-4616-9DC2-65E0789F1793}" sibTransId="{03660B46-E92D-4F10-95B5-6E756F8E8F0D}"/>
    <dgm:cxn modelId="{EC8E4623-E184-4404-951E-EC3EC4ACFBBF}" srcId="{1874869A-F2CE-4E0D-9328-A11A2D26EB40}" destId="{6E94910A-B55A-4878-84E2-10C0D73266C3}" srcOrd="2" destOrd="0" parTransId="{8BFE8292-04AA-4A98-8538-73B67E4F5692}" sibTransId="{2D157CFF-ED33-4755-9B2A-24D7089F6FAD}"/>
    <dgm:cxn modelId="{C0652C2E-3828-414E-919D-23300172B421}" srcId="{AC1DF347-F92E-4A4E-91D8-A4D412A91474}" destId="{EC85F99A-58CC-4321-90EB-0AA1DE4A179B}" srcOrd="0" destOrd="0" parTransId="{3BA78DFB-5116-448C-811B-B6602C3C0E3E}" sibTransId="{79F2D5B8-013A-405B-A667-952E0D56025F}"/>
    <dgm:cxn modelId="{00F27A37-9DCF-4F28-BABD-BFA37088882A}" type="presOf" srcId="{6E94910A-B55A-4878-84E2-10C0D73266C3}" destId="{A8DD44F3-45E8-43B7-A985-49C8BCAC5090}" srcOrd="0" destOrd="2" presId="urn:microsoft.com/office/officeart/2005/8/layout/hList1"/>
    <dgm:cxn modelId="{46BD2C43-48DC-409F-833D-789D0F04DB2F}" srcId="{5C21D35E-481B-4557-85D1-44A761F6C5BD}" destId="{AC1DF347-F92E-4A4E-91D8-A4D412A91474}" srcOrd="1" destOrd="0" parTransId="{7654EE4C-67D9-4617-86B5-24360D24848C}" sibTransId="{4CAA6AA9-EBEC-4B62-8EA3-74188830B825}"/>
    <dgm:cxn modelId="{6A29986D-4C85-4328-9141-6F91F62E94FE}" type="presOf" srcId="{744281D9-2747-487B-9736-6A7AB690DA4D}" destId="{F59C8EA2-01CA-4F3C-8201-D99DE0786BBD}" srcOrd="0" destOrd="2" presId="urn:microsoft.com/office/officeart/2005/8/layout/hList1"/>
    <dgm:cxn modelId="{84E8277C-B1B6-4257-8529-6FE2E6916E2F}" type="presOf" srcId="{4E0C2E01-99CD-4FBE-807D-A4CA334B100A}" destId="{3F806CE0-319F-46A8-8153-E2B15E706908}" srcOrd="0" destOrd="1" presId="urn:microsoft.com/office/officeart/2005/8/layout/hList1"/>
    <dgm:cxn modelId="{3EBF0687-2F8E-48CB-9D47-105EE2C56139}" type="presOf" srcId="{5C21D35E-481B-4557-85D1-44A761F6C5BD}" destId="{E58197B0-9C29-4E61-9F5C-AF13CC21E15E}" srcOrd="0" destOrd="0" presId="urn:microsoft.com/office/officeart/2005/8/layout/hList1"/>
    <dgm:cxn modelId="{80E2AD8C-2474-4110-A62B-417BDC6542FA}" srcId="{1874869A-F2CE-4E0D-9328-A11A2D26EB40}" destId="{0B1AA39E-164F-48B9-B871-39A0F7AB0770}" srcOrd="1" destOrd="0" parTransId="{D7220B14-9BF2-44A9-87CF-46BC950F8617}" sibTransId="{7DDC36B3-CAAE-4B81-B979-A811B6DFBA83}"/>
    <dgm:cxn modelId="{93B3E19D-A73C-4A38-B361-AE12B77425B5}" type="presOf" srcId="{4B3E4006-3886-4911-B95F-DD3F4FB26183}" destId="{A8DD44F3-45E8-43B7-A985-49C8BCAC5090}" srcOrd="0" destOrd="0" presId="urn:microsoft.com/office/officeart/2005/8/layout/hList1"/>
    <dgm:cxn modelId="{45F8A6A1-86D8-47EB-9093-3F5238B8351A}" srcId="{596635CA-E764-41BB-B6B9-16776C2ECEB7}" destId="{744281D9-2747-487B-9736-6A7AB690DA4D}" srcOrd="2" destOrd="0" parTransId="{DBA7E297-2636-4032-8C52-E6E1F3B6729E}" sibTransId="{C0F05C63-ED83-4198-B9DE-35F0517381CD}"/>
    <dgm:cxn modelId="{A94E4AB0-E598-45AE-87B3-190C7072CDF0}" type="presOf" srcId="{0B1AA39E-164F-48B9-B871-39A0F7AB0770}" destId="{A8DD44F3-45E8-43B7-A985-49C8BCAC5090}" srcOrd="0" destOrd="1" presId="urn:microsoft.com/office/officeart/2005/8/layout/hList1"/>
    <dgm:cxn modelId="{EA71E0B1-6847-4A63-9653-05759E4C485C}" type="presOf" srcId="{AC1DF347-F92E-4A4E-91D8-A4D412A91474}" destId="{FD9618D4-5185-4832-A565-08012244E433}" srcOrd="0" destOrd="0" presId="urn:microsoft.com/office/officeart/2005/8/layout/hList1"/>
    <dgm:cxn modelId="{ADD792B5-A810-40A3-85F0-F3BE0E3199CF}" srcId="{596635CA-E764-41BB-B6B9-16776C2ECEB7}" destId="{40B2B779-1C0C-4F01-9401-8D2056E8A5B2}" srcOrd="1" destOrd="0" parTransId="{44FDF91B-47B1-49F2-A506-DE28E8888E90}" sibTransId="{FC174611-0756-4D67-9231-80752D2A85BF}"/>
    <dgm:cxn modelId="{596268B9-F3D9-42F1-9FC5-26BEDA680F36}" srcId="{5C21D35E-481B-4557-85D1-44A761F6C5BD}" destId="{1874869A-F2CE-4E0D-9328-A11A2D26EB40}" srcOrd="2" destOrd="0" parTransId="{DE47238B-B46B-4597-B959-0CEE110AF825}" sibTransId="{7F6B1AA7-1B9C-4050-A511-FA48893DC4FF}"/>
    <dgm:cxn modelId="{2F2D22BC-9233-484D-8AAC-2EB5827FC84D}" srcId="{1874869A-F2CE-4E0D-9328-A11A2D26EB40}" destId="{4B3E4006-3886-4911-B95F-DD3F4FB26183}" srcOrd="0" destOrd="0" parTransId="{AFE619FB-AE00-4ECC-987C-C4B666C314EC}" sibTransId="{E31EEC52-579C-4E44-8892-27422035B190}"/>
    <dgm:cxn modelId="{E6D39FC0-DC43-488B-8FE5-0C67764BC477}" srcId="{AC1DF347-F92E-4A4E-91D8-A4D412A91474}" destId="{4E0C2E01-99CD-4FBE-807D-A4CA334B100A}" srcOrd="1" destOrd="0" parTransId="{D1B6BD1B-C7BD-4A3F-A263-AEF632161E70}" sibTransId="{4BF6A3B7-232C-4537-A0FF-3C173E364EA5}"/>
    <dgm:cxn modelId="{635EC8C7-5BFC-4AE4-8443-AF5EB5871F0B}" type="presOf" srcId="{EC85F99A-58CC-4321-90EB-0AA1DE4A179B}" destId="{3F806CE0-319F-46A8-8153-E2B15E706908}" srcOrd="0" destOrd="0" presId="urn:microsoft.com/office/officeart/2005/8/layout/hList1"/>
    <dgm:cxn modelId="{83BBDDE5-CDCE-488D-BC64-246967C6DEE8}" type="presOf" srcId="{1874869A-F2CE-4E0D-9328-A11A2D26EB40}" destId="{0E472A84-2984-488F-B4D8-F40F04A634EB}" srcOrd="0" destOrd="0" presId="urn:microsoft.com/office/officeart/2005/8/layout/hList1"/>
    <dgm:cxn modelId="{DFBAE4EC-A4D1-4AA7-A8E2-5FBBBA0340C4}" type="presOf" srcId="{40B2B779-1C0C-4F01-9401-8D2056E8A5B2}" destId="{F59C8EA2-01CA-4F3C-8201-D99DE0786BBD}" srcOrd="0" destOrd="1" presId="urn:microsoft.com/office/officeart/2005/8/layout/hList1"/>
    <dgm:cxn modelId="{38952833-E3E8-4474-8B3A-02DCBB364046}" type="presParOf" srcId="{E58197B0-9C29-4E61-9F5C-AF13CC21E15E}" destId="{B54ED66B-0C4F-4CC1-8397-5CDE3422976F}" srcOrd="0" destOrd="0" presId="urn:microsoft.com/office/officeart/2005/8/layout/hList1"/>
    <dgm:cxn modelId="{0594D96D-4A38-499D-9508-C184A6EA4A63}" type="presParOf" srcId="{B54ED66B-0C4F-4CC1-8397-5CDE3422976F}" destId="{E156004B-E86F-4C06-ADB8-75F984F4C7C1}" srcOrd="0" destOrd="0" presId="urn:microsoft.com/office/officeart/2005/8/layout/hList1"/>
    <dgm:cxn modelId="{9B803C25-1C1F-47BF-94D1-7EB6DDB7DE06}" type="presParOf" srcId="{B54ED66B-0C4F-4CC1-8397-5CDE3422976F}" destId="{F59C8EA2-01CA-4F3C-8201-D99DE0786BBD}" srcOrd="1" destOrd="0" presId="urn:microsoft.com/office/officeart/2005/8/layout/hList1"/>
    <dgm:cxn modelId="{B83A9C8D-5B15-4709-BD3B-83A98978D338}" type="presParOf" srcId="{E58197B0-9C29-4E61-9F5C-AF13CC21E15E}" destId="{081E9FE6-B5DD-4A72-BB69-5AE9C729AE64}" srcOrd="1" destOrd="0" presId="urn:microsoft.com/office/officeart/2005/8/layout/hList1"/>
    <dgm:cxn modelId="{A4D8C31E-2D0C-45C5-8B34-D30EFC93DF21}" type="presParOf" srcId="{E58197B0-9C29-4E61-9F5C-AF13CC21E15E}" destId="{FAB546B2-7D10-4AEE-87A2-41F0D1A9EBE0}" srcOrd="2" destOrd="0" presId="urn:microsoft.com/office/officeart/2005/8/layout/hList1"/>
    <dgm:cxn modelId="{A07B8462-FEC0-40E5-B85E-9117447C3422}" type="presParOf" srcId="{FAB546B2-7D10-4AEE-87A2-41F0D1A9EBE0}" destId="{FD9618D4-5185-4832-A565-08012244E433}" srcOrd="0" destOrd="0" presId="urn:microsoft.com/office/officeart/2005/8/layout/hList1"/>
    <dgm:cxn modelId="{1F961B94-3BBE-4831-A194-AD348C32E5C8}" type="presParOf" srcId="{FAB546B2-7D10-4AEE-87A2-41F0D1A9EBE0}" destId="{3F806CE0-319F-46A8-8153-E2B15E706908}" srcOrd="1" destOrd="0" presId="urn:microsoft.com/office/officeart/2005/8/layout/hList1"/>
    <dgm:cxn modelId="{4D0CF266-17F1-4397-9F8A-D245625E4E8A}" type="presParOf" srcId="{E58197B0-9C29-4E61-9F5C-AF13CC21E15E}" destId="{927E7081-C960-4A2C-9FEB-532FCB8A2BB2}" srcOrd="3" destOrd="0" presId="urn:microsoft.com/office/officeart/2005/8/layout/hList1"/>
    <dgm:cxn modelId="{47D3EA2C-BAF0-4621-B3BA-A09100A80C5B}" type="presParOf" srcId="{E58197B0-9C29-4E61-9F5C-AF13CC21E15E}" destId="{B0B834BA-A4EA-482F-93A8-03E2F4E0FC53}" srcOrd="4" destOrd="0" presId="urn:microsoft.com/office/officeart/2005/8/layout/hList1"/>
    <dgm:cxn modelId="{624D230D-21FC-43C2-997C-0A34169D2FF3}" type="presParOf" srcId="{B0B834BA-A4EA-482F-93A8-03E2F4E0FC53}" destId="{0E472A84-2984-488F-B4D8-F40F04A634EB}" srcOrd="0" destOrd="0" presId="urn:microsoft.com/office/officeart/2005/8/layout/hList1"/>
    <dgm:cxn modelId="{532E726E-F8B1-4AD7-8A27-224B147DA9A7}" type="presParOf" srcId="{B0B834BA-A4EA-482F-93A8-03E2F4E0FC53}" destId="{A8DD44F3-45E8-43B7-A985-49C8BCAC50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6A3528-1894-4E29-9FB5-44C76E54DD2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000491-3466-4976-99AD-2FB7B77C77B8}">
      <dgm:prSet custT="1"/>
      <dgm:spPr/>
      <dgm:t>
        <a:bodyPr/>
        <a:lstStyle/>
        <a:p>
          <a:pPr algn="just">
            <a:buFontTx/>
            <a:buChar char="-"/>
          </a:pPr>
          <a:r>
            <a:rPr lang="vi-VN" sz="2600" dirty="0">
              <a:latin typeface="Arial" panose="020B0604020202020204" pitchFamily="34" charset="0"/>
              <a:cs typeface="Arial" panose="020B0604020202020204" pitchFamily="34" charset="0"/>
            </a:rPr>
            <a:t>Ch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ỗ</a:t>
          </a:r>
          <a:r>
            <a:rPr lang="vi-VN" sz="2600" dirty="0">
              <a:latin typeface="Arial" panose="020B0604020202020204" pitchFamily="34" charset="0"/>
              <a:cs typeface="Arial" panose="020B0604020202020204" pitchFamily="34" charset="0"/>
            </a:rPr>
            <a:t> ở: 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vi-VN" sz="2600" dirty="0">
              <a:latin typeface="Arial" panose="020B0604020202020204" pitchFamily="34" charset="0"/>
              <a:cs typeface="Arial" panose="020B0604020202020204" pitchFamily="34" charset="0"/>
            </a:rPr>
            <a:t>gôi nhà sàn độc đáo ở Hà Nội với những đồ đạc mộc mạc, đơn sơ.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83CAED96-9652-469E-A260-CF215F50C75D}" type="parTrans" cxnId="{3BD837CB-1BD2-43E1-9C07-8A5F474E29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A1C42-EEDC-4E91-9C60-BEFCF16A6FE3}" type="sibTrans" cxnId="{3BD837CB-1BD2-43E1-9C07-8A5F474E29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C9E893-77BF-4EDD-AFE8-7F741C9B3DE7}">
      <dgm:prSet custT="1"/>
      <dgm:spPr/>
      <dgm:t>
        <a:bodyPr/>
        <a:lstStyle/>
        <a:p>
          <a:pPr algn="just"/>
          <a:r>
            <a:rPr lang="vi-VN" sz="2600" dirty="0">
              <a:latin typeface="Arial" panose="020B0604020202020204" pitchFamily="34" charset="0"/>
              <a:cs typeface="Arial" panose="020B0604020202020204" pitchFamily="34" charset="0"/>
            </a:rPr>
            <a:t>Trang phục: 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Q</a:t>
          </a:r>
          <a:r>
            <a:rPr lang="vi-VN" sz="2600" dirty="0">
              <a:latin typeface="Arial" panose="020B0604020202020204" pitchFamily="34" charset="0"/>
              <a:cs typeface="Arial" panose="020B0604020202020204" pitchFamily="34" charset="0"/>
            </a:rPr>
            <a:t>uần áo bà ba nâu, chiếc áo trấn thủ, đôi dép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sz="2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su</a:t>
          </a:r>
          <a:r>
            <a:rPr lang="vi-VN" sz="2600" dirty="0">
              <a:latin typeface="Arial" panose="020B0604020202020204" pitchFamily="34" charset="0"/>
              <a:cs typeface="Arial" panose="020B0604020202020204" pitchFamily="34" charset="0"/>
            </a:rPr>
            <a:t>, cái quạt </a:t>
          </a:r>
          <a:r>
            <a:rPr lang="en-US" sz="2600" dirty="0" err="1">
              <a:latin typeface="Arial" panose="020B0604020202020204" pitchFamily="34" charset="0"/>
              <a:cs typeface="Arial" panose="020B0604020202020204" pitchFamily="34" charset="0"/>
            </a:rPr>
            <a:t>mo</a:t>
          </a:r>
          <a:r>
            <a:rPr lang="vi-VN" sz="2600" dirty="0">
              <a:latin typeface="Arial" panose="020B0604020202020204" pitchFamily="34" charset="0"/>
              <a:cs typeface="Arial" panose="020B0604020202020204" pitchFamily="34" charset="0"/>
            </a:rPr>
            <a:t>, đồng hồ báo thức, radio</a:t>
          </a:r>
          <a:endParaRPr lang="en-US" sz="2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FD3022-91D3-4150-AC60-F28BCBDB88A9}" type="parTrans" cxnId="{8B20A9B2-B63C-4823-811E-0AF39E20E2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514B05-1B00-4022-A816-C5B0D6F261A2}" type="sibTrans" cxnId="{8B20A9B2-B63C-4823-811E-0AF39E20E2B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34697-D4D5-4672-955F-5712F8C6E77E}">
      <dgm:prSet/>
      <dgm:spPr/>
      <dgm:t>
        <a:bodyPr/>
        <a:lstStyle/>
        <a:p>
          <a:r>
            <a:rPr lang="vi-VN" dirty="0">
              <a:latin typeface="Arial" panose="020B0604020202020204" pitchFamily="34" charset="0"/>
              <a:cs typeface="Arial" panose="020B0604020202020204" pitchFamily="34" charset="0"/>
            </a:rPr>
            <a:t>Việc ăn uống: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vi-VN" dirty="0">
              <a:latin typeface="Arial" panose="020B0604020202020204" pitchFamily="34" charset="0"/>
              <a:cs typeface="Arial" panose="020B0604020202020204" pitchFamily="34" charset="0"/>
            </a:rPr>
            <a:t>á kho, rau luộc, dưa, cà muối, cháo hoa...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B183C2-C6E3-482F-A762-711F59FA451A}" type="parTrans" cxnId="{802FC0A7-F13A-4C44-9531-43D72FF83E2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961272-6714-45B8-82AC-6C9B56CB68F6}" type="sibTrans" cxnId="{802FC0A7-F13A-4C44-9531-43D72FF83E2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7C797D-F91D-4BEF-8F20-BEED09DC8F7F}" type="pres">
      <dgm:prSet presAssocID="{5B6A3528-1894-4E29-9FB5-44C76E54D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992D4ED-25A0-4BEA-9CE1-3F2573235299}" type="pres">
      <dgm:prSet presAssocID="{47000491-3466-4976-99AD-2FB7B77C77B8}" presName="hierRoot1" presStyleCnt="0"/>
      <dgm:spPr/>
    </dgm:pt>
    <dgm:pt modelId="{FC0DA4F7-967B-4F6A-8E4A-1E757D2E10BC}" type="pres">
      <dgm:prSet presAssocID="{47000491-3466-4976-99AD-2FB7B77C77B8}" presName="composite" presStyleCnt="0"/>
      <dgm:spPr/>
    </dgm:pt>
    <dgm:pt modelId="{47FC4CAF-0254-4A90-ADAD-FD581207114C}" type="pres">
      <dgm:prSet presAssocID="{47000491-3466-4976-99AD-2FB7B77C77B8}" presName="background" presStyleLbl="node0" presStyleIdx="0" presStyleCnt="3"/>
      <dgm:spPr/>
    </dgm:pt>
    <dgm:pt modelId="{93D49FB5-624C-4D65-B912-FC17F087B6E8}" type="pres">
      <dgm:prSet presAssocID="{47000491-3466-4976-99AD-2FB7B77C77B8}" presName="text" presStyleLbl="fgAcc0" presStyleIdx="0" presStyleCnt="3">
        <dgm:presLayoutVars>
          <dgm:chPref val="3"/>
        </dgm:presLayoutVars>
      </dgm:prSet>
      <dgm:spPr/>
    </dgm:pt>
    <dgm:pt modelId="{FCBBA9E4-0504-4314-8170-4A68817CF6AA}" type="pres">
      <dgm:prSet presAssocID="{47000491-3466-4976-99AD-2FB7B77C77B8}" presName="hierChild2" presStyleCnt="0"/>
      <dgm:spPr/>
    </dgm:pt>
    <dgm:pt modelId="{57B4CC24-BED9-48F5-A92B-5C24038E5929}" type="pres">
      <dgm:prSet presAssocID="{CFC9E893-77BF-4EDD-AFE8-7F741C9B3DE7}" presName="hierRoot1" presStyleCnt="0"/>
      <dgm:spPr/>
    </dgm:pt>
    <dgm:pt modelId="{99BD8292-4992-4A95-8093-299F3B452C78}" type="pres">
      <dgm:prSet presAssocID="{CFC9E893-77BF-4EDD-AFE8-7F741C9B3DE7}" presName="composite" presStyleCnt="0"/>
      <dgm:spPr/>
    </dgm:pt>
    <dgm:pt modelId="{EF57CBFB-D2E5-42FD-B95C-D91435AF93FE}" type="pres">
      <dgm:prSet presAssocID="{CFC9E893-77BF-4EDD-AFE8-7F741C9B3DE7}" presName="background" presStyleLbl="node0" presStyleIdx="1" presStyleCnt="3"/>
      <dgm:spPr/>
    </dgm:pt>
    <dgm:pt modelId="{D4737392-59E3-43F9-B687-CD5633B10BCC}" type="pres">
      <dgm:prSet presAssocID="{CFC9E893-77BF-4EDD-AFE8-7F741C9B3DE7}" presName="text" presStyleLbl="fgAcc0" presStyleIdx="1" presStyleCnt="3">
        <dgm:presLayoutVars>
          <dgm:chPref val="3"/>
        </dgm:presLayoutVars>
      </dgm:prSet>
      <dgm:spPr/>
    </dgm:pt>
    <dgm:pt modelId="{7C0311FA-F029-4FBC-A980-4FC73D1E0AC3}" type="pres">
      <dgm:prSet presAssocID="{CFC9E893-77BF-4EDD-AFE8-7F741C9B3DE7}" presName="hierChild2" presStyleCnt="0"/>
      <dgm:spPr/>
    </dgm:pt>
    <dgm:pt modelId="{A1712D0C-48A4-4027-9032-810A52D74E3D}" type="pres">
      <dgm:prSet presAssocID="{DDA34697-D4D5-4672-955F-5712F8C6E77E}" presName="hierRoot1" presStyleCnt="0"/>
      <dgm:spPr/>
    </dgm:pt>
    <dgm:pt modelId="{1BCE33A4-D819-4B9F-A076-4FC7235D72D3}" type="pres">
      <dgm:prSet presAssocID="{DDA34697-D4D5-4672-955F-5712F8C6E77E}" presName="composite" presStyleCnt="0"/>
      <dgm:spPr/>
    </dgm:pt>
    <dgm:pt modelId="{5B153536-6EE8-4A29-A0F1-A75B494B43D8}" type="pres">
      <dgm:prSet presAssocID="{DDA34697-D4D5-4672-955F-5712F8C6E77E}" presName="background" presStyleLbl="node0" presStyleIdx="2" presStyleCnt="3"/>
      <dgm:spPr/>
    </dgm:pt>
    <dgm:pt modelId="{0D8A30BD-46D3-4CD5-83B2-415F3C57CF18}" type="pres">
      <dgm:prSet presAssocID="{DDA34697-D4D5-4672-955F-5712F8C6E77E}" presName="text" presStyleLbl="fgAcc0" presStyleIdx="2" presStyleCnt="3">
        <dgm:presLayoutVars>
          <dgm:chPref val="3"/>
        </dgm:presLayoutVars>
      </dgm:prSet>
      <dgm:spPr/>
    </dgm:pt>
    <dgm:pt modelId="{06F519A7-77A3-46C4-BADE-326172B9F381}" type="pres">
      <dgm:prSet presAssocID="{DDA34697-D4D5-4672-955F-5712F8C6E77E}" presName="hierChild2" presStyleCnt="0"/>
      <dgm:spPr/>
    </dgm:pt>
  </dgm:ptLst>
  <dgm:cxnLst>
    <dgm:cxn modelId="{6FCEA223-0007-4B35-84D5-8951A41FA6DA}" type="presOf" srcId="{5B6A3528-1894-4E29-9FB5-44C76E54DD22}" destId="{147C797D-F91D-4BEF-8F20-BEED09DC8F7F}" srcOrd="0" destOrd="0" presId="urn:microsoft.com/office/officeart/2005/8/layout/hierarchy1"/>
    <dgm:cxn modelId="{9BE12079-2393-4CFC-A49C-B540E951FF9D}" type="presOf" srcId="{47000491-3466-4976-99AD-2FB7B77C77B8}" destId="{93D49FB5-624C-4D65-B912-FC17F087B6E8}" srcOrd="0" destOrd="0" presId="urn:microsoft.com/office/officeart/2005/8/layout/hierarchy1"/>
    <dgm:cxn modelId="{802FC0A7-F13A-4C44-9531-43D72FF83E2E}" srcId="{5B6A3528-1894-4E29-9FB5-44C76E54DD22}" destId="{DDA34697-D4D5-4672-955F-5712F8C6E77E}" srcOrd="2" destOrd="0" parTransId="{FAB183C2-C6E3-482F-A762-711F59FA451A}" sibTransId="{CF961272-6714-45B8-82AC-6C9B56CB68F6}"/>
    <dgm:cxn modelId="{8B20A9B2-B63C-4823-811E-0AF39E20E2B9}" srcId="{5B6A3528-1894-4E29-9FB5-44C76E54DD22}" destId="{CFC9E893-77BF-4EDD-AFE8-7F741C9B3DE7}" srcOrd="1" destOrd="0" parTransId="{BCFD3022-91D3-4150-AC60-F28BCBDB88A9}" sibTransId="{3C514B05-1B00-4022-A816-C5B0D6F261A2}"/>
    <dgm:cxn modelId="{890976CA-6F40-4A0F-98B7-88827F23701F}" type="presOf" srcId="{CFC9E893-77BF-4EDD-AFE8-7F741C9B3DE7}" destId="{D4737392-59E3-43F9-B687-CD5633B10BCC}" srcOrd="0" destOrd="0" presId="urn:microsoft.com/office/officeart/2005/8/layout/hierarchy1"/>
    <dgm:cxn modelId="{3BD837CB-1BD2-43E1-9C07-8A5F474E29B6}" srcId="{5B6A3528-1894-4E29-9FB5-44C76E54DD22}" destId="{47000491-3466-4976-99AD-2FB7B77C77B8}" srcOrd="0" destOrd="0" parTransId="{83CAED96-9652-469E-A260-CF215F50C75D}" sibTransId="{285A1C42-EEDC-4E91-9C60-BEFCF16A6FE3}"/>
    <dgm:cxn modelId="{35DC82CC-7E9B-4B38-8590-E6C7948E0931}" type="presOf" srcId="{DDA34697-D4D5-4672-955F-5712F8C6E77E}" destId="{0D8A30BD-46D3-4CD5-83B2-415F3C57CF18}" srcOrd="0" destOrd="0" presId="urn:microsoft.com/office/officeart/2005/8/layout/hierarchy1"/>
    <dgm:cxn modelId="{C5280D25-94FE-47FC-8FD5-82386D36C515}" type="presParOf" srcId="{147C797D-F91D-4BEF-8F20-BEED09DC8F7F}" destId="{1992D4ED-25A0-4BEA-9CE1-3F2573235299}" srcOrd="0" destOrd="0" presId="urn:microsoft.com/office/officeart/2005/8/layout/hierarchy1"/>
    <dgm:cxn modelId="{F8EE812C-4BE2-4415-92D9-619C64C759CC}" type="presParOf" srcId="{1992D4ED-25A0-4BEA-9CE1-3F2573235299}" destId="{FC0DA4F7-967B-4F6A-8E4A-1E757D2E10BC}" srcOrd="0" destOrd="0" presId="urn:microsoft.com/office/officeart/2005/8/layout/hierarchy1"/>
    <dgm:cxn modelId="{8FBB8E7E-2BA3-4347-A203-BB732FFEB1C7}" type="presParOf" srcId="{FC0DA4F7-967B-4F6A-8E4A-1E757D2E10BC}" destId="{47FC4CAF-0254-4A90-ADAD-FD581207114C}" srcOrd="0" destOrd="0" presId="urn:microsoft.com/office/officeart/2005/8/layout/hierarchy1"/>
    <dgm:cxn modelId="{E7CCD2B2-E95F-41A4-8996-16639D7FEBB7}" type="presParOf" srcId="{FC0DA4F7-967B-4F6A-8E4A-1E757D2E10BC}" destId="{93D49FB5-624C-4D65-B912-FC17F087B6E8}" srcOrd="1" destOrd="0" presId="urn:microsoft.com/office/officeart/2005/8/layout/hierarchy1"/>
    <dgm:cxn modelId="{9EC59B73-65F9-42CA-B106-E881FCE56477}" type="presParOf" srcId="{1992D4ED-25A0-4BEA-9CE1-3F2573235299}" destId="{FCBBA9E4-0504-4314-8170-4A68817CF6AA}" srcOrd="1" destOrd="0" presId="urn:microsoft.com/office/officeart/2005/8/layout/hierarchy1"/>
    <dgm:cxn modelId="{50596964-B813-4753-BF9B-102EFCA2A263}" type="presParOf" srcId="{147C797D-F91D-4BEF-8F20-BEED09DC8F7F}" destId="{57B4CC24-BED9-48F5-A92B-5C24038E5929}" srcOrd="1" destOrd="0" presId="urn:microsoft.com/office/officeart/2005/8/layout/hierarchy1"/>
    <dgm:cxn modelId="{74F258C1-C3C6-40E0-B4C4-156DC2F64322}" type="presParOf" srcId="{57B4CC24-BED9-48F5-A92B-5C24038E5929}" destId="{99BD8292-4992-4A95-8093-299F3B452C78}" srcOrd="0" destOrd="0" presId="urn:microsoft.com/office/officeart/2005/8/layout/hierarchy1"/>
    <dgm:cxn modelId="{1A4C77E1-2879-4845-A742-B4546A1EE822}" type="presParOf" srcId="{99BD8292-4992-4A95-8093-299F3B452C78}" destId="{EF57CBFB-D2E5-42FD-B95C-D91435AF93FE}" srcOrd="0" destOrd="0" presId="urn:microsoft.com/office/officeart/2005/8/layout/hierarchy1"/>
    <dgm:cxn modelId="{D8811DA9-E86E-421C-B684-82A4B4C0220A}" type="presParOf" srcId="{99BD8292-4992-4A95-8093-299F3B452C78}" destId="{D4737392-59E3-43F9-B687-CD5633B10BCC}" srcOrd="1" destOrd="0" presId="urn:microsoft.com/office/officeart/2005/8/layout/hierarchy1"/>
    <dgm:cxn modelId="{B97C85AB-EDCD-4FC9-9F08-D6886BB0A73B}" type="presParOf" srcId="{57B4CC24-BED9-48F5-A92B-5C24038E5929}" destId="{7C0311FA-F029-4FBC-A980-4FC73D1E0AC3}" srcOrd="1" destOrd="0" presId="urn:microsoft.com/office/officeart/2005/8/layout/hierarchy1"/>
    <dgm:cxn modelId="{55A591F0-6E51-4C0F-97BE-04A456906AAD}" type="presParOf" srcId="{147C797D-F91D-4BEF-8F20-BEED09DC8F7F}" destId="{A1712D0C-48A4-4027-9032-810A52D74E3D}" srcOrd="2" destOrd="0" presId="urn:microsoft.com/office/officeart/2005/8/layout/hierarchy1"/>
    <dgm:cxn modelId="{68753F34-3C07-41D6-83D5-0B075B1C5CD3}" type="presParOf" srcId="{A1712D0C-48A4-4027-9032-810A52D74E3D}" destId="{1BCE33A4-D819-4B9F-A076-4FC7235D72D3}" srcOrd="0" destOrd="0" presId="urn:microsoft.com/office/officeart/2005/8/layout/hierarchy1"/>
    <dgm:cxn modelId="{94BB5122-5B5F-41FD-8B65-C958F3DDCF03}" type="presParOf" srcId="{1BCE33A4-D819-4B9F-A076-4FC7235D72D3}" destId="{5B153536-6EE8-4A29-A0F1-A75B494B43D8}" srcOrd="0" destOrd="0" presId="urn:microsoft.com/office/officeart/2005/8/layout/hierarchy1"/>
    <dgm:cxn modelId="{CD46EBE9-610C-44E5-857A-E3672A287A2B}" type="presParOf" srcId="{1BCE33A4-D819-4B9F-A076-4FC7235D72D3}" destId="{0D8A30BD-46D3-4CD5-83B2-415F3C57CF18}" srcOrd="1" destOrd="0" presId="urn:microsoft.com/office/officeart/2005/8/layout/hierarchy1"/>
    <dgm:cxn modelId="{5DEE910A-A970-4AD6-80A7-6F5AA595E5F9}" type="presParOf" srcId="{A1712D0C-48A4-4027-9032-810A52D74E3D}" destId="{06F519A7-77A3-46C4-BADE-326172B9F3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A87A5E-CA81-40FB-BA4D-5458C3649D8C}" type="doc">
      <dgm:prSet loTypeId="urn:microsoft.com/office/officeart/2008/layout/LinedLis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6801BF5-BFE8-419C-B21A-E09D38D2D087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endParaRPr lang="vi-VN" alt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vi-VN" alt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giản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đạm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bạc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vô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cùng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thanh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, sang </a:t>
          </a:r>
          <a:r>
            <a:rPr lang="en-US" altLang="en-US" sz="2800" b="0" dirty="0" err="1">
              <a:latin typeface="Arial" panose="020B0604020202020204" pitchFamily="34" charset="0"/>
              <a:cs typeface="Arial" panose="020B0604020202020204" pitchFamily="34" charset="0"/>
            </a:rPr>
            <a:t>trọng</a:t>
          </a:r>
          <a:r>
            <a:rPr lang="en-US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AFD71068-4875-4252-B113-85BD9FA658B8}" type="parTrans" cxnId="{FA4C756F-B7EC-4CE1-A68C-E19D1A29994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4F7C-90A7-417C-BB21-F1C82C862C4B}" type="sibTrans" cxnId="{FA4C756F-B7EC-4CE1-A68C-E19D1A29994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BFFB39-716D-439E-BEC8-DE7F8028C632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Đây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lối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khắc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khổ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vui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cảnh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nghèo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khó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F91994-9674-41FD-B791-3DEEC72FFA46}" type="parTrans" cxnId="{BA4BA327-399E-44A2-B088-173C556C9A4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E414CC-6510-48FC-A739-72D104CF32A3}" type="sibTrans" cxnId="{BA4BA327-399E-44A2-B088-173C556C9A4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A0BD9B-5E41-4130-91DD-3D4633B7416F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Đây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lối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khắc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khổ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vui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cảnh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nghèo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khó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06DF46-186D-4639-AEEC-FF41F535D0D2}" type="parTrans" cxnId="{ED68C3BF-7A30-4DB2-B561-81504A1F967A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F89A07-22A6-4FD7-8E42-90399BD5F39B}" type="sibTrans" cxnId="{ED68C3BF-7A30-4DB2-B561-81504A1F967A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0F8F9D-2CE6-4928-AE7A-33909448AF96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Đây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trở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niệm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thẩm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dirty="0" err="1">
              <a:latin typeface="Arial" panose="020B0604020202020204" pitchFamily="34" charset="0"/>
              <a:cs typeface="Arial" panose="020B0604020202020204" pitchFamily="34" charset="0"/>
            </a:rPr>
            <a:t>mĩ</a:t>
          </a:r>
          <a:r>
            <a:rPr lang="en-US" altLang="en-US" sz="2600" b="0" dirty="0">
              <a:latin typeface="Arial" panose="020B0604020202020204" pitchFamily="34" charset="0"/>
              <a:cs typeface="Arial" panose="020B0604020202020204" pitchFamily="34" charset="0"/>
            </a:rPr>
            <a:t> : </a:t>
          </a:r>
          <a:r>
            <a:rPr lang="en-US" altLang="en-US" sz="2600" b="0" i="1" dirty="0" err="1">
              <a:latin typeface="Arial" panose="020B0604020202020204" pitchFamily="34" charset="0"/>
              <a:cs typeface="Arial" panose="020B0604020202020204" pitchFamily="34" charset="0"/>
            </a:rPr>
            <a:t>Cái</a:t>
          </a:r>
          <a:r>
            <a:rPr lang="en-US" altLang="en-US" sz="26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altLang="en-US" sz="26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6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altLang="en-US" sz="26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dirty="0" err="1">
              <a:latin typeface="Arial" panose="020B0604020202020204" pitchFamily="34" charset="0"/>
              <a:cs typeface="Arial" panose="020B0604020202020204" pitchFamily="34" charset="0"/>
            </a:rPr>
            <a:t>giản</a:t>
          </a:r>
          <a:r>
            <a:rPr lang="en-US" altLang="en-US" sz="26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dirty="0" err="1"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altLang="en-US" sz="26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altLang="en-US" sz="2600" b="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dirty="0" err="1">
              <a:latin typeface="Arial" panose="020B0604020202020204" pitchFamily="34" charset="0"/>
              <a:cs typeface="Arial" panose="020B0604020202020204" pitchFamily="34" charset="0"/>
            </a:rPr>
            <a:t>nhiên</a:t>
          </a:r>
          <a:r>
            <a:rPr lang="en-US" altLang="en-US" sz="2600" b="0" i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9C908-CA1D-432E-91B6-F26898F3E616}" type="parTrans" cxnId="{A55C08CF-AB54-42D7-9D14-B13ED02362B4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1C11F-6097-4932-ADDF-0169346CB256}" type="sibTrans" cxnId="{A55C08CF-AB54-42D7-9D14-B13ED02362B4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45266-C6F9-4946-AE53-864699A53C1B}" type="pres">
      <dgm:prSet presAssocID="{9EA87A5E-CA81-40FB-BA4D-5458C3649D8C}" presName="vert0" presStyleCnt="0">
        <dgm:presLayoutVars>
          <dgm:dir/>
          <dgm:animOne val="branch"/>
          <dgm:animLvl val="lvl"/>
        </dgm:presLayoutVars>
      </dgm:prSet>
      <dgm:spPr/>
    </dgm:pt>
    <dgm:pt modelId="{CA097668-34E4-4F11-A2FE-A662E5503B98}" type="pres">
      <dgm:prSet presAssocID="{C6801BF5-BFE8-419C-B21A-E09D38D2D087}" presName="thickLine" presStyleLbl="alignNode1" presStyleIdx="0" presStyleCnt="1"/>
      <dgm:spPr/>
    </dgm:pt>
    <dgm:pt modelId="{8A8B193D-2D36-45DE-A458-59A71C9C5B1D}" type="pres">
      <dgm:prSet presAssocID="{C6801BF5-BFE8-419C-B21A-E09D38D2D087}" presName="horz1" presStyleCnt="0"/>
      <dgm:spPr/>
    </dgm:pt>
    <dgm:pt modelId="{E96CFA4D-125C-46D7-8BE6-8C9F24070E42}" type="pres">
      <dgm:prSet presAssocID="{C6801BF5-BFE8-419C-B21A-E09D38D2D087}" presName="tx1" presStyleLbl="revTx" presStyleIdx="0" presStyleCnt="4" custLinFactNeighborX="-1" custLinFactNeighborY="-3073"/>
      <dgm:spPr/>
    </dgm:pt>
    <dgm:pt modelId="{79C81F6B-82ED-4CE6-83C8-C47A820331B8}" type="pres">
      <dgm:prSet presAssocID="{C6801BF5-BFE8-419C-B21A-E09D38D2D087}" presName="vert1" presStyleCnt="0"/>
      <dgm:spPr/>
    </dgm:pt>
    <dgm:pt modelId="{638E07DA-2171-43D2-921A-38A1DBEB944A}" type="pres">
      <dgm:prSet presAssocID="{1DBFFB39-716D-439E-BEC8-DE7F8028C632}" presName="vertSpace2a" presStyleCnt="0"/>
      <dgm:spPr/>
    </dgm:pt>
    <dgm:pt modelId="{4B554648-157B-41D7-A59C-168D9C4D558A}" type="pres">
      <dgm:prSet presAssocID="{1DBFFB39-716D-439E-BEC8-DE7F8028C632}" presName="horz2" presStyleCnt="0"/>
      <dgm:spPr/>
    </dgm:pt>
    <dgm:pt modelId="{4F1419CD-78CA-4377-881E-6351027566E4}" type="pres">
      <dgm:prSet presAssocID="{1DBFFB39-716D-439E-BEC8-DE7F8028C632}" presName="horzSpace2" presStyleCnt="0"/>
      <dgm:spPr/>
    </dgm:pt>
    <dgm:pt modelId="{8F571DAD-CC1D-409D-9000-B01511AA88F5}" type="pres">
      <dgm:prSet presAssocID="{1DBFFB39-716D-439E-BEC8-DE7F8028C632}" presName="tx2" presStyleLbl="revTx" presStyleIdx="1" presStyleCnt="4"/>
      <dgm:spPr/>
    </dgm:pt>
    <dgm:pt modelId="{6F80CC69-30B8-45AC-9C96-3EE17C5A28B5}" type="pres">
      <dgm:prSet presAssocID="{1DBFFB39-716D-439E-BEC8-DE7F8028C632}" presName="vert2" presStyleCnt="0"/>
      <dgm:spPr/>
    </dgm:pt>
    <dgm:pt modelId="{1310F635-96B2-4868-99B8-CCF25CE9FC45}" type="pres">
      <dgm:prSet presAssocID="{1DBFFB39-716D-439E-BEC8-DE7F8028C632}" presName="thinLine2b" presStyleLbl="callout" presStyleIdx="0" presStyleCnt="3"/>
      <dgm:spPr/>
    </dgm:pt>
    <dgm:pt modelId="{6D890AF9-8A18-41AA-80CD-433E267698C7}" type="pres">
      <dgm:prSet presAssocID="{1DBFFB39-716D-439E-BEC8-DE7F8028C632}" presName="vertSpace2b" presStyleCnt="0"/>
      <dgm:spPr/>
    </dgm:pt>
    <dgm:pt modelId="{73DD0348-7860-46B9-92F8-6FF8C1A1A037}" type="pres">
      <dgm:prSet presAssocID="{96A0BD9B-5E41-4130-91DD-3D4633B7416F}" presName="horz2" presStyleCnt="0"/>
      <dgm:spPr/>
    </dgm:pt>
    <dgm:pt modelId="{416EA051-249B-4BC4-9F62-D78B81F57E2C}" type="pres">
      <dgm:prSet presAssocID="{96A0BD9B-5E41-4130-91DD-3D4633B7416F}" presName="horzSpace2" presStyleCnt="0"/>
      <dgm:spPr/>
    </dgm:pt>
    <dgm:pt modelId="{836DB802-904E-4E7A-8A38-5F4BFE2119E9}" type="pres">
      <dgm:prSet presAssocID="{96A0BD9B-5E41-4130-91DD-3D4633B7416F}" presName="tx2" presStyleLbl="revTx" presStyleIdx="2" presStyleCnt="4"/>
      <dgm:spPr/>
    </dgm:pt>
    <dgm:pt modelId="{823E93D5-1F9E-4E3F-9757-DEF652D55BE2}" type="pres">
      <dgm:prSet presAssocID="{96A0BD9B-5E41-4130-91DD-3D4633B7416F}" presName="vert2" presStyleCnt="0"/>
      <dgm:spPr/>
    </dgm:pt>
    <dgm:pt modelId="{EE3FDBC7-FD02-4F5F-9DFC-9C27811B07F9}" type="pres">
      <dgm:prSet presAssocID="{96A0BD9B-5E41-4130-91DD-3D4633B7416F}" presName="thinLine2b" presStyleLbl="callout" presStyleIdx="1" presStyleCnt="3"/>
      <dgm:spPr/>
    </dgm:pt>
    <dgm:pt modelId="{59F949B4-C9E5-424F-9301-4C882EFB315F}" type="pres">
      <dgm:prSet presAssocID="{96A0BD9B-5E41-4130-91DD-3D4633B7416F}" presName="vertSpace2b" presStyleCnt="0"/>
      <dgm:spPr/>
    </dgm:pt>
    <dgm:pt modelId="{2613C275-8CA3-4B0D-84D3-F314F238200A}" type="pres">
      <dgm:prSet presAssocID="{B80F8F9D-2CE6-4928-AE7A-33909448AF96}" presName="horz2" presStyleCnt="0"/>
      <dgm:spPr/>
    </dgm:pt>
    <dgm:pt modelId="{36A85920-5639-4FC0-9FF5-CB4326827D13}" type="pres">
      <dgm:prSet presAssocID="{B80F8F9D-2CE6-4928-AE7A-33909448AF96}" presName="horzSpace2" presStyleCnt="0"/>
      <dgm:spPr/>
    </dgm:pt>
    <dgm:pt modelId="{6761DCC2-33C0-4497-BB06-9C3776509066}" type="pres">
      <dgm:prSet presAssocID="{B80F8F9D-2CE6-4928-AE7A-33909448AF96}" presName="tx2" presStyleLbl="revTx" presStyleIdx="3" presStyleCnt="4"/>
      <dgm:spPr/>
    </dgm:pt>
    <dgm:pt modelId="{C77F0D70-1B4C-4099-A4A2-FC1C69351A4F}" type="pres">
      <dgm:prSet presAssocID="{B80F8F9D-2CE6-4928-AE7A-33909448AF96}" presName="vert2" presStyleCnt="0"/>
      <dgm:spPr/>
    </dgm:pt>
    <dgm:pt modelId="{97F0BDED-9124-45BB-985E-14CC849ADCC2}" type="pres">
      <dgm:prSet presAssocID="{B80F8F9D-2CE6-4928-AE7A-33909448AF96}" presName="thinLine2b" presStyleLbl="callout" presStyleIdx="2" presStyleCnt="3"/>
      <dgm:spPr/>
    </dgm:pt>
    <dgm:pt modelId="{FF8F81B6-5FF0-4E4A-92E8-0A1360C57F02}" type="pres">
      <dgm:prSet presAssocID="{B80F8F9D-2CE6-4928-AE7A-33909448AF96}" presName="vertSpace2b" presStyleCnt="0"/>
      <dgm:spPr/>
    </dgm:pt>
  </dgm:ptLst>
  <dgm:cxnLst>
    <dgm:cxn modelId="{DF2C1B0F-32AA-4E23-9453-B61024D5ABE8}" type="presOf" srcId="{C6801BF5-BFE8-419C-B21A-E09D38D2D087}" destId="{E96CFA4D-125C-46D7-8BE6-8C9F24070E42}" srcOrd="0" destOrd="0" presId="urn:microsoft.com/office/officeart/2008/layout/LinedList"/>
    <dgm:cxn modelId="{BA4BA327-399E-44A2-B088-173C556C9A49}" srcId="{C6801BF5-BFE8-419C-B21A-E09D38D2D087}" destId="{1DBFFB39-716D-439E-BEC8-DE7F8028C632}" srcOrd="0" destOrd="0" parTransId="{AEF91994-9674-41FD-B791-3DEEC72FFA46}" sibTransId="{56E414CC-6510-48FC-A739-72D104CF32A3}"/>
    <dgm:cxn modelId="{5056EA6A-4361-4154-B670-D53892E5591B}" type="presOf" srcId="{1DBFFB39-716D-439E-BEC8-DE7F8028C632}" destId="{8F571DAD-CC1D-409D-9000-B01511AA88F5}" srcOrd="0" destOrd="0" presId="urn:microsoft.com/office/officeart/2008/layout/LinedList"/>
    <dgm:cxn modelId="{FA4C756F-B7EC-4CE1-A68C-E19D1A299949}" srcId="{9EA87A5E-CA81-40FB-BA4D-5458C3649D8C}" destId="{C6801BF5-BFE8-419C-B21A-E09D38D2D087}" srcOrd="0" destOrd="0" parTransId="{AFD71068-4875-4252-B113-85BD9FA658B8}" sibTransId="{C2784F7C-90A7-417C-BB21-F1C82C862C4B}"/>
    <dgm:cxn modelId="{B8EB688B-953E-47ED-990F-AAAD69FD44FB}" type="presOf" srcId="{B80F8F9D-2CE6-4928-AE7A-33909448AF96}" destId="{6761DCC2-33C0-4497-BB06-9C3776509066}" srcOrd="0" destOrd="0" presId="urn:microsoft.com/office/officeart/2008/layout/LinedList"/>
    <dgm:cxn modelId="{9A771ABC-30FA-4081-A893-756B809CD39D}" type="presOf" srcId="{96A0BD9B-5E41-4130-91DD-3D4633B7416F}" destId="{836DB802-904E-4E7A-8A38-5F4BFE2119E9}" srcOrd="0" destOrd="0" presId="urn:microsoft.com/office/officeart/2008/layout/LinedList"/>
    <dgm:cxn modelId="{ED68C3BF-7A30-4DB2-B561-81504A1F967A}" srcId="{C6801BF5-BFE8-419C-B21A-E09D38D2D087}" destId="{96A0BD9B-5E41-4130-91DD-3D4633B7416F}" srcOrd="1" destOrd="0" parTransId="{4D06DF46-186D-4639-AEEC-FF41F535D0D2}" sibTransId="{F0F89A07-22A6-4FD7-8E42-90399BD5F39B}"/>
    <dgm:cxn modelId="{A55C08CF-AB54-42D7-9D14-B13ED02362B4}" srcId="{C6801BF5-BFE8-419C-B21A-E09D38D2D087}" destId="{B80F8F9D-2CE6-4928-AE7A-33909448AF96}" srcOrd="2" destOrd="0" parTransId="{9749C908-CA1D-432E-91B6-F26898F3E616}" sibTransId="{2921C11F-6097-4932-ADDF-0169346CB256}"/>
    <dgm:cxn modelId="{B19184EA-C955-4C32-99A4-05AEF0BA82AB}" type="presOf" srcId="{9EA87A5E-CA81-40FB-BA4D-5458C3649D8C}" destId="{05045266-C6F9-4946-AE53-864699A53C1B}" srcOrd="0" destOrd="0" presId="urn:microsoft.com/office/officeart/2008/layout/LinedList"/>
    <dgm:cxn modelId="{A46CB6AA-F2E1-4594-A6D2-3EDEC96CCD42}" type="presParOf" srcId="{05045266-C6F9-4946-AE53-864699A53C1B}" destId="{CA097668-34E4-4F11-A2FE-A662E5503B98}" srcOrd="0" destOrd="0" presId="urn:microsoft.com/office/officeart/2008/layout/LinedList"/>
    <dgm:cxn modelId="{8012C7BC-5F0A-451D-9A20-EEEC80B48524}" type="presParOf" srcId="{05045266-C6F9-4946-AE53-864699A53C1B}" destId="{8A8B193D-2D36-45DE-A458-59A71C9C5B1D}" srcOrd="1" destOrd="0" presId="urn:microsoft.com/office/officeart/2008/layout/LinedList"/>
    <dgm:cxn modelId="{7CD69F66-1A9C-4B5C-A39C-8EF98D48CC79}" type="presParOf" srcId="{8A8B193D-2D36-45DE-A458-59A71C9C5B1D}" destId="{E96CFA4D-125C-46D7-8BE6-8C9F24070E42}" srcOrd="0" destOrd="0" presId="urn:microsoft.com/office/officeart/2008/layout/LinedList"/>
    <dgm:cxn modelId="{3E19AA27-4303-4ACB-995B-699B3F1594C3}" type="presParOf" srcId="{8A8B193D-2D36-45DE-A458-59A71C9C5B1D}" destId="{79C81F6B-82ED-4CE6-83C8-C47A820331B8}" srcOrd="1" destOrd="0" presId="urn:microsoft.com/office/officeart/2008/layout/LinedList"/>
    <dgm:cxn modelId="{A68F0300-63B7-476A-AF8F-FB1D4FB98732}" type="presParOf" srcId="{79C81F6B-82ED-4CE6-83C8-C47A820331B8}" destId="{638E07DA-2171-43D2-921A-38A1DBEB944A}" srcOrd="0" destOrd="0" presId="urn:microsoft.com/office/officeart/2008/layout/LinedList"/>
    <dgm:cxn modelId="{074BC7D6-512A-42CB-BA09-690DCDED1CA3}" type="presParOf" srcId="{79C81F6B-82ED-4CE6-83C8-C47A820331B8}" destId="{4B554648-157B-41D7-A59C-168D9C4D558A}" srcOrd="1" destOrd="0" presId="urn:microsoft.com/office/officeart/2008/layout/LinedList"/>
    <dgm:cxn modelId="{740ECD66-AC9D-4783-9066-35489C30DA1B}" type="presParOf" srcId="{4B554648-157B-41D7-A59C-168D9C4D558A}" destId="{4F1419CD-78CA-4377-881E-6351027566E4}" srcOrd="0" destOrd="0" presId="urn:microsoft.com/office/officeart/2008/layout/LinedList"/>
    <dgm:cxn modelId="{443337F9-AA10-48C9-8C21-5DD52EE18F3F}" type="presParOf" srcId="{4B554648-157B-41D7-A59C-168D9C4D558A}" destId="{8F571DAD-CC1D-409D-9000-B01511AA88F5}" srcOrd="1" destOrd="0" presId="urn:microsoft.com/office/officeart/2008/layout/LinedList"/>
    <dgm:cxn modelId="{1DF87F3E-08DD-433F-AEFF-4DFEB8407E65}" type="presParOf" srcId="{4B554648-157B-41D7-A59C-168D9C4D558A}" destId="{6F80CC69-30B8-45AC-9C96-3EE17C5A28B5}" srcOrd="2" destOrd="0" presId="urn:microsoft.com/office/officeart/2008/layout/LinedList"/>
    <dgm:cxn modelId="{2C2233CA-14A1-4360-80EF-5CCFC1C3FF95}" type="presParOf" srcId="{79C81F6B-82ED-4CE6-83C8-C47A820331B8}" destId="{1310F635-96B2-4868-99B8-CCF25CE9FC45}" srcOrd="2" destOrd="0" presId="urn:microsoft.com/office/officeart/2008/layout/LinedList"/>
    <dgm:cxn modelId="{C59F84AF-9A76-464F-B5ED-FC63E7F9A1CE}" type="presParOf" srcId="{79C81F6B-82ED-4CE6-83C8-C47A820331B8}" destId="{6D890AF9-8A18-41AA-80CD-433E267698C7}" srcOrd="3" destOrd="0" presId="urn:microsoft.com/office/officeart/2008/layout/LinedList"/>
    <dgm:cxn modelId="{7240E66F-58BA-421B-8CB6-075F25FDE91F}" type="presParOf" srcId="{79C81F6B-82ED-4CE6-83C8-C47A820331B8}" destId="{73DD0348-7860-46B9-92F8-6FF8C1A1A037}" srcOrd="4" destOrd="0" presId="urn:microsoft.com/office/officeart/2008/layout/LinedList"/>
    <dgm:cxn modelId="{2F1C6C7B-6C62-49C0-B67C-B154CFDB542A}" type="presParOf" srcId="{73DD0348-7860-46B9-92F8-6FF8C1A1A037}" destId="{416EA051-249B-4BC4-9F62-D78B81F57E2C}" srcOrd="0" destOrd="0" presId="urn:microsoft.com/office/officeart/2008/layout/LinedList"/>
    <dgm:cxn modelId="{D0896792-E297-4634-A43B-4DA687D77C5C}" type="presParOf" srcId="{73DD0348-7860-46B9-92F8-6FF8C1A1A037}" destId="{836DB802-904E-4E7A-8A38-5F4BFE2119E9}" srcOrd="1" destOrd="0" presId="urn:microsoft.com/office/officeart/2008/layout/LinedList"/>
    <dgm:cxn modelId="{C3B252A3-F779-448C-B2CE-67F955AE20D2}" type="presParOf" srcId="{73DD0348-7860-46B9-92F8-6FF8C1A1A037}" destId="{823E93D5-1F9E-4E3F-9757-DEF652D55BE2}" srcOrd="2" destOrd="0" presId="urn:microsoft.com/office/officeart/2008/layout/LinedList"/>
    <dgm:cxn modelId="{82C419CB-8982-4EA6-A367-0CBE92102276}" type="presParOf" srcId="{79C81F6B-82ED-4CE6-83C8-C47A820331B8}" destId="{EE3FDBC7-FD02-4F5F-9DFC-9C27811B07F9}" srcOrd="5" destOrd="0" presId="urn:microsoft.com/office/officeart/2008/layout/LinedList"/>
    <dgm:cxn modelId="{CCEA3920-6020-435F-9E51-74392846D04F}" type="presParOf" srcId="{79C81F6B-82ED-4CE6-83C8-C47A820331B8}" destId="{59F949B4-C9E5-424F-9301-4C882EFB315F}" srcOrd="6" destOrd="0" presId="urn:microsoft.com/office/officeart/2008/layout/LinedList"/>
    <dgm:cxn modelId="{AF5FB02D-CA34-4B94-82E5-3A518DE30900}" type="presParOf" srcId="{79C81F6B-82ED-4CE6-83C8-C47A820331B8}" destId="{2613C275-8CA3-4B0D-84D3-F314F238200A}" srcOrd="7" destOrd="0" presId="urn:microsoft.com/office/officeart/2008/layout/LinedList"/>
    <dgm:cxn modelId="{5F599408-42AB-42D0-B50C-DA9BA13D38A3}" type="presParOf" srcId="{2613C275-8CA3-4B0D-84D3-F314F238200A}" destId="{36A85920-5639-4FC0-9FF5-CB4326827D13}" srcOrd="0" destOrd="0" presId="urn:microsoft.com/office/officeart/2008/layout/LinedList"/>
    <dgm:cxn modelId="{A5F8065D-BCED-4669-9237-8022527CDE9C}" type="presParOf" srcId="{2613C275-8CA3-4B0D-84D3-F314F238200A}" destId="{6761DCC2-33C0-4497-BB06-9C3776509066}" srcOrd="1" destOrd="0" presId="urn:microsoft.com/office/officeart/2008/layout/LinedList"/>
    <dgm:cxn modelId="{BA270074-AFE6-4942-BD41-DA1773FEF9C4}" type="presParOf" srcId="{2613C275-8CA3-4B0D-84D3-F314F238200A}" destId="{C77F0D70-1B4C-4099-A4A2-FC1C69351A4F}" srcOrd="2" destOrd="0" presId="urn:microsoft.com/office/officeart/2008/layout/LinedList"/>
    <dgm:cxn modelId="{C80B28F4-9D00-4C52-A725-5791EAC8F8D1}" type="presParOf" srcId="{79C81F6B-82ED-4CE6-83C8-C47A820331B8}" destId="{97F0BDED-9124-45BB-985E-14CC849ADCC2}" srcOrd="8" destOrd="0" presId="urn:microsoft.com/office/officeart/2008/layout/LinedList"/>
    <dgm:cxn modelId="{F6AB592D-F7D9-4709-93F1-6B256E2BC1F3}" type="presParOf" srcId="{79C81F6B-82ED-4CE6-83C8-C47A820331B8}" destId="{FF8F81B6-5FF0-4E4A-92E8-0A1360C57F0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A87A5E-CA81-40FB-BA4D-5458C3649D8C}" type="doc">
      <dgm:prSet loTypeId="urn:microsoft.com/office/officeart/2008/layout/LinedLis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6801BF5-BFE8-419C-B21A-E09D38D2D087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endParaRPr lang="vi-VN" alt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vi-VN" alt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vi-VN" alt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vi-VN" alt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vi-VN" alt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vi-VN" altLang="en-US" sz="2800" b="0" dirty="0">
              <a:latin typeface="Arial" panose="020B0604020202020204" pitchFamily="34" charset="0"/>
              <a:cs typeface="Arial" panose="020B0604020202020204" pitchFamily="34" charset="0"/>
            </a:rPr>
            <a:t>Tổng kết</a:t>
          </a:r>
          <a:endParaRPr lang="en-US" altLang="en-US" sz="2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D71068-4875-4252-B113-85BD9FA658B8}" type="parTrans" cxnId="{FA4C756F-B7EC-4CE1-A68C-E19D1A29994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4F7C-90A7-417C-BB21-F1C82C862C4B}" type="sibTrans" cxnId="{FA4C756F-B7EC-4CE1-A68C-E19D1A29994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BFFB39-716D-439E-BEC8-DE7F8028C632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vi-V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NỘI DUNG</a:t>
          </a:r>
        </a:p>
        <a:p>
          <a:pPr algn="just">
            <a:buFont typeface="Arial" panose="020B0604020202020204" pitchFamily="34" charset="0"/>
            <a:buChar char="•"/>
          </a:pPr>
          <a:r>
            <a: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HCM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hài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hòa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giữa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truyền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thống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đại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r>
            <a: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giản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thanh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Cốt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lõi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HCM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sư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hài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hòa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giữa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tinh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algn="just">
            <a:buFont typeface="Arial" panose="020B0604020202020204" pitchFamily="34" charset="0"/>
            <a:buChar char="•"/>
          </a:pPr>
          <a:r>
            <a: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cốt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HCM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hành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đặt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ra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vấn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kì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hội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nhập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tinh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đồng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giữ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gìn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huy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F91994-9674-41FD-B791-3DEEC72FFA46}" type="parTrans" cxnId="{BA4BA327-399E-44A2-B088-173C556C9A4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E414CC-6510-48FC-A739-72D104CF32A3}" type="sibTrans" cxnId="{BA4BA327-399E-44A2-B088-173C556C9A4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0F8F9D-2CE6-4928-AE7A-33909448AF96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vi-VN" altLang="en-US" sz="2600" b="1" dirty="0">
              <a:latin typeface="Arial" panose="020B0604020202020204" pitchFamily="34" charset="0"/>
              <a:cs typeface="Arial" panose="020B0604020202020204" pitchFamily="34" charset="0"/>
            </a:rPr>
            <a:t>NGHỆ THUẬT:</a:t>
          </a:r>
        </a:p>
        <a:p>
          <a:pPr>
            <a:buFont typeface="Arial" panose="020B0604020202020204" pitchFamily="34" charset="0"/>
            <a:buChar char="•"/>
          </a:pP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nhiên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kể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bình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luận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Font typeface="Arial" charset="0"/>
            <a:buNone/>
          </a:pP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lọc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biểu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Font typeface="Arial" charset="0"/>
            <a:buNone/>
          </a:pP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thơ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Nguyễn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Bỉnh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Khiêm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Hán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Việt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lí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Font typeface="Arial" charset="0"/>
            <a:buNone/>
          </a:pP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Nghệ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tương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phản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vĩ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đại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giản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gần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gũi,am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hết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sức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hết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sức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VN.</a:t>
          </a:r>
          <a:endParaRPr lang="en-US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9C908-CA1D-432E-91B6-F26898F3E616}" type="parTrans" cxnId="{A55C08CF-AB54-42D7-9D14-B13ED02362B4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1C11F-6097-4932-ADDF-0169346CB256}" type="sibTrans" cxnId="{A55C08CF-AB54-42D7-9D14-B13ED02362B4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045266-C6F9-4946-AE53-864699A53C1B}" type="pres">
      <dgm:prSet presAssocID="{9EA87A5E-CA81-40FB-BA4D-5458C3649D8C}" presName="vert0" presStyleCnt="0">
        <dgm:presLayoutVars>
          <dgm:dir/>
          <dgm:animOne val="branch"/>
          <dgm:animLvl val="lvl"/>
        </dgm:presLayoutVars>
      </dgm:prSet>
      <dgm:spPr/>
    </dgm:pt>
    <dgm:pt modelId="{CA097668-34E4-4F11-A2FE-A662E5503B98}" type="pres">
      <dgm:prSet presAssocID="{C6801BF5-BFE8-419C-B21A-E09D38D2D087}" presName="thickLine" presStyleLbl="alignNode1" presStyleIdx="0" presStyleCnt="1"/>
      <dgm:spPr/>
    </dgm:pt>
    <dgm:pt modelId="{8A8B193D-2D36-45DE-A458-59A71C9C5B1D}" type="pres">
      <dgm:prSet presAssocID="{C6801BF5-BFE8-419C-B21A-E09D38D2D087}" presName="horz1" presStyleCnt="0"/>
      <dgm:spPr/>
    </dgm:pt>
    <dgm:pt modelId="{E96CFA4D-125C-46D7-8BE6-8C9F24070E42}" type="pres">
      <dgm:prSet presAssocID="{C6801BF5-BFE8-419C-B21A-E09D38D2D087}" presName="tx1" presStyleLbl="revTx" presStyleIdx="0" presStyleCnt="3" custScaleX="71740" custLinFactNeighborX="-1" custLinFactNeighborY="-3073"/>
      <dgm:spPr/>
    </dgm:pt>
    <dgm:pt modelId="{79C81F6B-82ED-4CE6-83C8-C47A820331B8}" type="pres">
      <dgm:prSet presAssocID="{C6801BF5-BFE8-419C-B21A-E09D38D2D087}" presName="vert1" presStyleCnt="0"/>
      <dgm:spPr/>
    </dgm:pt>
    <dgm:pt modelId="{638E07DA-2171-43D2-921A-38A1DBEB944A}" type="pres">
      <dgm:prSet presAssocID="{1DBFFB39-716D-439E-BEC8-DE7F8028C632}" presName="vertSpace2a" presStyleCnt="0"/>
      <dgm:spPr/>
    </dgm:pt>
    <dgm:pt modelId="{4B554648-157B-41D7-A59C-168D9C4D558A}" type="pres">
      <dgm:prSet presAssocID="{1DBFFB39-716D-439E-BEC8-DE7F8028C632}" presName="horz2" presStyleCnt="0"/>
      <dgm:spPr/>
    </dgm:pt>
    <dgm:pt modelId="{4F1419CD-78CA-4377-881E-6351027566E4}" type="pres">
      <dgm:prSet presAssocID="{1DBFFB39-716D-439E-BEC8-DE7F8028C632}" presName="horzSpace2" presStyleCnt="0"/>
      <dgm:spPr/>
    </dgm:pt>
    <dgm:pt modelId="{8F571DAD-CC1D-409D-9000-B01511AA88F5}" type="pres">
      <dgm:prSet presAssocID="{1DBFFB39-716D-439E-BEC8-DE7F8028C632}" presName="tx2" presStyleLbl="revTx" presStyleIdx="1" presStyleCnt="3" custScaleX="111223" custScaleY="84319"/>
      <dgm:spPr/>
    </dgm:pt>
    <dgm:pt modelId="{6F80CC69-30B8-45AC-9C96-3EE17C5A28B5}" type="pres">
      <dgm:prSet presAssocID="{1DBFFB39-716D-439E-BEC8-DE7F8028C632}" presName="vert2" presStyleCnt="0"/>
      <dgm:spPr/>
    </dgm:pt>
    <dgm:pt modelId="{1310F635-96B2-4868-99B8-CCF25CE9FC45}" type="pres">
      <dgm:prSet presAssocID="{1DBFFB39-716D-439E-BEC8-DE7F8028C632}" presName="thinLine2b" presStyleLbl="callout" presStyleIdx="0" presStyleCnt="2"/>
      <dgm:spPr/>
    </dgm:pt>
    <dgm:pt modelId="{6D890AF9-8A18-41AA-80CD-433E267698C7}" type="pres">
      <dgm:prSet presAssocID="{1DBFFB39-716D-439E-BEC8-DE7F8028C632}" presName="vertSpace2b" presStyleCnt="0"/>
      <dgm:spPr/>
    </dgm:pt>
    <dgm:pt modelId="{2613C275-8CA3-4B0D-84D3-F314F238200A}" type="pres">
      <dgm:prSet presAssocID="{B80F8F9D-2CE6-4928-AE7A-33909448AF96}" presName="horz2" presStyleCnt="0"/>
      <dgm:spPr/>
    </dgm:pt>
    <dgm:pt modelId="{36A85920-5639-4FC0-9FF5-CB4326827D13}" type="pres">
      <dgm:prSet presAssocID="{B80F8F9D-2CE6-4928-AE7A-33909448AF96}" presName="horzSpace2" presStyleCnt="0"/>
      <dgm:spPr/>
    </dgm:pt>
    <dgm:pt modelId="{6761DCC2-33C0-4497-BB06-9C3776509066}" type="pres">
      <dgm:prSet presAssocID="{B80F8F9D-2CE6-4928-AE7A-33909448AF96}" presName="tx2" presStyleLbl="revTx" presStyleIdx="2" presStyleCnt="3" custScaleX="112309" custScaleY="63332" custLinFactNeighborX="-1591" custLinFactNeighborY="-5076"/>
      <dgm:spPr/>
    </dgm:pt>
    <dgm:pt modelId="{C77F0D70-1B4C-4099-A4A2-FC1C69351A4F}" type="pres">
      <dgm:prSet presAssocID="{B80F8F9D-2CE6-4928-AE7A-33909448AF96}" presName="vert2" presStyleCnt="0"/>
      <dgm:spPr/>
    </dgm:pt>
    <dgm:pt modelId="{97F0BDED-9124-45BB-985E-14CC849ADCC2}" type="pres">
      <dgm:prSet presAssocID="{B80F8F9D-2CE6-4928-AE7A-33909448AF96}" presName="thinLine2b" presStyleLbl="callout" presStyleIdx="1" presStyleCnt="2"/>
      <dgm:spPr/>
    </dgm:pt>
    <dgm:pt modelId="{FF8F81B6-5FF0-4E4A-92E8-0A1360C57F02}" type="pres">
      <dgm:prSet presAssocID="{B80F8F9D-2CE6-4928-AE7A-33909448AF96}" presName="vertSpace2b" presStyleCnt="0"/>
      <dgm:spPr/>
    </dgm:pt>
  </dgm:ptLst>
  <dgm:cxnLst>
    <dgm:cxn modelId="{DF2C1B0F-32AA-4E23-9453-B61024D5ABE8}" type="presOf" srcId="{C6801BF5-BFE8-419C-B21A-E09D38D2D087}" destId="{E96CFA4D-125C-46D7-8BE6-8C9F24070E42}" srcOrd="0" destOrd="0" presId="urn:microsoft.com/office/officeart/2008/layout/LinedList"/>
    <dgm:cxn modelId="{BA4BA327-399E-44A2-B088-173C556C9A49}" srcId="{C6801BF5-BFE8-419C-B21A-E09D38D2D087}" destId="{1DBFFB39-716D-439E-BEC8-DE7F8028C632}" srcOrd="0" destOrd="0" parTransId="{AEF91994-9674-41FD-B791-3DEEC72FFA46}" sibTransId="{56E414CC-6510-48FC-A739-72D104CF32A3}"/>
    <dgm:cxn modelId="{5056EA6A-4361-4154-B670-D53892E5591B}" type="presOf" srcId="{1DBFFB39-716D-439E-BEC8-DE7F8028C632}" destId="{8F571DAD-CC1D-409D-9000-B01511AA88F5}" srcOrd="0" destOrd="0" presId="urn:microsoft.com/office/officeart/2008/layout/LinedList"/>
    <dgm:cxn modelId="{FA4C756F-B7EC-4CE1-A68C-E19D1A299949}" srcId="{9EA87A5E-CA81-40FB-BA4D-5458C3649D8C}" destId="{C6801BF5-BFE8-419C-B21A-E09D38D2D087}" srcOrd="0" destOrd="0" parTransId="{AFD71068-4875-4252-B113-85BD9FA658B8}" sibTransId="{C2784F7C-90A7-417C-BB21-F1C82C862C4B}"/>
    <dgm:cxn modelId="{B8EB688B-953E-47ED-990F-AAAD69FD44FB}" type="presOf" srcId="{B80F8F9D-2CE6-4928-AE7A-33909448AF96}" destId="{6761DCC2-33C0-4497-BB06-9C3776509066}" srcOrd="0" destOrd="0" presId="urn:microsoft.com/office/officeart/2008/layout/LinedList"/>
    <dgm:cxn modelId="{A55C08CF-AB54-42D7-9D14-B13ED02362B4}" srcId="{C6801BF5-BFE8-419C-B21A-E09D38D2D087}" destId="{B80F8F9D-2CE6-4928-AE7A-33909448AF96}" srcOrd="1" destOrd="0" parTransId="{9749C908-CA1D-432E-91B6-F26898F3E616}" sibTransId="{2921C11F-6097-4932-ADDF-0169346CB256}"/>
    <dgm:cxn modelId="{B19184EA-C955-4C32-99A4-05AEF0BA82AB}" type="presOf" srcId="{9EA87A5E-CA81-40FB-BA4D-5458C3649D8C}" destId="{05045266-C6F9-4946-AE53-864699A53C1B}" srcOrd="0" destOrd="0" presId="urn:microsoft.com/office/officeart/2008/layout/LinedList"/>
    <dgm:cxn modelId="{A46CB6AA-F2E1-4594-A6D2-3EDEC96CCD42}" type="presParOf" srcId="{05045266-C6F9-4946-AE53-864699A53C1B}" destId="{CA097668-34E4-4F11-A2FE-A662E5503B98}" srcOrd="0" destOrd="0" presId="urn:microsoft.com/office/officeart/2008/layout/LinedList"/>
    <dgm:cxn modelId="{8012C7BC-5F0A-451D-9A20-EEEC80B48524}" type="presParOf" srcId="{05045266-C6F9-4946-AE53-864699A53C1B}" destId="{8A8B193D-2D36-45DE-A458-59A71C9C5B1D}" srcOrd="1" destOrd="0" presId="urn:microsoft.com/office/officeart/2008/layout/LinedList"/>
    <dgm:cxn modelId="{7CD69F66-1A9C-4B5C-A39C-8EF98D48CC79}" type="presParOf" srcId="{8A8B193D-2D36-45DE-A458-59A71C9C5B1D}" destId="{E96CFA4D-125C-46D7-8BE6-8C9F24070E42}" srcOrd="0" destOrd="0" presId="urn:microsoft.com/office/officeart/2008/layout/LinedList"/>
    <dgm:cxn modelId="{3E19AA27-4303-4ACB-995B-699B3F1594C3}" type="presParOf" srcId="{8A8B193D-2D36-45DE-A458-59A71C9C5B1D}" destId="{79C81F6B-82ED-4CE6-83C8-C47A820331B8}" srcOrd="1" destOrd="0" presId="urn:microsoft.com/office/officeart/2008/layout/LinedList"/>
    <dgm:cxn modelId="{A68F0300-63B7-476A-AF8F-FB1D4FB98732}" type="presParOf" srcId="{79C81F6B-82ED-4CE6-83C8-C47A820331B8}" destId="{638E07DA-2171-43D2-921A-38A1DBEB944A}" srcOrd="0" destOrd="0" presId="urn:microsoft.com/office/officeart/2008/layout/LinedList"/>
    <dgm:cxn modelId="{074BC7D6-512A-42CB-BA09-690DCDED1CA3}" type="presParOf" srcId="{79C81F6B-82ED-4CE6-83C8-C47A820331B8}" destId="{4B554648-157B-41D7-A59C-168D9C4D558A}" srcOrd="1" destOrd="0" presId="urn:microsoft.com/office/officeart/2008/layout/LinedList"/>
    <dgm:cxn modelId="{740ECD66-AC9D-4783-9066-35489C30DA1B}" type="presParOf" srcId="{4B554648-157B-41D7-A59C-168D9C4D558A}" destId="{4F1419CD-78CA-4377-881E-6351027566E4}" srcOrd="0" destOrd="0" presId="urn:microsoft.com/office/officeart/2008/layout/LinedList"/>
    <dgm:cxn modelId="{443337F9-AA10-48C9-8C21-5DD52EE18F3F}" type="presParOf" srcId="{4B554648-157B-41D7-A59C-168D9C4D558A}" destId="{8F571DAD-CC1D-409D-9000-B01511AA88F5}" srcOrd="1" destOrd="0" presId="urn:microsoft.com/office/officeart/2008/layout/LinedList"/>
    <dgm:cxn modelId="{1DF87F3E-08DD-433F-AEFF-4DFEB8407E65}" type="presParOf" srcId="{4B554648-157B-41D7-A59C-168D9C4D558A}" destId="{6F80CC69-30B8-45AC-9C96-3EE17C5A28B5}" srcOrd="2" destOrd="0" presId="urn:microsoft.com/office/officeart/2008/layout/LinedList"/>
    <dgm:cxn modelId="{2C2233CA-14A1-4360-80EF-5CCFC1C3FF95}" type="presParOf" srcId="{79C81F6B-82ED-4CE6-83C8-C47A820331B8}" destId="{1310F635-96B2-4868-99B8-CCF25CE9FC45}" srcOrd="2" destOrd="0" presId="urn:microsoft.com/office/officeart/2008/layout/LinedList"/>
    <dgm:cxn modelId="{C59F84AF-9A76-464F-B5ED-FC63E7F9A1CE}" type="presParOf" srcId="{79C81F6B-82ED-4CE6-83C8-C47A820331B8}" destId="{6D890AF9-8A18-41AA-80CD-433E267698C7}" srcOrd="3" destOrd="0" presId="urn:microsoft.com/office/officeart/2008/layout/LinedList"/>
    <dgm:cxn modelId="{AF5FB02D-CA34-4B94-82E5-3A518DE30900}" type="presParOf" srcId="{79C81F6B-82ED-4CE6-83C8-C47A820331B8}" destId="{2613C275-8CA3-4B0D-84D3-F314F238200A}" srcOrd="4" destOrd="0" presId="urn:microsoft.com/office/officeart/2008/layout/LinedList"/>
    <dgm:cxn modelId="{5F599408-42AB-42D0-B50C-DA9BA13D38A3}" type="presParOf" srcId="{2613C275-8CA3-4B0D-84D3-F314F238200A}" destId="{36A85920-5639-4FC0-9FF5-CB4326827D13}" srcOrd="0" destOrd="0" presId="urn:microsoft.com/office/officeart/2008/layout/LinedList"/>
    <dgm:cxn modelId="{A5F8065D-BCED-4669-9237-8022527CDE9C}" type="presParOf" srcId="{2613C275-8CA3-4B0D-84D3-F314F238200A}" destId="{6761DCC2-33C0-4497-BB06-9C3776509066}" srcOrd="1" destOrd="0" presId="urn:microsoft.com/office/officeart/2008/layout/LinedList"/>
    <dgm:cxn modelId="{BA270074-AFE6-4942-BD41-DA1773FEF9C4}" type="presParOf" srcId="{2613C275-8CA3-4B0D-84D3-F314F238200A}" destId="{C77F0D70-1B4C-4099-A4A2-FC1C69351A4F}" srcOrd="2" destOrd="0" presId="urn:microsoft.com/office/officeart/2008/layout/LinedList"/>
    <dgm:cxn modelId="{C80B28F4-9D00-4C52-A725-5791EAC8F8D1}" type="presParOf" srcId="{79C81F6B-82ED-4CE6-83C8-C47A820331B8}" destId="{97F0BDED-9124-45BB-985E-14CC849ADCC2}" srcOrd="5" destOrd="0" presId="urn:microsoft.com/office/officeart/2008/layout/LinedList"/>
    <dgm:cxn modelId="{F6AB592D-F7D9-4709-93F1-6B256E2BC1F3}" type="presParOf" srcId="{79C81F6B-82ED-4CE6-83C8-C47A820331B8}" destId="{FF8F81B6-5FF0-4E4A-92E8-0A1360C57F02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A0DA7-3647-47A5-BBCF-6C8A34736FC3}">
      <dsp:nvSpPr>
        <dsp:cNvPr id="0" name=""/>
        <dsp:cNvSpPr/>
      </dsp:nvSpPr>
      <dsp:spPr>
        <a:xfrm>
          <a:off x="0" y="1651896"/>
          <a:ext cx="994041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51AB3-FD8E-499B-8109-14E8C5277E24}">
      <dsp:nvSpPr>
        <dsp:cNvPr id="0" name=""/>
        <dsp:cNvSpPr/>
      </dsp:nvSpPr>
      <dsp:spPr>
        <a:xfrm>
          <a:off x="496535" y="44389"/>
          <a:ext cx="8160775" cy="18141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007" tIns="0" rIns="26300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0" kern="1200" dirty="0">
              <a:latin typeface="Arial" panose="020B0604020202020204" pitchFamily="34" charset="0"/>
              <a:cs typeface="Arial" panose="020B0604020202020204" pitchFamily="34" charset="0"/>
            </a:rPr>
            <a:t>I.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Tìm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hiểu</a:t>
          </a:r>
          <a:r>
            <a:rPr kumimoji="0" lang="en-US" sz="20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kumimoji="0" lang="en-US" sz="2000" b="0" i="0" u="none" strike="noStrike" kern="1200" cap="none" spc="0" normalizeH="0" baseline="0" noProof="0" dirty="0" err="1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chung</a:t>
          </a:r>
          <a:endParaRPr kumimoji="0" lang="vi-VN" sz="2000" b="0" i="0" u="none" strike="noStrike" kern="1200" cap="none" spc="0" normalizeH="0" noProof="0" dirty="0">
            <a:ln/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vi-VN" sz="2000" b="0" i="0" u="none" strike="noStrike" kern="1200" cap="none" spc="0" normalizeH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1. Tác giả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vi-VN" sz="2000" b="0" i="0" u="none" strike="noStrike" kern="1200" cap="none" spc="0" normalizeH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2. Tác phẩm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vi-VN" sz="2000" b="0" i="0" u="none" strike="noStrike" kern="1200" cap="none" spc="0" normalizeH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Đọc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vi-VN" sz="2000" b="0" i="0" u="none" strike="noStrike" kern="1200" cap="none" spc="0" normalizeH="0" noProof="0" dirty="0">
              <a:ln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4. Bố cục</a:t>
          </a:r>
          <a:endParaRPr lang="en-U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5094" y="132948"/>
        <a:ext cx="7983657" cy="1637028"/>
      </dsp:txXfrm>
    </dsp:sp>
    <dsp:sp modelId="{3D3E2CB8-750B-42EC-95CE-F8D05FB90D3C}">
      <dsp:nvSpPr>
        <dsp:cNvPr id="0" name=""/>
        <dsp:cNvSpPr/>
      </dsp:nvSpPr>
      <dsp:spPr>
        <a:xfrm>
          <a:off x="0" y="3755572"/>
          <a:ext cx="994041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66466-890F-4CA5-87C8-EE5BAD38ABB6}">
      <dsp:nvSpPr>
        <dsp:cNvPr id="0" name=""/>
        <dsp:cNvSpPr/>
      </dsp:nvSpPr>
      <dsp:spPr>
        <a:xfrm>
          <a:off x="441380" y="2174181"/>
          <a:ext cx="8088410" cy="18819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007" tIns="0" rIns="26300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0" kern="1200" dirty="0">
              <a:latin typeface="Arial" panose="020B0604020202020204" pitchFamily="34" charset="0"/>
              <a:cs typeface="Arial" panose="020B0604020202020204" pitchFamily="34" charset="0"/>
            </a:rPr>
            <a:t>III. Đọc hiểu văn bản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0" kern="1200" dirty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vi-VN" altLang="en-U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vi-VN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Lối sống của Bác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3. Ý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nghĩa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Hồ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b="0" kern="1200" dirty="0" err="1">
              <a:latin typeface="Arial" panose="020B0604020202020204" pitchFamily="34" charset="0"/>
              <a:cs typeface="Arial" panose="020B0604020202020204" pitchFamily="34" charset="0"/>
            </a:rPr>
            <a:t>Chí</a:t>
          </a:r>
          <a:r>
            <a:rPr lang="en-US" altLang="en-US" sz="2000" b="0" kern="1200" dirty="0">
              <a:latin typeface="Arial" panose="020B0604020202020204" pitchFamily="34" charset="0"/>
              <a:cs typeface="Arial" panose="020B0604020202020204" pitchFamily="34" charset="0"/>
            </a:rPr>
            <a:t> Minh</a:t>
          </a:r>
          <a:endParaRPr lang="vi-VN" altLang="en-US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248" y="2266049"/>
        <a:ext cx="7904674" cy="1698179"/>
      </dsp:txXfrm>
    </dsp:sp>
    <dsp:sp modelId="{0512BB27-A509-41EA-AE56-480F57ABA28B}">
      <dsp:nvSpPr>
        <dsp:cNvPr id="0" name=""/>
        <dsp:cNvSpPr/>
      </dsp:nvSpPr>
      <dsp:spPr>
        <a:xfrm>
          <a:off x="0" y="5430999"/>
          <a:ext cx="9940413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73579-8FAA-4C1E-A405-6675B84C7713}">
      <dsp:nvSpPr>
        <dsp:cNvPr id="0" name=""/>
        <dsp:cNvSpPr/>
      </dsp:nvSpPr>
      <dsp:spPr>
        <a:xfrm>
          <a:off x="496535" y="4183972"/>
          <a:ext cx="8163069" cy="14536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007" tIns="0" rIns="26300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0" i="0" u="none" kern="1200">
              <a:latin typeface="Arial" panose="020B0604020202020204" pitchFamily="34" charset="0"/>
              <a:cs typeface="Arial" panose="020B0604020202020204" pitchFamily="34" charset="0"/>
            </a:rPr>
            <a:t>IV. Tổng kết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0" i="0" u="none" kern="1200">
              <a:latin typeface="Arial" panose="020B0604020202020204" pitchFamily="34" charset="0"/>
              <a:cs typeface="Arial" panose="020B0604020202020204" pitchFamily="34" charset="0"/>
            </a:rPr>
            <a:t>1. Nội dung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b="0" i="0" u="none" kern="1200">
              <a:latin typeface="Arial" panose="020B0604020202020204" pitchFamily="34" charset="0"/>
              <a:cs typeface="Arial" panose="020B0604020202020204" pitchFamily="34" charset="0"/>
            </a:rPr>
            <a:t>2. Nghệ thuật</a:t>
          </a:r>
          <a:endParaRPr lang="en-US" sz="20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7497" y="4254934"/>
        <a:ext cx="8021145" cy="1311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A6A67-8C32-44BF-B7E1-88998F3CE33B}">
      <dsp:nvSpPr>
        <dsp:cNvPr id="0" name=""/>
        <dsp:cNvSpPr/>
      </dsp:nvSpPr>
      <dsp:spPr>
        <a:xfrm>
          <a:off x="828235" y="0"/>
          <a:ext cx="9386667" cy="477607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D09E0-4510-4DB7-B877-CD4D9B5F43D3}">
      <dsp:nvSpPr>
        <dsp:cNvPr id="0" name=""/>
        <dsp:cNvSpPr/>
      </dsp:nvSpPr>
      <dsp:spPr>
        <a:xfrm>
          <a:off x="701" y="1419114"/>
          <a:ext cx="3416677" cy="19378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1: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đầu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– “ 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rất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đại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”: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trình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PCHCM.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299" y="1513712"/>
        <a:ext cx="3227481" cy="1748647"/>
      </dsp:txXfrm>
    </dsp:sp>
    <dsp:sp modelId="{933A9571-1B89-4DD9-BCA1-A361E352DE73}">
      <dsp:nvSpPr>
        <dsp:cNvPr id="0" name=""/>
        <dsp:cNvSpPr/>
      </dsp:nvSpPr>
      <dsp:spPr>
        <a:xfrm>
          <a:off x="3917771" y="1432821"/>
          <a:ext cx="3312135" cy="1910429"/>
        </a:xfrm>
        <a:prstGeom prst="roundRect">
          <a:avLst/>
        </a:prstGeom>
        <a:solidFill>
          <a:schemeClr val="accent3">
            <a:hueOff val="929039"/>
            <a:satOff val="-9011"/>
            <a:lumOff val="-13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2: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– “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hạ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tắm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ao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”: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cụ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HCM.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1030" y="1526080"/>
        <a:ext cx="3125617" cy="1723911"/>
      </dsp:txXfrm>
    </dsp:sp>
    <dsp:sp modelId="{3B37F1DB-D110-4F28-89B2-16844BA825A4}">
      <dsp:nvSpPr>
        <dsp:cNvPr id="0" name=""/>
        <dsp:cNvSpPr/>
      </dsp:nvSpPr>
      <dsp:spPr>
        <a:xfrm>
          <a:off x="7730300" y="1432821"/>
          <a:ext cx="3312135" cy="1910429"/>
        </a:xfrm>
        <a:prstGeom prst="roundRect">
          <a:avLst/>
        </a:prstGeom>
        <a:solidFill>
          <a:schemeClr val="accent3">
            <a:hueOff val="1858079"/>
            <a:satOff val="-18023"/>
            <a:lumOff val="-2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Phần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2400" b="1" kern="12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Còn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lại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Khẳng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định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ý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nghĩa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HCM.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7823559" y="1526080"/>
        <a:ext cx="3125617" cy="1723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6004B-E86F-4C06-ADB8-75F984F4C7C1}">
      <dsp:nvSpPr>
        <dsp:cNvPr id="0" name=""/>
        <dsp:cNvSpPr/>
      </dsp:nvSpPr>
      <dsp:spPr>
        <a:xfrm>
          <a:off x="112664" y="191055"/>
          <a:ext cx="4024871" cy="12318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mở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rộng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tri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endParaRPr lang="en-US" sz="24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664" y="191055"/>
        <a:ext cx="4024871" cy="1231808"/>
      </dsp:txXfrm>
    </dsp:sp>
    <dsp:sp modelId="{F59C8EA2-01CA-4F3C-8201-D99DE0786BBD}">
      <dsp:nvSpPr>
        <dsp:cNvPr id="0" name=""/>
        <dsp:cNvSpPr/>
      </dsp:nvSpPr>
      <dsp:spPr>
        <a:xfrm>
          <a:off x="5327" y="1422863"/>
          <a:ext cx="4239545" cy="29440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Nói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viết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thạo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thứ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(27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thứ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bao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gồm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tiếng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nghề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phụ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bếp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vẽ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tranh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kế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toán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đốt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lò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nhà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báo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dịch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…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Đi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đến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đâu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cũng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hỏi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5327" y="1422863"/>
        <a:ext cx="4239545" cy="2944012"/>
      </dsp:txXfrm>
    </dsp:sp>
    <dsp:sp modelId="{FD9618D4-5185-4832-A565-08012244E433}">
      <dsp:nvSpPr>
        <dsp:cNvPr id="0" name=""/>
        <dsp:cNvSpPr/>
      </dsp:nvSpPr>
      <dsp:spPr>
        <a:xfrm>
          <a:off x="4676005" y="191055"/>
          <a:ext cx="3079520" cy="1231808"/>
        </a:xfrm>
        <a:prstGeom prst="rect">
          <a:avLst/>
        </a:prstGeom>
        <a:solidFill>
          <a:schemeClr val="accent2">
            <a:hueOff val="-9286281"/>
            <a:satOff val="19525"/>
            <a:lumOff val="-3235"/>
            <a:alphaOff val="0"/>
          </a:schemeClr>
        </a:solidFill>
        <a:ln w="12700" cap="flat" cmpd="sng" algn="ctr">
          <a:solidFill>
            <a:schemeClr val="accent2">
              <a:hueOff val="-9286281"/>
              <a:satOff val="19525"/>
              <a:lumOff val="-3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ốn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tri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vi-VN" altLang="en-US" sz="24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rộng</a:t>
          </a:r>
          <a:endParaRPr lang="en-US" sz="24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76005" y="191055"/>
        <a:ext cx="3079520" cy="1231808"/>
      </dsp:txXfrm>
    </dsp:sp>
    <dsp:sp modelId="{3F806CE0-319F-46A8-8153-E2B15E706908}">
      <dsp:nvSpPr>
        <dsp:cNvPr id="0" name=""/>
        <dsp:cNvSpPr/>
      </dsp:nvSpPr>
      <dsp:spPr>
        <a:xfrm>
          <a:off x="4676005" y="1422863"/>
          <a:ext cx="3079520" cy="2944012"/>
        </a:xfrm>
        <a:prstGeom prst="rect">
          <a:avLst/>
        </a:prstGeom>
        <a:solidFill>
          <a:schemeClr val="accent2">
            <a:tint val="40000"/>
            <a:alpha val="90000"/>
            <a:hueOff val="-9441682"/>
            <a:satOff val="15815"/>
            <a:lumOff val="-52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441682"/>
              <a:satOff val="15815"/>
              <a:lumOff val="-5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Rộng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Đông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phương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Tây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alt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uyên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thâm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4676005" y="1422863"/>
        <a:ext cx="3079520" cy="2944012"/>
      </dsp:txXfrm>
    </dsp:sp>
    <dsp:sp modelId="{0E472A84-2984-488F-B4D8-F40F04A634EB}">
      <dsp:nvSpPr>
        <dsp:cNvPr id="0" name=""/>
        <dsp:cNvSpPr/>
      </dsp:nvSpPr>
      <dsp:spPr>
        <a:xfrm>
          <a:off x="8186659" y="191055"/>
          <a:ext cx="3130917" cy="1231808"/>
        </a:xfrm>
        <a:prstGeom prst="rect">
          <a:avLst/>
        </a:prstGeom>
        <a:solidFill>
          <a:schemeClr val="accent2">
            <a:hueOff val="-18572562"/>
            <a:satOff val="39051"/>
            <a:lumOff val="-6470"/>
            <a:alphaOff val="0"/>
          </a:schemeClr>
        </a:solidFill>
        <a:ln w="12700" cap="flat" cmpd="sng" algn="ctr">
          <a:solidFill>
            <a:schemeClr val="accent2">
              <a:hueOff val="-18572562"/>
              <a:satOff val="39051"/>
              <a:lumOff val="-64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vi-VN" altLang="en-US" sz="24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tri </a:t>
          </a:r>
          <a:r>
            <a:rPr lang="en-US" alt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endParaRPr lang="en-US" sz="2400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86659" y="191055"/>
        <a:ext cx="3130917" cy="1231808"/>
      </dsp:txXfrm>
    </dsp:sp>
    <dsp:sp modelId="{A8DD44F3-45E8-43B7-A985-49C8BCAC5090}">
      <dsp:nvSpPr>
        <dsp:cNvPr id="0" name=""/>
        <dsp:cNvSpPr/>
      </dsp:nvSpPr>
      <dsp:spPr>
        <a:xfrm>
          <a:off x="8225199" y="1422863"/>
          <a:ext cx="3053837" cy="2944012"/>
        </a:xfrm>
        <a:prstGeom prst="rect">
          <a:avLst/>
        </a:prstGeom>
        <a:solidFill>
          <a:schemeClr val="accent2">
            <a:tint val="40000"/>
            <a:alpha val="90000"/>
            <a:hueOff val="-18883363"/>
            <a:satOff val="31629"/>
            <a:lumOff val="-104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883363"/>
              <a:satOff val="31629"/>
              <a:lumOff val="-10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lọc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nhưng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vẫn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giữ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nền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tảng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alt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alt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000" kern="1200" dirty="0">
              <a:latin typeface="Arial" panose="020B0604020202020204" pitchFamily="34" charset="0"/>
              <a:cs typeface="Arial" panose="020B0604020202020204" pitchFamily="34" charset="0"/>
            </a:rPr>
            <a:t>Tiếp thu mọi cái đẹp, cái hay, phê phán những hạn chế, tiêu cực.</a:t>
          </a:r>
          <a:endParaRPr lang="en-US" alt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5199" y="1422863"/>
        <a:ext cx="3053837" cy="2944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C4CAF-0254-4A90-ADAD-FD581207114C}">
      <dsp:nvSpPr>
        <dsp:cNvPr id="0" name=""/>
        <dsp:cNvSpPr/>
      </dsp:nvSpPr>
      <dsp:spPr>
        <a:xfrm>
          <a:off x="0" y="647478"/>
          <a:ext cx="3285345" cy="20861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49FB5-624C-4D65-B912-FC17F087B6E8}">
      <dsp:nvSpPr>
        <dsp:cNvPr id="0" name=""/>
        <dsp:cNvSpPr/>
      </dsp:nvSpPr>
      <dsp:spPr>
        <a:xfrm>
          <a:off x="365038" y="994265"/>
          <a:ext cx="3285345" cy="2086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vi-VN" sz="2600" kern="1200" dirty="0">
              <a:latin typeface="Arial" panose="020B0604020202020204" pitchFamily="34" charset="0"/>
              <a:cs typeface="Arial" panose="020B0604020202020204" pitchFamily="34" charset="0"/>
            </a:rPr>
            <a:t>Ch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ỗ</a:t>
          </a:r>
          <a:r>
            <a:rPr lang="vi-VN" sz="2600" kern="1200" dirty="0">
              <a:latin typeface="Arial" panose="020B0604020202020204" pitchFamily="34" charset="0"/>
              <a:cs typeface="Arial" panose="020B0604020202020204" pitchFamily="34" charset="0"/>
            </a:rPr>
            <a:t> ở: 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N</a:t>
          </a:r>
          <a:r>
            <a:rPr lang="vi-VN" sz="2600" kern="1200" dirty="0">
              <a:latin typeface="Arial" panose="020B0604020202020204" pitchFamily="34" charset="0"/>
              <a:cs typeface="Arial" panose="020B0604020202020204" pitchFamily="34" charset="0"/>
            </a:rPr>
            <a:t>gôi nhà sàn độc đáo ở Hà Nội với những đồ đạc mộc mạc, đơn sơ.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26141" y="1055368"/>
        <a:ext cx="3163139" cy="1963988"/>
      </dsp:txXfrm>
    </dsp:sp>
    <dsp:sp modelId="{EF57CBFB-D2E5-42FD-B95C-D91435AF93FE}">
      <dsp:nvSpPr>
        <dsp:cNvPr id="0" name=""/>
        <dsp:cNvSpPr/>
      </dsp:nvSpPr>
      <dsp:spPr>
        <a:xfrm>
          <a:off x="4015421" y="647478"/>
          <a:ext cx="3285345" cy="20861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37392-59E3-43F9-B687-CD5633B10BCC}">
      <dsp:nvSpPr>
        <dsp:cNvPr id="0" name=""/>
        <dsp:cNvSpPr/>
      </dsp:nvSpPr>
      <dsp:spPr>
        <a:xfrm>
          <a:off x="4380460" y="994265"/>
          <a:ext cx="3285345" cy="2086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600" kern="1200" dirty="0">
              <a:latin typeface="Arial" panose="020B0604020202020204" pitchFamily="34" charset="0"/>
              <a:cs typeface="Arial" panose="020B0604020202020204" pitchFamily="34" charset="0"/>
            </a:rPr>
            <a:t>Trang phục: 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Q</a:t>
          </a:r>
          <a:r>
            <a:rPr lang="vi-VN" sz="2600" kern="1200" dirty="0">
              <a:latin typeface="Arial" panose="020B0604020202020204" pitchFamily="34" charset="0"/>
              <a:cs typeface="Arial" panose="020B0604020202020204" pitchFamily="34" charset="0"/>
            </a:rPr>
            <a:t>uần áo bà ba nâu, chiếc áo trấn thủ, đôi dép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sz="2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su</a:t>
          </a:r>
          <a:r>
            <a:rPr lang="vi-VN" sz="2600" kern="1200" dirty="0">
              <a:latin typeface="Arial" panose="020B0604020202020204" pitchFamily="34" charset="0"/>
              <a:cs typeface="Arial" panose="020B0604020202020204" pitchFamily="34" charset="0"/>
            </a:rPr>
            <a:t>, cái quạt </a:t>
          </a:r>
          <a:r>
            <a:rPr lang="en-US" sz="2600" kern="1200" dirty="0" err="1">
              <a:latin typeface="Arial" panose="020B0604020202020204" pitchFamily="34" charset="0"/>
              <a:cs typeface="Arial" panose="020B0604020202020204" pitchFamily="34" charset="0"/>
            </a:rPr>
            <a:t>mo</a:t>
          </a:r>
          <a:r>
            <a:rPr lang="vi-VN" sz="2600" kern="1200" dirty="0">
              <a:latin typeface="Arial" panose="020B0604020202020204" pitchFamily="34" charset="0"/>
              <a:cs typeface="Arial" panose="020B0604020202020204" pitchFamily="34" charset="0"/>
            </a:rPr>
            <a:t>, đồng hồ báo thức, radio</a:t>
          </a:r>
          <a:endParaRPr lang="en-US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41563" y="1055368"/>
        <a:ext cx="3163139" cy="1963988"/>
      </dsp:txXfrm>
    </dsp:sp>
    <dsp:sp modelId="{5B153536-6EE8-4A29-A0F1-A75B494B43D8}">
      <dsp:nvSpPr>
        <dsp:cNvPr id="0" name=""/>
        <dsp:cNvSpPr/>
      </dsp:nvSpPr>
      <dsp:spPr>
        <a:xfrm>
          <a:off x="8030843" y="647478"/>
          <a:ext cx="3285345" cy="20861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A30BD-46D3-4CD5-83B2-415F3C57CF18}">
      <dsp:nvSpPr>
        <dsp:cNvPr id="0" name=""/>
        <dsp:cNvSpPr/>
      </dsp:nvSpPr>
      <dsp:spPr>
        <a:xfrm>
          <a:off x="8395881" y="994265"/>
          <a:ext cx="3285345" cy="2086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000" kern="1200" dirty="0">
              <a:latin typeface="Arial" panose="020B0604020202020204" pitchFamily="34" charset="0"/>
              <a:cs typeface="Arial" panose="020B0604020202020204" pitchFamily="34" charset="0"/>
            </a:rPr>
            <a:t>Việc ăn uống: </a:t>
          </a: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vi-VN" sz="3000" kern="1200" dirty="0">
              <a:latin typeface="Arial" panose="020B0604020202020204" pitchFamily="34" charset="0"/>
              <a:cs typeface="Arial" panose="020B0604020202020204" pitchFamily="34" charset="0"/>
            </a:rPr>
            <a:t>á kho, rau luộc, dưa, cà muối, cháo hoa...</a:t>
          </a:r>
          <a:endParaRPr lang="en-US" sz="3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56984" y="1055368"/>
        <a:ext cx="3163139" cy="19639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97668-34E4-4F11-A2FE-A662E5503B98}">
      <dsp:nvSpPr>
        <dsp:cNvPr id="0" name=""/>
        <dsp:cNvSpPr/>
      </dsp:nvSpPr>
      <dsp:spPr>
        <a:xfrm>
          <a:off x="0" y="0"/>
          <a:ext cx="112744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CFA4D-125C-46D7-8BE6-8C9F24070E42}">
      <dsp:nvSpPr>
        <dsp:cNvPr id="0" name=""/>
        <dsp:cNvSpPr/>
      </dsp:nvSpPr>
      <dsp:spPr>
        <a:xfrm>
          <a:off x="0" y="0"/>
          <a:ext cx="2254885" cy="419576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alt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alt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giản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đạm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bạc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vô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cùng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thanh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, sang </a:t>
          </a:r>
          <a:r>
            <a:rPr lang="en-US" altLang="en-US" sz="2800" b="0" kern="1200" dirty="0" err="1">
              <a:latin typeface="Arial" panose="020B0604020202020204" pitchFamily="34" charset="0"/>
              <a:cs typeface="Arial" panose="020B0604020202020204" pitchFamily="34" charset="0"/>
            </a:rPr>
            <a:t>trọng</a:t>
          </a:r>
          <a:r>
            <a:rPr lang="en-US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0" y="0"/>
        <a:ext cx="2254885" cy="4195763"/>
      </dsp:txXfrm>
    </dsp:sp>
    <dsp:sp modelId="{8F571DAD-CC1D-409D-9000-B01511AA88F5}">
      <dsp:nvSpPr>
        <dsp:cNvPr id="0" name=""/>
        <dsp:cNvSpPr/>
      </dsp:nvSpPr>
      <dsp:spPr>
        <a:xfrm>
          <a:off x="2424001" y="65558"/>
          <a:ext cx="8850423" cy="131117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Đây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lối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khắc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khổ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vui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cảnh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nghèo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khó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4001" y="65558"/>
        <a:ext cx="8850423" cy="1311175"/>
      </dsp:txXfrm>
    </dsp:sp>
    <dsp:sp modelId="{1310F635-96B2-4868-99B8-CCF25CE9FC45}">
      <dsp:nvSpPr>
        <dsp:cNvPr id="0" name=""/>
        <dsp:cNvSpPr/>
      </dsp:nvSpPr>
      <dsp:spPr>
        <a:xfrm>
          <a:off x="2254885" y="1376734"/>
          <a:ext cx="90195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DB802-904E-4E7A-8A38-5F4BFE2119E9}">
      <dsp:nvSpPr>
        <dsp:cNvPr id="0" name=""/>
        <dsp:cNvSpPr/>
      </dsp:nvSpPr>
      <dsp:spPr>
        <a:xfrm>
          <a:off x="2424001" y="1442293"/>
          <a:ext cx="8850423" cy="131117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Đây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phải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lối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khắc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khổ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người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vui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cảnh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nghèo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khó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4001" y="1442293"/>
        <a:ext cx="8850423" cy="1311175"/>
      </dsp:txXfrm>
    </dsp:sp>
    <dsp:sp modelId="{EE3FDBC7-FD02-4F5F-9DFC-9C27811B07F9}">
      <dsp:nvSpPr>
        <dsp:cNvPr id="0" name=""/>
        <dsp:cNvSpPr/>
      </dsp:nvSpPr>
      <dsp:spPr>
        <a:xfrm>
          <a:off x="2254885" y="2753469"/>
          <a:ext cx="90195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1DCC2-33C0-4497-BB06-9C3776509066}">
      <dsp:nvSpPr>
        <dsp:cNvPr id="0" name=""/>
        <dsp:cNvSpPr/>
      </dsp:nvSpPr>
      <dsp:spPr>
        <a:xfrm>
          <a:off x="2424001" y="2819028"/>
          <a:ext cx="8850423" cy="131117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Đây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sống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trở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thành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quan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niệm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thẩm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kern="1200" dirty="0" err="1">
              <a:latin typeface="Arial" panose="020B0604020202020204" pitchFamily="34" charset="0"/>
              <a:cs typeface="Arial" panose="020B0604020202020204" pitchFamily="34" charset="0"/>
            </a:rPr>
            <a:t>mĩ</a:t>
          </a:r>
          <a:r>
            <a:rPr lang="en-US" altLang="en-US" sz="2600" b="0" kern="1200" dirty="0">
              <a:latin typeface="Arial" panose="020B0604020202020204" pitchFamily="34" charset="0"/>
              <a:cs typeface="Arial" panose="020B0604020202020204" pitchFamily="34" charset="0"/>
            </a:rPr>
            <a:t> : </a:t>
          </a:r>
          <a:r>
            <a:rPr lang="en-US" altLang="en-US" sz="26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Cái</a:t>
          </a:r>
          <a:r>
            <a:rPr lang="en-US" altLang="en-US" sz="26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altLang="en-US" sz="26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altLang="en-US" sz="26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altLang="en-US" sz="26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giản</a:t>
          </a:r>
          <a:r>
            <a:rPr lang="en-US" altLang="en-US" sz="26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altLang="en-US" sz="26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altLang="en-US" sz="2600" b="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altLang="en-US" sz="26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nhiên</a:t>
          </a:r>
          <a:r>
            <a:rPr lang="en-US" altLang="en-US" sz="2600" b="0" i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4001" y="2819028"/>
        <a:ext cx="8850423" cy="1311175"/>
      </dsp:txXfrm>
    </dsp:sp>
    <dsp:sp modelId="{97F0BDED-9124-45BB-985E-14CC849ADCC2}">
      <dsp:nvSpPr>
        <dsp:cNvPr id="0" name=""/>
        <dsp:cNvSpPr/>
      </dsp:nvSpPr>
      <dsp:spPr>
        <a:xfrm>
          <a:off x="2254885" y="4130204"/>
          <a:ext cx="90195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97668-34E4-4F11-A2FE-A662E5503B98}">
      <dsp:nvSpPr>
        <dsp:cNvPr id="0" name=""/>
        <dsp:cNvSpPr/>
      </dsp:nvSpPr>
      <dsp:spPr>
        <a:xfrm>
          <a:off x="0" y="3078"/>
          <a:ext cx="116650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CFA4D-125C-46D7-8BE6-8C9F24070E42}">
      <dsp:nvSpPr>
        <dsp:cNvPr id="0" name=""/>
        <dsp:cNvSpPr/>
      </dsp:nvSpPr>
      <dsp:spPr>
        <a:xfrm>
          <a:off x="0" y="0"/>
          <a:ext cx="1608323" cy="629851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alt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alt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alt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alt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alt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altLang="en-US" sz="2800" b="0" kern="1200" dirty="0">
              <a:latin typeface="Arial" panose="020B0604020202020204" pitchFamily="34" charset="0"/>
              <a:cs typeface="Arial" panose="020B0604020202020204" pitchFamily="34" charset="0"/>
            </a:rPr>
            <a:t>Tổng kết</a:t>
          </a:r>
          <a:endParaRPr lang="en-US" altLang="en-US" sz="2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608323" cy="6298514"/>
      </dsp:txXfrm>
    </dsp:sp>
    <dsp:sp modelId="{8F571DAD-CC1D-409D-9000-B01511AA88F5}">
      <dsp:nvSpPr>
        <dsp:cNvPr id="0" name=""/>
        <dsp:cNvSpPr/>
      </dsp:nvSpPr>
      <dsp:spPr>
        <a:xfrm>
          <a:off x="1776464" y="196524"/>
          <a:ext cx="9786925" cy="326222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vi-VN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NỘI DUNG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vi-VN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HCM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sự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hài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hòa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giữa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truyền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thống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hiện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đại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r>
            <a:rPr lang="vi-VN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giản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thanh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cao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Cốt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lõi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phong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HCM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vẻ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đẹp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với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sư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hài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hòa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giữa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tinh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vi-VN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cốt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HCM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hành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vi-VN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đặt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ra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vấn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đề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kì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hội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nhập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tiếp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tinh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đồng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giữ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gìn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phát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huy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bản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hoá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6464" y="196524"/>
        <a:ext cx="9786925" cy="3262227"/>
      </dsp:txXfrm>
    </dsp:sp>
    <dsp:sp modelId="{1310F635-96B2-4868-99B8-CCF25CE9FC45}">
      <dsp:nvSpPr>
        <dsp:cNvPr id="0" name=""/>
        <dsp:cNvSpPr/>
      </dsp:nvSpPr>
      <dsp:spPr>
        <a:xfrm>
          <a:off x="1608323" y="3458751"/>
          <a:ext cx="8967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1DCC2-33C0-4497-BB06-9C3776509066}">
      <dsp:nvSpPr>
        <dsp:cNvPr id="0" name=""/>
        <dsp:cNvSpPr/>
      </dsp:nvSpPr>
      <dsp:spPr>
        <a:xfrm>
          <a:off x="1636466" y="3455811"/>
          <a:ext cx="9882486" cy="245025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vi-VN" altLang="en-US" sz="2600" b="1" kern="1200" dirty="0">
              <a:latin typeface="Arial" panose="020B0604020202020204" pitchFamily="34" charset="0"/>
              <a:cs typeface="Arial" panose="020B0604020202020204" pitchFamily="34" charset="0"/>
            </a:rPr>
            <a:t>NGHỆ THUẬT: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Kết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cách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nhiên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kể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lời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bình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luận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Chọn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lọc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những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chi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tiết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tiêu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biểu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thơ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Nguyễn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Bỉnh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Khiêm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từ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Hán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Việt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hợp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lí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Nghệ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thuật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tương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phản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vĩ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đại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giản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dị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gần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gũi,am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hiểu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sâu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sắc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văn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hóa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mà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hết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sức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dân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tộc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hết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sức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VN.</a:t>
          </a:r>
          <a:endParaRPr lang="en-US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6466" y="3455811"/>
        <a:ext cx="9882486" cy="2450259"/>
      </dsp:txXfrm>
    </dsp:sp>
    <dsp:sp modelId="{97F0BDED-9124-45BB-985E-14CC849ADCC2}">
      <dsp:nvSpPr>
        <dsp:cNvPr id="0" name=""/>
        <dsp:cNvSpPr/>
      </dsp:nvSpPr>
      <dsp:spPr>
        <a:xfrm>
          <a:off x="1608323" y="6102456"/>
          <a:ext cx="8967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4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0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4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3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1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9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8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3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14" r:id="rId8"/>
    <p:sldLayoutId id="2147483715" r:id="rId9"/>
    <p:sldLayoutId id="2147483716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9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3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BF9AF5CF-AE21-453A-8D3F-6D9FC64A1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8395" y="0"/>
            <a:ext cx="61813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54E5A-8F7E-494E-8D62-BE505B5DF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39" y="2118370"/>
            <a:ext cx="5443272" cy="1577186"/>
          </a:xfrm>
        </p:spPr>
        <p:txBody>
          <a:bodyPr anchor="b">
            <a:normAutofit fontScale="90000"/>
          </a:bodyPr>
          <a:lstStyle/>
          <a:p>
            <a:r>
              <a:rPr lang="vi-VN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 CÁCH </a:t>
            </a:r>
            <a:br>
              <a:rPr lang="vi-VN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5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 CHÍ MINH</a:t>
            </a:r>
            <a:endParaRPr lang="en-US" sz="5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25">
            <a:extLst>
              <a:ext uri="{FF2B5EF4-FFF2-40B4-BE49-F238E27FC236}">
                <a16:creationId xmlns:a16="http://schemas.microsoft.com/office/drawing/2014/main" id="{9477A912-28A0-4DFB-8FC9-ECE923391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5482BAB-7516-4BC6-A5D4-CA5D3D96A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36" name="Picture 27">
              <a:extLst>
                <a:ext uri="{FF2B5EF4-FFF2-40B4-BE49-F238E27FC236}">
                  <a16:creationId xmlns:a16="http://schemas.microsoft.com/office/drawing/2014/main" id="{EDEE93ED-E0B9-4A84-BB09-872BD2EA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4" name="Picture 8">
            <a:extLst>
              <a:ext uri="{FF2B5EF4-FFF2-40B4-BE49-F238E27FC236}">
                <a16:creationId xmlns:a16="http://schemas.microsoft.com/office/drawing/2014/main" id="{331DB1DB-8D70-4FAB-AE1C-735688FA7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8" r="295" b="1"/>
          <a:stretch/>
        </p:blipFill>
        <p:spPr bwMode="auto">
          <a:xfrm>
            <a:off x="6776437" y="567942"/>
            <a:ext cx="4817466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CDC799-934B-4BA9-8B8A-790C868645C4}"/>
              </a:ext>
            </a:extLst>
          </p:cNvPr>
          <p:cNvSpPr txBox="1"/>
          <p:nvPr/>
        </p:nvSpPr>
        <p:spPr>
          <a:xfrm>
            <a:off x="245567" y="1132566"/>
            <a:ext cx="4620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1,2: Đọc hiểu văn bản</a:t>
            </a:r>
            <a:endParaRPr lang="en-US" sz="2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2453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DCB14-7061-4F10-BF30-FC2518681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46" y="983082"/>
            <a:ext cx="6002215" cy="5182217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HCM.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VN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 </a:t>
            </a:r>
          </a:p>
          <a:p>
            <a:pPr marL="0" indent="0" algn="just" eaLnBrk="1" hangingPunct="1"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HCM.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1AF8F9C-8471-4C7F-9953-BD3B1EF73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35C0C9D9-E401-4D8C-A212-660F23A9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670A0A1-0395-4858-B75F-EEEE9F319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6148" name="Picture 4" descr="Hình ảnh Bác Hồ và các chính khách quốc tế">
            <a:extLst>
              <a:ext uri="{FF2B5EF4-FFF2-40B4-BE49-F238E27FC236}">
                <a16:creationId xmlns:a16="http://schemas.microsoft.com/office/drawing/2014/main" id="{0D9CCF92-6277-415D-BADC-CDCC69223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8"/>
          <a:stretch/>
        </p:blipFill>
        <p:spPr bwMode="auto">
          <a:xfrm>
            <a:off x="6858001" y="567942"/>
            <a:ext cx="4724400" cy="272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Top 10 Bài thơ hay nhất về Bác Hồ kính yêu của dân tộc ta - Toplist.vn">
            <a:extLst>
              <a:ext uri="{FF2B5EF4-FFF2-40B4-BE49-F238E27FC236}">
                <a16:creationId xmlns:a16="http://schemas.microsoft.com/office/drawing/2014/main" id="{74ACEF5F-9932-46AA-808E-552CD23D1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35"/>
          <a:stretch/>
        </p:blipFill>
        <p:spPr bwMode="auto">
          <a:xfrm>
            <a:off x="6854952" y="3412115"/>
            <a:ext cx="4724400" cy="272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9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2BFBC-0E19-4E6F-B0C7-CD5C519BC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C2A007-4AE9-49C4-B364-5FDF3459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8F960-6916-4F42-8EF7-539F7BCF6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DD393C-0974-429B-BE40-48457E19E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13CD98-5EBE-426D-A4AC-FA5518B0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53545A-B2D3-41EE-A91C-DBF43402D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33DFDA44-8FB2-411F-8C89-F2232D5933AD}"/>
              </a:ext>
            </a:extLst>
          </p:cNvPr>
          <p:cNvGrpSpPr>
            <a:grpSpLocks/>
          </p:cNvGrpSpPr>
          <p:nvPr/>
        </p:nvGrpSpPr>
        <p:grpSpPr bwMode="auto">
          <a:xfrm>
            <a:off x="1152294" y="1418506"/>
            <a:ext cx="5153185" cy="4895308"/>
            <a:chOff x="0" y="143"/>
            <a:chExt cx="1728" cy="2082"/>
          </a:xfrm>
        </p:grpSpPr>
        <p:pic>
          <p:nvPicPr>
            <p:cNvPr id="15" name="Picture 3" descr="Cu Nguyen Sinh Sac">
              <a:extLst>
                <a:ext uri="{FF2B5EF4-FFF2-40B4-BE49-F238E27FC236}">
                  <a16:creationId xmlns:a16="http://schemas.microsoft.com/office/drawing/2014/main" id="{CC3B61DD-CA01-4BC9-AD10-CECCC96BB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143"/>
              <a:ext cx="1244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46BA0AD5-74F4-4D96-BA16-76989E248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72"/>
              <a:ext cx="1728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Cụ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ông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Nguyễn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55ACB0E9-8230-4F11-9ED5-2FBB1FB885AC}"/>
              </a:ext>
            </a:extLst>
          </p:cNvPr>
          <p:cNvGrpSpPr>
            <a:grpSpLocks/>
          </p:cNvGrpSpPr>
          <p:nvPr/>
        </p:nvGrpSpPr>
        <p:grpSpPr bwMode="auto">
          <a:xfrm>
            <a:off x="6621698" y="1464370"/>
            <a:ext cx="4792240" cy="4866258"/>
            <a:chOff x="2055" y="66"/>
            <a:chExt cx="1680" cy="2150"/>
          </a:xfrm>
        </p:grpSpPr>
        <p:pic>
          <p:nvPicPr>
            <p:cNvPr id="20" name="Picture 3" descr="Cu Hoang Thi Loan">
              <a:extLst>
                <a:ext uri="{FF2B5EF4-FFF2-40B4-BE49-F238E27FC236}">
                  <a16:creationId xmlns:a16="http://schemas.microsoft.com/office/drawing/2014/main" id="{1038B55C-1B5E-42B1-B471-2F3593D79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" y="66"/>
              <a:ext cx="1301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CDB968A9-16D4-4255-BC14-3F075BD4D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5" y="1849"/>
              <a:ext cx="1680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Cụ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Hoàng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Loan,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Bác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E1D6BB2-E873-48F1-923F-85FDCC16C224}"/>
              </a:ext>
            </a:extLst>
          </p:cNvPr>
          <p:cNvSpPr txBox="1"/>
          <p:nvPr/>
        </p:nvSpPr>
        <p:spPr>
          <a:xfrm>
            <a:off x="4450570" y="778570"/>
            <a:ext cx="3709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Cha mẹ của Bác Hồ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0325263-BD6A-49BA-80D1-32DBA56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7B9391D4-DD88-41C4-B669-19C893BE1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D1E1FF24-271E-4F6B-A378-51BE0D404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8B5FAB37-BB0D-41A8-A5C8-65ADE0F00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7FF7DA0-BA44-4DA2-9108-0BC4DA322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7" name="Picture 7" descr="small_41287">
            <a:extLst>
              <a:ext uri="{FF2B5EF4-FFF2-40B4-BE49-F238E27FC236}">
                <a16:creationId xmlns:a16="http://schemas.microsoft.com/office/drawing/2014/main" id="{55782A54-A9F1-4223-A400-41BFE1416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957"/>
          <a:stretch/>
        </p:blipFill>
        <p:spPr bwMode="auto">
          <a:xfrm>
            <a:off x="996755" y="2154203"/>
            <a:ext cx="5094673" cy="32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 descr="20694570_images1309269_1">
            <a:extLst>
              <a:ext uri="{FF2B5EF4-FFF2-40B4-BE49-F238E27FC236}">
                <a16:creationId xmlns:a16="http://schemas.microsoft.com/office/drawing/2014/main" id="{AB736EEC-0865-4F5F-AB30-446121AC9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" r="1" b="13028"/>
          <a:stretch/>
        </p:blipFill>
        <p:spPr bwMode="auto">
          <a:xfrm>
            <a:off x="6196263" y="2180209"/>
            <a:ext cx="5094674" cy="320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0F9E9F-7E91-4749-8632-CAC8D027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+mn-cs"/>
              </a:rPr>
              <a:t>Phong cách Hồ Chí Minh</a:t>
            </a:r>
          </a:p>
        </p:txBody>
      </p:sp>
      <p:sp>
        <p:nvSpPr>
          <p:cNvPr id="35845" name="Slide Number Placeholder 5">
            <a:extLst>
              <a:ext uri="{FF2B5EF4-FFF2-40B4-BE49-F238E27FC236}">
                <a16:creationId xmlns:a16="http://schemas.microsoft.com/office/drawing/2014/main" id="{D10EC4F4-C6CF-4553-AC0C-26EC8B981E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990106" y="6416675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1DB9DFB9-C076-492A-B8CA-C9D3E8EC52A3}" type="slidenum">
              <a:rPr lang="en-US" altLang="en-US">
                <a:solidFill>
                  <a:srgbClr val="FFFFFF">
                    <a:alpha val="60000"/>
                  </a:srgbClr>
                </a:solidFill>
                <a:latin typeface="+mn-lt"/>
              </a:rPr>
              <a:pPr>
                <a:spcAft>
                  <a:spcPts val="600"/>
                </a:spcAft>
              </a:pPr>
              <a:t>12</a:t>
            </a:fld>
            <a:endParaRPr lang="en-US" altLang="en-US">
              <a:solidFill>
                <a:srgbClr val="FFFFFF">
                  <a:alpha val="60000"/>
                </a:srgb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9CA61-CBAA-46E2-BB6B-94C5E8ABD3B4}"/>
              </a:ext>
            </a:extLst>
          </p:cNvPr>
          <p:cNvSpPr txBox="1"/>
          <p:nvPr/>
        </p:nvSpPr>
        <p:spPr>
          <a:xfrm>
            <a:off x="2731168" y="1287379"/>
            <a:ext cx="693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Bác Hồ trong các chuyến công tác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6362886-2B41-4D22-8780-79680E73BF9E}"/>
              </a:ext>
            </a:extLst>
          </p:cNvPr>
          <p:cNvSpPr txBox="1">
            <a:spLocks noChangeArrowheads="1"/>
          </p:cNvSpPr>
          <p:nvPr/>
        </p:nvSpPr>
        <p:spPr>
          <a:xfrm>
            <a:off x="2030083" y="932688"/>
            <a:ext cx="10038347" cy="93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endParaRPr lang="en-US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FB781D-2E9A-47C3-A4E2-C5B304E6D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E0E6E43-A0DA-47FB-9973-AC9D027CF9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B1BD3DD-C727-491A-B73E-4A286BA12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21" name="Picture 9" descr="bac-ho2">
            <a:extLst>
              <a:ext uri="{FF2B5EF4-FFF2-40B4-BE49-F238E27FC236}">
                <a16:creationId xmlns:a16="http://schemas.microsoft.com/office/drawing/2014/main" id="{2A0D6FA5-6720-40EB-972F-517CFCA36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0" r="-3" b="17577"/>
          <a:stretch/>
        </p:blipFill>
        <p:spPr bwMode="auto">
          <a:xfrm>
            <a:off x="-3056" y="2885014"/>
            <a:ext cx="406627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H9">
            <a:extLst>
              <a:ext uri="{FF2B5EF4-FFF2-40B4-BE49-F238E27FC236}">
                <a16:creationId xmlns:a16="http://schemas.microsoft.com/office/drawing/2014/main" id="{3119E255-7733-43A0-95CA-800680822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r="126" b="-4"/>
          <a:stretch/>
        </p:blipFill>
        <p:spPr bwMode="auto">
          <a:xfrm>
            <a:off x="4063223" y="2839454"/>
            <a:ext cx="406627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3b1g">
            <a:extLst>
              <a:ext uri="{FF2B5EF4-FFF2-40B4-BE49-F238E27FC236}">
                <a16:creationId xmlns:a16="http://schemas.microsoft.com/office/drawing/2014/main" id="{971DEDFE-221E-4D14-B048-6BD6440D0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9199" b="3"/>
          <a:stretch/>
        </p:blipFill>
        <p:spPr bwMode="auto">
          <a:xfrm>
            <a:off x="8125721" y="2833439"/>
            <a:ext cx="406627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8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B22F-E593-4FA9-B13A-86B4B462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1"/>
            <a:ext cx="10895106" cy="900332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Lối sống của Bác: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2372708C-4239-418C-A7F1-9D0E8858B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329914"/>
              </p:ext>
            </p:extLst>
          </p:nvPr>
        </p:nvGraphicFramePr>
        <p:xfrm>
          <a:off x="255386" y="1444752"/>
          <a:ext cx="11681227" cy="372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C2A6D0-AC85-4F43-8F26-90A95B011499}"/>
              </a:ext>
            </a:extLst>
          </p:cNvPr>
          <p:cNvSpPr/>
          <p:nvPr/>
        </p:nvSpPr>
        <p:spPr>
          <a:xfrm>
            <a:off x="458694" y="4947139"/>
            <a:ext cx="11299552" cy="10785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 có vị nguyên thủ quốc gia nào có cách sống giống như Bác.</a:t>
            </a:r>
          </a:p>
        </p:txBody>
      </p:sp>
    </p:spTree>
    <p:extLst>
      <p:ext uri="{BB962C8B-B14F-4D97-AF65-F5344CB8AC3E}">
        <p14:creationId xmlns:p14="http://schemas.microsoft.com/office/powerpoint/2010/main" val="340832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A0ABFF7-3293-4EAC-9426-EBDCAA34D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0" y="5080"/>
            <a:ext cx="3464215" cy="4598234"/>
            <a:chOff x="8059620" y="41922"/>
            <a:chExt cx="3997615" cy="681607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B475375-4F9B-4D93-8769-B42BB7F44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074A43D-E1B2-4563-8D84-A962E8ABE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B167F5-F90E-41EA-99F1-75E055E59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87299"/>
            <a:ext cx="4876800" cy="682833"/>
          </a:xfrm>
          <a:ln>
            <a:solidFill>
              <a:srgbClr val="FFFF00"/>
            </a:solidFill>
          </a:ln>
        </p:spPr>
        <p:txBody>
          <a:bodyPr anchor="ctr">
            <a:normAutofit fontScale="90000"/>
          </a:bodyPr>
          <a:lstStyle/>
          <a:p>
            <a:r>
              <a:rPr lang="vi-VN" b="1" dirty="0">
                <a:solidFill>
                  <a:srgbClr val="FFFF00"/>
                </a:solidFill>
              </a:rPr>
              <a:t>Nhà sàn Bác Hồ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0F4134C4-304A-479B-8377-CF93C9BAA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973618"/>
              </p:ext>
            </p:extLst>
          </p:nvPr>
        </p:nvGraphicFramePr>
        <p:xfrm>
          <a:off x="7310537" y="251374"/>
          <a:ext cx="4419600" cy="306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74504" imgH="4120339" progId="Word.Document.8">
                  <p:embed/>
                </p:oleObj>
              </mc:Choice>
              <mc:Fallback>
                <p:oleObj name="Document" r:id="rId3" imgW="5474504" imgH="4120339" progId="Word.Documen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1C42AE8C-DCC7-42DB-974E-70A5E6AC31A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537" y="251374"/>
                        <a:ext cx="4419600" cy="3065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" descr="nha-dan-bac-ho">
            <a:extLst>
              <a:ext uri="{FF2B5EF4-FFF2-40B4-BE49-F238E27FC236}">
                <a16:creationId xmlns:a16="http://schemas.microsoft.com/office/drawing/2014/main" id="{BFB0E302-5AAD-4B42-8164-0BA601972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537" y="3568668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FD7A6A-EF32-4ACA-9BC2-5D7965CA6A04}"/>
              </a:ext>
            </a:extLst>
          </p:cNvPr>
          <p:cNvSpPr txBox="1"/>
          <p:nvPr/>
        </p:nvSpPr>
        <p:spPr>
          <a:xfrm>
            <a:off x="76200" y="953319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Phủ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BFD85EF7-4904-47DD-B9D9-2046C4AD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6270" y="2985049"/>
            <a:ext cx="630847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vi-VN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trúc: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họp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miền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ai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dạo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6E966-E4D0-41B3-BBD8-AFDFD305FB76}"/>
              </a:ext>
            </a:extLst>
          </p:cNvPr>
          <p:cNvSpPr txBox="1"/>
          <p:nvPr/>
        </p:nvSpPr>
        <p:spPr>
          <a:xfrm>
            <a:off x="76200" y="2153648"/>
            <a:ext cx="592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Ðặc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1958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20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0DFF415-30D1-469E-BE4D-00CD112F4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91C0375-EF8C-42D2-B4E4-017FC6FD3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360DD2A-433B-409F-8484-2BB77B0A3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8E419129-7A46-47E1-9E1D-8CCD27DFB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372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FCBD23D-6DA9-462E-88B3-7270CABAE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A9369-D19A-47DB-A25E-0B4277502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27" y="2046678"/>
            <a:ext cx="5323096" cy="2514599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Nơi Bác ở sàn mây vách gió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Sáng nghe chim rừng hót sau nhà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Đêm trăng ngọn đèn khêu nhỏ”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vi-VN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“Bác Hồ ngồi đó chiếc áo nâu giản dị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vi-VN" sz="2400" i="1" dirty="0">
                <a:latin typeface="Arial" panose="020B0604020202020204" pitchFamily="34" charset="0"/>
                <a:cs typeface="Arial" panose="020B0604020202020204" pitchFamily="34" charset="0"/>
              </a:rPr>
              <a:t>Màu quê hương bền bỉ đậm đà”.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60 năm Nhà sàn Bác Hồ | Tạp chí điện tử Thế giới Di sản">
            <a:extLst>
              <a:ext uri="{FF2B5EF4-FFF2-40B4-BE49-F238E27FC236}">
                <a16:creationId xmlns:a16="http://schemas.microsoft.com/office/drawing/2014/main" id="{85E6AAC6-7F9B-4183-83FC-7D9C3A5B7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30" y="1413908"/>
            <a:ext cx="5653298" cy="403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5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DC57656-A01F-4B32-B5C4-D171EDC9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399A986-4315-4769-87D9-700571123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907B551-E8C6-4AB8-B1D2-5E181722B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4D40FEF-3850-419B-B55D-F8A246864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48137" name="Picture 11" descr="luoc-rau">
            <a:extLst>
              <a:ext uri="{FF2B5EF4-FFF2-40B4-BE49-F238E27FC236}">
                <a16:creationId xmlns:a16="http://schemas.microsoft.com/office/drawing/2014/main" id="{C7C30607-1C2B-488C-B553-D03F992EC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386" y="3428997"/>
            <a:ext cx="3773692" cy="28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7" descr="e341a9230c0d4ce5f8ddf852a5036f9e">
            <a:extLst>
              <a:ext uri="{FF2B5EF4-FFF2-40B4-BE49-F238E27FC236}">
                <a16:creationId xmlns:a16="http://schemas.microsoft.com/office/drawing/2014/main" id="{03524A15-320D-4A4B-967A-04ADE05B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2819" y="3492730"/>
            <a:ext cx="4050179" cy="26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5" descr="camuoixoi2">
            <a:extLst>
              <a:ext uri="{FF2B5EF4-FFF2-40B4-BE49-F238E27FC236}">
                <a16:creationId xmlns:a16="http://schemas.microsoft.com/office/drawing/2014/main" id="{747D6C9E-F21D-4FBE-B810-41138B5C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0888" y="3525232"/>
            <a:ext cx="3504484" cy="262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4EFB400-9D88-47FD-8963-657B5AA3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1667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+mn-cs"/>
              </a:rPr>
              <a:t>Phong cách Hồ Chí Minh</a:t>
            </a:r>
          </a:p>
        </p:txBody>
      </p:sp>
      <p:sp>
        <p:nvSpPr>
          <p:cNvPr id="48133" name="Slide Number Placeholder 5">
            <a:extLst>
              <a:ext uri="{FF2B5EF4-FFF2-40B4-BE49-F238E27FC236}">
                <a16:creationId xmlns:a16="http://schemas.microsoft.com/office/drawing/2014/main" id="{9A91CD04-8A53-4503-A620-2DD26E7EC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990106" y="6416675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A4A22E8D-503D-441E-ACB4-B7197834C48D}" type="slidenum">
              <a:rPr lang="en-US" altLang="en-US">
                <a:solidFill>
                  <a:srgbClr val="FFFFFF">
                    <a:alpha val="60000"/>
                  </a:srgbClr>
                </a:solidFill>
                <a:latin typeface="+mn-lt"/>
              </a:rPr>
              <a:pPr>
                <a:spcAft>
                  <a:spcPts val="600"/>
                </a:spcAft>
              </a:pPr>
              <a:t>17</a:t>
            </a:fld>
            <a:endParaRPr lang="en-US" altLang="en-US">
              <a:solidFill>
                <a:srgbClr val="FFFFFF">
                  <a:alpha val="60000"/>
                </a:srgbClr>
              </a:solidFill>
              <a:latin typeface="+mn-lt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123AC118-F2E5-4A0F-AA2A-2AA1C441EDE5}"/>
              </a:ext>
            </a:extLst>
          </p:cNvPr>
          <p:cNvSpPr txBox="1">
            <a:spLocks noChangeArrowheads="1"/>
          </p:cNvSpPr>
          <p:nvPr/>
        </p:nvSpPr>
        <p:spPr>
          <a:xfrm>
            <a:off x="750905" y="373185"/>
            <a:ext cx="9900138" cy="594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altLang="en-US" b="1" dirty="0">
                <a:solidFill>
                  <a:srgbClr val="FFFF00"/>
                </a:solidFill>
              </a:rPr>
              <a:t>Những bữa ăn đạm bạc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421C2E7-0E72-4BD4-B8FE-8F58D9336177}"/>
              </a:ext>
            </a:extLst>
          </p:cNvPr>
          <p:cNvSpPr txBox="1">
            <a:spLocks/>
          </p:cNvSpPr>
          <p:nvPr/>
        </p:nvSpPr>
        <p:spPr>
          <a:xfrm>
            <a:off x="842212" y="967867"/>
            <a:ext cx="10046368" cy="2054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 thường  để  lại đĩa thịt gà</a:t>
            </a:r>
            <a:br>
              <a:rPr lang="vi-VN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 ăn trọn mấy quả cà xứ  Nghệ</a:t>
            </a:r>
            <a:br>
              <a:rPr lang="vi-VN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 nói to và đi nhẹ cả trong vườn</a:t>
            </a:r>
            <a:br>
              <a:rPr lang="vi-VN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40195D-DF93-4CFA-A74C-E2E0CC2E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586992"/>
            <a:ext cx="5867400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THẢO LUẬN CẶP ĐÔI</a:t>
            </a:r>
          </a:p>
        </p:txBody>
      </p:sp>
      <p:pic>
        <p:nvPicPr>
          <p:cNvPr id="12290" name="Picture 2" descr="Think, Pair, Share – phương pháp học tốt cho nhóm trẻ - CTH EDU">
            <a:extLst>
              <a:ext uri="{FF2B5EF4-FFF2-40B4-BE49-F238E27FC236}">
                <a16:creationId xmlns:a16="http://schemas.microsoft.com/office/drawing/2014/main" id="{EC3406A1-4ADA-4AD6-A239-8EE8E8465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552" y="1647257"/>
            <a:ext cx="4724400" cy="364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105962FE-E7D3-48E8-9025-C72659D04641}"/>
              </a:ext>
            </a:extLst>
          </p:cNvPr>
          <p:cNvSpPr/>
          <p:nvPr/>
        </p:nvSpPr>
        <p:spPr>
          <a:xfrm>
            <a:off x="5638860" y="2411653"/>
            <a:ext cx="5867022" cy="3356101"/>
          </a:xfrm>
          <a:prstGeom prst="snip2DiagRect">
            <a:avLst>
              <a:gd name="adj1" fmla="val 31429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sang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”.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2376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B1E99-0A2B-41A1-A4B4-BC1067DC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675297"/>
            <a:ext cx="10895106" cy="347027"/>
          </a:xfrm>
        </p:spPr>
        <p:txBody>
          <a:bodyPr>
            <a:noAutofit/>
          </a:bodyPr>
          <a:lstStyle/>
          <a:p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3. Ý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Minh:</a:t>
            </a:r>
            <a:b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F07208-B3CF-4142-BD20-90EEAE042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749143"/>
              </p:ext>
            </p:extLst>
          </p:nvPr>
        </p:nvGraphicFramePr>
        <p:xfrm>
          <a:off x="269034" y="1457080"/>
          <a:ext cx="11274425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116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45001F7-3F8F-4035-8348-1B9798C7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0A49B481-5581-4AF6-AFFC-BB62F86A3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A289CF0-18E2-49F0-8C1F-511C4BA480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DADC141-2CF4-4D22-BFEF-05FB358E4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43A66C0-8F79-4D55-8A61-9E980D5FE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67D39-355D-43E2-99E5-FA1988C0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66801"/>
            <a:ext cx="6263716" cy="1324708"/>
          </a:xfrm>
        </p:spPr>
        <p:txBody>
          <a:bodyPr>
            <a:normAutofit/>
          </a:bodyPr>
          <a:lstStyle/>
          <a:p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CA385-B7B1-4A12-8135-438423C7D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391" y="2398412"/>
            <a:ext cx="5410200" cy="2590800"/>
          </a:xfrm>
        </p:spPr>
        <p:txBody>
          <a:bodyPr>
            <a:noAutofit/>
          </a:bodyPr>
          <a:lstStyle/>
          <a:p>
            <a:pPr algn="just"/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Mỗi tổ chọn ra 1 bài hát hay nhất về Bác Hồ và thể hiện (mỗi đội có thời gian: 2 phút)</a:t>
            </a:r>
          </a:p>
          <a:p>
            <a:pPr algn="just"/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Lớp sẽ bình chọn nhóm có phần thể hiện hay nhất. Nhóm chiến thắng sẽ dành được một phần quà.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acebook">
            <a:extLst>
              <a:ext uri="{FF2B5EF4-FFF2-40B4-BE49-F238E27FC236}">
                <a16:creationId xmlns:a16="http://schemas.microsoft.com/office/drawing/2014/main" id="{93015318-8E38-4834-82B5-6C585CAD9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0211" y="766207"/>
            <a:ext cx="3597441" cy="54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ADA578C-3FCD-4036-A593-EC0F956CE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57587" y="5080"/>
            <a:ext cx="4531366" cy="6014720"/>
            <a:chOff x="7657587" y="5080"/>
            <a:chExt cx="4531366" cy="6014720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A0015C13-F690-481D-9F8B-048D391A3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 flipV="1">
              <a:off x="7657587" y="5080"/>
              <a:ext cx="4531366" cy="486401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FC071ED-F384-412F-8435-B3FA5FDA5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 flipV="1">
              <a:off x="8627628" y="5080"/>
              <a:ext cx="3561325" cy="6014720"/>
            </a:xfrm>
            <a:prstGeom prst="rect">
              <a:avLst/>
            </a:prstGeom>
          </p:spPr>
        </p:pic>
      </p:grpSp>
      <p:pic>
        <p:nvPicPr>
          <p:cNvPr id="19458" name="Picture 2" descr="Câu chuyện về sự tiết kiệm, tôn trọng mọi người của Bác Hồ">
            <a:extLst>
              <a:ext uri="{FF2B5EF4-FFF2-40B4-BE49-F238E27FC236}">
                <a16:creationId xmlns:a16="http://schemas.microsoft.com/office/drawing/2014/main" id="{7295DDE6-AE01-4BD2-BD4A-FEED6CBE5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61"/>
          <a:stretch/>
        </p:blipFill>
        <p:spPr bwMode="auto">
          <a:xfrm>
            <a:off x="6858001" y="567942"/>
            <a:ext cx="4724400" cy="272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Bác Hồ suốt đời gắn bó với nhân dân - Nông Thôn Việt">
            <a:extLst>
              <a:ext uri="{FF2B5EF4-FFF2-40B4-BE49-F238E27FC236}">
                <a16:creationId xmlns:a16="http://schemas.microsoft.com/office/drawing/2014/main" id="{E968C404-7937-448C-A6B3-44526DE62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 bwMode="auto">
          <a:xfrm>
            <a:off x="6854952" y="3412115"/>
            <a:ext cx="4724400" cy="272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920C915F-DF75-4133-B4DE-F8365C8EF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3" y="1649488"/>
            <a:ext cx="6010402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206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vốn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gũi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9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FBBAEE-ED1D-4B0A-A9A9-6AB0FBFA1C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658279"/>
              </p:ext>
            </p:extLst>
          </p:nvPr>
        </p:nvGraphicFramePr>
        <p:xfrm>
          <a:off x="269034" y="187569"/>
          <a:ext cx="11665057" cy="630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73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26" name="Picture 2" descr="Hướng dẫn tạo trò chơi &amp;quot;Ai nhanh hơn&amp;quot; trong PowerPoint dành cho hai đội  chơi - KDLPC">
            <a:extLst>
              <a:ext uri="{FF2B5EF4-FFF2-40B4-BE49-F238E27FC236}">
                <a16:creationId xmlns:a16="http://schemas.microsoft.com/office/drawing/2014/main" id="{DAE7700A-47DE-4755-9921-0B834AB7B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"/>
          <a:stretch/>
        </p:blipFill>
        <p:spPr bwMode="auto">
          <a:xfrm>
            <a:off x="20" y="1386"/>
            <a:ext cx="12191980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4784C24F-913D-4E21-B0D9-92E67A14F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85" y="1545113"/>
            <a:ext cx="10937630" cy="361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Minh.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Minh.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Minh.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88BE6E-E2BF-4A24-9EC6-B4338F7D5826}"/>
              </a:ext>
            </a:extLst>
          </p:cNvPr>
          <p:cNvSpPr/>
          <p:nvPr/>
        </p:nvSpPr>
        <p:spPr>
          <a:xfrm>
            <a:off x="416169" y="3434286"/>
            <a:ext cx="574431" cy="5509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97911-9A5E-4398-B2BF-7B944D7FDAB7}"/>
              </a:ext>
            </a:extLst>
          </p:cNvPr>
          <p:cNvSpPr txBox="1"/>
          <p:nvPr/>
        </p:nvSpPr>
        <p:spPr>
          <a:xfrm>
            <a:off x="2638425" y="633736"/>
            <a:ext cx="67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17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6AD977BF-7FE5-4532-BA38-0C3CBEEEA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92" y="1370922"/>
            <a:ext cx="11031415" cy="361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2: Ý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cốt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lõi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Minh?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ền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triết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D. Am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3DFED2-C02C-44AB-B378-E5A9680F5259}"/>
              </a:ext>
            </a:extLst>
          </p:cNvPr>
          <p:cNvSpPr/>
          <p:nvPr/>
        </p:nvSpPr>
        <p:spPr>
          <a:xfrm>
            <a:off x="369277" y="3180520"/>
            <a:ext cx="574431" cy="5509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5A395-ECF0-473E-91FE-EA66B8552E4F}"/>
              </a:ext>
            </a:extLst>
          </p:cNvPr>
          <p:cNvSpPr txBox="1"/>
          <p:nvPr/>
        </p:nvSpPr>
        <p:spPr>
          <a:xfrm>
            <a:off x="2638425" y="633736"/>
            <a:ext cx="67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DEC1D65-45C3-4068-8143-F34D36370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675" y="1893277"/>
            <a:ext cx="1117209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lối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	 </a:t>
            </a:r>
            <a:endParaRPr lang="vi-V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364738-9FAB-4D30-8171-75FAA0CB0E24}"/>
              </a:ext>
            </a:extLst>
          </p:cNvPr>
          <p:cNvSpPr/>
          <p:nvPr/>
        </p:nvSpPr>
        <p:spPr>
          <a:xfrm>
            <a:off x="902675" y="3022213"/>
            <a:ext cx="574431" cy="5509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49C9FF-4948-4EE1-AB1C-B50078D86EC8}"/>
              </a:ext>
            </a:extLst>
          </p:cNvPr>
          <p:cNvSpPr txBox="1"/>
          <p:nvPr/>
        </p:nvSpPr>
        <p:spPr>
          <a:xfrm>
            <a:off x="2638425" y="633736"/>
            <a:ext cx="67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4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DEB8CD4C-D323-41D1-B5BA-D653CC0E3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77" y="1691323"/>
            <a:ext cx="11199906" cy="425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Câu 4.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 “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thẩm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Tx/>
              <a:buAutoNum type="alphaUcPeriod"/>
            </a:pPr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lphaUcPeriod"/>
            </a:pPr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lphaUcPeriod"/>
            </a:pPr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vi-V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lphaUcPeriod"/>
            </a:pPr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C78B58-EDE9-4CF2-9D9D-66494D8AA7D1}"/>
              </a:ext>
            </a:extLst>
          </p:cNvPr>
          <p:cNvSpPr/>
          <p:nvPr/>
        </p:nvSpPr>
        <p:spPr>
          <a:xfrm>
            <a:off x="335601" y="3615431"/>
            <a:ext cx="574431" cy="5509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21E97-9D55-4C8D-8F78-9C3F6DBAA38B}"/>
              </a:ext>
            </a:extLst>
          </p:cNvPr>
          <p:cNvSpPr txBox="1"/>
          <p:nvPr/>
        </p:nvSpPr>
        <p:spPr>
          <a:xfrm>
            <a:off x="2638425" y="633736"/>
            <a:ext cx="67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1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32BCCE68-0163-415F-B6DF-B040B072D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94" y="1691324"/>
            <a:ext cx="11274612" cy="379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Tx/>
              <a:buAutoNum type="alphaUcPeriod"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150000"/>
              </a:lnSpc>
              <a:buFontTx/>
              <a:buAutoNum type="alphaUcPeriod"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lphaUcPeriod"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AutoNum type="alphaUcPeriod"/>
            </a:pP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015BB1-DB4F-4ECD-88F4-075DBBDC7000}"/>
              </a:ext>
            </a:extLst>
          </p:cNvPr>
          <p:cNvSpPr/>
          <p:nvPr/>
        </p:nvSpPr>
        <p:spPr>
          <a:xfrm>
            <a:off x="335601" y="3590402"/>
            <a:ext cx="574431" cy="5509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2A00D5-51FB-43FB-9322-EC480AFEBF77}"/>
              </a:ext>
            </a:extLst>
          </p:cNvPr>
          <p:cNvSpPr txBox="1"/>
          <p:nvPr/>
        </p:nvSpPr>
        <p:spPr>
          <a:xfrm>
            <a:off x="2638425" y="633736"/>
            <a:ext cx="67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CÂU HỎI TRẮC NGHIỆM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5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8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063" name="Picture 8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064" name="Rectangle 84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" name="Content Placeholder 6" descr="Tải 30+ Hình Ảnh Cám Ơn Đẹp Nhất, Hình Chữ Thank You">
            <a:extLst>
              <a:ext uri="{FF2B5EF4-FFF2-40B4-BE49-F238E27FC236}">
                <a16:creationId xmlns:a16="http://schemas.microsoft.com/office/drawing/2014/main" id="{2C8241DD-B3A1-49B4-A66A-DE3D5B0CFD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5"/>
          <a:stretch/>
        </p:blipFill>
        <p:spPr bwMode="auto">
          <a:xfrm>
            <a:off x="20" y="10"/>
            <a:ext cx="12191980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16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C5E4F5-D515-40A8-BD47-858E5D10C2A8}"/>
              </a:ext>
            </a:extLst>
          </p:cNvPr>
          <p:cNvSpPr txBox="1">
            <a:spLocks/>
          </p:cNvSpPr>
          <p:nvPr/>
        </p:nvSpPr>
        <p:spPr>
          <a:xfrm>
            <a:off x="2262939" y="0"/>
            <a:ext cx="6801255" cy="65876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C558508C-6365-4E3D-B44C-1A969A2E8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456164"/>
              </p:ext>
            </p:extLst>
          </p:nvPr>
        </p:nvGraphicFramePr>
        <p:xfrm>
          <a:off x="1476748" y="949911"/>
          <a:ext cx="9940413" cy="5828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25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84E975-303E-47A8-B594-8B8635D99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077833-8B68-4C70-971A-2B043CF0B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5236971" cy="6858000"/>
            <a:chOff x="20829" y="1"/>
            <a:chExt cx="5236971" cy="685799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1963C11-A5F2-44E2-971E-CC01E2263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123F466-27B2-48C0-840E-F3AD889CC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619E882-12EA-4946-A93B-09E6EA137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C5CD6C-C668-4B17-BFAF-532384BCB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060B5053-F766-47A3-A84C-B25327092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588" y="2182113"/>
            <a:ext cx="59625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Tên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Lê Anh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Trà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(1927- 1999)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huyện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endParaRPr lang="vi-V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buFontTx/>
              <a:buChar char="-"/>
            </a:pPr>
            <a:r>
              <a:rPr lang="vi-V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Ông là nhà văn, nhà quân sự, nhà văn hóa tiêu biểu.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FA3D9-7FDE-4E7F-916D-EE482D55A6B2}"/>
              </a:ext>
            </a:extLst>
          </p:cNvPr>
          <p:cNvSpPr txBox="1"/>
          <p:nvPr/>
        </p:nvSpPr>
        <p:spPr>
          <a:xfrm>
            <a:off x="826713" y="832337"/>
            <a:ext cx="4722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72B302-7231-49E2-8E04-19EE9D82C86B}"/>
              </a:ext>
            </a:extLst>
          </p:cNvPr>
          <p:cNvSpPr txBox="1"/>
          <p:nvPr/>
        </p:nvSpPr>
        <p:spPr>
          <a:xfrm>
            <a:off x="1230260" y="1500684"/>
            <a:ext cx="2737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1.Tác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endParaRPr lang="en-US" sz="2800" b="1" i="1" dirty="0"/>
          </a:p>
        </p:txBody>
      </p:sp>
      <p:pic>
        <p:nvPicPr>
          <p:cNvPr id="3074" name="Picture 2" descr="Tác giả Lê Anh Trà – Đôi nét về tiểu sử và sự nghiệp sáng tác">
            <a:extLst>
              <a:ext uri="{FF2B5EF4-FFF2-40B4-BE49-F238E27FC236}">
                <a16:creationId xmlns:a16="http://schemas.microsoft.com/office/drawing/2014/main" id="{29585ECA-A9F3-438F-803C-5BCC41A01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95" y="1030374"/>
            <a:ext cx="3951608" cy="47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2D5331B-6E57-4C50-8FBB-431781288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F821E-082E-4DB9-AC0B-F2B9322E15BA}"/>
              </a:ext>
            </a:extLst>
          </p:cNvPr>
          <p:cNvSpPr txBox="1"/>
          <p:nvPr/>
        </p:nvSpPr>
        <p:spPr>
          <a:xfrm>
            <a:off x="6388294" y="876617"/>
            <a:ext cx="5332506" cy="142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i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</a:t>
            </a:r>
            <a:r>
              <a:rPr lang="en-US" sz="3200" b="1" i="1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Tác</a:t>
            </a:r>
            <a:r>
              <a:rPr lang="en-US" sz="3200" b="1" i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phẩm</a:t>
            </a:r>
            <a:endParaRPr lang="en-US" sz="3200" b="1" i="1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122" name="Picture 2" descr="Công an Tuyên Quang - Sự nghiệp sáng tác của Chủ tịch Hồ Chí Minh - Di sản  văn học vô giá">
            <a:extLst>
              <a:ext uri="{FF2B5EF4-FFF2-40B4-BE49-F238E27FC236}">
                <a16:creationId xmlns:a16="http://schemas.microsoft.com/office/drawing/2014/main" id="{EF7E9ED2-B60C-4AB1-8406-0924F142F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9" r="8933" b="-2"/>
          <a:stretch/>
        </p:blipFill>
        <p:spPr bwMode="auto">
          <a:xfrm>
            <a:off x="-1" y="10"/>
            <a:ext cx="59859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E4A40E9D-B0FA-4A78-B58C-87A64C4FD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727783" y="5080"/>
            <a:ext cx="3464215" cy="4598234"/>
            <a:chOff x="8059620" y="41922"/>
            <a:chExt cx="3997615" cy="6816077"/>
          </a:xfrm>
        </p:grpSpPr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5CEBF341-3BD6-4B3B-9B47-1FCC74EB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3078DAA6-6247-4C19-B6CD-81D79702E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F04CD6-AF48-47EC-BE5F-2C9AE79BDC8B}"/>
              </a:ext>
            </a:extLst>
          </p:cNvPr>
          <p:cNvSpPr txBox="1"/>
          <p:nvPr/>
        </p:nvSpPr>
        <p:spPr>
          <a:xfrm>
            <a:off x="6388294" y="2430800"/>
            <a:ext cx="5332164" cy="258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just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altLang="en-US" sz="2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alt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8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640A5C-731C-4E0F-820B-101273160A2F}"/>
              </a:ext>
            </a:extLst>
          </p:cNvPr>
          <p:cNvSpPr txBox="1"/>
          <p:nvPr/>
        </p:nvSpPr>
        <p:spPr>
          <a:xfrm>
            <a:off x="597877" y="468923"/>
            <a:ext cx="52636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3. Đọc – tóm tắt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D6BA5-69E6-4FDA-9F45-59AC61BB6150}"/>
              </a:ext>
            </a:extLst>
          </p:cNvPr>
          <p:cNvSpPr txBox="1"/>
          <p:nvPr/>
        </p:nvSpPr>
        <p:spPr>
          <a:xfrm>
            <a:off x="597877" y="989370"/>
            <a:ext cx="35403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Arial" panose="020B0604020202020204" pitchFamily="34" charset="0"/>
                <a:cs typeface="Arial" panose="020B0604020202020204" pitchFamily="34" charset="0"/>
              </a:rPr>
              <a:t>4. Bố cục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358AD51-7280-4CAB-8874-BB346E961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484859"/>
              </p:ext>
            </p:extLst>
          </p:nvPr>
        </p:nvGraphicFramePr>
        <p:xfrm>
          <a:off x="550985" y="1881922"/>
          <a:ext cx="11043138" cy="477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8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D4717-21A7-4D17-AD83-E9DBFD801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367834"/>
            <a:ext cx="11274612" cy="4195763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Uyên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thâm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Hiền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triết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bồi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khoái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8809E-3B14-4A9D-8C0C-916138293E38}"/>
              </a:ext>
            </a:extLst>
          </p:cNvPr>
          <p:cNvSpPr txBox="1"/>
          <p:nvPr/>
        </p:nvSpPr>
        <p:spPr>
          <a:xfrm>
            <a:off x="609600" y="375138"/>
            <a:ext cx="3399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endParaRPr lang="en-US" alt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575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2958BC-0D2A-4A3F-A738-50D411A2A9B2}"/>
              </a:ext>
            </a:extLst>
          </p:cNvPr>
          <p:cNvSpPr txBox="1"/>
          <p:nvPr/>
        </p:nvSpPr>
        <p:spPr>
          <a:xfrm>
            <a:off x="117231" y="82062"/>
            <a:ext cx="5005754" cy="46166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0A7D5-7B04-4037-B657-D643AB4F4CEF}"/>
              </a:ext>
            </a:extLst>
          </p:cNvPr>
          <p:cNvSpPr txBox="1"/>
          <p:nvPr/>
        </p:nvSpPr>
        <p:spPr>
          <a:xfrm>
            <a:off x="1230922" y="905634"/>
            <a:ext cx="5263663" cy="4616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9" descr="ANd9GcSNeOkxbMEjxvkAm1Xg_FVTnPk45CzCOPXsiD81QNCCaPONdnJYbQ">
            <a:extLst>
              <a:ext uri="{FF2B5EF4-FFF2-40B4-BE49-F238E27FC236}">
                <a16:creationId xmlns:a16="http://schemas.microsoft.com/office/drawing/2014/main" id="{4D935C1A-021D-4B08-BBD8-1DADA3840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3282462" cy="328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T15-anh-1-bai-Bac-Ho-ra-di-tim-duong-cuu-nuoc">
            <a:extLst>
              <a:ext uri="{FF2B5EF4-FFF2-40B4-BE49-F238E27FC236}">
                <a16:creationId xmlns:a16="http://schemas.microsoft.com/office/drawing/2014/main" id="{6F8A655D-71F8-4B95-9796-03E61CB1A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45" y="3429000"/>
            <a:ext cx="3924886" cy="569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1C733068-1EAF-46D9-8FE3-620F799E632A}"/>
              </a:ext>
            </a:extLst>
          </p:cNvPr>
          <p:cNvSpPr/>
          <p:nvPr/>
        </p:nvSpPr>
        <p:spPr>
          <a:xfrm>
            <a:off x="222738" y="1733563"/>
            <a:ext cx="7573108" cy="2885329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FB8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Dựa vào văn bản, hãy cho biết Bác Hồ đã mở rộng tri thức của mình bằng những cách nào? Cách tiếp thu của người có gì đặc biệt?</a:t>
            </a:r>
          </a:p>
        </p:txBody>
      </p:sp>
    </p:spTree>
    <p:extLst>
      <p:ext uri="{BB962C8B-B14F-4D97-AF65-F5344CB8AC3E}">
        <p14:creationId xmlns:p14="http://schemas.microsoft.com/office/powerpoint/2010/main" val="38235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F306281-BF5F-4180-ABD3-F725CA5F1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67215"/>
              </p:ext>
            </p:extLst>
          </p:nvPr>
        </p:nvGraphicFramePr>
        <p:xfrm>
          <a:off x="82062" y="738740"/>
          <a:ext cx="11322905" cy="4557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0B259C2-9584-4177-95F8-68121EB077E3}"/>
              </a:ext>
            </a:extLst>
          </p:cNvPr>
          <p:cNvSpPr txBox="1"/>
          <p:nvPr/>
        </p:nvSpPr>
        <p:spPr>
          <a:xfrm>
            <a:off x="2614244" y="96130"/>
            <a:ext cx="78310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9797B33-D4EE-44DB-9421-71A4BB998BBE}"/>
              </a:ext>
            </a:extLst>
          </p:cNvPr>
          <p:cNvSpPr/>
          <p:nvPr/>
        </p:nvSpPr>
        <p:spPr>
          <a:xfrm>
            <a:off x="140675" y="5416062"/>
            <a:ext cx="11863756" cy="120747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Hình thành một nhân cách, một lối sống rất Việt Nam, rất phương Đông nhưng cũng đồng thời rất mới, rất hiện đại.</a:t>
            </a:r>
          </a:p>
        </p:txBody>
      </p:sp>
    </p:spTree>
    <p:extLst>
      <p:ext uri="{BB962C8B-B14F-4D97-AF65-F5344CB8AC3E}">
        <p14:creationId xmlns:p14="http://schemas.microsoft.com/office/powerpoint/2010/main" val="29403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 animBg="1"/>
    </p:bldLst>
  </p:timing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1819</Words>
  <Application>Microsoft Office PowerPoint</Application>
  <PresentationFormat>Widescreen</PresentationFormat>
  <Paragraphs>139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Avenir Next LT Pro</vt:lpstr>
      <vt:lpstr>AvenirNext LT Pro Medium</vt:lpstr>
      <vt:lpstr>Sabon Next LT</vt:lpstr>
      <vt:lpstr>DappledVTI</vt:lpstr>
      <vt:lpstr>Document</vt:lpstr>
      <vt:lpstr>PHONG CÁCH  HỒ CHÍ MINH</vt:lpstr>
      <vt:lpstr>HOẠT ĐỘNG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Lối sống của Bác:</vt:lpstr>
      <vt:lpstr>Nhà sàn Bác Hồ</vt:lpstr>
      <vt:lpstr>PowerPoint Presentation</vt:lpstr>
      <vt:lpstr>PowerPoint Presentation</vt:lpstr>
      <vt:lpstr>THẢO LUẬN CẶP ĐÔI</vt:lpstr>
      <vt:lpstr>3. Ý nghĩa của phong cách Hồ Chí Minh: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PHONG CÁCH  HỒ CHÍ MINH</dc:title>
  <dc:creator>Thu Ha</dc:creator>
  <cp:lastModifiedBy>Thu Ha</cp:lastModifiedBy>
  <cp:revision>5</cp:revision>
  <dcterms:created xsi:type="dcterms:W3CDTF">2021-07-31T03:21:36Z</dcterms:created>
  <dcterms:modified xsi:type="dcterms:W3CDTF">2021-08-03T01:09:48Z</dcterms:modified>
</cp:coreProperties>
</file>