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380" r:id="rId2"/>
    <p:sldId id="331" r:id="rId3"/>
    <p:sldId id="348" r:id="rId4"/>
    <p:sldId id="345" r:id="rId5"/>
    <p:sldId id="318" r:id="rId6"/>
    <p:sldId id="319" r:id="rId7"/>
    <p:sldId id="320" r:id="rId8"/>
    <p:sldId id="356" r:id="rId9"/>
    <p:sldId id="346" r:id="rId10"/>
    <p:sldId id="321" r:id="rId11"/>
    <p:sldId id="347" r:id="rId12"/>
    <p:sldId id="351" r:id="rId13"/>
    <p:sldId id="357" r:id="rId14"/>
    <p:sldId id="358" r:id="rId15"/>
    <p:sldId id="287" r:id="rId16"/>
    <p:sldId id="349" r:id="rId17"/>
    <p:sldId id="352" r:id="rId18"/>
    <p:sldId id="289" r:id="rId19"/>
    <p:sldId id="354" r:id="rId20"/>
    <p:sldId id="322" r:id="rId21"/>
    <p:sldId id="365" r:id="rId22"/>
    <p:sldId id="324" r:id="rId23"/>
    <p:sldId id="366" r:id="rId24"/>
    <p:sldId id="364" r:id="rId25"/>
    <p:sldId id="359" r:id="rId26"/>
    <p:sldId id="367" r:id="rId27"/>
    <p:sldId id="369" r:id="rId28"/>
    <p:sldId id="323" r:id="rId29"/>
    <p:sldId id="290" r:id="rId30"/>
    <p:sldId id="376" r:id="rId31"/>
    <p:sldId id="328" r:id="rId32"/>
    <p:sldId id="325" r:id="rId33"/>
    <p:sldId id="360" r:id="rId34"/>
    <p:sldId id="292" r:id="rId35"/>
    <p:sldId id="332" r:id="rId36"/>
    <p:sldId id="329" r:id="rId37"/>
    <p:sldId id="374" r:id="rId38"/>
    <p:sldId id="375" r:id="rId39"/>
    <p:sldId id="373" r:id="rId40"/>
    <p:sldId id="377" r:id="rId41"/>
    <p:sldId id="291" r:id="rId42"/>
    <p:sldId id="257" r:id="rId43"/>
    <p:sldId id="279" r:id="rId44"/>
    <p:sldId id="378" r:id="rId45"/>
    <p:sldId id="361" r:id="rId46"/>
  </p:sldIdLst>
  <p:sldSz cx="12192000" cy="6858000"/>
  <p:notesSz cx="6858000" cy="9144000"/>
  <p:embeddedFontLst>
    <p:embeddedFont>
      <p:font typeface="#9Slide03 Arima Madurai" panose="020B0604020202020204" charset="0"/>
      <p:regular r:id="rId48"/>
    </p:embeddedFont>
    <p:embeddedFont>
      <p:font typeface="#9Slide03 Bebas Neue ZSmall" panose="020B0604020202020204" charset="0"/>
      <p:bold r:id="rId49"/>
    </p:embeddedFont>
    <p:embeddedFont>
      <p:font typeface="#9Slide03 Sympathique Alt" panose="020B0604020202020204" charset="0"/>
      <p:regular r:id="rId50"/>
    </p:embeddedFont>
    <p:embeddedFont>
      <p:font typeface="Calibri Light" panose="020F0302020204030204" pitchFamily="34" charset="0"/>
      <p:regular r:id="rId51"/>
      <p:italic r:id="rId52"/>
    </p:embeddedFont>
    <p:embeddedFont>
      <p:font typeface="Century Gothic" panose="020B0502020202020204" pitchFamily="34" charset="0"/>
      <p:regular r:id="rId53"/>
      <p:bold r:id="rId54"/>
      <p:italic r:id="rId55"/>
      <p:boldItalic r:id="rId56"/>
    </p:embeddedFont>
    <p:embeddedFont>
      <p:font typeface="#9Slide05 SVNCallpedia Script" panose="02000506000000020002" charset="0"/>
      <p:regular r:id="rId57"/>
    </p:embeddedFont>
    <p:embeddedFont>
      <p:font typeface="#9Slide03 Cabin Condensed Bold" panose="020B0604020202020204" charset="0"/>
      <p:bold r:id="rId58"/>
    </p:embeddedFont>
    <p:embeddedFont>
      <p:font typeface="#9Slide05 SVNDarleston" panose="020B0604020202020204" charset="0"/>
      <p:regular r:id="rId59"/>
    </p:embeddedFont>
    <p:embeddedFont>
      <p:font typeface="#9Slide03 Arima Madurai Black" panose="020B0604020202020204" charset="0"/>
      <p:bold r:id="rId60"/>
    </p:embeddedFont>
    <p:embeddedFont>
      <p:font typeface="#9Slide04 SVNWallington" panose="020B0604020202020204" charset="0"/>
      <p:regular r:id="rId61"/>
    </p:embeddedFont>
    <p:embeddedFont>
      <p:font typeface="Verdana" panose="020B0604030504040204" pitchFamily="34" charset="0"/>
      <p:regular r:id="rId62"/>
      <p:bold r:id="rId63"/>
      <p:italic r:id="rId64"/>
      <p:boldItalic r:id="rId65"/>
    </p:embeddedFont>
    <p:embeddedFont>
      <p:font typeface="#9Slide05 SVNBulgary" panose="020B0604020202020204" charset="0"/>
      <p:regular r:id="rId66"/>
    </p:embeddedFont>
    <p:embeddedFont>
      <p:font typeface="#9Slide05 Atlantika" panose="020B0604020202020204" charset="0"/>
      <p:regular r:id="rId67"/>
    </p:embeddedFont>
    <p:embeddedFont>
      <p:font typeface="微软雅黑" panose="020B0503020204020204" pitchFamily="34" charset="-122"/>
      <p:regular r:id="rId68"/>
      <p:bold r:id="rId69"/>
    </p:embeddedFont>
    <p:embeddedFont>
      <p:font typeface="Calibri" panose="020F0502020204030204" pitchFamily="34" charset="0"/>
      <p:regular r:id="rId70"/>
      <p:bold r:id="rId71"/>
      <p:italic r:id="rId72"/>
      <p:boldItalic r:id="rId7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0000FF"/>
    <a:srgbClr val="FF0066"/>
    <a:srgbClr val="5E3AF6"/>
    <a:srgbClr val="3A7931"/>
    <a:srgbClr val="BBCDDF"/>
    <a:srgbClr val="5B650F"/>
    <a:srgbClr val="265210"/>
    <a:srgbClr val="D4F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618" y="7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3EBC1-8CFE-441F-96BD-1F445ACE0F97}" type="doc">
      <dgm:prSet loTypeId="urn:microsoft.com/office/officeart/2005/8/layout/hList7" loCatId="list" qsTypeId="urn:microsoft.com/office/officeart/2005/8/quickstyle/3d3" qsCatId="3D" csTypeId="urn:microsoft.com/office/officeart/2005/8/colors/colorful1" csCatId="colorful" phldr="1"/>
      <dgm:spPr/>
    </dgm:pt>
    <dgm:pt modelId="{FE1DF22D-F2DC-4770-818C-BAB3126C8922}">
      <dgm:prSet phldrT="[Văn bản]" custT="1"/>
      <dgm:spPr/>
      <dgm:t>
        <a:bodyPr/>
        <a:lstStyle/>
        <a:p>
          <a:r>
            <a:rPr lang="en-US" altLang="vi-VN" sz="3200" b="1" dirty="0">
              <a:latin typeface="#9Slide03 Arima Madurai Black" panose="00000A00000000000000" pitchFamily="2" charset="0"/>
              <a:cs typeface="#9Slide03 Arima Madurai Black" panose="00000A00000000000000" pitchFamily="2" charset="0"/>
            </a:rPr>
            <a:t>7 </a:t>
          </a:r>
          <a:r>
            <a:rPr lang="en-US" altLang="vi-VN" sz="3200" b="1" dirty="0" err="1">
              <a:latin typeface="#9Slide03 Arima Madurai Black" panose="00000A00000000000000" pitchFamily="2" charset="0"/>
              <a:cs typeface="#9Slide03 Arima Madurai Black" panose="00000A00000000000000" pitchFamily="2" charset="0"/>
            </a:rPr>
            <a:t>câu</a:t>
          </a:r>
          <a:r>
            <a:rPr lang="en-US" altLang="vi-VN" sz="3200" b="1" dirty="0">
              <a:latin typeface="#9Slide03 Arima Madurai Black" panose="00000A00000000000000" pitchFamily="2" charset="0"/>
              <a:cs typeface="#9Slide03 Arima Madurai Black" panose="00000A00000000000000" pitchFamily="2" charset="0"/>
            </a:rPr>
            <a:t> </a:t>
          </a:r>
          <a:r>
            <a:rPr lang="en-US" altLang="vi-VN" sz="3200" b="1" dirty="0" err="1">
              <a:latin typeface="#9Slide03 Arima Madurai Black" panose="00000A00000000000000" pitchFamily="2" charset="0"/>
              <a:cs typeface="#9Slide03 Arima Madurai Black" panose="00000A00000000000000" pitchFamily="2" charset="0"/>
            </a:rPr>
            <a:t>thơ</a:t>
          </a:r>
          <a:r>
            <a:rPr lang="en-US" altLang="vi-VN" sz="3200" b="1" dirty="0">
              <a:latin typeface="#9Slide03 Arima Madurai Black" panose="00000A00000000000000" pitchFamily="2" charset="0"/>
              <a:cs typeface="#9Slide03 Arima Madurai Black" panose="00000A00000000000000" pitchFamily="2" charset="0"/>
            </a:rPr>
            <a:t> </a:t>
          </a:r>
          <a:r>
            <a:rPr lang="en-US" altLang="vi-VN" sz="3200" b="1" dirty="0" err="1">
              <a:latin typeface="#9Slide03 Arima Madurai Black" panose="00000A00000000000000" pitchFamily="2" charset="0"/>
              <a:cs typeface="#9Slide03 Arima Madurai Black" panose="00000A00000000000000" pitchFamily="2" charset="0"/>
            </a:rPr>
            <a:t>đầu</a:t>
          </a:r>
          <a:r>
            <a:rPr lang="en-US" altLang="vi-VN" sz="3200" b="1" dirty="0">
              <a:latin typeface="#9Slide03 Arima Madurai Black" panose="00000A00000000000000" pitchFamily="2" charset="0"/>
              <a:cs typeface="#9Slide03 Arima Madurai Black" panose="00000A00000000000000" pitchFamily="2" charset="0"/>
            </a:rPr>
            <a:t>: </a:t>
          </a:r>
          <a:r>
            <a:rPr lang="vi-VN" altLang="vi-VN" sz="3200" b="1" dirty="0">
              <a:latin typeface="#9Slide03 Arima Madurai Black" panose="00000A00000000000000" pitchFamily="2" charset="0"/>
              <a:cs typeface="#9Slide03 Arima Madurai Black" panose="00000A00000000000000" pitchFamily="2" charset="0"/>
            </a:rPr>
            <a:t>Cơ sở của tình đồng chí.</a:t>
          </a:r>
          <a:endParaRPr lang="vi-VN" sz="3200" b="1" dirty="0">
            <a:latin typeface="#9Slide03 Arima Madurai Black" panose="00000A00000000000000" pitchFamily="2" charset="0"/>
            <a:cs typeface="#9Slide03 Arima Madurai Black" panose="00000A00000000000000" pitchFamily="2" charset="0"/>
          </a:endParaRPr>
        </a:p>
      </dgm:t>
    </dgm:pt>
    <dgm:pt modelId="{5A0BDE07-A036-4DA6-8782-5EDA06035BAE}" type="parTrans" cxnId="{CC88206C-D7C9-4E76-A0F2-6A38168F428D}">
      <dgm:prSet/>
      <dgm:spPr/>
      <dgm:t>
        <a:bodyPr/>
        <a:lstStyle/>
        <a:p>
          <a:endParaRPr lang="vi-VN"/>
        </a:p>
      </dgm:t>
    </dgm:pt>
    <dgm:pt modelId="{1CA7C1ED-DC7E-4781-A003-F118B0F11081}" type="sibTrans" cxnId="{CC88206C-D7C9-4E76-A0F2-6A38168F428D}">
      <dgm:prSet/>
      <dgm:spPr/>
      <dgm:t>
        <a:bodyPr/>
        <a:lstStyle/>
        <a:p>
          <a:endParaRPr lang="vi-VN"/>
        </a:p>
      </dgm:t>
    </dgm:pt>
    <dgm:pt modelId="{F002086C-BA15-4709-8080-EAA33152E57A}">
      <dgm:prSet phldrT="[Văn bản]"/>
      <dgm:spPr/>
      <dgm:t>
        <a:bodyPr/>
        <a:lstStyle/>
        <a:p>
          <a:r>
            <a:rPr lang="en-US" altLang="vi-VN" b="1" dirty="0">
              <a:latin typeface="#9Slide03 Cabin Condensed Bold" panose="00000806000000000000" pitchFamily="2" charset="0"/>
              <a:cs typeface="Times New Roman" panose="02020603050405020304" pitchFamily="18" charset="0"/>
            </a:rPr>
            <a:t>10 câu thơ tiếp: Những biểu hiện của tình đồng chí</a:t>
          </a:r>
          <a:endParaRPr lang="vi-VN" b="1" dirty="0">
            <a:latin typeface="#9Slide03 Cabin Condensed Bold" panose="00000806000000000000" pitchFamily="2" charset="0"/>
            <a:cs typeface="Times New Roman" panose="02020603050405020304" pitchFamily="18" charset="0"/>
          </a:endParaRPr>
        </a:p>
      </dgm:t>
    </dgm:pt>
    <dgm:pt modelId="{45CEC0E2-E723-4517-96EE-A016F8E56A50}" type="parTrans" cxnId="{E4102B21-049F-46F8-8DA0-93401C0FBF77}">
      <dgm:prSet/>
      <dgm:spPr/>
      <dgm:t>
        <a:bodyPr/>
        <a:lstStyle/>
        <a:p>
          <a:endParaRPr lang="vi-VN"/>
        </a:p>
      </dgm:t>
    </dgm:pt>
    <dgm:pt modelId="{C78494BE-EE2F-4FB9-A57A-D7DEE0EB088E}" type="sibTrans" cxnId="{E4102B21-049F-46F8-8DA0-93401C0FBF77}">
      <dgm:prSet/>
      <dgm:spPr/>
      <dgm:t>
        <a:bodyPr/>
        <a:lstStyle/>
        <a:p>
          <a:endParaRPr lang="vi-VN"/>
        </a:p>
      </dgm:t>
    </dgm:pt>
    <dgm:pt modelId="{D3DA93BD-B238-4894-AF5F-46293FB6A23A}">
      <dgm:prSet phldrT="[Văn bản]"/>
      <dgm:spPr/>
      <dgm:t>
        <a:bodyPr/>
        <a:lstStyle/>
        <a:p>
          <a:r>
            <a:rPr lang="en-US" altLang="vi-VN" b="1">
              <a:latin typeface="#9Slide03 Cabin Condensed Bold" panose="00000806000000000000" pitchFamily="2" charset="0"/>
              <a:cs typeface="Times New Roman" panose="02020603050405020304" pitchFamily="18" charset="0"/>
            </a:rPr>
            <a:t>3 câu thơ cuối: Bức tranh đẹp về người lính</a:t>
          </a:r>
          <a:endParaRPr lang="vi-VN" b="1" dirty="0">
            <a:latin typeface="#9Slide03 Cabin Condensed Bold" panose="00000806000000000000" pitchFamily="2" charset="0"/>
            <a:cs typeface="Times New Roman" panose="02020603050405020304" pitchFamily="18" charset="0"/>
          </a:endParaRPr>
        </a:p>
      </dgm:t>
    </dgm:pt>
    <dgm:pt modelId="{8FB87A0F-DB6A-463D-8500-62EB74F0FEB4}" type="parTrans" cxnId="{E74DB98A-3721-4DDC-9659-4319427BE13A}">
      <dgm:prSet/>
      <dgm:spPr/>
      <dgm:t>
        <a:bodyPr/>
        <a:lstStyle/>
        <a:p>
          <a:endParaRPr lang="vi-VN"/>
        </a:p>
      </dgm:t>
    </dgm:pt>
    <dgm:pt modelId="{B4C95537-A0A2-49E3-88BE-9F8B8D9E10B0}" type="sibTrans" cxnId="{E74DB98A-3721-4DDC-9659-4319427BE13A}">
      <dgm:prSet/>
      <dgm:spPr/>
      <dgm:t>
        <a:bodyPr/>
        <a:lstStyle/>
        <a:p>
          <a:endParaRPr lang="vi-VN"/>
        </a:p>
      </dgm:t>
    </dgm:pt>
    <dgm:pt modelId="{4DA10156-11BE-48D8-A154-04B996F93ECC}" type="pres">
      <dgm:prSet presAssocID="{0583EBC1-8CFE-441F-96BD-1F445ACE0F97}" presName="Name0" presStyleCnt="0">
        <dgm:presLayoutVars>
          <dgm:dir/>
          <dgm:resizeHandles val="exact"/>
        </dgm:presLayoutVars>
      </dgm:prSet>
      <dgm:spPr/>
    </dgm:pt>
    <dgm:pt modelId="{0E37BA1B-FE01-43E0-BF4C-88398507356E}" type="pres">
      <dgm:prSet presAssocID="{0583EBC1-8CFE-441F-96BD-1F445ACE0F97}" presName="fgShape" presStyleLbl="fgShp" presStyleIdx="0" presStyleCnt="1" custScaleX="101228" custScaleY="166793" custLinFactNeighborY="1324"/>
      <dgm:spPr/>
    </dgm:pt>
    <dgm:pt modelId="{60F91DDE-7142-4337-9D52-3DA51DA6ACC9}" type="pres">
      <dgm:prSet presAssocID="{0583EBC1-8CFE-441F-96BD-1F445ACE0F97}" presName="linComp" presStyleCnt="0"/>
      <dgm:spPr/>
    </dgm:pt>
    <dgm:pt modelId="{85B42243-AA87-4CB2-8145-241F487ECB7A}" type="pres">
      <dgm:prSet presAssocID="{FE1DF22D-F2DC-4770-818C-BAB3126C8922}" presName="compNode" presStyleCnt="0"/>
      <dgm:spPr/>
    </dgm:pt>
    <dgm:pt modelId="{9FA19F0E-A44B-4B70-BE02-E0698D848660}" type="pres">
      <dgm:prSet presAssocID="{FE1DF22D-F2DC-4770-818C-BAB3126C8922}" presName="bkgdShape" presStyleLbl="node1" presStyleIdx="0" presStyleCnt="3"/>
      <dgm:spPr/>
      <dgm:t>
        <a:bodyPr/>
        <a:lstStyle/>
        <a:p>
          <a:endParaRPr lang="en-US"/>
        </a:p>
      </dgm:t>
    </dgm:pt>
    <dgm:pt modelId="{9D718E20-5588-477A-9029-081C74D6B4DD}" type="pres">
      <dgm:prSet presAssocID="{FE1DF22D-F2DC-4770-818C-BAB3126C8922}" presName="nodeTx" presStyleLbl="node1" presStyleIdx="0" presStyleCnt="3">
        <dgm:presLayoutVars>
          <dgm:bulletEnabled val="1"/>
        </dgm:presLayoutVars>
      </dgm:prSet>
      <dgm:spPr/>
      <dgm:t>
        <a:bodyPr/>
        <a:lstStyle/>
        <a:p>
          <a:endParaRPr lang="en-US"/>
        </a:p>
      </dgm:t>
    </dgm:pt>
    <dgm:pt modelId="{2212D0EE-F835-4B8F-A256-AB26686BE729}" type="pres">
      <dgm:prSet presAssocID="{FE1DF22D-F2DC-4770-818C-BAB3126C8922}" presName="invisiNode" presStyleLbl="node1" presStyleIdx="0" presStyleCnt="3"/>
      <dgm:spPr/>
    </dgm:pt>
    <dgm:pt modelId="{23ED1B28-093A-422A-9A9E-1D659C6475E9}" type="pres">
      <dgm:prSet presAssocID="{FE1DF22D-F2DC-4770-818C-BAB3126C8922}" presName="imagNode" presStyleLbl="fgImgPlace1" presStyleIdx="0" presStyleCnt="3" custScaleX="167087" custScaleY="128261"/>
      <dgm:spPr>
        <a:blipFill>
          <a:blip xmlns:r="http://schemas.openxmlformats.org/officeDocument/2006/relationships" r:embed="rId1"/>
          <a:srcRect/>
          <a:stretch>
            <a:fillRect l="-24000" r="-24000"/>
          </a:stretch>
        </a:blipFill>
      </dgm:spPr>
    </dgm:pt>
    <dgm:pt modelId="{AB10AB59-DEE4-4B9E-A016-43640FFF7A48}" type="pres">
      <dgm:prSet presAssocID="{1CA7C1ED-DC7E-4781-A003-F118B0F11081}" presName="sibTrans" presStyleLbl="sibTrans2D1" presStyleIdx="0" presStyleCnt="0"/>
      <dgm:spPr/>
      <dgm:t>
        <a:bodyPr/>
        <a:lstStyle/>
        <a:p>
          <a:endParaRPr lang="en-US"/>
        </a:p>
      </dgm:t>
    </dgm:pt>
    <dgm:pt modelId="{3BC8E174-AEA4-4941-8D38-C8CA57952630}" type="pres">
      <dgm:prSet presAssocID="{F002086C-BA15-4709-8080-EAA33152E57A}" presName="compNode" presStyleCnt="0"/>
      <dgm:spPr/>
    </dgm:pt>
    <dgm:pt modelId="{68556BA6-D448-44AE-9551-C634C6082337}" type="pres">
      <dgm:prSet presAssocID="{F002086C-BA15-4709-8080-EAA33152E57A}" presName="bkgdShape" presStyleLbl="node1" presStyleIdx="1" presStyleCnt="3"/>
      <dgm:spPr/>
      <dgm:t>
        <a:bodyPr/>
        <a:lstStyle/>
        <a:p>
          <a:endParaRPr lang="en-US"/>
        </a:p>
      </dgm:t>
    </dgm:pt>
    <dgm:pt modelId="{3EAD953C-CE29-4DF7-9784-EAF6E007349A}" type="pres">
      <dgm:prSet presAssocID="{F002086C-BA15-4709-8080-EAA33152E57A}" presName="nodeTx" presStyleLbl="node1" presStyleIdx="1" presStyleCnt="3">
        <dgm:presLayoutVars>
          <dgm:bulletEnabled val="1"/>
        </dgm:presLayoutVars>
      </dgm:prSet>
      <dgm:spPr/>
      <dgm:t>
        <a:bodyPr/>
        <a:lstStyle/>
        <a:p>
          <a:endParaRPr lang="en-US"/>
        </a:p>
      </dgm:t>
    </dgm:pt>
    <dgm:pt modelId="{EE44CDE2-7705-4490-99F5-C6B9052C67C1}" type="pres">
      <dgm:prSet presAssocID="{F002086C-BA15-4709-8080-EAA33152E57A}" presName="invisiNode" presStyleLbl="node1" presStyleIdx="1" presStyleCnt="3"/>
      <dgm:spPr/>
    </dgm:pt>
    <dgm:pt modelId="{FDA9B507-3EB9-4737-897A-97A628FD65F1}" type="pres">
      <dgm:prSet presAssocID="{F002086C-BA15-4709-8080-EAA33152E57A}" presName="imagNode" presStyleLbl="fgImgPlace1" presStyleIdx="1" presStyleCnt="3" custScaleX="164576" custScaleY="127204" custLinFactNeighborY="-1766"/>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BF2DA3AB-A2F9-46AC-9BFE-452A43D4A48C}" type="pres">
      <dgm:prSet presAssocID="{C78494BE-EE2F-4FB9-A57A-D7DEE0EB088E}" presName="sibTrans" presStyleLbl="sibTrans2D1" presStyleIdx="0" presStyleCnt="0"/>
      <dgm:spPr/>
      <dgm:t>
        <a:bodyPr/>
        <a:lstStyle/>
        <a:p>
          <a:endParaRPr lang="en-US"/>
        </a:p>
      </dgm:t>
    </dgm:pt>
    <dgm:pt modelId="{21A2E40B-2A44-480F-B028-599DDDEE2DA2}" type="pres">
      <dgm:prSet presAssocID="{D3DA93BD-B238-4894-AF5F-46293FB6A23A}" presName="compNode" presStyleCnt="0"/>
      <dgm:spPr/>
    </dgm:pt>
    <dgm:pt modelId="{CA319F24-389E-4525-B029-EEA088FBCAB5}" type="pres">
      <dgm:prSet presAssocID="{D3DA93BD-B238-4894-AF5F-46293FB6A23A}" presName="bkgdShape" presStyleLbl="node1" presStyleIdx="2" presStyleCnt="3"/>
      <dgm:spPr/>
      <dgm:t>
        <a:bodyPr/>
        <a:lstStyle/>
        <a:p>
          <a:endParaRPr lang="en-US"/>
        </a:p>
      </dgm:t>
    </dgm:pt>
    <dgm:pt modelId="{1F52E25A-F32D-49F8-9282-D947B76B787C}" type="pres">
      <dgm:prSet presAssocID="{D3DA93BD-B238-4894-AF5F-46293FB6A23A}" presName="nodeTx" presStyleLbl="node1" presStyleIdx="2" presStyleCnt="3">
        <dgm:presLayoutVars>
          <dgm:bulletEnabled val="1"/>
        </dgm:presLayoutVars>
      </dgm:prSet>
      <dgm:spPr/>
      <dgm:t>
        <a:bodyPr/>
        <a:lstStyle/>
        <a:p>
          <a:endParaRPr lang="en-US"/>
        </a:p>
      </dgm:t>
    </dgm:pt>
    <dgm:pt modelId="{04302DBA-8CF3-443D-B682-B04340123ADF}" type="pres">
      <dgm:prSet presAssocID="{D3DA93BD-B238-4894-AF5F-46293FB6A23A}" presName="invisiNode" presStyleLbl="node1" presStyleIdx="2" presStyleCnt="3"/>
      <dgm:spPr/>
    </dgm:pt>
    <dgm:pt modelId="{21484A38-3652-4889-9E71-ADEE8777B5C3}" type="pres">
      <dgm:prSet presAssocID="{D3DA93BD-B238-4894-AF5F-46293FB6A23A}" presName="imagNode" presStyleLbl="fgImgPlace1" presStyleIdx="2" presStyleCnt="3" custScaleX="166279" custScaleY="128970"/>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94F98E01-9C9C-4390-AEF4-65157136A8A9}" type="presOf" srcId="{C78494BE-EE2F-4FB9-A57A-D7DEE0EB088E}" destId="{BF2DA3AB-A2F9-46AC-9BFE-452A43D4A48C}" srcOrd="0" destOrd="0" presId="urn:microsoft.com/office/officeart/2005/8/layout/hList7"/>
    <dgm:cxn modelId="{394C7CA1-1EC3-4DE8-A847-EF50FC1E45A5}" type="presOf" srcId="{0583EBC1-8CFE-441F-96BD-1F445ACE0F97}" destId="{4DA10156-11BE-48D8-A154-04B996F93ECC}" srcOrd="0" destOrd="0" presId="urn:microsoft.com/office/officeart/2005/8/layout/hList7"/>
    <dgm:cxn modelId="{2CA49004-9052-4751-8558-7FAF1FF00CE0}" type="presOf" srcId="{F002086C-BA15-4709-8080-EAA33152E57A}" destId="{3EAD953C-CE29-4DF7-9784-EAF6E007349A}" srcOrd="1" destOrd="0" presId="urn:microsoft.com/office/officeart/2005/8/layout/hList7"/>
    <dgm:cxn modelId="{E0923F19-958F-4445-AE89-C36944812B43}" type="presOf" srcId="{D3DA93BD-B238-4894-AF5F-46293FB6A23A}" destId="{CA319F24-389E-4525-B029-EEA088FBCAB5}" srcOrd="0" destOrd="0" presId="urn:microsoft.com/office/officeart/2005/8/layout/hList7"/>
    <dgm:cxn modelId="{5CD1E5A7-21CC-44B1-9899-5F1040656FD7}" type="presOf" srcId="{FE1DF22D-F2DC-4770-818C-BAB3126C8922}" destId="{9D718E20-5588-477A-9029-081C74D6B4DD}" srcOrd="1" destOrd="0" presId="urn:microsoft.com/office/officeart/2005/8/layout/hList7"/>
    <dgm:cxn modelId="{0BC22714-55E2-4FC0-84BE-3240E41391BC}" type="presOf" srcId="{F002086C-BA15-4709-8080-EAA33152E57A}" destId="{68556BA6-D448-44AE-9551-C634C6082337}" srcOrd="0" destOrd="0" presId="urn:microsoft.com/office/officeart/2005/8/layout/hList7"/>
    <dgm:cxn modelId="{CC88206C-D7C9-4E76-A0F2-6A38168F428D}" srcId="{0583EBC1-8CFE-441F-96BD-1F445ACE0F97}" destId="{FE1DF22D-F2DC-4770-818C-BAB3126C8922}" srcOrd="0" destOrd="0" parTransId="{5A0BDE07-A036-4DA6-8782-5EDA06035BAE}" sibTransId="{1CA7C1ED-DC7E-4781-A003-F118B0F11081}"/>
    <dgm:cxn modelId="{92426CA3-9B4F-4D65-9F8A-C3697DCA21D9}" type="presOf" srcId="{1CA7C1ED-DC7E-4781-A003-F118B0F11081}" destId="{AB10AB59-DEE4-4B9E-A016-43640FFF7A48}" srcOrd="0" destOrd="0" presId="urn:microsoft.com/office/officeart/2005/8/layout/hList7"/>
    <dgm:cxn modelId="{461B64FF-5027-4ABC-9629-41A7EC821E56}" type="presOf" srcId="{FE1DF22D-F2DC-4770-818C-BAB3126C8922}" destId="{9FA19F0E-A44B-4B70-BE02-E0698D848660}" srcOrd="0" destOrd="0" presId="urn:microsoft.com/office/officeart/2005/8/layout/hList7"/>
    <dgm:cxn modelId="{E74DB98A-3721-4DDC-9659-4319427BE13A}" srcId="{0583EBC1-8CFE-441F-96BD-1F445ACE0F97}" destId="{D3DA93BD-B238-4894-AF5F-46293FB6A23A}" srcOrd="2" destOrd="0" parTransId="{8FB87A0F-DB6A-463D-8500-62EB74F0FEB4}" sibTransId="{B4C95537-A0A2-49E3-88BE-9F8B8D9E10B0}"/>
    <dgm:cxn modelId="{E4102B21-049F-46F8-8DA0-93401C0FBF77}" srcId="{0583EBC1-8CFE-441F-96BD-1F445ACE0F97}" destId="{F002086C-BA15-4709-8080-EAA33152E57A}" srcOrd="1" destOrd="0" parTransId="{45CEC0E2-E723-4517-96EE-A016F8E56A50}" sibTransId="{C78494BE-EE2F-4FB9-A57A-D7DEE0EB088E}"/>
    <dgm:cxn modelId="{C23CCA79-3A37-4F14-BA7E-21B77E51C496}" type="presOf" srcId="{D3DA93BD-B238-4894-AF5F-46293FB6A23A}" destId="{1F52E25A-F32D-49F8-9282-D947B76B787C}" srcOrd="1" destOrd="0" presId="urn:microsoft.com/office/officeart/2005/8/layout/hList7"/>
    <dgm:cxn modelId="{C109394A-679D-4471-AD3A-E44FF986AD67}" type="presParOf" srcId="{4DA10156-11BE-48D8-A154-04B996F93ECC}" destId="{0E37BA1B-FE01-43E0-BF4C-88398507356E}" srcOrd="0" destOrd="0" presId="urn:microsoft.com/office/officeart/2005/8/layout/hList7"/>
    <dgm:cxn modelId="{EA6BEB96-BA96-4DE4-9CCF-40B7FBEB7944}" type="presParOf" srcId="{4DA10156-11BE-48D8-A154-04B996F93ECC}" destId="{60F91DDE-7142-4337-9D52-3DA51DA6ACC9}" srcOrd="1" destOrd="0" presId="urn:microsoft.com/office/officeart/2005/8/layout/hList7"/>
    <dgm:cxn modelId="{A61C0D4F-36CB-4795-9E3F-B6B8A756FE5A}" type="presParOf" srcId="{60F91DDE-7142-4337-9D52-3DA51DA6ACC9}" destId="{85B42243-AA87-4CB2-8145-241F487ECB7A}" srcOrd="0" destOrd="0" presId="urn:microsoft.com/office/officeart/2005/8/layout/hList7"/>
    <dgm:cxn modelId="{4D6E0E2E-C04B-4E08-B5E9-28E60F8F945C}" type="presParOf" srcId="{85B42243-AA87-4CB2-8145-241F487ECB7A}" destId="{9FA19F0E-A44B-4B70-BE02-E0698D848660}" srcOrd="0" destOrd="0" presId="urn:microsoft.com/office/officeart/2005/8/layout/hList7"/>
    <dgm:cxn modelId="{027BE8A5-393A-47DD-ACC6-418A4A812D73}" type="presParOf" srcId="{85B42243-AA87-4CB2-8145-241F487ECB7A}" destId="{9D718E20-5588-477A-9029-081C74D6B4DD}" srcOrd="1" destOrd="0" presId="urn:microsoft.com/office/officeart/2005/8/layout/hList7"/>
    <dgm:cxn modelId="{CF296DB5-15A4-4AB9-A20A-35251F89890C}" type="presParOf" srcId="{85B42243-AA87-4CB2-8145-241F487ECB7A}" destId="{2212D0EE-F835-4B8F-A256-AB26686BE729}" srcOrd="2" destOrd="0" presId="urn:microsoft.com/office/officeart/2005/8/layout/hList7"/>
    <dgm:cxn modelId="{54C5BEC6-1D50-415B-9756-82DC1E4D5AA5}" type="presParOf" srcId="{85B42243-AA87-4CB2-8145-241F487ECB7A}" destId="{23ED1B28-093A-422A-9A9E-1D659C6475E9}" srcOrd="3" destOrd="0" presId="urn:microsoft.com/office/officeart/2005/8/layout/hList7"/>
    <dgm:cxn modelId="{E287BEED-6267-430F-AC17-96AD063628A2}" type="presParOf" srcId="{60F91DDE-7142-4337-9D52-3DA51DA6ACC9}" destId="{AB10AB59-DEE4-4B9E-A016-43640FFF7A48}" srcOrd="1" destOrd="0" presId="urn:microsoft.com/office/officeart/2005/8/layout/hList7"/>
    <dgm:cxn modelId="{3ADA6EC7-34CA-4D1B-A086-E96EF32E02DB}" type="presParOf" srcId="{60F91DDE-7142-4337-9D52-3DA51DA6ACC9}" destId="{3BC8E174-AEA4-4941-8D38-C8CA57952630}" srcOrd="2" destOrd="0" presId="urn:microsoft.com/office/officeart/2005/8/layout/hList7"/>
    <dgm:cxn modelId="{E112D830-E679-4D62-A401-F967EB45996A}" type="presParOf" srcId="{3BC8E174-AEA4-4941-8D38-C8CA57952630}" destId="{68556BA6-D448-44AE-9551-C634C6082337}" srcOrd="0" destOrd="0" presId="urn:microsoft.com/office/officeart/2005/8/layout/hList7"/>
    <dgm:cxn modelId="{16532105-5B3B-43AC-B0DC-1812AAF30410}" type="presParOf" srcId="{3BC8E174-AEA4-4941-8D38-C8CA57952630}" destId="{3EAD953C-CE29-4DF7-9784-EAF6E007349A}" srcOrd="1" destOrd="0" presId="urn:microsoft.com/office/officeart/2005/8/layout/hList7"/>
    <dgm:cxn modelId="{D69B3088-CCA1-4807-86FA-2316F7C513BC}" type="presParOf" srcId="{3BC8E174-AEA4-4941-8D38-C8CA57952630}" destId="{EE44CDE2-7705-4490-99F5-C6B9052C67C1}" srcOrd="2" destOrd="0" presId="urn:microsoft.com/office/officeart/2005/8/layout/hList7"/>
    <dgm:cxn modelId="{6081F8AB-B19E-43E0-8458-C3AD7F87EE5A}" type="presParOf" srcId="{3BC8E174-AEA4-4941-8D38-C8CA57952630}" destId="{FDA9B507-3EB9-4737-897A-97A628FD65F1}" srcOrd="3" destOrd="0" presId="urn:microsoft.com/office/officeart/2005/8/layout/hList7"/>
    <dgm:cxn modelId="{8E987A80-A3C3-450E-BA97-3123E4FAAFB4}" type="presParOf" srcId="{60F91DDE-7142-4337-9D52-3DA51DA6ACC9}" destId="{BF2DA3AB-A2F9-46AC-9BFE-452A43D4A48C}" srcOrd="3" destOrd="0" presId="urn:microsoft.com/office/officeart/2005/8/layout/hList7"/>
    <dgm:cxn modelId="{860AD359-942E-4751-BA04-B22214E6821D}" type="presParOf" srcId="{60F91DDE-7142-4337-9D52-3DA51DA6ACC9}" destId="{21A2E40B-2A44-480F-B028-599DDDEE2DA2}" srcOrd="4" destOrd="0" presId="urn:microsoft.com/office/officeart/2005/8/layout/hList7"/>
    <dgm:cxn modelId="{7B242470-3EDA-4C8C-A0B4-938B47F3A21F}" type="presParOf" srcId="{21A2E40B-2A44-480F-B028-599DDDEE2DA2}" destId="{CA319F24-389E-4525-B029-EEA088FBCAB5}" srcOrd="0" destOrd="0" presId="urn:microsoft.com/office/officeart/2005/8/layout/hList7"/>
    <dgm:cxn modelId="{3F5E522F-5E1E-4C88-AB59-A33211286A1C}" type="presParOf" srcId="{21A2E40B-2A44-480F-B028-599DDDEE2DA2}" destId="{1F52E25A-F32D-49F8-9282-D947B76B787C}" srcOrd="1" destOrd="0" presId="urn:microsoft.com/office/officeart/2005/8/layout/hList7"/>
    <dgm:cxn modelId="{095D697F-4D3A-45C1-8CBA-F3D9ECD7B93A}" type="presParOf" srcId="{21A2E40B-2A44-480F-B028-599DDDEE2DA2}" destId="{04302DBA-8CF3-443D-B682-B04340123ADF}" srcOrd="2" destOrd="0" presId="urn:microsoft.com/office/officeart/2005/8/layout/hList7"/>
    <dgm:cxn modelId="{1ADA58D0-635F-4768-B399-14044E80D413}" type="presParOf" srcId="{21A2E40B-2A44-480F-B028-599DDDEE2DA2}" destId="{21484A38-3652-4889-9E71-ADEE8777B5C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EFF1F-CE2F-46E9-9133-6C47B91B1530}" type="doc">
      <dgm:prSet loTypeId="urn:microsoft.com/office/officeart/2005/8/layout/process2" loCatId="process" qsTypeId="urn:microsoft.com/office/officeart/2005/8/quickstyle/simple1" qsCatId="simple" csTypeId="urn:microsoft.com/office/officeart/2005/8/colors/colorful1" csCatId="colorful" phldr="1"/>
      <dgm:spPr/>
    </dgm:pt>
    <dgm:pt modelId="{915E7AAF-BF48-4593-BE2E-60D797E2BA3D}">
      <dgm:prSet phldrT="[Văn bản]" custT="1"/>
      <dgm:spPr/>
      <dgm:t>
        <a:bodyPr/>
        <a:lstStyle/>
        <a:p>
          <a:r>
            <a:rPr lang="en-BZ" sz="3600" b="1" dirty="0">
              <a:solidFill>
                <a:schemeClr val="tx1"/>
              </a:solidFill>
              <a:latin typeface="#9Slide03 Cabin Condensed Bold" panose="00000806000000000000" pitchFamily="2" charset="0"/>
            </a:rPr>
            <a:t>Chung </a:t>
          </a:r>
          <a:r>
            <a:rPr lang="en-BZ" sz="3600" b="1" dirty="0" err="1">
              <a:solidFill>
                <a:schemeClr val="tx1"/>
              </a:solidFill>
              <a:latin typeface="#9Slide03 Cabin Condensed Bold" panose="00000806000000000000" pitchFamily="2" charset="0"/>
            </a:rPr>
            <a:t>hoàn</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cảnh</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xuất</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thân</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từ</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miền</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quê</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nghèo</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khó</a:t>
          </a:r>
          <a:endParaRPr lang="en-BZ" sz="3600" b="1" dirty="0">
            <a:solidFill>
              <a:schemeClr val="tx1"/>
            </a:solidFill>
            <a:latin typeface="#9Slide03 Cabin Condensed Bold" panose="00000806000000000000" pitchFamily="2" charset="0"/>
          </a:endParaRPr>
        </a:p>
      </dgm:t>
    </dgm:pt>
    <dgm:pt modelId="{01907BA0-06DB-4301-A016-C619ED1F502E}" type="parTrans" cxnId="{E386E600-2CF1-42F3-9746-A7779D32B7A8}">
      <dgm:prSet/>
      <dgm:spPr/>
      <dgm:t>
        <a:bodyPr/>
        <a:lstStyle/>
        <a:p>
          <a:endParaRPr lang="en-BZ" sz="1800" b="1">
            <a:solidFill>
              <a:schemeClr val="tx1"/>
            </a:solidFill>
            <a:latin typeface="#9Slide03 Cabin Condensed Bold" panose="00000806000000000000" pitchFamily="2" charset="0"/>
          </a:endParaRPr>
        </a:p>
      </dgm:t>
    </dgm:pt>
    <dgm:pt modelId="{42B33D45-8DC2-49FE-BB45-6DE97947D0DA}" type="sibTrans" cxnId="{E386E600-2CF1-42F3-9746-A7779D32B7A8}">
      <dgm:prSet custT="1"/>
      <dgm:spPr/>
      <dgm:t>
        <a:bodyPr/>
        <a:lstStyle/>
        <a:p>
          <a:endParaRPr lang="en-BZ" sz="2000" b="1">
            <a:solidFill>
              <a:schemeClr val="tx1"/>
            </a:solidFill>
            <a:latin typeface="#9Slide03 Cabin Condensed Bold" panose="00000806000000000000" pitchFamily="2" charset="0"/>
          </a:endParaRPr>
        </a:p>
      </dgm:t>
    </dgm:pt>
    <dgm:pt modelId="{EC693C38-C621-46FF-9DF5-A8D7B40CDDA0}">
      <dgm:prSet phldrT="[Văn bản]" custT="1"/>
      <dgm:spPr/>
      <dgm:t>
        <a:bodyPr/>
        <a:lstStyle/>
        <a:p>
          <a:r>
            <a:rPr lang="en-BZ" sz="3600" b="1" dirty="0">
              <a:solidFill>
                <a:schemeClr val="tx1"/>
              </a:solidFill>
              <a:latin typeface="#9Slide03 Cabin Condensed Bold" panose="00000806000000000000" pitchFamily="2" charset="0"/>
            </a:rPr>
            <a:t>Chung lí tưởng, mục đích: </a:t>
          </a:r>
          <a:r>
            <a:rPr lang="en-BZ" sz="3600" b="1" dirty="0" smtClean="0">
              <a:solidFill>
                <a:schemeClr val="tx1"/>
              </a:solidFill>
              <a:latin typeface="#9Slide03 Cabin Condensed Bold" panose="00000806000000000000" pitchFamily="2" charset="0"/>
            </a:rPr>
            <a:t> lên </a:t>
          </a:r>
          <a:r>
            <a:rPr lang="en-BZ" sz="3600" b="1" dirty="0">
              <a:solidFill>
                <a:schemeClr val="tx1"/>
              </a:solidFill>
              <a:latin typeface="#9Slide03 Cabin Condensed Bold" panose="00000806000000000000" pitchFamily="2" charset="0"/>
            </a:rPr>
            <a:t>đường vì Tổ quốc </a:t>
          </a:r>
        </a:p>
      </dgm:t>
    </dgm:pt>
    <dgm:pt modelId="{90672E02-965C-4D86-B5B7-019C733DAB2C}" type="parTrans" cxnId="{D882902A-3460-48A7-9C35-355C2A2832DB}">
      <dgm:prSet/>
      <dgm:spPr/>
      <dgm:t>
        <a:bodyPr/>
        <a:lstStyle/>
        <a:p>
          <a:endParaRPr lang="en-BZ" sz="1800" b="1">
            <a:solidFill>
              <a:schemeClr val="tx1"/>
            </a:solidFill>
            <a:latin typeface="#9Slide03 Cabin Condensed Bold" panose="00000806000000000000" pitchFamily="2" charset="0"/>
          </a:endParaRPr>
        </a:p>
      </dgm:t>
    </dgm:pt>
    <dgm:pt modelId="{FF7AE37D-CD1B-437F-BD06-FB4CBE0ECA39}" type="sibTrans" cxnId="{D882902A-3460-48A7-9C35-355C2A2832DB}">
      <dgm:prSet custT="1"/>
      <dgm:spPr/>
      <dgm:t>
        <a:bodyPr/>
        <a:lstStyle/>
        <a:p>
          <a:endParaRPr lang="en-BZ" sz="2000" b="1">
            <a:solidFill>
              <a:schemeClr val="tx1"/>
            </a:solidFill>
            <a:latin typeface="#9Slide03 Cabin Condensed Bold" panose="00000806000000000000" pitchFamily="2" charset="0"/>
          </a:endParaRPr>
        </a:p>
      </dgm:t>
    </dgm:pt>
    <dgm:pt modelId="{93008792-A490-4C55-B828-914F8529E9C5}">
      <dgm:prSet phldrT="[Văn bản]" custT="1"/>
      <dgm:spPr/>
      <dgm:t>
        <a:bodyPr/>
        <a:lstStyle/>
        <a:p>
          <a:r>
            <a:rPr lang="en-BZ" sz="3600" b="1" dirty="0">
              <a:solidFill>
                <a:schemeClr val="tx1"/>
              </a:solidFill>
              <a:latin typeface="#9Slide03 Cabin Condensed Bold" panose="00000806000000000000" pitchFamily="2" charset="0"/>
            </a:rPr>
            <a:t>Chung </a:t>
          </a:r>
          <a:r>
            <a:rPr lang="en-BZ" sz="3600" b="1" dirty="0" err="1">
              <a:solidFill>
                <a:schemeClr val="tx1"/>
              </a:solidFill>
              <a:latin typeface="#9Slide03 Cabin Condensed Bold" panose="00000806000000000000" pitchFamily="2" charset="0"/>
            </a:rPr>
            <a:t>hoàn</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cảnh</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chiến</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đấu</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gian</a:t>
          </a:r>
          <a:r>
            <a:rPr lang="en-BZ" sz="3600" b="1" dirty="0">
              <a:solidFill>
                <a:schemeClr val="tx1"/>
              </a:solidFill>
              <a:latin typeface="#9Slide03 Cabin Condensed Bold" panose="00000806000000000000" pitchFamily="2" charset="0"/>
            </a:rPr>
            <a:t> </a:t>
          </a:r>
          <a:r>
            <a:rPr lang="en-BZ" sz="3600" b="1" dirty="0" err="1">
              <a:solidFill>
                <a:schemeClr val="tx1"/>
              </a:solidFill>
              <a:latin typeface="#9Slide03 Cabin Condensed Bold" panose="00000806000000000000" pitchFamily="2" charset="0"/>
            </a:rPr>
            <a:t>khổ</a:t>
          </a:r>
          <a:endParaRPr lang="en-BZ" sz="3600" b="1" dirty="0">
            <a:solidFill>
              <a:schemeClr val="tx1"/>
            </a:solidFill>
            <a:latin typeface="#9Slide03 Cabin Condensed Bold" panose="00000806000000000000" pitchFamily="2" charset="0"/>
          </a:endParaRPr>
        </a:p>
      </dgm:t>
    </dgm:pt>
    <dgm:pt modelId="{BAF49411-310A-49E8-A9FB-82B27FABF3E2}" type="parTrans" cxnId="{6479C8A3-90C3-48BF-A33B-8841107DC5E4}">
      <dgm:prSet/>
      <dgm:spPr/>
      <dgm:t>
        <a:bodyPr/>
        <a:lstStyle/>
        <a:p>
          <a:endParaRPr lang="en-BZ" sz="1800" b="1">
            <a:solidFill>
              <a:schemeClr val="tx1"/>
            </a:solidFill>
            <a:latin typeface="#9Slide03 Cabin Condensed Bold" panose="00000806000000000000" pitchFamily="2" charset="0"/>
          </a:endParaRPr>
        </a:p>
      </dgm:t>
    </dgm:pt>
    <dgm:pt modelId="{E1A6FDE8-56FC-44EB-B3A1-BA8E38B45BD4}" type="sibTrans" cxnId="{6479C8A3-90C3-48BF-A33B-8841107DC5E4}">
      <dgm:prSet/>
      <dgm:spPr/>
      <dgm:t>
        <a:bodyPr/>
        <a:lstStyle/>
        <a:p>
          <a:endParaRPr lang="en-BZ" sz="1800" b="1">
            <a:solidFill>
              <a:schemeClr val="tx1"/>
            </a:solidFill>
            <a:latin typeface="#9Slide03 Cabin Condensed Bold" panose="00000806000000000000" pitchFamily="2" charset="0"/>
          </a:endParaRPr>
        </a:p>
      </dgm:t>
    </dgm:pt>
    <dgm:pt modelId="{DBC30790-AA71-49F8-8E2A-FA2A110602E8}" type="pres">
      <dgm:prSet presAssocID="{B99EFF1F-CE2F-46E9-9133-6C47B91B1530}" presName="linearFlow" presStyleCnt="0">
        <dgm:presLayoutVars>
          <dgm:resizeHandles val="exact"/>
        </dgm:presLayoutVars>
      </dgm:prSet>
      <dgm:spPr/>
    </dgm:pt>
    <dgm:pt modelId="{2BA67ABA-355E-421B-BF07-A372AC572ECD}" type="pres">
      <dgm:prSet presAssocID="{915E7AAF-BF48-4593-BE2E-60D797E2BA3D}" presName="node" presStyleLbl="node1" presStyleIdx="0" presStyleCnt="3" custScaleX="231719" custLinFactNeighborX="33489" custLinFactNeighborY="4954">
        <dgm:presLayoutVars>
          <dgm:bulletEnabled val="1"/>
        </dgm:presLayoutVars>
      </dgm:prSet>
      <dgm:spPr/>
      <dgm:t>
        <a:bodyPr/>
        <a:lstStyle/>
        <a:p>
          <a:endParaRPr lang="en-US"/>
        </a:p>
      </dgm:t>
    </dgm:pt>
    <dgm:pt modelId="{1DF56D08-8E76-42AF-9B9C-13E7D0F01655}" type="pres">
      <dgm:prSet presAssocID="{42B33D45-8DC2-49FE-BB45-6DE97947D0DA}" presName="sibTrans" presStyleLbl="sibTrans2D1" presStyleIdx="0" presStyleCnt="2"/>
      <dgm:spPr/>
      <dgm:t>
        <a:bodyPr/>
        <a:lstStyle/>
        <a:p>
          <a:endParaRPr lang="en-US"/>
        </a:p>
      </dgm:t>
    </dgm:pt>
    <dgm:pt modelId="{1C740C10-30E0-4449-B9FB-AA4E1852C619}" type="pres">
      <dgm:prSet presAssocID="{42B33D45-8DC2-49FE-BB45-6DE97947D0DA}" presName="connectorText" presStyleLbl="sibTrans2D1" presStyleIdx="0" presStyleCnt="2"/>
      <dgm:spPr/>
      <dgm:t>
        <a:bodyPr/>
        <a:lstStyle/>
        <a:p>
          <a:endParaRPr lang="en-US"/>
        </a:p>
      </dgm:t>
    </dgm:pt>
    <dgm:pt modelId="{F3527368-3B9A-4FD4-8D46-04CDEE304871}" type="pres">
      <dgm:prSet presAssocID="{EC693C38-C621-46FF-9DF5-A8D7B40CDDA0}" presName="node" presStyleLbl="node1" presStyleIdx="1" presStyleCnt="3" custScaleX="231719" custLinFactNeighborX="33489" custLinFactNeighborY="4954">
        <dgm:presLayoutVars>
          <dgm:bulletEnabled val="1"/>
        </dgm:presLayoutVars>
      </dgm:prSet>
      <dgm:spPr/>
      <dgm:t>
        <a:bodyPr/>
        <a:lstStyle/>
        <a:p>
          <a:endParaRPr lang="en-US"/>
        </a:p>
      </dgm:t>
    </dgm:pt>
    <dgm:pt modelId="{01147E30-96B5-4ACE-8C19-40AF80413A85}" type="pres">
      <dgm:prSet presAssocID="{FF7AE37D-CD1B-437F-BD06-FB4CBE0ECA39}" presName="sibTrans" presStyleLbl="sibTrans2D1" presStyleIdx="1" presStyleCnt="2"/>
      <dgm:spPr/>
      <dgm:t>
        <a:bodyPr/>
        <a:lstStyle/>
        <a:p>
          <a:endParaRPr lang="en-US"/>
        </a:p>
      </dgm:t>
    </dgm:pt>
    <dgm:pt modelId="{65B9F77B-3DB6-4603-910D-76155C02AB05}" type="pres">
      <dgm:prSet presAssocID="{FF7AE37D-CD1B-437F-BD06-FB4CBE0ECA39}" presName="connectorText" presStyleLbl="sibTrans2D1" presStyleIdx="1" presStyleCnt="2"/>
      <dgm:spPr/>
      <dgm:t>
        <a:bodyPr/>
        <a:lstStyle/>
        <a:p>
          <a:endParaRPr lang="en-US"/>
        </a:p>
      </dgm:t>
    </dgm:pt>
    <dgm:pt modelId="{094B0BCD-4E11-4927-9108-4D8DB4842FF5}" type="pres">
      <dgm:prSet presAssocID="{93008792-A490-4C55-B828-914F8529E9C5}" presName="node" presStyleLbl="node1" presStyleIdx="2" presStyleCnt="3" custScaleX="231719" custLinFactNeighborX="33489" custLinFactNeighborY="4954">
        <dgm:presLayoutVars>
          <dgm:bulletEnabled val="1"/>
        </dgm:presLayoutVars>
      </dgm:prSet>
      <dgm:spPr/>
      <dgm:t>
        <a:bodyPr/>
        <a:lstStyle/>
        <a:p>
          <a:endParaRPr lang="en-US"/>
        </a:p>
      </dgm:t>
    </dgm:pt>
  </dgm:ptLst>
  <dgm:cxnLst>
    <dgm:cxn modelId="{4BEBE91A-03DF-4EFB-AAB1-0265B87B87A3}" type="presOf" srcId="{915E7AAF-BF48-4593-BE2E-60D797E2BA3D}" destId="{2BA67ABA-355E-421B-BF07-A372AC572ECD}" srcOrd="0" destOrd="0" presId="urn:microsoft.com/office/officeart/2005/8/layout/process2"/>
    <dgm:cxn modelId="{1D0FD6CE-4CEF-4AD8-AC77-E43F9EB08911}" type="presOf" srcId="{B99EFF1F-CE2F-46E9-9133-6C47B91B1530}" destId="{DBC30790-AA71-49F8-8E2A-FA2A110602E8}" srcOrd="0" destOrd="0" presId="urn:microsoft.com/office/officeart/2005/8/layout/process2"/>
    <dgm:cxn modelId="{5F026750-3336-4764-A81B-E11B53180352}" type="presOf" srcId="{93008792-A490-4C55-B828-914F8529E9C5}" destId="{094B0BCD-4E11-4927-9108-4D8DB4842FF5}" srcOrd="0" destOrd="0" presId="urn:microsoft.com/office/officeart/2005/8/layout/process2"/>
    <dgm:cxn modelId="{98D90834-14FB-44B4-9F6B-C11D8922625F}" type="presOf" srcId="{42B33D45-8DC2-49FE-BB45-6DE97947D0DA}" destId="{1DF56D08-8E76-42AF-9B9C-13E7D0F01655}" srcOrd="0" destOrd="0" presId="urn:microsoft.com/office/officeart/2005/8/layout/process2"/>
    <dgm:cxn modelId="{E386E600-2CF1-42F3-9746-A7779D32B7A8}" srcId="{B99EFF1F-CE2F-46E9-9133-6C47B91B1530}" destId="{915E7AAF-BF48-4593-BE2E-60D797E2BA3D}" srcOrd="0" destOrd="0" parTransId="{01907BA0-06DB-4301-A016-C619ED1F502E}" sibTransId="{42B33D45-8DC2-49FE-BB45-6DE97947D0DA}"/>
    <dgm:cxn modelId="{FC6DDAB5-7FA0-4D24-8F3B-A04B03624CEC}" type="presOf" srcId="{42B33D45-8DC2-49FE-BB45-6DE97947D0DA}" destId="{1C740C10-30E0-4449-B9FB-AA4E1852C619}" srcOrd="1" destOrd="0" presId="urn:microsoft.com/office/officeart/2005/8/layout/process2"/>
    <dgm:cxn modelId="{6479C8A3-90C3-48BF-A33B-8841107DC5E4}" srcId="{B99EFF1F-CE2F-46E9-9133-6C47B91B1530}" destId="{93008792-A490-4C55-B828-914F8529E9C5}" srcOrd="2" destOrd="0" parTransId="{BAF49411-310A-49E8-A9FB-82B27FABF3E2}" sibTransId="{E1A6FDE8-56FC-44EB-B3A1-BA8E38B45BD4}"/>
    <dgm:cxn modelId="{D882902A-3460-48A7-9C35-355C2A2832DB}" srcId="{B99EFF1F-CE2F-46E9-9133-6C47B91B1530}" destId="{EC693C38-C621-46FF-9DF5-A8D7B40CDDA0}" srcOrd="1" destOrd="0" parTransId="{90672E02-965C-4D86-B5B7-019C733DAB2C}" sibTransId="{FF7AE37D-CD1B-437F-BD06-FB4CBE0ECA39}"/>
    <dgm:cxn modelId="{6D711449-5624-4498-B7CF-016E6D3F3C7D}" type="presOf" srcId="{FF7AE37D-CD1B-437F-BD06-FB4CBE0ECA39}" destId="{65B9F77B-3DB6-4603-910D-76155C02AB05}" srcOrd="1" destOrd="0" presId="urn:microsoft.com/office/officeart/2005/8/layout/process2"/>
    <dgm:cxn modelId="{D57C415C-6F64-4A94-993A-42AA26BF1B99}" type="presOf" srcId="{EC693C38-C621-46FF-9DF5-A8D7B40CDDA0}" destId="{F3527368-3B9A-4FD4-8D46-04CDEE304871}" srcOrd="0" destOrd="0" presId="urn:microsoft.com/office/officeart/2005/8/layout/process2"/>
    <dgm:cxn modelId="{BF0D1CE0-4A23-46D3-89FB-906B0495CAC4}" type="presOf" srcId="{FF7AE37D-CD1B-437F-BD06-FB4CBE0ECA39}" destId="{01147E30-96B5-4ACE-8C19-40AF80413A85}" srcOrd="0" destOrd="0" presId="urn:microsoft.com/office/officeart/2005/8/layout/process2"/>
    <dgm:cxn modelId="{F240590E-9D73-4218-8EED-63D9D0648787}" type="presParOf" srcId="{DBC30790-AA71-49F8-8E2A-FA2A110602E8}" destId="{2BA67ABA-355E-421B-BF07-A372AC572ECD}" srcOrd="0" destOrd="0" presId="urn:microsoft.com/office/officeart/2005/8/layout/process2"/>
    <dgm:cxn modelId="{8961C0A1-7DED-425E-97ED-6EF7E0403857}" type="presParOf" srcId="{DBC30790-AA71-49F8-8E2A-FA2A110602E8}" destId="{1DF56D08-8E76-42AF-9B9C-13E7D0F01655}" srcOrd="1" destOrd="0" presId="urn:microsoft.com/office/officeart/2005/8/layout/process2"/>
    <dgm:cxn modelId="{0CF83674-8A2B-485E-966B-27734B114D2D}" type="presParOf" srcId="{1DF56D08-8E76-42AF-9B9C-13E7D0F01655}" destId="{1C740C10-30E0-4449-B9FB-AA4E1852C619}" srcOrd="0" destOrd="0" presId="urn:microsoft.com/office/officeart/2005/8/layout/process2"/>
    <dgm:cxn modelId="{FBF3E31A-C09B-4E8D-9D93-171B64EBFF14}" type="presParOf" srcId="{DBC30790-AA71-49F8-8E2A-FA2A110602E8}" destId="{F3527368-3B9A-4FD4-8D46-04CDEE304871}" srcOrd="2" destOrd="0" presId="urn:microsoft.com/office/officeart/2005/8/layout/process2"/>
    <dgm:cxn modelId="{77FCD719-80E8-458D-B26D-4B8B21400C78}" type="presParOf" srcId="{DBC30790-AA71-49F8-8E2A-FA2A110602E8}" destId="{01147E30-96B5-4ACE-8C19-40AF80413A85}" srcOrd="3" destOrd="0" presId="urn:microsoft.com/office/officeart/2005/8/layout/process2"/>
    <dgm:cxn modelId="{1D88DF17-4117-4C92-9C05-22234599D801}" type="presParOf" srcId="{01147E30-96B5-4ACE-8C19-40AF80413A85}" destId="{65B9F77B-3DB6-4603-910D-76155C02AB05}" srcOrd="0" destOrd="0" presId="urn:microsoft.com/office/officeart/2005/8/layout/process2"/>
    <dgm:cxn modelId="{B0517223-6BFF-46C8-8F85-BFFD786C3704}" type="presParOf" srcId="{DBC30790-AA71-49F8-8E2A-FA2A110602E8}" destId="{094B0BCD-4E11-4927-9108-4D8DB4842FF5}"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FDBEE-583E-499A-BF8F-1731A3A3E8D0}" type="doc">
      <dgm:prSet loTypeId="urn:microsoft.com/office/officeart/2005/8/layout/process2" loCatId="process" qsTypeId="urn:microsoft.com/office/officeart/2005/8/quickstyle/simple1" qsCatId="simple" csTypeId="urn:microsoft.com/office/officeart/2005/8/colors/accent1_2" csCatId="accent1" phldr="1"/>
      <dgm:spPr/>
    </dgm:pt>
    <dgm:pt modelId="{21A4EFF9-F8A7-4E15-833C-9C273F5B3FF2}">
      <dgm:prSet phldrT="[Văn bản]" custT="1"/>
      <dgm:spPr>
        <a:solidFill>
          <a:srgbClr val="BBCDDF"/>
        </a:solidFill>
      </dgm:spPr>
      <dgm:t>
        <a:bodyPr/>
        <a:lstStyle/>
        <a:p>
          <a:r>
            <a:rPr lang="en-BZ" sz="2800" dirty="0" err="1">
              <a:solidFill>
                <a:schemeClr val="tx1"/>
              </a:solidFill>
              <a:latin typeface="#9Slide03 Cabin Condensed Bold" panose="00000806000000000000" pitchFamily="2" charset="0"/>
            </a:rPr>
            <a:t>Không</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gian</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thân</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thuộc</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bình</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dị</a:t>
          </a:r>
          <a:endParaRPr lang="en-BZ" sz="2800" dirty="0">
            <a:solidFill>
              <a:schemeClr val="tx1"/>
            </a:solidFill>
            <a:latin typeface="#9Slide03 Cabin Condensed Bold" panose="00000806000000000000" pitchFamily="2" charset="0"/>
          </a:endParaRPr>
        </a:p>
      </dgm:t>
    </dgm:pt>
    <dgm:pt modelId="{10512701-746F-4B31-8D32-FB6E5528A07D}" type="parTrans" cxnId="{F681FDCD-E4DC-43F5-BEA1-9E65CD84FED3}">
      <dgm:prSet/>
      <dgm:spPr/>
      <dgm:t>
        <a:bodyPr/>
        <a:lstStyle/>
        <a:p>
          <a:endParaRPr lang="en-BZ" sz="2800">
            <a:solidFill>
              <a:schemeClr val="tx1"/>
            </a:solidFill>
            <a:latin typeface="#9Slide03 Cabin Condensed Bold" panose="00000806000000000000" pitchFamily="2" charset="0"/>
          </a:endParaRPr>
        </a:p>
      </dgm:t>
    </dgm:pt>
    <dgm:pt modelId="{1750FC40-0606-40E8-A341-2CD95A79FD3D}" type="sibTrans" cxnId="{F681FDCD-E4DC-43F5-BEA1-9E65CD84FED3}">
      <dgm:prSet custT="1"/>
      <dgm:spPr>
        <a:solidFill>
          <a:srgbClr val="BBCDDF"/>
        </a:solidFill>
      </dgm:spPr>
      <dgm:t>
        <a:bodyPr/>
        <a:lstStyle/>
        <a:p>
          <a:endParaRPr lang="en-BZ" sz="2800">
            <a:solidFill>
              <a:schemeClr val="tx1"/>
            </a:solidFill>
            <a:latin typeface="#9Slide03 Cabin Condensed Bold" panose="00000806000000000000" pitchFamily="2" charset="0"/>
          </a:endParaRPr>
        </a:p>
      </dgm:t>
    </dgm:pt>
    <dgm:pt modelId="{EB1C42F7-9CCE-41B4-892C-3F4556E6027C}">
      <dgm:prSet phldrT="[Văn bản]" custT="1"/>
      <dgm:spPr>
        <a:solidFill>
          <a:srgbClr val="BBCDDF"/>
        </a:solidFill>
      </dgm:spPr>
      <dgm:t>
        <a:bodyPr/>
        <a:lstStyle/>
        <a:p>
          <a:r>
            <a:rPr lang="en-BZ" sz="2800" dirty="0" err="1">
              <a:solidFill>
                <a:schemeClr val="tx1"/>
              </a:solidFill>
              <a:latin typeface="#9Slide03 Cabin Condensed Bold" panose="00000806000000000000" pitchFamily="2" charset="0"/>
            </a:rPr>
            <a:t>Sự</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gắn</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bó</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nghĩa</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tình</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sâu</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sắc</a:t>
          </a:r>
          <a:endParaRPr lang="en-BZ" sz="2800" dirty="0">
            <a:solidFill>
              <a:schemeClr val="tx1"/>
            </a:solidFill>
            <a:latin typeface="#9Slide03 Cabin Condensed Bold" panose="00000806000000000000" pitchFamily="2" charset="0"/>
          </a:endParaRPr>
        </a:p>
      </dgm:t>
    </dgm:pt>
    <dgm:pt modelId="{37463EB4-259D-4A8F-BC48-F36B060F2219}" type="parTrans" cxnId="{05C7AB8E-8063-415D-A8F7-9BCE536B3E42}">
      <dgm:prSet/>
      <dgm:spPr/>
      <dgm:t>
        <a:bodyPr/>
        <a:lstStyle/>
        <a:p>
          <a:endParaRPr lang="en-BZ" sz="2800">
            <a:solidFill>
              <a:schemeClr val="tx1"/>
            </a:solidFill>
            <a:latin typeface="#9Slide03 Cabin Condensed Bold" panose="00000806000000000000" pitchFamily="2" charset="0"/>
          </a:endParaRPr>
        </a:p>
      </dgm:t>
    </dgm:pt>
    <dgm:pt modelId="{A0804399-3DB2-47C7-9EE9-6C6E065344C8}" type="sibTrans" cxnId="{05C7AB8E-8063-415D-A8F7-9BCE536B3E42}">
      <dgm:prSet custT="1"/>
      <dgm:spPr>
        <a:solidFill>
          <a:srgbClr val="BBCDDF"/>
        </a:solidFill>
      </dgm:spPr>
      <dgm:t>
        <a:bodyPr/>
        <a:lstStyle/>
        <a:p>
          <a:endParaRPr lang="en-BZ" sz="2800">
            <a:solidFill>
              <a:schemeClr val="tx1"/>
            </a:solidFill>
            <a:latin typeface="#9Slide03 Cabin Condensed Bold" panose="00000806000000000000" pitchFamily="2" charset="0"/>
          </a:endParaRPr>
        </a:p>
      </dgm:t>
    </dgm:pt>
    <dgm:pt modelId="{BEFDBA85-F4AA-463F-B38D-F5D320C56881}">
      <dgm:prSet phldrT="[Văn bản]" custT="1"/>
      <dgm:spPr>
        <a:solidFill>
          <a:srgbClr val="BBCDDF"/>
        </a:solidFill>
      </dgm:spPr>
      <dgm:t>
        <a:bodyPr/>
        <a:lstStyle/>
        <a:p>
          <a:r>
            <a:rPr lang="en-BZ" sz="2800" dirty="0" err="1">
              <a:solidFill>
                <a:schemeClr val="tx1"/>
              </a:solidFill>
              <a:latin typeface="#9Slide03 Cabin Condensed Bold" panose="00000806000000000000" pitchFamily="2" charset="0"/>
            </a:rPr>
            <a:t>Sự</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thấu</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hiểu</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tâm</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tư</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thông</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cảm</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cho</a:t>
          </a:r>
          <a:r>
            <a:rPr lang="en-BZ" sz="2800" dirty="0">
              <a:solidFill>
                <a:schemeClr val="tx1"/>
              </a:solidFill>
              <a:latin typeface="#9Slide03 Cabin Condensed Bold" panose="00000806000000000000" pitchFamily="2" charset="0"/>
            </a:rPr>
            <a:t> </a:t>
          </a:r>
          <a:r>
            <a:rPr lang="en-BZ" sz="2800" dirty="0" err="1">
              <a:solidFill>
                <a:schemeClr val="tx1"/>
              </a:solidFill>
              <a:latin typeface="#9Slide03 Cabin Condensed Bold" panose="00000806000000000000" pitchFamily="2" charset="0"/>
            </a:rPr>
            <a:t>nhau</a:t>
          </a:r>
          <a:endParaRPr lang="en-BZ" sz="2800" dirty="0">
            <a:solidFill>
              <a:schemeClr val="tx1"/>
            </a:solidFill>
            <a:latin typeface="#9Slide03 Cabin Condensed Bold" panose="00000806000000000000" pitchFamily="2" charset="0"/>
          </a:endParaRPr>
        </a:p>
      </dgm:t>
    </dgm:pt>
    <dgm:pt modelId="{8BB824E6-05F0-40FC-8FB4-2FE7900F6096}" type="parTrans" cxnId="{6C99408F-A3D7-4D8D-AD85-ACC3A85B8DF6}">
      <dgm:prSet/>
      <dgm:spPr/>
      <dgm:t>
        <a:bodyPr/>
        <a:lstStyle/>
        <a:p>
          <a:endParaRPr lang="en-BZ" sz="2800">
            <a:solidFill>
              <a:schemeClr val="tx1"/>
            </a:solidFill>
            <a:latin typeface="#9Slide03 Cabin Condensed Bold" panose="00000806000000000000" pitchFamily="2" charset="0"/>
          </a:endParaRPr>
        </a:p>
      </dgm:t>
    </dgm:pt>
    <dgm:pt modelId="{F9953F08-D0BD-4967-98A2-C187EBD26584}" type="sibTrans" cxnId="{6C99408F-A3D7-4D8D-AD85-ACC3A85B8DF6}">
      <dgm:prSet/>
      <dgm:spPr/>
      <dgm:t>
        <a:bodyPr/>
        <a:lstStyle/>
        <a:p>
          <a:endParaRPr lang="en-BZ" sz="2800">
            <a:solidFill>
              <a:schemeClr val="tx1"/>
            </a:solidFill>
            <a:latin typeface="#9Slide03 Cabin Condensed Bold" panose="00000806000000000000" pitchFamily="2" charset="0"/>
          </a:endParaRPr>
        </a:p>
      </dgm:t>
    </dgm:pt>
    <dgm:pt modelId="{876AA10D-80C8-4E55-A33C-3B3AD9907886}" type="pres">
      <dgm:prSet presAssocID="{D61FDBEE-583E-499A-BF8F-1731A3A3E8D0}" presName="linearFlow" presStyleCnt="0">
        <dgm:presLayoutVars>
          <dgm:resizeHandles val="exact"/>
        </dgm:presLayoutVars>
      </dgm:prSet>
      <dgm:spPr/>
    </dgm:pt>
    <dgm:pt modelId="{4832A276-69BB-45DD-8BFB-C7AE59D55B4B}" type="pres">
      <dgm:prSet presAssocID="{21A4EFF9-F8A7-4E15-833C-9C273F5B3FF2}" presName="node" presStyleLbl="node1" presStyleIdx="0" presStyleCnt="3" custScaleX="130134" custLinFactNeighborY="-3355">
        <dgm:presLayoutVars>
          <dgm:bulletEnabled val="1"/>
        </dgm:presLayoutVars>
      </dgm:prSet>
      <dgm:spPr/>
      <dgm:t>
        <a:bodyPr/>
        <a:lstStyle/>
        <a:p>
          <a:endParaRPr lang="en-US"/>
        </a:p>
      </dgm:t>
    </dgm:pt>
    <dgm:pt modelId="{53C9A069-8A40-4B9A-98D7-00BB065D4FE8}" type="pres">
      <dgm:prSet presAssocID="{1750FC40-0606-40E8-A341-2CD95A79FD3D}" presName="sibTrans" presStyleLbl="sibTrans2D1" presStyleIdx="0" presStyleCnt="2"/>
      <dgm:spPr/>
      <dgm:t>
        <a:bodyPr/>
        <a:lstStyle/>
        <a:p>
          <a:endParaRPr lang="en-US"/>
        </a:p>
      </dgm:t>
    </dgm:pt>
    <dgm:pt modelId="{9D7970C6-C702-47B3-B9DF-6B47E8DEFA3D}" type="pres">
      <dgm:prSet presAssocID="{1750FC40-0606-40E8-A341-2CD95A79FD3D}" presName="connectorText" presStyleLbl="sibTrans2D1" presStyleIdx="0" presStyleCnt="2"/>
      <dgm:spPr/>
      <dgm:t>
        <a:bodyPr/>
        <a:lstStyle/>
        <a:p>
          <a:endParaRPr lang="en-US"/>
        </a:p>
      </dgm:t>
    </dgm:pt>
    <dgm:pt modelId="{4C6D6C23-28F8-49E0-9C1B-651B5C908437}" type="pres">
      <dgm:prSet presAssocID="{EB1C42F7-9CCE-41B4-892C-3F4556E6027C}" presName="node" presStyleLbl="node1" presStyleIdx="1" presStyleCnt="3" custScaleX="130134">
        <dgm:presLayoutVars>
          <dgm:bulletEnabled val="1"/>
        </dgm:presLayoutVars>
      </dgm:prSet>
      <dgm:spPr/>
      <dgm:t>
        <a:bodyPr/>
        <a:lstStyle/>
        <a:p>
          <a:endParaRPr lang="en-US"/>
        </a:p>
      </dgm:t>
    </dgm:pt>
    <dgm:pt modelId="{B90FB39A-467F-4A93-A479-FEAA7F631733}" type="pres">
      <dgm:prSet presAssocID="{A0804399-3DB2-47C7-9EE9-6C6E065344C8}" presName="sibTrans" presStyleLbl="sibTrans2D1" presStyleIdx="1" presStyleCnt="2"/>
      <dgm:spPr/>
      <dgm:t>
        <a:bodyPr/>
        <a:lstStyle/>
        <a:p>
          <a:endParaRPr lang="en-US"/>
        </a:p>
      </dgm:t>
    </dgm:pt>
    <dgm:pt modelId="{145530F0-E555-4BA1-8FAB-777E12308F92}" type="pres">
      <dgm:prSet presAssocID="{A0804399-3DB2-47C7-9EE9-6C6E065344C8}" presName="connectorText" presStyleLbl="sibTrans2D1" presStyleIdx="1" presStyleCnt="2"/>
      <dgm:spPr/>
      <dgm:t>
        <a:bodyPr/>
        <a:lstStyle/>
        <a:p>
          <a:endParaRPr lang="en-US"/>
        </a:p>
      </dgm:t>
    </dgm:pt>
    <dgm:pt modelId="{DCCA6FC2-D574-4B30-8281-8B92D92947FE}" type="pres">
      <dgm:prSet presAssocID="{BEFDBA85-F4AA-463F-B38D-F5D320C56881}" presName="node" presStyleLbl="node1" presStyleIdx="2" presStyleCnt="3" custScaleX="130134">
        <dgm:presLayoutVars>
          <dgm:bulletEnabled val="1"/>
        </dgm:presLayoutVars>
      </dgm:prSet>
      <dgm:spPr/>
      <dgm:t>
        <a:bodyPr/>
        <a:lstStyle/>
        <a:p>
          <a:endParaRPr lang="en-US"/>
        </a:p>
      </dgm:t>
    </dgm:pt>
  </dgm:ptLst>
  <dgm:cxnLst>
    <dgm:cxn modelId="{C67BB378-59FD-4BC5-B83D-2D413BE8C920}" type="presOf" srcId="{A0804399-3DB2-47C7-9EE9-6C6E065344C8}" destId="{145530F0-E555-4BA1-8FAB-777E12308F92}" srcOrd="1" destOrd="0" presId="urn:microsoft.com/office/officeart/2005/8/layout/process2"/>
    <dgm:cxn modelId="{C8F0AB28-5D4B-4076-B9ED-72B8539AA5ED}" type="presOf" srcId="{1750FC40-0606-40E8-A341-2CD95A79FD3D}" destId="{53C9A069-8A40-4B9A-98D7-00BB065D4FE8}" srcOrd="0" destOrd="0" presId="urn:microsoft.com/office/officeart/2005/8/layout/process2"/>
    <dgm:cxn modelId="{AE99D8BD-A50F-49E5-9D92-7F3F9F1E093E}" type="presOf" srcId="{1750FC40-0606-40E8-A341-2CD95A79FD3D}" destId="{9D7970C6-C702-47B3-B9DF-6B47E8DEFA3D}" srcOrd="1" destOrd="0" presId="urn:microsoft.com/office/officeart/2005/8/layout/process2"/>
    <dgm:cxn modelId="{F681FDCD-E4DC-43F5-BEA1-9E65CD84FED3}" srcId="{D61FDBEE-583E-499A-BF8F-1731A3A3E8D0}" destId="{21A4EFF9-F8A7-4E15-833C-9C273F5B3FF2}" srcOrd="0" destOrd="0" parTransId="{10512701-746F-4B31-8D32-FB6E5528A07D}" sibTransId="{1750FC40-0606-40E8-A341-2CD95A79FD3D}"/>
    <dgm:cxn modelId="{D2355BA0-CC50-4D39-A608-5FBF8F986313}" type="presOf" srcId="{D61FDBEE-583E-499A-BF8F-1731A3A3E8D0}" destId="{876AA10D-80C8-4E55-A33C-3B3AD9907886}" srcOrd="0" destOrd="0" presId="urn:microsoft.com/office/officeart/2005/8/layout/process2"/>
    <dgm:cxn modelId="{65261FDA-2BD7-46A1-9F59-BA686DDE8ACA}" type="presOf" srcId="{A0804399-3DB2-47C7-9EE9-6C6E065344C8}" destId="{B90FB39A-467F-4A93-A479-FEAA7F631733}" srcOrd="0" destOrd="0" presId="urn:microsoft.com/office/officeart/2005/8/layout/process2"/>
    <dgm:cxn modelId="{793A3FC1-1B11-40DE-BC3B-CAD2DDC7FFED}" type="presOf" srcId="{EB1C42F7-9CCE-41B4-892C-3F4556E6027C}" destId="{4C6D6C23-28F8-49E0-9C1B-651B5C908437}" srcOrd="0" destOrd="0" presId="urn:microsoft.com/office/officeart/2005/8/layout/process2"/>
    <dgm:cxn modelId="{6C99408F-A3D7-4D8D-AD85-ACC3A85B8DF6}" srcId="{D61FDBEE-583E-499A-BF8F-1731A3A3E8D0}" destId="{BEFDBA85-F4AA-463F-B38D-F5D320C56881}" srcOrd="2" destOrd="0" parTransId="{8BB824E6-05F0-40FC-8FB4-2FE7900F6096}" sibTransId="{F9953F08-D0BD-4967-98A2-C187EBD26584}"/>
    <dgm:cxn modelId="{CCE3426D-5223-4EFA-8A20-F332F91FE91F}" type="presOf" srcId="{BEFDBA85-F4AA-463F-B38D-F5D320C56881}" destId="{DCCA6FC2-D574-4B30-8281-8B92D92947FE}" srcOrd="0" destOrd="0" presId="urn:microsoft.com/office/officeart/2005/8/layout/process2"/>
    <dgm:cxn modelId="{0F5F3CF2-DD07-4ED4-993E-1682E57EC90E}" type="presOf" srcId="{21A4EFF9-F8A7-4E15-833C-9C273F5B3FF2}" destId="{4832A276-69BB-45DD-8BFB-C7AE59D55B4B}" srcOrd="0" destOrd="0" presId="urn:microsoft.com/office/officeart/2005/8/layout/process2"/>
    <dgm:cxn modelId="{05C7AB8E-8063-415D-A8F7-9BCE536B3E42}" srcId="{D61FDBEE-583E-499A-BF8F-1731A3A3E8D0}" destId="{EB1C42F7-9CCE-41B4-892C-3F4556E6027C}" srcOrd="1" destOrd="0" parTransId="{37463EB4-259D-4A8F-BC48-F36B060F2219}" sibTransId="{A0804399-3DB2-47C7-9EE9-6C6E065344C8}"/>
    <dgm:cxn modelId="{C1FF70D0-8362-43F7-BE5B-86F740A847EC}" type="presParOf" srcId="{876AA10D-80C8-4E55-A33C-3B3AD9907886}" destId="{4832A276-69BB-45DD-8BFB-C7AE59D55B4B}" srcOrd="0" destOrd="0" presId="urn:microsoft.com/office/officeart/2005/8/layout/process2"/>
    <dgm:cxn modelId="{4A0E0D46-E4BF-4F23-A271-B85B95D2E0D9}" type="presParOf" srcId="{876AA10D-80C8-4E55-A33C-3B3AD9907886}" destId="{53C9A069-8A40-4B9A-98D7-00BB065D4FE8}" srcOrd="1" destOrd="0" presId="urn:microsoft.com/office/officeart/2005/8/layout/process2"/>
    <dgm:cxn modelId="{FD149FEB-5522-4D6D-A808-1E464053DA54}" type="presParOf" srcId="{53C9A069-8A40-4B9A-98D7-00BB065D4FE8}" destId="{9D7970C6-C702-47B3-B9DF-6B47E8DEFA3D}" srcOrd="0" destOrd="0" presId="urn:microsoft.com/office/officeart/2005/8/layout/process2"/>
    <dgm:cxn modelId="{A936F5C4-35F1-4DBC-BAF8-9D23592F546E}" type="presParOf" srcId="{876AA10D-80C8-4E55-A33C-3B3AD9907886}" destId="{4C6D6C23-28F8-49E0-9C1B-651B5C908437}" srcOrd="2" destOrd="0" presId="urn:microsoft.com/office/officeart/2005/8/layout/process2"/>
    <dgm:cxn modelId="{961D539A-1CF3-4B1B-84E2-AC0466F8A53D}" type="presParOf" srcId="{876AA10D-80C8-4E55-A33C-3B3AD9907886}" destId="{B90FB39A-467F-4A93-A479-FEAA7F631733}" srcOrd="3" destOrd="0" presId="urn:microsoft.com/office/officeart/2005/8/layout/process2"/>
    <dgm:cxn modelId="{91A1D420-8767-48A5-8961-5CA144759CD0}" type="presParOf" srcId="{B90FB39A-467F-4A93-A479-FEAA7F631733}" destId="{145530F0-E555-4BA1-8FAB-777E12308F92}" srcOrd="0" destOrd="0" presId="urn:microsoft.com/office/officeart/2005/8/layout/process2"/>
    <dgm:cxn modelId="{67890E97-B76F-446B-8356-7E6A99751726}" type="presParOf" srcId="{876AA10D-80C8-4E55-A33C-3B3AD9907886}" destId="{DCCA6FC2-D574-4B30-8281-8B92D92947FE}"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A43F63-672D-4C94-A036-FA8AC48AF3CC}"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BZ"/>
        </a:p>
      </dgm:t>
    </dgm:pt>
    <dgm:pt modelId="{73263058-9B66-4622-893D-957F63EF4C84}">
      <dgm:prSet phldrT="[Văn bản]" custT="1"/>
      <dgm:spPr/>
      <dgm:t>
        <a:bodyPr/>
        <a:lstStyle/>
        <a:p>
          <a:r>
            <a:rPr lang="en-BZ" sz="2600" b="1" dirty="0" err="1">
              <a:solidFill>
                <a:schemeClr val="bg1"/>
              </a:solidFill>
              <a:latin typeface="#9Slide03 Arima Madurai" panose="00000500000000000000" pitchFamily="2" charset="0"/>
              <a:cs typeface="#9Slide03 Arima Madurai" panose="00000500000000000000" pitchFamily="2" charset="0"/>
            </a:rPr>
            <a:t>Nhịp</a:t>
          </a:r>
          <a:r>
            <a:rPr lang="en-BZ" sz="2600" b="1" dirty="0">
              <a:solidFill>
                <a:schemeClr val="bg1"/>
              </a:solidFill>
              <a:latin typeface="#9Slide03 Arima Madurai" panose="00000500000000000000" pitchFamily="2" charset="0"/>
              <a:cs typeface="#9Slide03 Arima Madurai" panose="00000500000000000000" pitchFamily="2" charset="0"/>
            </a:rPr>
            <a:t> </a:t>
          </a:r>
          <a:r>
            <a:rPr lang="en-BZ" sz="2600" b="1" dirty="0" err="1">
              <a:solidFill>
                <a:schemeClr val="bg1"/>
              </a:solidFill>
              <a:latin typeface="#9Slide03 Arima Madurai" panose="00000500000000000000" pitchFamily="2" charset="0"/>
              <a:cs typeface="#9Slide03 Arima Madurai" panose="00000500000000000000" pitchFamily="2" charset="0"/>
            </a:rPr>
            <a:t>thơ</a:t>
          </a:r>
          <a:r>
            <a:rPr lang="en-BZ" sz="2600" b="1" dirty="0">
              <a:solidFill>
                <a:schemeClr val="bg1"/>
              </a:solidFill>
              <a:latin typeface="#9Slide03 Arima Madurai" panose="00000500000000000000" pitchFamily="2" charset="0"/>
              <a:cs typeface="#9Slide03 Arima Madurai" panose="00000500000000000000" pitchFamily="2" charset="0"/>
            </a:rPr>
            <a:t> </a:t>
          </a:r>
          <a:r>
            <a:rPr lang="en-BZ" sz="2600" b="1" dirty="0" err="1">
              <a:solidFill>
                <a:schemeClr val="bg1"/>
              </a:solidFill>
              <a:latin typeface="#9Slide03 Arima Madurai" panose="00000500000000000000" pitchFamily="2" charset="0"/>
              <a:cs typeface="#9Slide03 Arima Madurai" panose="00000500000000000000" pitchFamily="2" charset="0"/>
            </a:rPr>
            <a:t>ngắn</a:t>
          </a:r>
          <a:r>
            <a:rPr lang="en-BZ" sz="2600" b="1" dirty="0">
              <a:solidFill>
                <a:schemeClr val="bg1"/>
              </a:solidFill>
              <a:latin typeface="#9Slide03 Arima Madurai" panose="00000500000000000000" pitchFamily="2" charset="0"/>
              <a:cs typeface="#9Slide03 Arima Madurai" panose="00000500000000000000" pitchFamily="2" charset="0"/>
            </a:rPr>
            <a:t>, </a:t>
          </a:r>
          <a:r>
            <a:rPr lang="en-BZ" sz="2600" b="1" dirty="0" err="1">
              <a:solidFill>
                <a:schemeClr val="bg1"/>
              </a:solidFill>
              <a:latin typeface="#9Slide03 Arima Madurai" panose="00000500000000000000" pitchFamily="2" charset="0"/>
              <a:cs typeface="#9Slide03 Arima Madurai" panose="00000500000000000000" pitchFamily="2" charset="0"/>
            </a:rPr>
            <a:t>phép</a:t>
          </a:r>
          <a:r>
            <a:rPr lang="en-BZ" sz="2600" b="1" dirty="0">
              <a:solidFill>
                <a:schemeClr val="bg1"/>
              </a:solidFill>
              <a:latin typeface="#9Slide03 Arima Madurai" panose="00000500000000000000" pitchFamily="2" charset="0"/>
              <a:cs typeface="#9Slide03 Arima Madurai" panose="00000500000000000000" pitchFamily="2" charset="0"/>
            </a:rPr>
            <a:t> </a:t>
          </a:r>
          <a:r>
            <a:rPr lang="en-BZ" sz="2600" b="1" dirty="0" err="1">
              <a:solidFill>
                <a:schemeClr val="bg1"/>
              </a:solidFill>
              <a:latin typeface="#9Slide03 Arima Madurai" panose="00000500000000000000" pitchFamily="2" charset="0"/>
              <a:cs typeface="#9Slide03 Arima Madurai" panose="00000500000000000000" pitchFamily="2" charset="0"/>
            </a:rPr>
            <a:t>đối</a:t>
          </a:r>
          <a:endParaRPr lang="en-BZ" sz="2600" b="1" dirty="0">
            <a:solidFill>
              <a:schemeClr val="bg1"/>
            </a:solidFill>
            <a:latin typeface="#9Slide03 Arima Madurai" panose="00000500000000000000" pitchFamily="2" charset="0"/>
            <a:cs typeface="#9Slide03 Arima Madurai" panose="00000500000000000000" pitchFamily="2" charset="0"/>
          </a:endParaRPr>
        </a:p>
      </dgm:t>
    </dgm:pt>
    <dgm:pt modelId="{1B443C5A-E888-437D-AEA8-E8A529D749B8}" type="parTrans" cxnId="{E15B7B5A-961F-41F5-A5D1-B49064A23EF6}">
      <dgm:prSet/>
      <dgm:spPr/>
      <dgm:t>
        <a:bodyPr/>
        <a:lstStyle/>
        <a:p>
          <a:endParaRPr lang="en-BZ" sz="2600" b="1">
            <a:solidFill>
              <a:schemeClr val="bg1"/>
            </a:solidFill>
            <a:latin typeface="#9Slide03 Arima Madurai" panose="00000500000000000000" pitchFamily="2" charset="0"/>
            <a:cs typeface="#9Slide03 Arima Madurai" panose="00000500000000000000" pitchFamily="2" charset="0"/>
          </a:endParaRPr>
        </a:p>
      </dgm:t>
    </dgm:pt>
    <dgm:pt modelId="{215C3881-B349-4686-8FE3-9FBF974B1954}" type="sibTrans" cxnId="{E15B7B5A-961F-41F5-A5D1-B49064A23EF6}">
      <dgm:prSet custT="1"/>
      <dgm:spPr/>
      <dgm:t>
        <a:bodyPr/>
        <a:lstStyle/>
        <a:p>
          <a:endParaRPr lang="en-BZ" sz="2600" b="1">
            <a:solidFill>
              <a:schemeClr val="bg1"/>
            </a:solidFill>
            <a:latin typeface="#9Slide03 Arima Madurai" panose="00000500000000000000" pitchFamily="2" charset="0"/>
            <a:cs typeface="#9Slide03 Arima Madurai" panose="00000500000000000000" pitchFamily="2" charset="0"/>
          </a:endParaRPr>
        </a:p>
      </dgm:t>
    </dgm:pt>
    <dgm:pt modelId="{3E4E7B46-6266-40FE-9594-FD599D0C4422}">
      <dgm:prSet phldrT="[Văn bản]" custT="1"/>
      <dgm:spPr/>
      <dgm:t>
        <a:bodyPr/>
        <a:lstStyle/>
        <a:p>
          <a:r>
            <a:rPr lang="en-BZ" sz="2600" b="1" dirty="0">
              <a:solidFill>
                <a:schemeClr val="bg1"/>
              </a:solidFill>
              <a:latin typeface="#9Slide03 Arima Madurai" panose="00000500000000000000" pitchFamily="2" charset="0"/>
              <a:cs typeface="#9Slide03 Arima Madurai" panose="00000500000000000000" pitchFamily="2" charset="0"/>
            </a:rPr>
            <a:t>Biểu hiện: </a:t>
          </a:r>
          <a:r>
            <a:rPr lang="en-BZ" sz="2600" b="1" dirty="0" smtClean="0">
              <a:solidFill>
                <a:schemeClr val="bg1"/>
              </a:solidFill>
              <a:latin typeface="#9Slide03 Arima Madurai" panose="00000500000000000000" pitchFamily="2" charset="0"/>
              <a:cs typeface="#9Slide03 Arima Madurai" panose="00000500000000000000" pitchFamily="2" charset="0"/>
            </a:rPr>
            <a:t> </a:t>
          </a:r>
          <a:r>
            <a:rPr lang="en-BZ" sz="2600" b="0" dirty="0" smtClean="0">
              <a:solidFill>
                <a:schemeClr val="bg1"/>
              </a:solidFill>
              <a:latin typeface="#9Slide03 Arima Madurai" panose="00000500000000000000" pitchFamily="2" charset="0"/>
              <a:cs typeface="#9Slide03 Arima Madurai" panose="00000500000000000000" pitchFamily="2" charset="0"/>
            </a:rPr>
            <a:t>Sự </a:t>
          </a:r>
          <a:r>
            <a:rPr lang="en-BZ" sz="2600" b="0" dirty="0">
              <a:solidFill>
                <a:schemeClr val="bg1"/>
              </a:solidFill>
              <a:latin typeface="#9Slide03 Arima Madurai" panose="00000500000000000000" pitchFamily="2" charset="0"/>
              <a:cs typeface="#9Slide03 Arima Madurai" panose="00000500000000000000" pitchFamily="2" charset="0"/>
            </a:rPr>
            <a:t>đồng cảm + Cùng đồng cam cộng khổ + Yêu thương, gắn bó</a:t>
          </a:r>
        </a:p>
      </dgm:t>
    </dgm:pt>
    <dgm:pt modelId="{61827317-BED9-45D9-9E25-23E4DE64E0FE}" type="parTrans" cxnId="{6C7D7F39-DED2-4378-87D9-E087D9B7C57D}">
      <dgm:prSet/>
      <dgm:spPr/>
      <dgm:t>
        <a:bodyPr/>
        <a:lstStyle/>
        <a:p>
          <a:endParaRPr lang="en-BZ" sz="2600" b="1">
            <a:solidFill>
              <a:schemeClr val="bg1"/>
            </a:solidFill>
            <a:latin typeface="#9Slide03 Arima Madurai" panose="00000500000000000000" pitchFamily="2" charset="0"/>
            <a:cs typeface="#9Slide03 Arima Madurai" panose="00000500000000000000" pitchFamily="2" charset="0"/>
          </a:endParaRPr>
        </a:p>
      </dgm:t>
    </dgm:pt>
    <dgm:pt modelId="{E8EC644F-FE17-4958-B8E5-B34A9E955DCF}" type="sibTrans" cxnId="{6C7D7F39-DED2-4378-87D9-E087D9B7C57D}">
      <dgm:prSet custT="1"/>
      <dgm:spPr/>
      <dgm:t>
        <a:bodyPr/>
        <a:lstStyle/>
        <a:p>
          <a:endParaRPr lang="en-BZ" sz="2600" b="1">
            <a:solidFill>
              <a:schemeClr val="bg1"/>
            </a:solidFill>
            <a:latin typeface="#9Slide03 Arima Madurai" panose="00000500000000000000" pitchFamily="2" charset="0"/>
            <a:cs typeface="#9Slide03 Arima Madurai" panose="00000500000000000000" pitchFamily="2" charset="0"/>
          </a:endParaRPr>
        </a:p>
      </dgm:t>
    </dgm:pt>
    <dgm:pt modelId="{D6CACA74-CC62-4746-9F3C-4207B4B0EACA}">
      <dgm:prSet phldrT="[Văn bản]" custT="1"/>
      <dgm:spPr/>
      <dgm:t>
        <a:bodyPr/>
        <a:lstStyle/>
        <a:p>
          <a:r>
            <a:rPr lang="en-US" altLang="en-US" sz="2600" b="1" dirty="0">
              <a:solidFill>
                <a:schemeClr val="bg1"/>
              </a:solidFill>
              <a:latin typeface="#9Slide03 Arima Madurai" panose="00000500000000000000" pitchFamily="2" charset="0"/>
              <a:cs typeface="#9Slide03 Arima Madurai" panose="00000500000000000000" pitchFamily="2" charset="0"/>
            </a:rPr>
            <a:t>Ca </a:t>
          </a:r>
          <a:r>
            <a:rPr lang="en-US" altLang="en-US" sz="2600" b="1" dirty="0" err="1">
              <a:solidFill>
                <a:schemeClr val="bg1"/>
              </a:solidFill>
              <a:latin typeface="#9Slide03 Arima Madurai" panose="00000500000000000000" pitchFamily="2" charset="0"/>
              <a:cs typeface="#9Slide03 Arima Madurai" panose="00000500000000000000" pitchFamily="2" charset="0"/>
            </a:rPr>
            <a:t>ngợi</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sức</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mạnh</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thiêng</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liêng</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của</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tình</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đồng</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chí</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đã</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giúp</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họ</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vượt</a:t>
          </a:r>
          <a:r>
            <a:rPr lang="en-US" altLang="en-US" sz="2600" b="1" dirty="0">
              <a:solidFill>
                <a:schemeClr val="bg1"/>
              </a:solidFill>
              <a:latin typeface="#9Slide03 Arima Madurai" panose="00000500000000000000" pitchFamily="2" charset="0"/>
              <a:cs typeface="#9Slide03 Arima Madurai" panose="00000500000000000000" pitchFamily="2" charset="0"/>
            </a:rPr>
            <a:t> qua t</a:t>
          </a:r>
          <a:r>
            <a:rPr lang="vi-VN" altLang="en-US" sz="2600" b="1" dirty="0">
              <a:solidFill>
                <a:schemeClr val="bg1"/>
              </a:solidFill>
              <a:latin typeface="#9Slide03 Arima Madurai" panose="00000500000000000000" pitchFamily="2" charset="0"/>
              <a:cs typeface="#9Slide03 Arima Madurai" panose="00000500000000000000" pitchFamily="2" charset="0"/>
            </a:rPr>
            <a:t>ấ</a:t>
          </a:r>
          <a:r>
            <a:rPr lang="en-US" altLang="en-US" sz="2600" b="1" dirty="0">
              <a:solidFill>
                <a:schemeClr val="bg1"/>
              </a:solidFill>
              <a:latin typeface="#9Slide03 Arima Madurai" panose="00000500000000000000" pitchFamily="2" charset="0"/>
              <a:cs typeface="#9Slide03 Arima Madurai" panose="00000500000000000000" pitchFamily="2" charset="0"/>
            </a:rPr>
            <a:t>t </a:t>
          </a:r>
          <a:r>
            <a:rPr lang="en-US" altLang="en-US" sz="2600" b="1" dirty="0" err="1">
              <a:solidFill>
                <a:schemeClr val="bg1"/>
              </a:solidFill>
              <a:latin typeface="#9Slide03 Arima Madurai" panose="00000500000000000000" pitchFamily="2" charset="0"/>
              <a:cs typeface="#9Slide03 Arima Madurai" panose="00000500000000000000" pitchFamily="2" charset="0"/>
            </a:rPr>
            <a:t>cả</a:t>
          </a:r>
          <a:r>
            <a:rPr lang="vi-VN" altLang="en-US" sz="2600" b="1" dirty="0">
              <a:solidFill>
                <a:schemeClr val="bg1"/>
              </a:solidFill>
              <a:latin typeface="#9Slide03 Arima Madurai" panose="00000500000000000000" pitchFamily="2" charset="0"/>
              <a:cs typeface="#9Slide03 Arima Madurai" panose="00000500000000000000" pitchFamily="2" charset="0"/>
            </a:rPr>
            <a:t> mọi</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khó</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khăn</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gian</a:t>
          </a:r>
          <a:r>
            <a:rPr lang="en-US" altLang="en-US" sz="2600" b="1" dirty="0">
              <a:solidFill>
                <a:schemeClr val="bg1"/>
              </a:solidFill>
              <a:latin typeface="#9Slide03 Arima Madurai" panose="00000500000000000000" pitchFamily="2" charset="0"/>
              <a:cs typeface="#9Slide03 Arima Madurai" panose="00000500000000000000" pitchFamily="2" charset="0"/>
            </a:rPr>
            <a:t> </a:t>
          </a:r>
          <a:r>
            <a:rPr lang="en-US" altLang="en-US" sz="2600" b="1" dirty="0" err="1">
              <a:solidFill>
                <a:schemeClr val="bg1"/>
              </a:solidFill>
              <a:latin typeface="#9Slide03 Arima Madurai" panose="00000500000000000000" pitchFamily="2" charset="0"/>
              <a:cs typeface="#9Slide03 Arima Madurai" panose="00000500000000000000" pitchFamily="2" charset="0"/>
            </a:rPr>
            <a:t>khổ</a:t>
          </a:r>
          <a:r>
            <a:rPr lang="en-US" altLang="en-US" sz="2600" b="1" dirty="0">
              <a:solidFill>
                <a:schemeClr val="bg1"/>
              </a:solidFill>
              <a:latin typeface="#9Slide03 Arima Madurai" panose="00000500000000000000" pitchFamily="2" charset="0"/>
              <a:cs typeface="#9Slide03 Arima Madurai" panose="00000500000000000000" pitchFamily="2" charset="0"/>
            </a:rPr>
            <a:t>.</a:t>
          </a:r>
          <a:endParaRPr lang="en-BZ" sz="2600" b="1" dirty="0">
            <a:solidFill>
              <a:schemeClr val="bg1"/>
            </a:solidFill>
            <a:latin typeface="#9Slide03 Arima Madurai" panose="00000500000000000000" pitchFamily="2" charset="0"/>
            <a:cs typeface="#9Slide03 Arima Madurai" panose="00000500000000000000" pitchFamily="2" charset="0"/>
          </a:endParaRPr>
        </a:p>
      </dgm:t>
    </dgm:pt>
    <dgm:pt modelId="{757E33D1-A759-4227-A860-E04E1F3D3411}" type="parTrans" cxnId="{55E7C48A-D37D-487E-AB56-562A338A8B89}">
      <dgm:prSet/>
      <dgm:spPr/>
      <dgm:t>
        <a:bodyPr/>
        <a:lstStyle/>
        <a:p>
          <a:endParaRPr lang="en-BZ" sz="2600" b="1">
            <a:solidFill>
              <a:schemeClr val="bg1"/>
            </a:solidFill>
            <a:latin typeface="#9Slide03 Arima Madurai" panose="00000500000000000000" pitchFamily="2" charset="0"/>
            <a:cs typeface="#9Slide03 Arima Madurai" panose="00000500000000000000" pitchFamily="2" charset="0"/>
          </a:endParaRPr>
        </a:p>
      </dgm:t>
    </dgm:pt>
    <dgm:pt modelId="{604B16ED-FCFE-46A2-A923-C36BA41A4D33}" type="sibTrans" cxnId="{55E7C48A-D37D-487E-AB56-562A338A8B89}">
      <dgm:prSet/>
      <dgm:spPr/>
      <dgm:t>
        <a:bodyPr/>
        <a:lstStyle/>
        <a:p>
          <a:endParaRPr lang="en-BZ" sz="2600" b="1">
            <a:solidFill>
              <a:schemeClr val="bg1"/>
            </a:solidFill>
            <a:latin typeface="#9Slide03 Arima Madurai" panose="00000500000000000000" pitchFamily="2" charset="0"/>
            <a:cs typeface="#9Slide03 Arima Madurai" panose="00000500000000000000" pitchFamily="2" charset="0"/>
          </a:endParaRPr>
        </a:p>
      </dgm:t>
    </dgm:pt>
    <dgm:pt modelId="{C0E1869F-20A3-4FB0-82B5-B4B4C9B78CC3}" type="pres">
      <dgm:prSet presAssocID="{36A43F63-672D-4C94-A036-FA8AC48AF3CC}" presName="linearFlow" presStyleCnt="0">
        <dgm:presLayoutVars>
          <dgm:resizeHandles val="exact"/>
        </dgm:presLayoutVars>
      </dgm:prSet>
      <dgm:spPr/>
      <dgm:t>
        <a:bodyPr/>
        <a:lstStyle/>
        <a:p>
          <a:endParaRPr lang="en-US"/>
        </a:p>
      </dgm:t>
    </dgm:pt>
    <dgm:pt modelId="{1F256405-6E6C-419B-BC95-DB262E923F8F}" type="pres">
      <dgm:prSet presAssocID="{73263058-9B66-4622-893D-957F63EF4C84}" presName="node" presStyleLbl="node1" presStyleIdx="0" presStyleCnt="3" custScaleX="139191" custScaleY="72420">
        <dgm:presLayoutVars>
          <dgm:bulletEnabled val="1"/>
        </dgm:presLayoutVars>
      </dgm:prSet>
      <dgm:spPr/>
      <dgm:t>
        <a:bodyPr/>
        <a:lstStyle/>
        <a:p>
          <a:endParaRPr lang="en-US"/>
        </a:p>
      </dgm:t>
    </dgm:pt>
    <dgm:pt modelId="{3DC72E0C-43AA-4F90-816A-3224A7AE1965}" type="pres">
      <dgm:prSet presAssocID="{215C3881-B349-4686-8FE3-9FBF974B1954}" presName="sibTrans" presStyleLbl="sibTrans2D1" presStyleIdx="0" presStyleCnt="2"/>
      <dgm:spPr/>
      <dgm:t>
        <a:bodyPr/>
        <a:lstStyle/>
        <a:p>
          <a:endParaRPr lang="en-US"/>
        </a:p>
      </dgm:t>
    </dgm:pt>
    <dgm:pt modelId="{B2DEFB49-4AA0-4B67-9500-DE5D6CD2D20E}" type="pres">
      <dgm:prSet presAssocID="{215C3881-B349-4686-8FE3-9FBF974B1954}" presName="connectorText" presStyleLbl="sibTrans2D1" presStyleIdx="0" presStyleCnt="2"/>
      <dgm:spPr/>
      <dgm:t>
        <a:bodyPr/>
        <a:lstStyle/>
        <a:p>
          <a:endParaRPr lang="en-US"/>
        </a:p>
      </dgm:t>
    </dgm:pt>
    <dgm:pt modelId="{97BE70DB-FAB6-4A62-9BE2-F54DAF7E362E}" type="pres">
      <dgm:prSet presAssocID="{3E4E7B46-6266-40FE-9594-FD599D0C4422}" presName="node" presStyleLbl="node1" presStyleIdx="1" presStyleCnt="3" custScaleX="139191" custScaleY="101585">
        <dgm:presLayoutVars>
          <dgm:bulletEnabled val="1"/>
        </dgm:presLayoutVars>
      </dgm:prSet>
      <dgm:spPr/>
      <dgm:t>
        <a:bodyPr/>
        <a:lstStyle/>
        <a:p>
          <a:endParaRPr lang="en-US"/>
        </a:p>
      </dgm:t>
    </dgm:pt>
    <dgm:pt modelId="{5B8A8DEF-DC7D-476E-8BF3-60B552F2D972}" type="pres">
      <dgm:prSet presAssocID="{E8EC644F-FE17-4958-B8E5-B34A9E955DCF}" presName="sibTrans" presStyleLbl="sibTrans2D1" presStyleIdx="1" presStyleCnt="2"/>
      <dgm:spPr/>
      <dgm:t>
        <a:bodyPr/>
        <a:lstStyle/>
        <a:p>
          <a:endParaRPr lang="en-US"/>
        </a:p>
      </dgm:t>
    </dgm:pt>
    <dgm:pt modelId="{D2609B97-6763-400C-9AC9-49F38322C42D}" type="pres">
      <dgm:prSet presAssocID="{E8EC644F-FE17-4958-B8E5-B34A9E955DCF}" presName="connectorText" presStyleLbl="sibTrans2D1" presStyleIdx="1" presStyleCnt="2"/>
      <dgm:spPr/>
      <dgm:t>
        <a:bodyPr/>
        <a:lstStyle/>
        <a:p>
          <a:endParaRPr lang="en-US"/>
        </a:p>
      </dgm:t>
    </dgm:pt>
    <dgm:pt modelId="{3376B0AC-F885-4FA5-84EB-550563FD6B95}" type="pres">
      <dgm:prSet presAssocID="{D6CACA74-CC62-4746-9F3C-4207B4B0EACA}" presName="node" presStyleLbl="node1" presStyleIdx="2" presStyleCnt="3" custScaleX="139191" custScaleY="140016">
        <dgm:presLayoutVars>
          <dgm:bulletEnabled val="1"/>
        </dgm:presLayoutVars>
      </dgm:prSet>
      <dgm:spPr/>
      <dgm:t>
        <a:bodyPr/>
        <a:lstStyle/>
        <a:p>
          <a:endParaRPr lang="en-US"/>
        </a:p>
      </dgm:t>
    </dgm:pt>
  </dgm:ptLst>
  <dgm:cxnLst>
    <dgm:cxn modelId="{52F2B989-677A-482F-9274-B15687743417}" type="presOf" srcId="{D6CACA74-CC62-4746-9F3C-4207B4B0EACA}" destId="{3376B0AC-F885-4FA5-84EB-550563FD6B95}" srcOrd="0" destOrd="0" presId="urn:microsoft.com/office/officeart/2005/8/layout/process2"/>
    <dgm:cxn modelId="{B02E2F5A-B470-45A8-BF43-8CEF4369AC33}" type="presOf" srcId="{E8EC644F-FE17-4958-B8E5-B34A9E955DCF}" destId="{5B8A8DEF-DC7D-476E-8BF3-60B552F2D972}" srcOrd="0" destOrd="0" presId="urn:microsoft.com/office/officeart/2005/8/layout/process2"/>
    <dgm:cxn modelId="{EA830E5B-9C82-4ABB-A69E-8A4A20DEE1BD}" type="presOf" srcId="{215C3881-B349-4686-8FE3-9FBF974B1954}" destId="{3DC72E0C-43AA-4F90-816A-3224A7AE1965}" srcOrd="0" destOrd="0" presId="urn:microsoft.com/office/officeart/2005/8/layout/process2"/>
    <dgm:cxn modelId="{6C7D7F39-DED2-4378-87D9-E087D9B7C57D}" srcId="{36A43F63-672D-4C94-A036-FA8AC48AF3CC}" destId="{3E4E7B46-6266-40FE-9594-FD599D0C4422}" srcOrd="1" destOrd="0" parTransId="{61827317-BED9-45D9-9E25-23E4DE64E0FE}" sibTransId="{E8EC644F-FE17-4958-B8E5-B34A9E955DCF}"/>
    <dgm:cxn modelId="{C8A07241-3A3B-4499-B468-A1DDE38BCDB8}" type="presOf" srcId="{36A43F63-672D-4C94-A036-FA8AC48AF3CC}" destId="{C0E1869F-20A3-4FB0-82B5-B4B4C9B78CC3}" srcOrd="0" destOrd="0" presId="urn:microsoft.com/office/officeart/2005/8/layout/process2"/>
    <dgm:cxn modelId="{E15B7B5A-961F-41F5-A5D1-B49064A23EF6}" srcId="{36A43F63-672D-4C94-A036-FA8AC48AF3CC}" destId="{73263058-9B66-4622-893D-957F63EF4C84}" srcOrd="0" destOrd="0" parTransId="{1B443C5A-E888-437D-AEA8-E8A529D749B8}" sibTransId="{215C3881-B349-4686-8FE3-9FBF974B1954}"/>
    <dgm:cxn modelId="{84DB576D-3AE6-4823-BA72-2F8EEAE622B6}" type="presOf" srcId="{73263058-9B66-4622-893D-957F63EF4C84}" destId="{1F256405-6E6C-419B-BC95-DB262E923F8F}" srcOrd="0" destOrd="0" presId="urn:microsoft.com/office/officeart/2005/8/layout/process2"/>
    <dgm:cxn modelId="{E5454DF6-6EED-4600-8D2A-F749669AD39E}" type="presOf" srcId="{215C3881-B349-4686-8FE3-9FBF974B1954}" destId="{B2DEFB49-4AA0-4B67-9500-DE5D6CD2D20E}" srcOrd="1" destOrd="0" presId="urn:microsoft.com/office/officeart/2005/8/layout/process2"/>
    <dgm:cxn modelId="{55E7C48A-D37D-487E-AB56-562A338A8B89}" srcId="{36A43F63-672D-4C94-A036-FA8AC48AF3CC}" destId="{D6CACA74-CC62-4746-9F3C-4207B4B0EACA}" srcOrd="2" destOrd="0" parTransId="{757E33D1-A759-4227-A860-E04E1F3D3411}" sibTransId="{604B16ED-FCFE-46A2-A923-C36BA41A4D33}"/>
    <dgm:cxn modelId="{0FD6E4F0-336A-4F95-AEE8-542A7DFB91CF}" type="presOf" srcId="{3E4E7B46-6266-40FE-9594-FD599D0C4422}" destId="{97BE70DB-FAB6-4A62-9BE2-F54DAF7E362E}" srcOrd="0" destOrd="0" presId="urn:microsoft.com/office/officeart/2005/8/layout/process2"/>
    <dgm:cxn modelId="{5E147576-1593-4B28-9566-10D6533E0CDE}" type="presOf" srcId="{E8EC644F-FE17-4958-B8E5-B34A9E955DCF}" destId="{D2609B97-6763-400C-9AC9-49F38322C42D}" srcOrd="1" destOrd="0" presId="urn:microsoft.com/office/officeart/2005/8/layout/process2"/>
    <dgm:cxn modelId="{5D9A8DC9-53E5-41F6-B533-27A11998444A}" type="presParOf" srcId="{C0E1869F-20A3-4FB0-82B5-B4B4C9B78CC3}" destId="{1F256405-6E6C-419B-BC95-DB262E923F8F}" srcOrd="0" destOrd="0" presId="urn:microsoft.com/office/officeart/2005/8/layout/process2"/>
    <dgm:cxn modelId="{5B3965A6-B8FB-47CF-8E0B-D0FC49A7421B}" type="presParOf" srcId="{C0E1869F-20A3-4FB0-82B5-B4B4C9B78CC3}" destId="{3DC72E0C-43AA-4F90-816A-3224A7AE1965}" srcOrd="1" destOrd="0" presId="urn:microsoft.com/office/officeart/2005/8/layout/process2"/>
    <dgm:cxn modelId="{90F6445C-14D3-4ABC-824D-6F9FD27B3350}" type="presParOf" srcId="{3DC72E0C-43AA-4F90-816A-3224A7AE1965}" destId="{B2DEFB49-4AA0-4B67-9500-DE5D6CD2D20E}" srcOrd="0" destOrd="0" presId="urn:microsoft.com/office/officeart/2005/8/layout/process2"/>
    <dgm:cxn modelId="{D1E8EAAA-E525-456E-BEB4-68EA329793C7}" type="presParOf" srcId="{C0E1869F-20A3-4FB0-82B5-B4B4C9B78CC3}" destId="{97BE70DB-FAB6-4A62-9BE2-F54DAF7E362E}" srcOrd="2" destOrd="0" presId="urn:microsoft.com/office/officeart/2005/8/layout/process2"/>
    <dgm:cxn modelId="{E424AFBF-B0ED-4746-9D25-974FD1F154DD}" type="presParOf" srcId="{C0E1869F-20A3-4FB0-82B5-B4B4C9B78CC3}" destId="{5B8A8DEF-DC7D-476E-8BF3-60B552F2D972}" srcOrd="3" destOrd="0" presId="urn:microsoft.com/office/officeart/2005/8/layout/process2"/>
    <dgm:cxn modelId="{F491FD23-30D5-4408-BA8D-ACF3CE468D09}" type="presParOf" srcId="{5B8A8DEF-DC7D-476E-8BF3-60B552F2D972}" destId="{D2609B97-6763-400C-9AC9-49F38322C42D}" srcOrd="0" destOrd="0" presId="urn:microsoft.com/office/officeart/2005/8/layout/process2"/>
    <dgm:cxn modelId="{D3E9F194-2822-4765-8F7C-0D3AC71BE01E}" type="presParOf" srcId="{C0E1869F-20A3-4FB0-82B5-B4B4C9B78CC3}" destId="{3376B0AC-F885-4FA5-84EB-550563FD6B9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3EDB8C-B07D-4DD7-9842-E2B2AB6865A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BZ"/>
        </a:p>
      </dgm:t>
    </dgm:pt>
    <dgm:pt modelId="{E7C7CFA3-03C6-444B-9E1E-81E3A65E8B39}">
      <dgm:prSet custT="1"/>
      <dgm:spPr/>
      <dgm:t>
        <a:bodyPr/>
        <a:lstStyle/>
        <a:p>
          <a:r>
            <a:rPr lang="en-US" sz="3200" dirty="0" err="1">
              <a:latin typeface="#9Slide03 Cabin Condensed Bold" panose="00000806000000000000" pitchFamily="2" charset="0"/>
            </a:rPr>
            <a:t>Hoàn</a:t>
          </a:r>
          <a:r>
            <a:rPr lang="en-US" sz="3200" dirty="0">
              <a:latin typeface="#9Slide03 Cabin Condensed Bold" panose="00000806000000000000" pitchFamily="2" charset="0"/>
            </a:rPr>
            <a:t> </a:t>
          </a:r>
          <a:r>
            <a:rPr lang="en-US" sz="3200" dirty="0" err="1">
              <a:latin typeface="#9Slide03 Cabin Condensed Bold" panose="00000806000000000000" pitchFamily="2" charset="0"/>
            </a:rPr>
            <a:t>cảnh</a:t>
          </a:r>
          <a:r>
            <a:rPr lang="en-US" sz="3200" dirty="0">
              <a:latin typeface="#9Slide03 Cabin Condensed Bold" panose="00000806000000000000" pitchFamily="2" charset="0"/>
            </a:rPr>
            <a:t> </a:t>
          </a:r>
          <a:r>
            <a:rPr lang="en-US" sz="3200" dirty="0" err="1">
              <a:latin typeface="#9Slide03 Cabin Condensed Bold" panose="00000806000000000000" pitchFamily="2" charset="0"/>
            </a:rPr>
            <a:t>khắc</a:t>
          </a:r>
          <a:r>
            <a:rPr lang="en-US" sz="3200" dirty="0">
              <a:latin typeface="#9Slide03 Cabin Condensed Bold" panose="00000806000000000000" pitchFamily="2" charset="0"/>
            </a:rPr>
            <a:t> </a:t>
          </a:r>
          <a:r>
            <a:rPr lang="en-US" sz="3200" dirty="0" err="1">
              <a:latin typeface="#9Slide03 Cabin Condensed Bold" panose="00000806000000000000" pitchFamily="2" charset="0"/>
            </a:rPr>
            <a:t>nghiệt</a:t>
          </a:r>
          <a:endParaRPr lang="en-BZ" sz="3200" dirty="0">
            <a:latin typeface="#9Slide03 Cabin Condensed Bold" panose="00000806000000000000" pitchFamily="2" charset="0"/>
          </a:endParaRPr>
        </a:p>
      </dgm:t>
    </dgm:pt>
    <dgm:pt modelId="{1B36702D-C0EE-4C63-9A07-E1829AFDFF02}" type="parTrans" cxnId="{EB6107BB-4DF6-4BB6-83F3-052D0BE4EDAD}">
      <dgm:prSet/>
      <dgm:spPr/>
      <dgm:t>
        <a:bodyPr/>
        <a:lstStyle/>
        <a:p>
          <a:endParaRPr lang="en-BZ" sz="2400">
            <a:latin typeface="#9Slide03 Cabin Condensed Bold" panose="00000806000000000000" pitchFamily="2" charset="0"/>
          </a:endParaRPr>
        </a:p>
      </dgm:t>
    </dgm:pt>
    <dgm:pt modelId="{719FBB11-99B2-4D49-A0E9-18EC68A52938}" type="sibTrans" cxnId="{EB6107BB-4DF6-4BB6-83F3-052D0BE4EDAD}">
      <dgm:prSet/>
      <dgm:spPr/>
      <dgm:t>
        <a:bodyPr/>
        <a:lstStyle/>
        <a:p>
          <a:endParaRPr lang="en-BZ" sz="2400">
            <a:latin typeface="#9Slide03 Cabin Condensed Bold" panose="00000806000000000000" pitchFamily="2" charset="0"/>
          </a:endParaRPr>
        </a:p>
      </dgm:t>
    </dgm:pt>
    <dgm:pt modelId="{99C4E386-3DAE-430E-9ED0-00EAED68F6F0}">
      <dgm:prSet custT="1"/>
      <dgm:spPr/>
      <dgm:t>
        <a:bodyPr/>
        <a:lstStyle/>
        <a:p>
          <a:r>
            <a:rPr lang="en-US" sz="3200">
              <a:latin typeface="#9Slide03 Cabin Condensed Bold" panose="00000806000000000000" pitchFamily="2" charset="0"/>
            </a:rPr>
            <a:t>Chung sức đồng lòng, gắn bó</a:t>
          </a:r>
          <a:endParaRPr lang="en-BZ" sz="3200" dirty="0">
            <a:latin typeface="#9Slide03 Cabin Condensed Bold" panose="00000806000000000000" pitchFamily="2" charset="0"/>
          </a:endParaRPr>
        </a:p>
      </dgm:t>
    </dgm:pt>
    <dgm:pt modelId="{CC600AC2-46FB-4735-8050-697F47612F3C}" type="parTrans" cxnId="{A79885E4-1275-4C55-A550-C79BDF65C757}">
      <dgm:prSet/>
      <dgm:spPr/>
      <dgm:t>
        <a:bodyPr/>
        <a:lstStyle/>
        <a:p>
          <a:endParaRPr lang="en-BZ" sz="2400">
            <a:latin typeface="#9Slide03 Cabin Condensed Bold" panose="00000806000000000000" pitchFamily="2" charset="0"/>
          </a:endParaRPr>
        </a:p>
      </dgm:t>
    </dgm:pt>
    <dgm:pt modelId="{02D15A07-5C5C-44F0-86A0-776315FABF13}" type="sibTrans" cxnId="{A79885E4-1275-4C55-A550-C79BDF65C757}">
      <dgm:prSet/>
      <dgm:spPr/>
      <dgm:t>
        <a:bodyPr/>
        <a:lstStyle/>
        <a:p>
          <a:endParaRPr lang="en-BZ" sz="2400">
            <a:latin typeface="#9Slide03 Cabin Condensed Bold" panose="00000806000000000000" pitchFamily="2" charset="0"/>
          </a:endParaRPr>
        </a:p>
      </dgm:t>
    </dgm:pt>
    <dgm:pt modelId="{2F91D84E-EC1E-4C05-9922-D1BD8B3E809E}" type="pres">
      <dgm:prSet presAssocID="{143EDB8C-B07D-4DD7-9842-E2B2AB6865A0}" presName="compositeShape" presStyleCnt="0">
        <dgm:presLayoutVars>
          <dgm:chMax val="2"/>
          <dgm:dir/>
          <dgm:resizeHandles val="exact"/>
        </dgm:presLayoutVars>
      </dgm:prSet>
      <dgm:spPr/>
      <dgm:t>
        <a:bodyPr/>
        <a:lstStyle/>
        <a:p>
          <a:endParaRPr lang="en-US"/>
        </a:p>
      </dgm:t>
    </dgm:pt>
    <dgm:pt modelId="{EFC07A5F-1A5E-4CA3-ACC7-F71A5316A88E}" type="pres">
      <dgm:prSet presAssocID="{143EDB8C-B07D-4DD7-9842-E2B2AB6865A0}" presName="ribbon" presStyleLbl="node1" presStyleIdx="0" presStyleCnt="1"/>
      <dgm:spPr>
        <a:solidFill>
          <a:srgbClr val="3A7931"/>
        </a:solidFill>
      </dgm:spPr>
    </dgm:pt>
    <dgm:pt modelId="{D6B9B1E9-18BB-4E3B-86AF-6BA34C0AD13B}" type="pres">
      <dgm:prSet presAssocID="{143EDB8C-B07D-4DD7-9842-E2B2AB6865A0}" presName="leftArrowText" presStyleLbl="node1" presStyleIdx="0" presStyleCnt="1">
        <dgm:presLayoutVars>
          <dgm:chMax val="0"/>
          <dgm:bulletEnabled val="1"/>
        </dgm:presLayoutVars>
      </dgm:prSet>
      <dgm:spPr/>
      <dgm:t>
        <a:bodyPr/>
        <a:lstStyle/>
        <a:p>
          <a:endParaRPr lang="en-US"/>
        </a:p>
      </dgm:t>
    </dgm:pt>
    <dgm:pt modelId="{2E22A386-61A0-4F23-BC71-AECC106A4D56}" type="pres">
      <dgm:prSet presAssocID="{143EDB8C-B07D-4DD7-9842-E2B2AB6865A0}" presName="rightArrowText" presStyleLbl="node1" presStyleIdx="0" presStyleCnt="1">
        <dgm:presLayoutVars>
          <dgm:chMax val="0"/>
          <dgm:bulletEnabled val="1"/>
        </dgm:presLayoutVars>
      </dgm:prSet>
      <dgm:spPr/>
      <dgm:t>
        <a:bodyPr/>
        <a:lstStyle/>
        <a:p>
          <a:endParaRPr lang="en-US"/>
        </a:p>
      </dgm:t>
    </dgm:pt>
  </dgm:ptLst>
  <dgm:cxnLst>
    <dgm:cxn modelId="{67D7EB27-1ACC-433D-BC42-BC116B26974F}" type="presOf" srcId="{99C4E386-3DAE-430E-9ED0-00EAED68F6F0}" destId="{2E22A386-61A0-4F23-BC71-AECC106A4D56}" srcOrd="0" destOrd="0" presId="urn:microsoft.com/office/officeart/2005/8/layout/arrow6"/>
    <dgm:cxn modelId="{EB6107BB-4DF6-4BB6-83F3-052D0BE4EDAD}" srcId="{143EDB8C-B07D-4DD7-9842-E2B2AB6865A0}" destId="{E7C7CFA3-03C6-444B-9E1E-81E3A65E8B39}" srcOrd="0" destOrd="0" parTransId="{1B36702D-C0EE-4C63-9A07-E1829AFDFF02}" sibTransId="{719FBB11-99B2-4D49-A0E9-18EC68A52938}"/>
    <dgm:cxn modelId="{8ED13D25-82E6-48A1-9108-B92E13D09766}" type="presOf" srcId="{E7C7CFA3-03C6-444B-9E1E-81E3A65E8B39}" destId="{D6B9B1E9-18BB-4E3B-86AF-6BA34C0AD13B}" srcOrd="0" destOrd="0" presId="urn:microsoft.com/office/officeart/2005/8/layout/arrow6"/>
    <dgm:cxn modelId="{729BDDBA-5CAD-46A2-8600-063844D0ED73}" type="presOf" srcId="{143EDB8C-B07D-4DD7-9842-E2B2AB6865A0}" destId="{2F91D84E-EC1E-4C05-9922-D1BD8B3E809E}" srcOrd="0" destOrd="0" presId="urn:microsoft.com/office/officeart/2005/8/layout/arrow6"/>
    <dgm:cxn modelId="{A79885E4-1275-4C55-A550-C79BDF65C757}" srcId="{143EDB8C-B07D-4DD7-9842-E2B2AB6865A0}" destId="{99C4E386-3DAE-430E-9ED0-00EAED68F6F0}" srcOrd="1" destOrd="0" parTransId="{CC600AC2-46FB-4735-8050-697F47612F3C}" sibTransId="{02D15A07-5C5C-44F0-86A0-776315FABF13}"/>
    <dgm:cxn modelId="{75A56695-2039-4CA6-8456-C1525710A24D}" type="presParOf" srcId="{2F91D84E-EC1E-4C05-9922-D1BD8B3E809E}" destId="{EFC07A5F-1A5E-4CA3-ACC7-F71A5316A88E}" srcOrd="0" destOrd="0" presId="urn:microsoft.com/office/officeart/2005/8/layout/arrow6"/>
    <dgm:cxn modelId="{5D57D5B7-1E48-4DDB-BDE0-30405A807436}" type="presParOf" srcId="{2F91D84E-EC1E-4C05-9922-D1BD8B3E809E}" destId="{D6B9B1E9-18BB-4E3B-86AF-6BA34C0AD13B}" srcOrd="1" destOrd="0" presId="urn:microsoft.com/office/officeart/2005/8/layout/arrow6"/>
    <dgm:cxn modelId="{92A952B3-0334-4EE7-93A3-0B970E7E552F}" type="presParOf" srcId="{2F91D84E-EC1E-4C05-9922-D1BD8B3E809E}" destId="{2E22A386-61A0-4F23-BC71-AECC106A4D56}"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914CB1-AC02-4188-A04A-137A4020711B}"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BZ"/>
        </a:p>
      </dgm:t>
    </dgm:pt>
    <dgm:pt modelId="{1FA75A3A-FA7C-466E-A6BB-345C3964DADA}">
      <dgm:prSet phldrT="[Văn bản]" custT="1"/>
      <dgm:spPr/>
      <dgm:t>
        <a:bodyPr/>
        <a:lstStyle/>
        <a:p>
          <a:r>
            <a:rPr lang="en-BZ" sz="4400" dirty="0" err="1">
              <a:latin typeface="#9Slide03 Arima Madurai Black" panose="00000A00000000000000" pitchFamily="2" charset="0"/>
              <a:cs typeface="#9Slide03 Arima Madurai Black" panose="00000A00000000000000" pitchFamily="2" charset="0"/>
            </a:rPr>
            <a:t>Súng</a:t>
          </a:r>
          <a:endParaRPr lang="en-BZ" sz="4400" dirty="0">
            <a:latin typeface="#9Slide03 Arima Madurai Black" panose="00000A00000000000000" pitchFamily="2" charset="0"/>
            <a:cs typeface="#9Slide03 Arima Madurai Black" panose="00000A00000000000000" pitchFamily="2" charset="0"/>
          </a:endParaRPr>
        </a:p>
      </dgm:t>
    </dgm:pt>
    <dgm:pt modelId="{84A98610-7AAB-41A8-A6E7-E84309BD26B3}" type="parTrans" cxnId="{62EACE7E-66AC-4DD4-9564-15C32DCF0A11}">
      <dgm:prSet/>
      <dgm:spPr/>
      <dgm:t>
        <a:bodyPr/>
        <a:lstStyle/>
        <a:p>
          <a:endParaRPr lang="en-BZ" sz="1400">
            <a:latin typeface="#9Slide03 Cabin Condensed Bold" panose="00000806000000000000" pitchFamily="2" charset="0"/>
          </a:endParaRPr>
        </a:p>
      </dgm:t>
    </dgm:pt>
    <dgm:pt modelId="{51D93347-DD70-46A1-8621-986963C70FEA}" type="sibTrans" cxnId="{62EACE7E-66AC-4DD4-9564-15C32DCF0A11}">
      <dgm:prSet/>
      <dgm:spPr/>
      <dgm:t>
        <a:bodyPr/>
        <a:lstStyle/>
        <a:p>
          <a:endParaRPr lang="en-BZ" sz="1400">
            <a:latin typeface="#9Slide03 Cabin Condensed Bold" panose="00000806000000000000" pitchFamily="2" charset="0"/>
          </a:endParaRPr>
        </a:p>
      </dgm:t>
    </dgm:pt>
    <dgm:pt modelId="{1E5F2718-81E7-4583-B41E-8DC5E0FFFE2E}">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Chiến</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sĩ</a:t>
          </a:r>
          <a:endParaRPr lang="en-BZ" sz="2400" dirty="0">
            <a:latin typeface="#9Slide03 Arima Madurai" panose="00000500000000000000" pitchFamily="2" charset="0"/>
            <a:cs typeface="#9Slide03 Arima Madurai" panose="00000500000000000000" pitchFamily="2" charset="0"/>
          </a:endParaRPr>
        </a:p>
      </dgm:t>
    </dgm:pt>
    <dgm:pt modelId="{ADE8A4C4-1DBD-45E1-8292-7949CA341A2E}" type="parTrans" cxnId="{2678A384-31B5-4D1F-8745-E274B9E37650}">
      <dgm:prSet/>
      <dgm:spPr/>
      <dgm:t>
        <a:bodyPr/>
        <a:lstStyle/>
        <a:p>
          <a:endParaRPr lang="en-BZ" sz="1400">
            <a:latin typeface="#9Slide03 Cabin Condensed Bold" panose="00000806000000000000" pitchFamily="2" charset="0"/>
          </a:endParaRPr>
        </a:p>
      </dgm:t>
    </dgm:pt>
    <dgm:pt modelId="{6C6AE45E-26C4-4B60-ABF7-65177D1D28FC}" type="sibTrans" cxnId="{2678A384-31B5-4D1F-8745-E274B9E37650}">
      <dgm:prSet/>
      <dgm:spPr/>
      <dgm:t>
        <a:bodyPr/>
        <a:lstStyle/>
        <a:p>
          <a:endParaRPr lang="en-BZ" sz="1400">
            <a:latin typeface="#9Slide03 Cabin Condensed Bold" panose="00000806000000000000" pitchFamily="2" charset="0"/>
          </a:endParaRPr>
        </a:p>
      </dgm:t>
    </dgm:pt>
    <dgm:pt modelId="{B22323A0-81B2-4BDC-8426-7F16054F12A6}">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Hiện</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thực</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khốc</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liệt</a:t>
          </a:r>
          <a:endParaRPr lang="en-BZ" sz="2400" dirty="0">
            <a:latin typeface="#9Slide03 Arima Madurai" panose="00000500000000000000" pitchFamily="2" charset="0"/>
            <a:cs typeface="#9Slide03 Arima Madurai" panose="00000500000000000000" pitchFamily="2" charset="0"/>
          </a:endParaRPr>
        </a:p>
      </dgm:t>
    </dgm:pt>
    <dgm:pt modelId="{8D338069-3CAC-4D17-873E-E3D4FBAF3D04}" type="parTrans" cxnId="{A86204AF-717F-4009-8445-B7477CAB3CD3}">
      <dgm:prSet/>
      <dgm:spPr/>
      <dgm:t>
        <a:bodyPr/>
        <a:lstStyle/>
        <a:p>
          <a:endParaRPr lang="en-BZ" sz="1400">
            <a:latin typeface="#9Slide03 Cabin Condensed Bold" panose="00000806000000000000" pitchFamily="2" charset="0"/>
          </a:endParaRPr>
        </a:p>
      </dgm:t>
    </dgm:pt>
    <dgm:pt modelId="{FAA12E84-2E9A-47D7-9FF7-7021D2CE8535}" type="sibTrans" cxnId="{A86204AF-717F-4009-8445-B7477CAB3CD3}">
      <dgm:prSet/>
      <dgm:spPr/>
      <dgm:t>
        <a:bodyPr/>
        <a:lstStyle/>
        <a:p>
          <a:endParaRPr lang="en-BZ" sz="1400">
            <a:latin typeface="#9Slide03 Cabin Condensed Bold" panose="00000806000000000000" pitchFamily="2" charset="0"/>
          </a:endParaRPr>
        </a:p>
      </dgm:t>
    </dgm:pt>
    <dgm:pt modelId="{224F7C10-BEE9-4F0C-B31E-C40896580AA9}">
      <dgm:prSet phldrT="[Văn bản]" custT="1"/>
      <dgm:spPr/>
      <dgm:t>
        <a:bodyPr/>
        <a:lstStyle/>
        <a:p>
          <a:r>
            <a:rPr lang="en-BZ" sz="4400" dirty="0" err="1">
              <a:latin typeface="#9Slide03 Arima Madurai Black" panose="00000A00000000000000" pitchFamily="2" charset="0"/>
              <a:cs typeface="#9Slide03 Arima Madurai Black" panose="00000A00000000000000" pitchFamily="2" charset="0"/>
            </a:rPr>
            <a:t>Trăng</a:t>
          </a:r>
          <a:endParaRPr lang="en-BZ" sz="4400" dirty="0">
            <a:latin typeface="#9Slide03 Arima Madurai Black" panose="00000A00000000000000" pitchFamily="2" charset="0"/>
            <a:cs typeface="#9Slide03 Arima Madurai Black" panose="00000A00000000000000" pitchFamily="2" charset="0"/>
          </a:endParaRPr>
        </a:p>
      </dgm:t>
    </dgm:pt>
    <dgm:pt modelId="{FDB71D8F-9330-4498-989D-2178F0143B0E}" type="parTrans" cxnId="{032E4E67-4FE5-4022-946B-C548184F1F95}">
      <dgm:prSet/>
      <dgm:spPr/>
      <dgm:t>
        <a:bodyPr/>
        <a:lstStyle/>
        <a:p>
          <a:endParaRPr lang="en-BZ" sz="1400">
            <a:latin typeface="#9Slide03 Cabin Condensed Bold" panose="00000806000000000000" pitchFamily="2" charset="0"/>
          </a:endParaRPr>
        </a:p>
      </dgm:t>
    </dgm:pt>
    <dgm:pt modelId="{C70C2A5D-8B63-4E25-B159-D764957DC01C}" type="sibTrans" cxnId="{032E4E67-4FE5-4022-946B-C548184F1F95}">
      <dgm:prSet/>
      <dgm:spPr/>
      <dgm:t>
        <a:bodyPr/>
        <a:lstStyle/>
        <a:p>
          <a:endParaRPr lang="en-BZ" sz="1400">
            <a:latin typeface="#9Slide03 Cabin Condensed Bold" panose="00000806000000000000" pitchFamily="2" charset="0"/>
          </a:endParaRPr>
        </a:p>
      </dgm:t>
    </dgm:pt>
    <dgm:pt modelId="{0AD28C63-152F-449A-B469-BA7C38DFAE66}">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Thi</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sĩ</a:t>
          </a:r>
          <a:endParaRPr lang="en-BZ" sz="2400" dirty="0">
            <a:latin typeface="#9Slide03 Arima Madurai" panose="00000500000000000000" pitchFamily="2" charset="0"/>
            <a:cs typeface="#9Slide03 Arima Madurai" panose="00000500000000000000" pitchFamily="2" charset="0"/>
          </a:endParaRPr>
        </a:p>
      </dgm:t>
    </dgm:pt>
    <dgm:pt modelId="{D2B55BCC-D772-49B4-B56D-7A8EF5F4F19E}" type="parTrans" cxnId="{FD6E6677-6493-44CF-99EA-2B9C875A0F74}">
      <dgm:prSet/>
      <dgm:spPr/>
      <dgm:t>
        <a:bodyPr/>
        <a:lstStyle/>
        <a:p>
          <a:endParaRPr lang="en-BZ" sz="1400">
            <a:latin typeface="#9Slide03 Cabin Condensed Bold" panose="00000806000000000000" pitchFamily="2" charset="0"/>
          </a:endParaRPr>
        </a:p>
      </dgm:t>
    </dgm:pt>
    <dgm:pt modelId="{DCD8501F-781A-461B-99A9-A4B23FA3E220}" type="sibTrans" cxnId="{FD6E6677-6493-44CF-99EA-2B9C875A0F74}">
      <dgm:prSet/>
      <dgm:spPr/>
      <dgm:t>
        <a:bodyPr/>
        <a:lstStyle/>
        <a:p>
          <a:endParaRPr lang="en-BZ" sz="1400">
            <a:latin typeface="#9Slide03 Cabin Condensed Bold" panose="00000806000000000000" pitchFamily="2" charset="0"/>
          </a:endParaRPr>
        </a:p>
      </dgm:t>
    </dgm:pt>
    <dgm:pt modelId="{4E90379A-DC42-4937-9608-BC75574B0B80}">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Tâm</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hồn</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lãng</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mạn</a:t>
          </a:r>
          <a:endParaRPr lang="en-BZ" sz="2400" dirty="0">
            <a:latin typeface="#9Slide03 Arima Madurai" panose="00000500000000000000" pitchFamily="2" charset="0"/>
            <a:cs typeface="#9Slide03 Arima Madurai" panose="00000500000000000000" pitchFamily="2" charset="0"/>
          </a:endParaRPr>
        </a:p>
      </dgm:t>
    </dgm:pt>
    <dgm:pt modelId="{BD545530-F526-4031-8CB4-1CE3D5C531DD}" type="parTrans" cxnId="{7DF9677A-2EAD-4FFF-8B8A-AC1EAA09A65D}">
      <dgm:prSet/>
      <dgm:spPr/>
      <dgm:t>
        <a:bodyPr/>
        <a:lstStyle/>
        <a:p>
          <a:endParaRPr lang="en-BZ" sz="1400">
            <a:latin typeface="#9Slide03 Cabin Condensed Bold" panose="00000806000000000000" pitchFamily="2" charset="0"/>
          </a:endParaRPr>
        </a:p>
      </dgm:t>
    </dgm:pt>
    <dgm:pt modelId="{BA6A1E04-431C-4223-971B-85686F3B092A}" type="sibTrans" cxnId="{7DF9677A-2EAD-4FFF-8B8A-AC1EAA09A65D}">
      <dgm:prSet/>
      <dgm:spPr/>
      <dgm:t>
        <a:bodyPr/>
        <a:lstStyle/>
        <a:p>
          <a:endParaRPr lang="en-BZ" sz="1400">
            <a:latin typeface="#9Slide03 Cabin Condensed Bold" panose="00000806000000000000" pitchFamily="2" charset="0"/>
          </a:endParaRPr>
        </a:p>
      </dgm:t>
    </dgm:pt>
    <dgm:pt modelId="{22D3E0DC-16E3-47EC-8E59-B55FCBFC881B}">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Gần</a:t>
          </a:r>
          <a:endParaRPr lang="en-BZ" sz="2400" dirty="0">
            <a:latin typeface="#9Slide03 Arima Madurai" panose="00000500000000000000" pitchFamily="2" charset="0"/>
            <a:cs typeface="#9Slide03 Arima Madurai" panose="00000500000000000000" pitchFamily="2" charset="0"/>
          </a:endParaRPr>
        </a:p>
      </dgm:t>
    </dgm:pt>
    <dgm:pt modelId="{1BF6AF9B-84FC-40C3-B91D-1D0F434CB3B2}" type="parTrans" cxnId="{8E5B9F94-93E9-49AA-A1DB-5AEF97B2910A}">
      <dgm:prSet/>
      <dgm:spPr/>
      <dgm:t>
        <a:bodyPr/>
        <a:lstStyle/>
        <a:p>
          <a:endParaRPr lang="en-SG"/>
        </a:p>
      </dgm:t>
    </dgm:pt>
    <dgm:pt modelId="{5F9A6EA5-7188-467B-A0ED-2AC4D73BB742}" type="sibTrans" cxnId="{8E5B9F94-93E9-49AA-A1DB-5AEF97B2910A}">
      <dgm:prSet/>
      <dgm:spPr/>
      <dgm:t>
        <a:bodyPr/>
        <a:lstStyle/>
        <a:p>
          <a:endParaRPr lang="en-SG"/>
        </a:p>
      </dgm:t>
    </dgm:pt>
    <dgm:pt modelId="{8879B9D4-7683-4474-B1C4-BAA973E5DF7D}">
      <dgm:prSet phldrT="[Văn bản]" custT="1"/>
      <dgm:spPr>
        <a:solidFill>
          <a:schemeClr val="accent2">
            <a:lumMod val="60000"/>
            <a:lumOff val="40000"/>
            <a:alpha val="90000"/>
          </a:schemeClr>
        </a:solidFill>
      </dgm:spPr>
      <dgm:t>
        <a:bodyPr/>
        <a:lstStyle/>
        <a:p>
          <a:r>
            <a:rPr lang="en-BZ" sz="2400" dirty="0">
              <a:latin typeface="#9Slide03 Arima Madurai" panose="00000500000000000000" pitchFamily="2" charset="0"/>
              <a:cs typeface="#9Slide03 Arima Madurai" panose="00000500000000000000" pitchFamily="2" charset="0"/>
            </a:rPr>
            <a:t>Ý </a:t>
          </a:r>
          <a:r>
            <a:rPr lang="en-BZ" sz="2400" dirty="0" err="1">
              <a:latin typeface="#9Slide03 Arima Madurai" panose="00000500000000000000" pitchFamily="2" charset="0"/>
              <a:cs typeface="#9Slide03 Arima Madurai" panose="00000500000000000000" pitchFamily="2" charset="0"/>
            </a:rPr>
            <a:t>chí</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chiến</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đấu</a:t>
          </a:r>
          <a:endParaRPr lang="en-BZ" sz="2400" dirty="0">
            <a:latin typeface="#9Slide03 Arima Madurai" panose="00000500000000000000" pitchFamily="2" charset="0"/>
            <a:cs typeface="#9Slide03 Arima Madurai" panose="00000500000000000000" pitchFamily="2" charset="0"/>
          </a:endParaRPr>
        </a:p>
      </dgm:t>
    </dgm:pt>
    <dgm:pt modelId="{CC66E328-1863-4C7D-BCDD-770F0231D7E7}" type="parTrans" cxnId="{AF187456-2E9C-4A20-89F6-CCE864520239}">
      <dgm:prSet/>
      <dgm:spPr/>
      <dgm:t>
        <a:bodyPr/>
        <a:lstStyle/>
        <a:p>
          <a:endParaRPr lang="en-SG"/>
        </a:p>
      </dgm:t>
    </dgm:pt>
    <dgm:pt modelId="{BBE5E685-A0CA-4C9A-BA96-4E675D27CB2C}" type="sibTrans" cxnId="{AF187456-2E9C-4A20-89F6-CCE864520239}">
      <dgm:prSet/>
      <dgm:spPr/>
      <dgm:t>
        <a:bodyPr/>
        <a:lstStyle/>
        <a:p>
          <a:endParaRPr lang="en-SG"/>
        </a:p>
      </dgm:t>
    </dgm:pt>
    <dgm:pt modelId="{E418AB11-187D-4218-8457-904F0C3558C7}">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Xa</a:t>
          </a:r>
          <a:endParaRPr lang="en-BZ" sz="2400" dirty="0">
            <a:latin typeface="#9Slide03 Arima Madurai" panose="00000500000000000000" pitchFamily="2" charset="0"/>
            <a:cs typeface="#9Slide03 Arima Madurai" panose="00000500000000000000" pitchFamily="2" charset="0"/>
          </a:endParaRPr>
        </a:p>
      </dgm:t>
    </dgm:pt>
    <dgm:pt modelId="{C706133F-2A8E-4D8F-896B-34C7B65ED6B2}" type="parTrans" cxnId="{2AB6AF56-A6D7-450E-8851-09D3C1117FFC}">
      <dgm:prSet/>
      <dgm:spPr/>
      <dgm:t>
        <a:bodyPr/>
        <a:lstStyle/>
        <a:p>
          <a:endParaRPr lang="en-SG"/>
        </a:p>
      </dgm:t>
    </dgm:pt>
    <dgm:pt modelId="{4889777B-5FFC-4B24-8915-EA0AF9649360}" type="sibTrans" cxnId="{2AB6AF56-A6D7-450E-8851-09D3C1117FFC}">
      <dgm:prSet/>
      <dgm:spPr/>
      <dgm:t>
        <a:bodyPr/>
        <a:lstStyle/>
        <a:p>
          <a:endParaRPr lang="en-SG"/>
        </a:p>
      </dgm:t>
    </dgm:pt>
    <dgm:pt modelId="{DBBA0C51-78B4-49DB-92AB-588ED940BFEB}">
      <dgm:prSet phldrT="[Văn bản]" custT="1"/>
      <dgm:spPr>
        <a:solidFill>
          <a:schemeClr val="accent2">
            <a:lumMod val="60000"/>
            <a:lumOff val="40000"/>
            <a:alpha val="90000"/>
          </a:schemeClr>
        </a:solidFill>
      </dgm:spPr>
      <dgm:t>
        <a:bodyPr/>
        <a:lstStyle/>
        <a:p>
          <a:r>
            <a:rPr lang="en-BZ" sz="2400" dirty="0" err="1">
              <a:latin typeface="#9Slide03 Arima Madurai" panose="00000500000000000000" pitchFamily="2" charset="0"/>
              <a:cs typeface="#9Slide03 Arima Madurai" panose="00000500000000000000" pitchFamily="2" charset="0"/>
            </a:rPr>
            <a:t>Khát</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vọng</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hòa</a:t>
          </a:r>
          <a:r>
            <a:rPr lang="en-BZ" sz="2400" dirty="0">
              <a:latin typeface="#9Slide03 Arima Madurai" panose="00000500000000000000" pitchFamily="2" charset="0"/>
              <a:cs typeface="#9Slide03 Arima Madurai" panose="00000500000000000000" pitchFamily="2" charset="0"/>
            </a:rPr>
            <a:t> </a:t>
          </a:r>
          <a:r>
            <a:rPr lang="en-BZ" sz="2400" dirty="0" err="1">
              <a:latin typeface="#9Slide03 Arima Madurai" panose="00000500000000000000" pitchFamily="2" charset="0"/>
              <a:cs typeface="#9Slide03 Arima Madurai" panose="00000500000000000000" pitchFamily="2" charset="0"/>
            </a:rPr>
            <a:t>bình</a:t>
          </a:r>
          <a:endParaRPr lang="en-BZ" sz="2400" dirty="0">
            <a:latin typeface="#9Slide03 Arima Madurai" panose="00000500000000000000" pitchFamily="2" charset="0"/>
            <a:cs typeface="#9Slide03 Arima Madurai" panose="00000500000000000000" pitchFamily="2" charset="0"/>
          </a:endParaRPr>
        </a:p>
      </dgm:t>
    </dgm:pt>
    <dgm:pt modelId="{707C3451-3A85-45C6-A1B4-5517913F802F}" type="parTrans" cxnId="{9502F20B-A5BA-42EA-AB78-1866FEA6BDC8}">
      <dgm:prSet/>
      <dgm:spPr/>
      <dgm:t>
        <a:bodyPr/>
        <a:lstStyle/>
        <a:p>
          <a:endParaRPr lang="en-SG"/>
        </a:p>
      </dgm:t>
    </dgm:pt>
    <dgm:pt modelId="{0AB98118-CB66-455D-8D74-DFC9D0041DD3}" type="sibTrans" cxnId="{9502F20B-A5BA-42EA-AB78-1866FEA6BDC8}">
      <dgm:prSet/>
      <dgm:spPr/>
      <dgm:t>
        <a:bodyPr/>
        <a:lstStyle/>
        <a:p>
          <a:endParaRPr lang="en-SG"/>
        </a:p>
      </dgm:t>
    </dgm:pt>
    <dgm:pt modelId="{4739237A-DFD7-45A3-AAC2-C5307485F371}" type="pres">
      <dgm:prSet presAssocID="{EA914CB1-AC02-4188-A04A-137A4020711B}" presName="diagram" presStyleCnt="0">
        <dgm:presLayoutVars>
          <dgm:chPref val="1"/>
          <dgm:dir/>
          <dgm:animOne val="branch"/>
          <dgm:animLvl val="lvl"/>
          <dgm:resizeHandles/>
        </dgm:presLayoutVars>
      </dgm:prSet>
      <dgm:spPr/>
      <dgm:t>
        <a:bodyPr/>
        <a:lstStyle/>
        <a:p>
          <a:endParaRPr lang="en-US"/>
        </a:p>
      </dgm:t>
    </dgm:pt>
    <dgm:pt modelId="{32AD2737-8105-4496-9C56-B42268B9C552}" type="pres">
      <dgm:prSet presAssocID="{1FA75A3A-FA7C-466E-A6BB-345C3964DADA}" presName="root" presStyleCnt="0"/>
      <dgm:spPr/>
    </dgm:pt>
    <dgm:pt modelId="{CAB46076-AC11-471E-87D9-A7669D832CBC}" type="pres">
      <dgm:prSet presAssocID="{1FA75A3A-FA7C-466E-A6BB-345C3964DADA}" presName="rootComposite" presStyleCnt="0"/>
      <dgm:spPr/>
    </dgm:pt>
    <dgm:pt modelId="{63970251-56EF-4D84-8E7D-4DD6F02E9A99}" type="pres">
      <dgm:prSet presAssocID="{1FA75A3A-FA7C-466E-A6BB-345C3964DADA}" presName="rootText" presStyleLbl="node1" presStyleIdx="0" presStyleCnt="2" custScaleX="196156" custScaleY="99388" custLinFactNeighborX="8853"/>
      <dgm:spPr/>
      <dgm:t>
        <a:bodyPr/>
        <a:lstStyle/>
        <a:p>
          <a:endParaRPr lang="en-US"/>
        </a:p>
      </dgm:t>
    </dgm:pt>
    <dgm:pt modelId="{246D3AD6-D3D1-494D-AB0D-F4F070983344}" type="pres">
      <dgm:prSet presAssocID="{1FA75A3A-FA7C-466E-A6BB-345C3964DADA}" presName="rootConnector" presStyleLbl="node1" presStyleIdx="0" presStyleCnt="2"/>
      <dgm:spPr/>
      <dgm:t>
        <a:bodyPr/>
        <a:lstStyle/>
        <a:p>
          <a:endParaRPr lang="en-US"/>
        </a:p>
      </dgm:t>
    </dgm:pt>
    <dgm:pt modelId="{A7171687-67B1-42F9-8809-EB0BC2ADC02E}" type="pres">
      <dgm:prSet presAssocID="{1FA75A3A-FA7C-466E-A6BB-345C3964DADA}" presName="childShape" presStyleCnt="0"/>
      <dgm:spPr/>
    </dgm:pt>
    <dgm:pt modelId="{EF794EF1-C6BF-4D5E-BF3A-628F412FA28B}" type="pres">
      <dgm:prSet presAssocID="{ADE8A4C4-1DBD-45E1-8292-7949CA341A2E}" presName="Name13" presStyleLbl="parChTrans1D2" presStyleIdx="0" presStyleCnt="8"/>
      <dgm:spPr/>
      <dgm:t>
        <a:bodyPr/>
        <a:lstStyle/>
        <a:p>
          <a:endParaRPr lang="en-US"/>
        </a:p>
      </dgm:t>
    </dgm:pt>
    <dgm:pt modelId="{6EB8BAB1-3D70-4860-9D97-68A82BB7B7BF}" type="pres">
      <dgm:prSet presAssocID="{1E5F2718-81E7-4583-B41E-8DC5E0FFFE2E}" presName="childText" presStyleLbl="bgAcc1" presStyleIdx="0" presStyleCnt="8" custScaleX="196156">
        <dgm:presLayoutVars>
          <dgm:bulletEnabled val="1"/>
        </dgm:presLayoutVars>
      </dgm:prSet>
      <dgm:spPr/>
      <dgm:t>
        <a:bodyPr/>
        <a:lstStyle/>
        <a:p>
          <a:endParaRPr lang="en-US"/>
        </a:p>
      </dgm:t>
    </dgm:pt>
    <dgm:pt modelId="{53BEA869-2C28-4323-800F-AA3CBA0B43DD}" type="pres">
      <dgm:prSet presAssocID="{1BF6AF9B-84FC-40C3-B91D-1D0F434CB3B2}" presName="Name13" presStyleLbl="parChTrans1D2" presStyleIdx="1" presStyleCnt="8"/>
      <dgm:spPr/>
      <dgm:t>
        <a:bodyPr/>
        <a:lstStyle/>
        <a:p>
          <a:endParaRPr lang="en-US"/>
        </a:p>
      </dgm:t>
    </dgm:pt>
    <dgm:pt modelId="{E45282FE-2173-414D-9297-283087B6F82F}" type="pres">
      <dgm:prSet presAssocID="{22D3E0DC-16E3-47EC-8E59-B55FCBFC881B}" presName="childText" presStyleLbl="bgAcc1" presStyleIdx="1" presStyleCnt="8" custScaleX="196156">
        <dgm:presLayoutVars>
          <dgm:bulletEnabled val="1"/>
        </dgm:presLayoutVars>
      </dgm:prSet>
      <dgm:spPr/>
      <dgm:t>
        <a:bodyPr/>
        <a:lstStyle/>
        <a:p>
          <a:endParaRPr lang="en-US"/>
        </a:p>
      </dgm:t>
    </dgm:pt>
    <dgm:pt modelId="{540BFA0B-11AC-436A-B91B-0968D80F8869}" type="pres">
      <dgm:prSet presAssocID="{CC66E328-1863-4C7D-BCDD-770F0231D7E7}" presName="Name13" presStyleLbl="parChTrans1D2" presStyleIdx="2" presStyleCnt="8"/>
      <dgm:spPr/>
      <dgm:t>
        <a:bodyPr/>
        <a:lstStyle/>
        <a:p>
          <a:endParaRPr lang="en-US"/>
        </a:p>
      </dgm:t>
    </dgm:pt>
    <dgm:pt modelId="{A930D567-283B-43E1-AF71-5723B9D3C989}" type="pres">
      <dgm:prSet presAssocID="{8879B9D4-7683-4474-B1C4-BAA973E5DF7D}" presName="childText" presStyleLbl="bgAcc1" presStyleIdx="2" presStyleCnt="8" custScaleX="196156">
        <dgm:presLayoutVars>
          <dgm:bulletEnabled val="1"/>
        </dgm:presLayoutVars>
      </dgm:prSet>
      <dgm:spPr/>
      <dgm:t>
        <a:bodyPr/>
        <a:lstStyle/>
        <a:p>
          <a:endParaRPr lang="en-US"/>
        </a:p>
      </dgm:t>
    </dgm:pt>
    <dgm:pt modelId="{31FD5115-9B6F-4557-B02D-EA295FE71E54}" type="pres">
      <dgm:prSet presAssocID="{8D338069-3CAC-4D17-873E-E3D4FBAF3D04}" presName="Name13" presStyleLbl="parChTrans1D2" presStyleIdx="3" presStyleCnt="8"/>
      <dgm:spPr/>
      <dgm:t>
        <a:bodyPr/>
        <a:lstStyle/>
        <a:p>
          <a:endParaRPr lang="en-US"/>
        </a:p>
      </dgm:t>
    </dgm:pt>
    <dgm:pt modelId="{0B760DBB-4A2C-40F2-9A2C-90C5F0427122}" type="pres">
      <dgm:prSet presAssocID="{B22323A0-81B2-4BDC-8426-7F16054F12A6}" presName="childText" presStyleLbl="bgAcc1" presStyleIdx="3" presStyleCnt="8" custScaleX="196156">
        <dgm:presLayoutVars>
          <dgm:bulletEnabled val="1"/>
        </dgm:presLayoutVars>
      </dgm:prSet>
      <dgm:spPr/>
      <dgm:t>
        <a:bodyPr/>
        <a:lstStyle/>
        <a:p>
          <a:endParaRPr lang="en-US"/>
        </a:p>
      </dgm:t>
    </dgm:pt>
    <dgm:pt modelId="{30BFC2D7-C17A-4FF4-AF78-1DB49EB5217D}" type="pres">
      <dgm:prSet presAssocID="{224F7C10-BEE9-4F0C-B31E-C40896580AA9}" presName="root" presStyleCnt="0"/>
      <dgm:spPr/>
    </dgm:pt>
    <dgm:pt modelId="{A23DE6BA-AEF9-42C3-9C12-FAC5E4F882D0}" type="pres">
      <dgm:prSet presAssocID="{224F7C10-BEE9-4F0C-B31E-C40896580AA9}" presName="rootComposite" presStyleCnt="0"/>
      <dgm:spPr/>
    </dgm:pt>
    <dgm:pt modelId="{0AC1A8CA-F51F-4943-8D18-DEA05A37D9A8}" type="pres">
      <dgm:prSet presAssocID="{224F7C10-BEE9-4F0C-B31E-C40896580AA9}" presName="rootText" presStyleLbl="node1" presStyleIdx="1" presStyleCnt="2" custScaleX="196156" custScaleY="99388"/>
      <dgm:spPr/>
      <dgm:t>
        <a:bodyPr/>
        <a:lstStyle/>
        <a:p>
          <a:endParaRPr lang="en-US"/>
        </a:p>
      </dgm:t>
    </dgm:pt>
    <dgm:pt modelId="{642A19FD-7734-4644-8166-5CE4D4BD24A0}" type="pres">
      <dgm:prSet presAssocID="{224F7C10-BEE9-4F0C-B31E-C40896580AA9}" presName="rootConnector" presStyleLbl="node1" presStyleIdx="1" presStyleCnt="2"/>
      <dgm:spPr/>
      <dgm:t>
        <a:bodyPr/>
        <a:lstStyle/>
        <a:p>
          <a:endParaRPr lang="en-US"/>
        </a:p>
      </dgm:t>
    </dgm:pt>
    <dgm:pt modelId="{3A308B3D-0CE2-433C-B893-55659E8284E0}" type="pres">
      <dgm:prSet presAssocID="{224F7C10-BEE9-4F0C-B31E-C40896580AA9}" presName="childShape" presStyleCnt="0"/>
      <dgm:spPr/>
    </dgm:pt>
    <dgm:pt modelId="{7A9889DD-FEA4-4EF1-BE9C-BCEBC71C2B48}" type="pres">
      <dgm:prSet presAssocID="{D2B55BCC-D772-49B4-B56D-7A8EF5F4F19E}" presName="Name13" presStyleLbl="parChTrans1D2" presStyleIdx="4" presStyleCnt="8"/>
      <dgm:spPr/>
      <dgm:t>
        <a:bodyPr/>
        <a:lstStyle/>
        <a:p>
          <a:endParaRPr lang="en-US"/>
        </a:p>
      </dgm:t>
    </dgm:pt>
    <dgm:pt modelId="{E9C57FE2-7C41-4442-86D5-BD1BDA25FFA1}" type="pres">
      <dgm:prSet presAssocID="{0AD28C63-152F-449A-B469-BA7C38DFAE66}" presName="childText" presStyleLbl="bgAcc1" presStyleIdx="4" presStyleCnt="8" custScaleX="196156" custLinFactNeighborX="-11914">
        <dgm:presLayoutVars>
          <dgm:bulletEnabled val="1"/>
        </dgm:presLayoutVars>
      </dgm:prSet>
      <dgm:spPr/>
      <dgm:t>
        <a:bodyPr/>
        <a:lstStyle/>
        <a:p>
          <a:endParaRPr lang="en-US"/>
        </a:p>
      </dgm:t>
    </dgm:pt>
    <dgm:pt modelId="{22E4C7BC-D3AF-4D89-A529-D49F23DBD9DA}" type="pres">
      <dgm:prSet presAssocID="{C706133F-2A8E-4D8F-896B-34C7B65ED6B2}" presName="Name13" presStyleLbl="parChTrans1D2" presStyleIdx="5" presStyleCnt="8"/>
      <dgm:spPr/>
      <dgm:t>
        <a:bodyPr/>
        <a:lstStyle/>
        <a:p>
          <a:endParaRPr lang="en-US"/>
        </a:p>
      </dgm:t>
    </dgm:pt>
    <dgm:pt modelId="{913D4153-85C9-443F-94F1-D7B9195EB5EE}" type="pres">
      <dgm:prSet presAssocID="{E418AB11-187D-4218-8457-904F0C3558C7}" presName="childText" presStyleLbl="bgAcc1" presStyleIdx="5" presStyleCnt="8" custScaleX="195328" custLinFactNeighborX="-11063">
        <dgm:presLayoutVars>
          <dgm:bulletEnabled val="1"/>
        </dgm:presLayoutVars>
      </dgm:prSet>
      <dgm:spPr/>
      <dgm:t>
        <a:bodyPr/>
        <a:lstStyle/>
        <a:p>
          <a:endParaRPr lang="en-US"/>
        </a:p>
      </dgm:t>
    </dgm:pt>
    <dgm:pt modelId="{0E6D322F-0779-4011-933F-F5743828E40E}" type="pres">
      <dgm:prSet presAssocID="{707C3451-3A85-45C6-A1B4-5517913F802F}" presName="Name13" presStyleLbl="parChTrans1D2" presStyleIdx="6" presStyleCnt="8"/>
      <dgm:spPr/>
      <dgm:t>
        <a:bodyPr/>
        <a:lstStyle/>
        <a:p>
          <a:endParaRPr lang="en-US"/>
        </a:p>
      </dgm:t>
    </dgm:pt>
    <dgm:pt modelId="{AF4BD5E6-59F0-475D-A839-4EE1A4A30647}" type="pres">
      <dgm:prSet presAssocID="{DBBA0C51-78B4-49DB-92AB-588ED940BFEB}" presName="childText" presStyleLbl="bgAcc1" presStyleIdx="6" presStyleCnt="8" custScaleX="196156" custLinFactNeighborX="-9361">
        <dgm:presLayoutVars>
          <dgm:bulletEnabled val="1"/>
        </dgm:presLayoutVars>
      </dgm:prSet>
      <dgm:spPr/>
      <dgm:t>
        <a:bodyPr/>
        <a:lstStyle/>
        <a:p>
          <a:endParaRPr lang="en-US"/>
        </a:p>
      </dgm:t>
    </dgm:pt>
    <dgm:pt modelId="{CC2316DC-82E4-4129-A9F7-1BC7614BBF9A}" type="pres">
      <dgm:prSet presAssocID="{BD545530-F526-4031-8CB4-1CE3D5C531DD}" presName="Name13" presStyleLbl="parChTrans1D2" presStyleIdx="7" presStyleCnt="8"/>
      <dgm:spPr/>
      <dgm:t>
        <a:bodyPr/>
        <a:lstStyle/>
        <a:p>
          <a:endParaRPr lang="en-US"/>
        </a:p>
      </dgm:t>
    </dgm:pt>
    <dgm:pt modelId="{4AB5E8DB-B8C9-4918-B0CB-E2DA7C8A3E95}" type="pres">
      <dgm:prSet presAssocID="{4E90379A-DC42-4937-9608-BC75574B0B80}" presName="childText" presStyleLbl="bgAcc1" presStyleIdx="7" presStyleCnt="8" custScaleX="196156" custLinFactNeighborX="-6808">
        <dgm:presLayoutVars>
          <dgm:bulletEnabled val="1"/>
        </dgm:presLayoutVars>
      </dgm:prSet>
      <dgm:spPr/>
      <dgm:t>
        <a:bodyPr/>
        <a:lstStyle/>
        <a:p>
          <a:endParaRPr lang="en-US"/>
        </a:p>
      </dgm:t>
    </dgm:pt>
  </dgm:ptLst>
  <dgm:cxnLst>
    <dgm:cxn modelId="{4BA97CB2-749E-4897-A05E-1C09C04382BF}" type="presOf" srcId="{BD545530-F526-4031-8CB4-1CE3D5C531DD}" destId="{CC2316DC-82E4-4129-A9F7-1BC7614BBF9A}" srcOrd="0" destOrd="0" presId="urn:microsoft.com/office/officeart/2005/8/layout/hierarchy3"/>
    <dgm:cxn modelId="{03098F2A-3ADC-4C55-934C-41B4DB3D16C5}" type="presOf" srcId="{8879B9D4-7683-4474-B1C4-BAA973E5DF7D}" destId="{A930D567-283B-43E1-AF71-5723B9D3C989}" srcOrd="0" destOrd="0" presId="urn:microsoft.com/office/officeart/2005/8/layout/hierarchy3"/>
    <dgm:cxn modelId="{BA10A5B2-80F9-4D5A-8BB2-D5969AEE971F}" type="presOf" srcId="{1BF6AF9B-84FC-40C3-B91D-1D0F434CB3B2}" destId="{53BEA869-2C28-4323-800F-AA3CBA0B43DD}" srcOrd="0" destOrd="0" presId="urn:microsoft.com/office/officeart/2005/8/layout/hierarchy3"/>
    <dgm:cxn modelId="{032E4E67-4FE5-4022-946B-C548184F1F95}" srcId="{EA914CB1-AC02-4188-A04A-137A4020711B}" destId="{224F7C10-BEE9-4F0C-B31E-C40896580AA9}" srcOrd="1" destOrd="0" parTransId="{FDB71D8F-9330-4498-989D-2178F0143B0E}" sibTransId="{C70C2A5D-8B63-4E25-B159-D764957DC01C}"/>
    <dgm:cxn modelId="{A776F706-F137-42ED-971D-60F11C4E1DA1}" type="presOf" srcId="{D2B55BCC-D772-49B4-B56D-7A8EF5F4F19E}" destId="{7A9889DD-FEA4-4EF1-BE9C-BCEBC71C2B48}" srcOrd="0" destOrd="0" presId="urn:microsoft.com/office/officeart/2005/8/layout/hierarchy3"/>
    <dgm:cxn modelId="{92945F92-C5E9-4975-99AB-AD0F3DB66473}" type="presOf" srcId="{ADE8A4C4-1DBD-45E1-8292-7949CA341A2E}" destId="{EF794EF1-C6BF-4D5E-BF3A-628F412FA28B}" srcOrd="0" destOrd="0" presId="urn:microsoft.com/office/officeart/2005/8/layout/hierarchy3"/>
    <dgm:cxn modelId="{E53FF7CC-FCAD-4C1D-9606-2869BD94D24D}" type="presOf" srcId="{707C3451-3A85-45C6-A1B4-5517913F802F}" destId="{0E6D322F-0779-4011-933F-F5743828E40E}" srcOrd="0" destOrd="0" presId="urn:microsoft.com/office/officeart/2005/8/layout/hierarchy3"/>
    <dgm:cxn modelId="{2AB6AF56-A6D7-450E-8851-09D3C1117FFC}" srcId="{224F7C10-BEE9-4F0C-B31E-C40896580AA9}" destId="{E418AB11-187D-4218-8457-904F0C3558C7}" srcOrd="1" destOrd="0" parTransId="{C706133F-2A8E-4D8F-896B-34C7B65ED6B2}" sibTransId="{4889777B-5FFC-4B24-8915-EA0AF9649360}"/>
    <dgm:cxn modelId="{8E5B9F94-93E9-49AA-A1DB-5AEF97B2910A}" srcId="{1FA75A3A-FA7C-466E-A6BB-345C3964DADA}" destId="{22D3E0DC-16E3-47EC-8E59-B55FCBFC881B}" srcOrd="1" destOrd="0" parTransId="{1BF6AF9B-84FC-40C3-B91D-1D0F434CB3B2}" sibTransId="{5F9A6EA5-7188-467B-A0ED-2AC4D73BB742}"/>
    <dgm:cxn modelId="{356AE10E-4606-4A3E-BF85-43EDB518D314}" type="presOf" srcId="{DBBA0C51-78B4-49DB-92AB-588ED940BFEB}" destId="{AF4BD5E6-59F0-475D-A839-4EE1A4A30647}" srcOrd="0" destOrd="0" presId="urn:microsoft.com/office/officeart/2005/8/layout/hierarchy3"/>
    <dgm:cxn modelId="{A86204AF-717F-4009-8445-B7477CAB3CD3}" srcId="{1FA75A3A-FA7C-466E-A6BB-345C3964DADA}" destId="{B22323A0-81B2-4BDC-8426-7F16054F12A6}" srcOrd="3" destOrd="0" parTransId="{8D338069-3CAC-4D17-873E-E3D4FBAF3D04}" sibTransId="{FAA12E84-2E9A-47D7-9FF7-7021D2CE8535}"/>
    <dgm:cxn modelId="{737D3CC2-8055-4F68-84A5-520ACC6BA6B2}" type="presOf" srcId="{22D3E0DC-16E3-47EC-8E59-B55FCBFC881B}" destId="{E45282FE-2173-414D-9297-283087B6F82F}" srcOrd="0" destOrd="0" presId="urn:microsoft.com/office/officeart/2005/8/layout/hierarchy3"/>
    <dgm:cxn modelId="{AF187456-2E9C-4A20-89F6-CCE864520239}" srcId="{1FA75A3A-FA7C-466E-A6BB-345C3964DADA}" destId="{8879B9D4-7683-4474-B1C4-BAA973E5DF7D}" srcOrd="2" destOrd="0" parTransId="{CC66E328-1863-4C7D-BCDD-770F0231D7E7}" sibTransId="{BBE5E685-A0CA-4C9A-BA96-4E675D27CB2C}"/>
    <dgm:cxn modelId="{82F897EB-ECC3-4459-87D3-5EB9E6A304FD}" type="presOf" srcId="{0AD28C63-152F-449A-B469-BA7C38DFAE66}" destId="{E9C57FE2-7C41-4442-86D5-BD1BDA25FFA1}" srcOrd="0" destOrd="0" presId="urn:microsoft.com/office/officeart/2005/8/layout/hierarchy3"/>
    <dgm:cxn modelId="{62EACE7E-66AC-4DD4-9564-15C32DCF0A11}" srcId="{EA914CB1-AC02-4188-A04A-137A4020711B}" destId="{1FA75A3A-FA7C-466E-A6BB-345C3964DADA}" srcOrd="0" destOrd="0" parTransId="{84A98610-7AAB-41A8-A6E7-E84309BD26B3}" sibTransId="{51D93347-DD70-46A1-8621-986963C70FEA}"/>
    <dgm:cxn modelId="{16D54EEA-5B6D-442A-8C65-903FA58A43B8}" type="presOf" srcId="{8D338069-3CAC-4D17-873E-E3D4FBAF3D04}" destId="{31FD5115-9B6F-4557-B02D-EA295FE71E54}" srcOrd="0" destOrd="0" presId="urn:microsoft.com/office/officeart/2005/8/layout/hierarchy3"/>
    <dgm:cxn modelId="{9502F20B-A5BA-42EA-AB78-1866FEA6BDC8}" srcId="{224F7C10-BEE9-4F0C-B31E-C40896580AA9}" destId="{DBBA0C51-78B4-49DB-92AB-588ED940BFEB}" srcOrd="2" destOrd="0" parTransId="{707C3451-3A85-45C6-A1B4-5517913F802F}" sibTransId="{0AB98118-CB66-455D-8D74-DFC9D0041DD3}"/>
    <dgm:cxn modelId="{B6F0E54A-66FE-4D2F-A428-A44DF17DD245}" type="presOf" srcId="{1FA75A3A-FA7C-466E-A6BB-345C3964DADA}" destId="{246D3AD6-D3D1-494D-AB0D-F4F070983344}" srcOrd="1" destOrd="0" presId="urn:microsoft.com/office/officeart/2005/8/layout/hierarchy3"/>
    <dgm:cxn modelId="{ED742BDA-975A-4E1F-96AB-A9F9CC245CDB}" type="presOf" srcId="{C706133F-2A8E-4D8F-896B-34C7B65ED6B2}" destId="{22E4C7BC-D3AF-4D89-A529-D49F23DBD9DA}" srcOrd="0" destOrd="0" presId="urn:microsoft.com/office/officeart/2005/8/layout/hierarchy3"/>
    <dgm:cxn modelId="{3261F708-2050-43D0-A144-8F8192FB941D}" type="presOf" srcId="{224F7C10-BEE9-4F0C-B31E-C40896580AA9}" destId="{642A19FD-7734-4644-8166-5CE4D4BD24A0}" srcOrd="1" destOrd="0" presId="urn:microsoft.com/office/officeart/2005/8/layout/hierarchy3"/>
    <dgm:cxn modelId="{2678A384-31B5-4D1F-8745-E274B9E37650}" srcId="{1FA75A3A-FA7C-466E-A6BB-345C3964DADA}" destId="{1E5F2718-81E7-4583-B41E-8DC5E0FFFE2E}" srcOrd="0" destOrd="0" parTransId="{ADE8A4C4-1DBD-45E1-8292-7949CA341A2E}" sibTransId="{6C6AE45E-26C4-4B60-ABF7-65177D1D28FC}"/>
    <dgm:cxn modelId="{4AE9D757-448E-4239-B87C-A70ABED91DA3}" type="presOf" srcId="{E418AB11-187D-4218-8457-904F0C3558C7}" destId="{913D4153-85C9-443F-94F1-D7B9195EB5EE}" srcOrd="0" destOrd="0" presId="urn:microsoft.com/office/officeart/2005/8/layout/hierarchy3"/>
    <dgm:cxn modelId="{7DF9677A-2EAD-4FFF-8B8A-AC1EAA09A65D}" srcId="{224F7C10-BEE9-4F0C-B31E-C40896580AA9}" destId="{4E90379A-DC42-4937-9608-BC75574B0B80}" srcOrd="3" destOrd="0" parTransId="{BD545530-F526-4031-8CB4-1CE3D5C531DD}" sibTransId="{BA6A1E04-431C-4223-971B-85686F3B092A}"/>
    <dgm:cxn modelId="{DC1FE590-2287-4424-AA6D-8C4A2C846962}" type="presOf" srcId="{224F7C10-BEE9-4F0C-B31E-C40896580AA9}" destId="{0AC1A8CA-F51F-4943-8D18-DEA05A37D9A8}" srcOrd="0" destOrd="0" presId="urn:microsoft.com/office/officeart/2005/8/layout/hierarchy3"/>
    <dgm:cxn modelId="{FD6E6677-6493-44CF-99EA-2B9C875A0F74}" srcId="{224F7C10-BEE9-4F0C-B31E-C40896580AA9}" destId="{0AD28C63-152F-449A-B469-BA7C38DFAE66}" srcOrd="0" destOrd="0" parTransId="{D2B55BCC-D772-49B4-B56D-7A8EF5F4F19E}" sibTransId="{DCD8501F-781A-461B-99A9-A4B23FA3E220}"/>
    <dgm:cxn modelId="{20A310DD-3E2C-4E22-B226-4CEC3AF65897}" type="presOf" srcId="{EA914CB1-AC02-4188-A04A-137A4020711B}" destId="{4739237A-DFD7-45A3-AAC2-C5307485F371}" srcOrd="0" destOrd="0" presId="urn:microsoft.com/office/officeart/2005/8/layout/hierarchy3"/>
    <dgm:cxn modelId="{8E9FAB6E-F6D0-4D58-9137-9FD7C0D12525}" type="presOf" srcId="{4E90379A-DC42-4937-9608-BC75574B0B80}" destId="{4AB5E8DB-B8C9-4918-B0CB-E2DA7C8A3E95}" srcOrd="0" destOrd="0" presId="urn:microsoft.com/office/officeart/2005/8/layout/hierarchy3"/>
    <dgm:cxn modelId="{392CF621-D9BB-41F2-9AB5-1DC7031C2E0A}" type="presOf" srcId="{1FA75A3A-FA7C-466E-A6BB-345C3964DADA}" destId="{63970251-56EF-4D84-8E7D-4DD6F02E9A99}" srcOrd="0" destOrd="0" presId="urn:microsoft.com/office/officeart/2005/8/layout/hierarchy3"/>
    <dgm:cxn modelId="{F89A765D-A313-4046-AEA1-DF7063018475}" type="presOf" srcId="{1E5F2718-81E7-4583-B41E-8DC5E0FFFE2E}" destId="{6EB8BAB1-3D70-4860-9D97-68A82BB7B7BF}" srcOrd="0" destOrd="0" presId="urn:microsoft.com/office/officeart/2005/8/layout/hierarchy3"/>
    <dgm:cxn modelId="{E9D33219-51C3-4C8D-8C89-1973B5AE9D04}" type="presOf" srcId="{CC66E328-1863-4C7D-BCDD-770F0231D7E7}" destId="{540BFA0B-11AC-436A-B91B-0968D80F8869}" srcOrd="0" destOrd="0" presId="urn:microsoft.com/office/officeart/2005/8/layout/hierarchy3"/>
    <dgm:cxn modelId="{A7CD2ED4-F07D-4006-8060-12151F32AC73}" type="presOf" srcId="{B22323A0-81B2-4BDC-8426-7F16054F12A6}" destId="{0B760DBB-4A2C-40F2-9A2C-90C5F0427122}" srcOrd="0" destOrd="0" presId="urn:microsoft.com/office/officeart/2005/8/layout/hierarchy3"/>
    <dgm:cxn modelId="{1E1A28DC-CE50-44B9-A18C-AB96B9F1EC50}" type="presParOf" srcId="{4739237A-DFD7-45A3-AAC2-C5307485F371}" destId="{32AD2737-8105-4496-9C56-B42268B9C552}" srcOrd="0" destOrd="0" presId="urn:microsoft.com/office/officeart/2005/8/layout/hierarchy3"/>
    <dgm:cxn modelId="{6B78741C-EE73-4A34-9EE5-52486D739A62}" type="presParOf" srcId="{32AD2737-8105-4496-9C56-B42268B9C552}" destId="{CAB46076-AC11-471E-87D9-A7669D832CBC}" srcOrd="0" destOrd="0" presId="urn:microsoft.com/office/officeart/2005/8/layout/hierarchy3"/>
    <dgm:cxn modelId="{E64415DD-99FE-4F03-B670-825E9992A44D}" type="presParOf" srcId="{CAB46076-AC11-471E-87D9-A7669D832CBC}" destId="{63970251-56EF-4D84-8E7D-4DD6F02E9A99}" srcOrd="0" destOrd="0" presId="urn:microsoft.com/office/officeart/2005/8/layout/hierarchy3"/>
    <dgm:cxn modelId="{FAAA2444-30FB-4D28-8339-A4A9AC4DE07F}" type="presParOf" srcId="{CAB46076-AC11-471E-87D9-A7669D832CBC}" destId="{246D3AD6-D3D1-494D-AB0D-F4F070983344}" srcOrd="1" destOrd="0" presId="urn:microsoft.com/office/officeart/2005/8/layout/hierarchy3"/>
    <dgm:cxn modelId="{A584F3F6-A619-4E7B-86A9-483F775AC8B5}" type="presParOf" srcId="{32AD2737-8105-4496-9C56-B42268B9C552}" destId="{A7171687-67B1-42F9-8809-EB0BC2ADC02E}" srcOrd="1" destOrd="0" presId="urn:microsoft.com/office/officeart/2005/8/layout/hierarchy3"/>
    <dgm:cxn modelId="{3E983A10-8620-4783-AA6F-33BF11319D96}" type="presParOf" srcId="{A7171687-67B1-42F9-8809-EB0BC2ADC02E}" destId="{EF794EF1-C6BF-4D5E-BF3A-628F412FA28B}" srcOrd="0" destOrd="0" presId="urn:microsoft.com/office/officeart/2005/8/layout/hierarchy3"/>
    <dgm:cxn modelId="{7A95CD53-2922-4FFC-B7DF-3882D42E303F}" type="presParOf" srcId="{A7171687-67B1-42F9-8809-EB0BC2ADC02E}" destId="{6EB8BAB1-3D70-4860-9D97-68A82BB7B7BF}" srcOrd="1" destOrd="0" presId="urn:microsoft.com/office/officeart/2005/8/layout/hierarchy3"/>
    <dgm:cxn modelId="{7C069A00-6D69-4A23-98DE-DF6236C60E8D}" type="presParOf" srcId="{A7171687-67B1-42F9-8809-EB0BC2ADC02E}" destId="{53BEA869-2C28-4323-800F-AA3CBA0B43DD}" srcOrd="2" destOrd="0" presId="urn:microsoft.com/office/officeart/2005/8/layout/hierarchy3"/>
    <dgm:cxn modelId="{9EBD3C23-5CD4-4066-AA80-CF70FF51AA73}" type="presParOf" srcId="{A7171687-67B1-42F9-8809-EB0BC2ADC02E}" destId="{E45282FE-2173-414D-9297-283087B6F82F}" srcOrd="3" destOrd="0" presId="urn:microsoft.com/office/officeart/2005/8/layout/hierarchy3"/>
    <dgm:cxn modelId="{B1EDA7AD-7400-4C7F-9B6B-922F6B648236}" type="presParOf" srcId="{A7171687-67B1-42F9-8809-EB0BC2ADC02E}" destId="{540BFA0B-11AC-436A-B91B-0968D80F8869}" srcOrd="4" destOrd="0" presId="urn:microsoft.com/office/officeart/2005/8/layout/hierarchy3"/>
    <dgm:cxn modelId="{4C26ABDF-8A26-41BC-BF0C-DF2CDEC11A2A}" type="presParOf" srcId="{A7171687-67B1-42F9-8809-EB0BC2ADC02E}" destId="{A930D567-283B-43E1-AF71-5723B9D3C989}" srcOrd="5" destOrd="0" presId="urn:microsoft.com/office/officeart/2005/8/layout/hierarchy3"/>
    <dgm:cxn modelId="{7003056C-D576-4B95-9ED3-3E8B4D70E1B9}" type="presParOf" srcId="{A7171687-67B1-42F9-8809-EB0BC2ADC02E}" destId="{31FD5115-9B6F-4557-B02D-EA295FE71E54}" srcOrd="6" destOrd="0" presId="urn:microsoft.com/office/officeart/2005/8/layout/hierarchy3"/>
    <dgm:cxn modelId="{47206C72-F33E-4812-A83D-1F7C61B8A100}" type="presParOf" srcId="{A7171687-67B1-42F9-8809-EB0BC2ADC02E}" destId="{0B760DBB-4A2C-40F2-9A2C-90C5F0427122}" srcOrd="7" destOrd="0" presId="urn:microsoft.com/office/officeart/2005/8/layout/hierarchy3"/>
    <dgm:cxn modelId="{B422DD2A-0944-409D-8274-84C20A3265FB}" type="presParOf" srcId="{4739237A-DFD7-45A3-AAC2-C5307485F371}" destId="{30BFC2D7-C17A-4FF4-AF78-1DB49EB5217D}" srcOrd="1" destOrd="0" presId="urn:microsoft.com/office/officeart/2005/8/layout/hierarchy3"/>
    <dgm:cxn modelId="{CD005537-402B-46FE-8297-1B8A00766A08}" type="presParOf" srcId="{30BFC2D7-C17A-4FF4-AF78-1DB49EB5217D}" destId="{A23DE6BA-AEF9-42C3-9C12-FAC5E4F882D0}" srcOrd="0" destOrd="0" presId="urn:microsoft.com/office/officeart/2005/8/layout/hierarchy3"/>
    <dgm:cxn modelId="{C53386F1-4FBB-40C3-8341-6DB5FB4A30A4}" type="presParOf" srcId="{A23DE6BA-AEF9-42C3-9C12-FAC5E4F882D0}" destId="{0AC1A8CA-F51F-4943-8D18-DEA05A37D9A8}" srcOrd="0" destOrd="0" presId="urn:microsoft.com/office/officeart/2005/8/layout/hierarchy3"/>
    <dgm:cxn modelId="{505156E3-7154-48CB-BD27-B2292B9FDC33}" type="presParOf" srcId="{A23DE6BA-AEF9-42C3-9C12-FAC5E4F882D0}" destId="{642A19FD-7734-4644-8166-5CE4D4BD24A0}" srcOrd="1" destOrd="0" presId="urn:microsoft.com/office/officeart/2005/8/layout/hierarchy3"/>
    <dgm:cxn modelId="{BEDE9952-1CA2-4815-A436-ADA6BB382695}" type="presParOf" srcId="{30BFC2D7-C17A-4FF4-AF78-1DB49EB5217D}" destId="{3A308B3D-0CE2-433C-B893-55659E8284E0}" srcOrd="1" destOrd="0" presId="urn:microsoft.com/office/officeart/2005/8/layout/hierarchy3"/>
    <dgm:cxn modelId="{A5C014BE-6EAD-4464-BE26-4C2C72B5512F}" type="presParOf" srcId="{3A308B3D-0CE2-433C-B893-55659E8284E0}" destId="{7A9889DD-FEA4-4EF1-BE9C-BCEBC71C2B48}" srcOrd="0" destOrd="0" presId="urn:microsoft.com/office/officeart/2005/8/layout/hierarchy3"/>
    <dgm:cxn modelId="{84C9C263-6140-4C1D-8FFE-BF73B56AA43D}" type="presParOf" srcId="{3A308B3D-0CE2-433C-B893-55659E8284E0}" destId="{E9C57FE2-7C41-4442-86D5-BD1BDA25FFA1}" srcOrd="1" destOrd="0" presId="urn:microsoft.com/office/officeart/2005/8/layout/hierarchy3"/>
    <dgm:cxn modelId="{8D1B8E49-2E3B-4180-8232-62887886B319}" type="presParOf" srcId="{3A308B3D-0CE2-433C-B893-55659E8284E0}" destId="{22E4C7BC-D3AF-4D89-A529-D49F23DBD9DA}" srcOrd="2" destOrd="0" presId="urn:microsoft.com/office/officeart/2005/8/layout/hierarchy3"/>
    <dgm:cxn modelId="{6040E869-AD8E-4B31-9EFE-B93B227DF7C3}" type="presParOf" srcId="{3A308B3D-0CE2-433C-B893-55659E8284E0}" destId="{913D4153-85C9-443F-94F1-D7B9195EB5EE}" srcOrd="3" destOrd="0" presId="urn:microsoft.com/office/officeart/2005/8/layout/hierarchy3"/>
    <dgm:cxn modelId="{A9C48F3C-85F7-49C8-9410-E9EADF87968F}" type="presParOf" srcId="{3A308B3D-0CE2-433C-B893-55659E8284E0}" destId="{0E6D322F-0779-4011-933F-F5743828E40E}" srcOrd="4" destOrd="0" presId="urn:microsoft.com/office/officeart/2005/8/layout/hierarchy3"/>
    <dgm:cxn modelId="{FC60DF77-FC87-4788-A141-B9B71FA181A8}" type="presParOf" srcId="{3A308B3D-0CE2-433C-B893-55659E8284E0}" destId="{AF4BD5E6-59F0-475D-A839-4EE1A4A30647}" srcOrd="5" destOrd="0" presId="urn:microsoft.com/office/officeart/2005/8/layout/hierarchy3"/>
    <dgm:cxn modelId="{BB4E8BA3-8C75-4AE7-9803-DA6668FC0763}" type="presParOf" srcId="{3A308B3D-0CE2-433C-B893-55659E8284E0}" destId="{CC2316DC-82E4-4129-A9F7-1BC7614BBF9A}" srcOrd="6" destOrd="0" presId="urn:microsoft.com/office/officeart/2005/8/layout/hierarchy3"/>
    <dgm:cxn modelId="{D0DEEF0A-E88A-4E84-9EE6-8E743A120FF2}" type="presParOf" srcId="{3A308B3D-0CE2-433C-B893-55659E8284E0}" destId="{4AB5E8DB-B8C9-4918-B0CB-E2DA7C8A3E95}"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DAC261-8E94-4313-94B3-32ACA609BE02}"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SG"/>
        </a:p>
      </dgm:t>
    </dgm:pt>
    <dgm:pt modelId="{9ECBB12F-8D4C-476B-967A-35C890DC7A51}">
      <dgm:prSet phldrT="[Text]"/>
      <dgm:spPr/>
      <dgm:t>
        <a:bodyPr/>
        <a:lstStyle/>
        <a:p>
          <a:r>
            <a:rPr lang="en-US" dirty="0">
              <a:latin typeface="#9Slide03 Arima Madurai Black" panose="00000A00000000000000" pitchFamily="2" charset="0"/>
              <a:cs typeface="#9Slide03 Arima Madurai Black" panose="00000A00000000000000" pitchFamily="2" charset="0"/>
            </a:rPr>
            <a:t>1. </a:t>
          </a:r>
          <a:r>
            <a:rPr lang="en-US" dirty="0" err="1">
              <a:latin typeface="#9Slide03 Arima Madurai Black" panose="00000A00000000000000" pitchFamily="2" charset="0"/>
              <a:cs typeface="#9Slide03 Arima Madurai Black" panose="00000A00000000000000" pitchFamily="2" charset="0"/>
            </a:rPr>
            <a:t>Cảm</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xúc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cá</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nhân</a:t>
          </a:r>
          <a:endParaRPr lang="en-SG" dirty="0">
            <a:latin typeface="#9Slide03 Arima Madurai Black" panose="00000A00000000000000" pitchFamily="2" charset="0"/>
            <a:cs typeface="#9Slide03 Arima Madurai Black" panose="00000A00000000000000" pitchFamily="2" charset="0"/>
          </a:endParaRPr>
        </a:p>
      </dgm:t>
    </dgm:pt>
    <dgm:pt modelId="{64BD2794-8475-4391-9C97-EA7F242BD200}" type="parTrans" cxnId="{05E35A5D-BBC3-4EBD-B672-0A8318EB35FA}">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98D158C3-32FB-46E8-BF2C-EB556D4F51B4}" type="sibTrans" cxnId="{05E35A5D-BBC3-4EBD-B672-0A8318EB35FA}">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222A8E48-0077-400F-9A1B-2E4628958E06}">
      <dgm:prSet phldrT="[Text]"/>
      <dgm:spPr/>
      <dgm:t>
        <a:bodyPr/>
        <a:lstStyle/>
        <a:p>
          <a:r>
            <a:rPr lang="en-US" dirty="0">
              <a:latin typeface="#9Slide03 Arima Madurai Black" panose="00000A00000000000000" pitchFamily="2" charset="0"/>
              <a:cs typeface="#9Slide03 Arima Madurai Black" panose="00000A00000000000000" pitchFamily="2" charset="0"/>
            </a:rPr>
            <a:t>2. </a:t>
          </a:r>
          <a:r>
            <a:rPr lang="en-US" dirty="0" err="1">
              <a:latin typeface="#9Slide03 Arima Madurai Black" panose="00000A00000000000000" pitchFamily="2" charset="0"/>
              <a:cs typeface="#9Slide03 Arima Madurai Black" panose="00000A00000000000000" pitchFamily="2" charset="0"/>
            </a:rPr>
            <a:t>Hiểu</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biết</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về</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tác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phẩm</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trước</a:t>
          </a:r>
          <a:r>
            <a:rPr lang="en-US" dirty="0">
              <a:latin typeface="#9Slide03 Arima Madurai Black" panose="00000A00000000000000" pitchFamily="2" charset="0"/>
              <a:cs typeface="#9Slide03 Arima Madurai Black" panose="00000A00000000000000" pitchFamily="2" charset="0"/>
            </a:rPr>
            <a:t> – </a:t>
          </a:r>
          <a:r>
            <a:rPr lang="en-US" dirty="0" err="1">
              <a:latin typeface="#9Slide03 Arima Madurai Black" panose="00000A00000000000000" pitchFamily="2" charset="0"/>
              <a:cs typeface="#9Slide03 Arima Madurai Black" panose="00000A00000000000000" pitchFamily="2" charset="0"/>
            </a:rPr>
            <a:t>sau</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khi</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đọc</a:t>
          </a:r>
          <a:endParaRPr lang="en-SG" dirty="0">
            <a:latin typeface="#9Slide03 Arima Madurai Black" panose="00000A00000000000000" pitchFamily="2" charset="0"/>
            <a:cs typeface="#9Slide03 Arima Madurai Black" panose="00000A00000000000000" pitchFamily="2" charset="0"/>
          </a:endParaRPr>
        </a:p>
      </dgm:t>
    </dgm:pt>
    <dgm:pt modelId="{C9759B5D-9ED1-4C25-9793-38ED3B4AA0D5}" type="parTrans" cxnId="{1542EC4C-02E1-4F02-90DE-E6EF9DFCFBF2}">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4700396E-80B4-4BF6-88DF-E44E4EBAA902}" type="sibTrans" cxnId="{1542EC4C-02E1-4F02-90DE-E6EF9DFCFBF2}">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511FD412-8FD7-4E71-A8A7-3B23DB5E78BB}">
      <dgm:prSet phldrT="[Text]"/>
      <dgm:spPr/>
      <dgm:t>
        <a:bodyPr/>
        <a:lstStyle/>
        <a:p>
          <a:endParaRPr lang="en-US" dirty="0">
            <a:latin typeface="#9Slide03 Arima Madurai Black" panose="00000A00000000000000" pitchFamily="2" charset="0"/>
            <a:cs typeface="#9Slide03 Arima Madurai Black" panose="00000A00000000000000" pitchFamily="2" charset="0"/>
          </a:endParaRPr>
        </a:p>
        <a:p>
          <a:r>
            <a:rPr lang="en-US" dirty="0">
              <a:latin typeface="#9Slide03 Arima Madurai Black" panose="00000A00000000000000" pitchFamily="2" charset="0"/>
              <a:cs typeface="#9Slide03 Arima Madurai Black" panose="00000A00000000000000" pitchFamily="2" charset="0"/>
            </a:rPr>
            <a:t>3. </a:t>
          </a:r>
          <a:r>
            <a:rPr lang="en-US" dirty="0" err="1">
              <a:latin typeface="#9Slide03 Arima Madurai Black" panose="00000A00000000000000" pitchFamily="2" charset="0"/>
              <a:cs typeface="#9Slide03 Arima Madurai Black" panose="00000A00000000000000" pitchFamily="2" charset="0"/>
            </a:rPr>
            <a:t>Liên</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hệ</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các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tác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phẩm</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khác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cùng</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đề</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tài</a:t>
          </a:r>
          <a:endParaRPr lang="en-SG" dirty="0">
            <a:latin typeface="#9Slide03 Arima Madurai Black" panose="00000A00000000000000" pitchFamily="2" charset="0"/>
            <a:cs typeface="#9Slide03 Arima Madurai Black" panose="00000A00000000000000" pitchFamily="2" charset="0"/>
          </a:endParaRPr>
        </a:p>
      </dgm:t>
    </dgm:pt>
    <dgm:pt modelId="{8FFB7657-4453-4DEF-9E29-E680E2998F8D}" type="parTrans" cxnId="{DD258E69-1B13-4285-B184-C3EADC0938A4}">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B2975925-CC69-4346-AA18-B4260F609867}" type="sibTrans" cxnId="{DD258E69-1B13-4285-B184-C3EADC0938A4}">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3B64BE6D-74C6-41AB-B51B-C470A1C09A38}">
      <dgm:prSet phldrT="[Text]"/>
      <dgm:spPr/>
      <dgm:t>
        <a:bodyPr/>
        <a:lstStyle/>
        <a:p>
          <a:r>
            <a:rPr lang="en-US" dirty="0">
              <a:latin typeface="#9Slide03 Arima Madurai Black" panose="00000A00000000000000" pitchFamily="2" charset="0"/>
              <a:cs typeface="#9Slide03 Arima Madurai Black" panose="00000A00000000000000" pitchFamily="2" charset="0"/>
            </a:rPr>
            <a:t>4. Quan </a:t>
          </a:r>
          <a:r>
            <a:rPr lang="en-US" dirty="0" err="1">
              <a:latin typeface="#9Slide03 Arima Madurai Black" panose="00000A00000000000000" pitchFamily="2" charset="0"/>
              <a:cs typeface="#9Slide03 Arima Madurai Black" panose="00000A00000000000000" pitchFamily="2" charset="0"/>
            </a:rPr>
            <a:t>niệm</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của</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em</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về</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tình</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bạn</a:t>
          </a:r>
          <a:endParaRPr lang="en-SG" dirty="0">
            <a:latin typeface="#9Slide03 Arima Madurai Black" panose="00000A00000000000000" pitchFamily="2" charset="0"/>
            <a:cs typeface="#9Slide03 Arima Madurai Black" panose="00000A00000000000000" pitchFamily="2" charset="0"/>
          </a:endParaRPr>
        </a:p>
      </dgm:t>
    </dgm:pt>
    <dgm:pt modelId="{61687C86-3031-46AC-BAA9-FA0F6E73F7C8}" type="parTrans" cxnId="{A2368FA2-2C5C-4FFB-860C-8508275A275D}">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2BB2886A-5BD4-4B61-AD84-30DE4AFD168B}" type="sibTrans" cxnId="{A2368FA2-2C5C-4FFB-860C-8508275A275D}">
      <dgm:prSet/>
      <dgm:spPr/>
      <dgm:t>
        <a:bodyPr/>
        <a:lstStyle/>
        <a:p>
          <a:endParaRPr lang="en-SG">
            <a:latin typeface="#9Slide03 Arima Madurai Black" panose="00000A00000000000000" pitchFamily="2" charset="0"/>
            <a:cs typeface="#9Slide03 Arima Madurai Black" panose="00000A00000000000000" pitchFamily="2" charset="0"/>
          </a:endParaRPr>
        </a:p>
      </dgm:t>
    </dgm:pt>
    <dgm:pt modelId="{E459DCDA-70C1-4D91-9E7A-990640E4F88C}" type="pres">
      <dgm:prSet presAssocID="{A9DAC261-8E94-4313-94B3-32ACA609BE02}" presName="cycleMatrixDiagram" presStyleCnt="0">
        <dgm:presLayoutVars>
          <dgm:chMax val="1"/>
          <dgm:dir/>
          <dgm:animLvl val="lvl"/>
          <dgm:resizeHandles val="exact"/>
        </dgm:presLayoutVars>
      </dgm:prSet>
      <dgm:spPr/>
      <dgm:t>
        <a:bodyPr/>
        <a:lstStyle/>
        <a:p>
          <a:endParaRPr lang="en-US"/>
        </a:p>
      </dgm:t>
    </dgm:pt>
    <dgm:pt modelId="{0771A3CE-831F-4CD9-B64D-EB58856D01DA}" type="pres">
      <dgm:prSet presAssocID="{A9DAC261-8E94-4313-94B3-32ACA609BE02}" presName="children" presStyleCnt="0"/>
      <dgm:spPr/>
    </dgm:pt>
    <dgm:pt modelId="{DF342211-80E7-4A2A-B48B-F3310C04EE51}" type="pres">
      <dgm:prSet presAssocID="{A9DAC261-8E94-4313-94B3-32ACA609BE02}" presName="childPlaceholder" presStyleCnt="0"/>
      <dgm:spPr/>
    </dgm:pt>
    <dgm:pt modelId="{B68FAD17-E11B-4A65-8EA5-2C16BBBDEB15}" type="pres">
      <dgm:prSet presAssocID="{A9DAC261-8E94-4313-94B3-32ACA609BE02}" presName="circle" presStyleCnt="0"/>
      <dgm:spPr/>
    </dgm:pt>
    <dgm:pt modelId="{79DBB667-3B28-456C-828C-8AA9E5FE4816}" type="pres">
      <dgm:prSet presAssocID="{A9DAC261-8E94-4313-94B3-32ACA609BE02}" presName="quadrant1" presStyleLbl="node1" presStyleIdx="0" presStyleCnt="4">
        <dgm:presLayoutVars>
          <dgm:chMax val="1"/>
          <dgm:bulletEnabled val="1"/>
        </dgm:presLayoutVars>
      </dgm:prSet>
      <dgm:spPr/>
      <dgm:t>
        <a:bodyPr/>
        <a:lstStyle/>
        <a:p>
          <a:endParaRPr lang="en-US"/>
        </a:p>
      </dgm:t>
    </dgm:pt>
    <dgm:pt modelId="{AC926DA4-BD7E-44EB-ACBA-2F2ADF0378FC}" type="pres">
      <dgm:prSet presAssocID="{A9DAC261-8E94-4313-94B3-32ACA609BE02}" presName="quadrant2" presStyleLbl="node1" presStyleIdx="1" presStyleCnt="4">
        <dgm:presLayoutVars>
          <dgm:chMax val="1"/>
          <dgm:bulletEnabled val="1"/>
        </dgm:presLayoutVars>
      </dgm:prSet>
      <dgm:spPr/>
      <dgm:t>
        <a:bodyPr/>
        <a:lstStyle/>
        <a:p>
          <a:endParaRPr lang="en-US"/>
        </a:p>
      </dgm:t>
    </dgm:pt>
    <dgm:pt modelId="{3BEE5002-0763-407F-B2F5-C665A286015B}" type="pres">
      <dgm:prSet presAssocID="{A9DAC261-8E94-4313-94B3-32ACA609BE02}" presName="quadrant3" presStyleLbl="node1" presStyleIdx="2" presStyleCnt="4">
        <dgm:presLayoutVars>
          <dgm:chMax val="1"/>
          <dgm:bulletEnabled val="1"/>
        </dgm:presLayoutVars>
      </dgm:prSet>
      <dgm:spPr/>
      <dgm:t>
        <a:bodyPr/>
        <a:lstStyle/>
        <a:p>
          <a:endParaRPr lang="en-US"/>
        </a:p>
      </dgm:t>
    </dgm:pt>
    <dgm:pt modelId="{D16C6096-99E2-4C38-9720-4F3567B05327}" type="pres">
      <dgm:prSet presAssocID="{A9DAC261-8E94-4313-94B3-32ACA609BE02}" presName="quadrant4" presStyleLbl="node1" presStyleIdx="3" presStyleCnt="4">
        <dgm:presLayoutVars>
          <dgm:chMax val="1"/>
          <dgm:bulletEnabled val="1"/>
        </dgm:presLayoutVars>
      </dgm:prSet>
      <dgm:spPr/>
      <dgm:t>
        <a:bodyPr/>
        <a:lstStyle/>
        <a:p>
          <a:endParaRPr lang="en-US"/>
        </a:p>
      </dgm:t>
    </dgm:pt>
    <dgm:pt modelId="{C6AFECB9-2A4F-4EC2-B43B-948A5540FD1C}" type="pres">
      <dgm:prSet presAssocID="{A9DAC261-8E94-4313-94B3-32ACA609BE02}" presName="quadrantPlaceholder" presStyleCnt="0"/>
      <dgm:spPr/>
    </dgm:pt>
    <dgm:pt modelId="{FDC542C2-86FB-469D-A759-E2E6F7C60A2B}" type="pres">
      <dgm:prSet presAssocID="{A9DAC261-8E94-4313-94B3-32ACA609BE02}" presName="center1" presStyleLbl="fgShp" presStyleIdx="0" presStyleCnt="2"/>
      <dgm:spPr/>
    </dgm:pt>
    <dgm:pt modelId="{21AB4554-8D3E-4501-B5FB-0BC927C9272C}" type="pres">
      <dgm:prSet presAssocID="{A9DAC261-8E94-4313-94B3-32ACA609BE02}" presName="center2" presStyleLbl="fgShp" presStyleIdx="1" presStyleCnt="2"/>
      <dgm:spPr/>
    </dgm:pt>
  </dgm:ptLst>
  <dgm:cxnLst>
    <dgm:cxn modelId="{A2368FA2-2C5C-4FFB-860C-8508275A275D}" srcId="{A9DAC261-8E94-4313-94B3-32ACA609BE02}" destId="{3B64BE6D-74C6-41AB-B51B-C470A1C09A38}" srcOrd="3" destOrd="0" parTransId="{61687C86-3031-46AC-BAA9-FA0F6E73F7C8}" sibTransId="{2BB2886A-5BD4-4B61-AD84-30DE4AFD168B}"/>
    <dgm:cxn modelId="{1542EC4C-02E1-4F02-90DE-E6EF9DFCFBF2}" srcId="{A9DAC261-8E94-4313-94B3-32ACA609BE02}" destId="{222A8E48-0077-400F-9A1B-2E4628958E06}" srcOrd="1" destOrd="0" parTransId="{C9759B5D-9ED1-4C25-9793-38ED3B4AA0D5}" sibTransId="{4700396E-80B4-4BF6-88DF-E44E4EBAA902}"/>
    <dgm:cxn modelId="{DD258E69-1B13-4285-B184-C3EADC0938A4}" srcId="{A9DAC261-8E94-4313-94B3-32ACA609BE02}" destId="{511FD412-8FD7-4E71-A8A7-3B23DB5E78BB}" srcOrd="2" destOrd="0" parTransId="{8FFB7657-4453-4DEF-9E29-E680E2998F8D}" sibTransId="{B2975925-CC69-4346-AA18-B4260F609867}"/>
    <dgm:cxn modelId="{05E35A5D-BBC3-4EBD-B672-0A8318EB35FA}" srcId="{A9DAC261-8E94-4313-94B3-32ACA609BE02}" destId="{9ECBB12F-8D4C-476B-967A-35C890DC7A51}" srcOrd="0" destOrd="0" parTransId="{64BD2794-8475-4391-9C97-EA7F242BD200}" sibTransId="{98D158C3-32FB-46E8-BF2C-EB556D4F51B4}"/>
    <dgm:cxn modelId="{394B8002-B29A-4B41-97B1-05AD1F892ADC}" type="presOf" srcId="{9ECBB12F-8D4C-476B-967A-35C890DC7A51}" destId="{79DBB667-3B28-456C-828C-8AA9E5FE4816}" srcOrd="0" destOrd="0" presId="urn:microsoft.com/office/officeart/2005/8/layout/cycle4"/>
    <dgm:cxn modelId="{97ABA28B-2055-432E-B941-CAD143647546}" type="presOf" srcId="{A9DAC261-8E94-4313-94B3-32ACA609BE02}" destId="{E459DCDA-70C1-4D91-9E7A-990640E4F88C}" srcOrd="0" destOrd="0" presId="urn:microsoft.com/office/officeart/2005/8/layout/cycle4"/>
    <dgm:cxn modelId="{CEEC32E0-E5C9-4704-B647-262C87BD3366}" type="presOf" srcId="{222A8E48-0077-400F-9A1B-2E4628958E06}" destId="{AC926DA4-BD7E-44EB-ACBA-2F2ADF0378FC}" srcOrd="0" destOrd="0" presId="urn:microsoft.com/office/officeart/2005/8/layout/cycle4"/>
    <dgm:cxn modelId="{372504D1-6B4C-4CEA-9A4D-DE6C895081BA}" type="presOf" srcId="{511FD412-8FD7-4E71-A8A7-3B23DB5E78BB}" destId="{3BEE5002-0763-407F-B2F5-C665A286015B}" srcOrd="0" destOrd="0" presId="urn:microsoft.com/office/officeart/2005/8/layout/cycle4"/>
    <dgm:cxn modelId="{8507CC95-9454-44A4-B042-01DAC2CAD899}" type="presOf" srcId="{3B64BE6D-74C6-41AB-B51B-C470A1C09A38}" destId="{D16C6096-99E2-4C38-9720-4F3567B05327}" srcOrd="0" destOrd="0" presId="urn:microsoft.com/office/officeart/2005/8/layout/cycle4"/>
    <dgm:cxn modelId="{FC0BD3DF-5D1A-4B13-ADCA-976A69415AE4}" type="presParOf" srcId="{E459DCDA-70C1-4D91-9E7A-990640E4F88C}" destId="{0771A3CE-831F-4CD9-B64D-EB58856D01DA}" srcOrd="0" destOrd="0" presId="urn:microsoft.com/office/officeart/2005/8/layout/cycle4"/>
    <dgm:cxn modelId="{D14FD087-D7EC-4326-8303-1497C2C3FF29}" type="presParOf" srcId="{0771A3CE-831F-4CD9-B64D-EB58856D01DA}" destId="{DF342211-80E7-4A2A-B48B-F3310C04EE51}" srcOrd="0" destOrd="0" presId="urn:microsoft.com/office/officeart/2005/8/layout/cycle4"/>
    <dgm:cxn modelId="{42339652-197C-4425-AAA6-EEC2E232E0C6}" type="presParOf" srcId="{E459DCDA-70C1-4D91-9E7A-990640E4F88C}" destId="{B68FAD17-E11B-4A65-8EA5-2C16BBBDEB15}" srcOrd="1" destOrd="0" presId="urn:microsoft.com/office/officeart/2005/8/layout/cycle4"/>
    <dgm:cxn modelId="{F451C2E0-9F4A-4C34-BBCD-6BD2EAA7A417}" type="presParOf" srcId="{B68FAD17-E11B-4A65-8EA5-2C16BBBDEB15}" destId="{79DBB667-3B28-456C-828C-8AA9E5FE4816}" srcOrd="0" destOrd="0" presId="urn:microsoft.com/office/officeart/2005/8/layout/cycle4"/>
    <dgm:cxn modelId="{05BFD5AE-89F3-4B51-9D73-F88521F3C671}" type="presParOf" srcId="{B68FAD17-E11B-4A65-8EA5-2C16BBBDEB15}" destId="{AC926DA4-BD7E-44EB-ACBA-2F2ADF0378FC}" srcOrd="1" destOrd="0" presId="urn:microsoft.com/office/officeart/2005/8/layout/cycle4"/>
    <dgm:cxn modelId="{CC178278-2203-41CA-9D0C-79C0A60AD09E}" type="presParOf" srcId="{B68FAD17-E11B-4A65-8EA5-2C16BBBDEB15}" destId="{3BEE5002-0763-407F-B2F5-C665A286015B}" srcOrd="2" destOrd="0" presId="urn:microsoft.com/office/officeart/2005/8/layout/cycle4"/>
    <dgm:cxn modelId="{DCC262A9-9A52-420F-88DB-451B5089C8DA}" type="presParOf" srcId="{B68FAD17-E11B-4A65-8EA5-2C16BBBDEB15}" destId="{D16C6096-99E2-4C38-9720-4F3567B05327}" srcOrd="3" destOrd="0" presId="urn:microsoft.com/office/officeart/2005/8/layout/cycle4"/>
    <dgm:cxn modelId="{A883E5CF-FC59-4C82-B492-456FEB8A9607}" type="presParOf" srcId="{B68FAD17-E11B-4A65-8EA5-2C16BBBDEB15}" destId="{C6AFECB9-2A4F-4EC2-B43B-948A5540FD1C}" srcOrd="4" destOrd="0" presId="urn:microsoft.com/office/officeart/2005/8/layout/cycle4"/>
    <dgm:cxn modelId="{8779CFB7-91DD-476F-83DE-44F6A1BE1F72}" type="presParOf" srcId="{E459DCDA-70C1-4D91-9E7A-990640E4F88C}" destId="{FDC542C2-86FB-469D-A759-E2E6F7C60A2B}" srcOrd="2" destOrd="0" presId="urn:microsoft.com/office/officeart/2005/8/layout/cycle4"/>
    <dgm:cxn modelId="{489A8C39-137E-4E2D-B31C-282B10C103F9}" type="presParOf" srcId="{E459DCDA-70C1-4D91-9E7A-990640E4F88C}" destId="{21AB4554-8D3E-4501-B5FB-0BC927C9272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19F0E-A44B-4B70-BE02-E0698D848660}">
      <dsp:nvSpPr>
        <dsp:cNvPr id="0" name=""/>
        <dsp:cNvSpPr/>
      </dsp:nvSpPr>
      <dsp:spPr>
        <a:xfrm>
          <a:off x="2207" y="-283"/>
          <a:ext cx="3435027" cy="597876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vi-VN" sz="3200" b="1" kern="1200" dirty="0">
              <a:latin typeface="#9Slide03 Arima Madurai Black" panose="00000A00000000000000" pitchFamily="2" charset="0"/>
              <a:cs typeface="#9Slide03 Arima Madurai Black" panose="00000A00000000000000" pitchFamily="2" charset="0"/>
            </a:rPr>
            <a:t>7 </a:t>
          </a:r>
          <a:r>
            <a:rPr lang="en-US" altLang="vi-VN" sz="3200" b="1" kern="1200" dirty="0" err="1">
              <a:latin typeface="#9Slide03 Arima Madurai Black" panose="00000A00000000000000" pitchFamily="2" charset="0"/>
              <a:cs typeface="#9Slide03 Arima Madurai Black" panose="00000A00000000000000" pitchFamily="2" charset="0"/>
            </a:rPr>
            <a:t>câu</a:t>
          </a:r>
          <a:r>
            <a:rPr lang="en-US" altLang="vi-VN" sz="3200" b="1" kern="1200" dirty="0">
              <a:latin typeface="#9Slide03 Arima Madurai Black" panose="00000A00000000000000" pitchFamily="2" charset="0"/>
              <a:cs typeface="#9Slide03 Arima Madurai Black" panose="00000A00000000000000" pitchFamily="2" charset="0"/>
            </a:rPr>
            <a:t> </a:t>
          </a:r>
          <a:r>
            <a:rPr lang="en-US" altLang="vi-VN" sz="3200" b="1" kern="1200" dirty="0" err="1">
              <a:latin typeface="#9Slide03 Arima Madurai Black" panose="00000A00000000000000" pitchFamily="2" charset="0"/>
              <a:cs typeface="#9Slide03 Arima Madurai Black" panose="00000A00000000000000" pitchFamily="2" charset="0"/>
            </a:rPr>
            <a:t>thơ</a:t>
          </a:r>
          <a:r>
            <a:rPr lang="en-US" altLang="vi-VN" sz="3200" b="1" kern="1200" dirty="0">
              <a:latin typeface="#9Slide03 Arima Madurai Black" panose="00000A00000000000000" pitchFamily="2" charset="0"/>
              <a:cs typeface="#9Slide03 Arima Madurai Black" panose="00000A00000000000000" pitchFamily="2" charset="0"/>
            </a:rPr>
            <a:t> </a:t>
          </a:r>
          <a:r>
            <a:rPr lang="en-US" altLang="vi-VN" sz="3200" b="1" kern="1200" dirty="0" err="1">
              <a:latin typeface="#9Slide03 Arima Madurai Black" panose="00000A00000000000000" pitchFamily="2" charset="0"/>
              <a:cs typeface="#9Slide03 Arima Madurai Black" panose="00000A00000000000000" pitchFamily="2" charset="0"/>
            </a:rPr>
            <a:t>đầu</a:t>
          </a:r>
          <a:r>
            <a:rPr lang="en-US" altLang="vi-VN" sz="3200" b="1" kern="1200" dirty="0">
              <a:latin typeface="#9Slide03 Arima Madurai Black" panose="00000A00000000000000" pitchFamily="2" charset="0"/>
              <a:cs typeface="#9Slide03 Arima Madurai Black" panose="00000A00000000000000" pitchFamily="2" charset="0"/>
            </a:rPr>
            <a:t>: </a:t>
          </a:r>
          <a:r>
            <a:rPr lang="vi-VN" altLang="vi-VN" sz="3200" b="1" kern="1200" dirty="0">
              <a:latin typeface="#9Slide03 Arima Madurai Black" panose="00000A00000000000000" pitchFamily="2" charset="0"/>
              <a:cs typeface="#9Slide03 Arima Madurai Black" panose="00000A00000000000000" pitchFamily="2" charset="0"/>
            </a:rPr>
            <a:t>Cơ sở của tình đồng chí.</a:t>
          </a:r>
          <a:endParaRPr lang="vi-VN" sz="3200" b="1" kern="1200" dirty="0">
            <a:latin typeface="#9Slide03 Arima Madurai Black" panose="00000A00000000000000" pitchFamily="2" charset="0"/>
            <a:cs typeface="#9Slide03 Arima Madurai Black" panose="00000A00000000000000" pitchFamily="2" charset="0"/>
          </a:endParaRPr>
        </a:p>
      </dsp:txBody>
      <dsp:txXfrm>
        <a:off x="2207" y="2391224"/>
        <a:ext cx="3435027" cy="2391507"/>
      </dsp:txXfrm>
    </dsp:sp>
    <dsp:sp modelId="{23ED1B28-093A-422A-9A9E-1D659C6475E9}">
      <dsp:nvSpPr>
        <dsp:cNvPr id="0" name=""/>
        <dsp:cNvSpPr/>
      </dsp:nvSpPr>
      <dsp:spPr>
        <a:xfrm>
          <a:off x="56428" y="77114"/>
          <a:ext cx="3326585" cy="2553586"/>
        </a:xfrm>
        <a:prstGeom prst="ellipse">
          <a:avLst/>
        </a:prstGeom>
        <a:blipFill>
          <a:blip xmlns:r="http://schemas.openxmlformats.org/officeDocument/2006/relationships" r:embed="rId1"/>
          <a:srcRect/>
          <a:stretch>
            <a:fillRect l="-24000" r="-2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556BA6-D448-44AE-9551-C634C6082337}">
      <dsp:nvSpPr>
        <dsp:cNvPr id="0" name=""/>
        <dsp:cNvSpPr/>
      </dsp:nvSpPr>
      <dsp:spPr>
        <a:xfrm>
          <a:off x="3540286" y="-283"/>
          <a:ext cx="3435027" cy="5978769"/>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altLang="vi-VN" sz="3600" b="1" kern="1200" dirty="0">
              <a:latin typeface="#9Slide03 Cabin Condensed Bold" panose="00000806000000000000" pitchFamily="2" charset="0"/>
              <a:cs typeface="Times New Roman" panose="02020603050405020304" pitchFamily="18" charset="0"/>
            </a:rPr>
            <a:t>10 câu thơ tiếp: Những biểu hiện của tình đồng chí</a:t>
          </a:r>
          <a:endParaRPr lang="vi-VN" sz="3600" b="1" kern="1200" dirty="0">
            <a:latin typeface="#9Slide03 Cabin Condensed Bold" panose="00000806000000000000" pitchFamily="2" charset="0"/>
            <a:cs typeface="Times New Roman" panose="02020603050405020304" pitchFamily="18" charset="0"/>
          </a:endParaRPr>
        </a:p>
      </dsp:txBody>
      <dsp:txXfrm>
        <a:off x="3540286" y="2391224"/>
        <a:ext cx="3435027" cy="2391507"/>
      </dsp:txXfrm>
    </dsp:sp>
    <dsp:sp modelId="{FDA9B507-3EB9-4737-897A-97A628FD65F1}">
      <dsp:nvSpPr>
        <dsp:cNvPr id="0" name=""/>
        <dsp:cNvSpPr/>
      </dsp:nvSpPr>
      <dsp:spPr>
        <a:xfrm>
          <a:off x="3619503" y="52476"/>
          <a:ext cx="3276593" cy="25325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319F24-389E-4525-B029-EEA088FBCAB5}">
      <dsp:nvSpPr>
        <dsp:cNvPr id="0" name=""/>
        <dsp:cNvSpPr/>
      </dsp:nvSpPr>
      <dsp:spPr>
        <a:xfrm>
          <a:off x="7078364" y="-283"/>
          <a:ext cx="3435027" cy="59787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altLang="vi-VN" sz="3600" b="1" kern="1200">
              <a:latin typeface="#9Slide03 Cabin Condensed Bold" panose="00000806000000000000" pitchFamily="2" charset="0"/>
              <a:cs typeface="Times New Roman" panose="02020603050405020304" pitchFamily="18" charset="0"/>
            </a:rPr>
            <a:t>3 câu thơ cuối: Bức tranh đẹp về người lính</a:t>
          </a:r>
          <a:endParaRPr lang="vi-VN" sz="3600" b="1" kern="1200" dirty="0">
            <a:latin typeface="#9Slide03 Cabin Condensed Bold" panose="00000806000000000000" pitchFamily="2" charset="0"/>
            <a:cs typeface="Times New Roman" panose="02020603050405020304" pitchFamily="18" charset="0"/>
          </a:endParaRPr>
        </a:p>
      </dsp:txBody>
      <dsp:txXfrm>
        <a:off x="7078364" y="2391224"/>
        <a:ext cx="3435027" cy="2391507"/>
      </dsp:txXfrm>
    </dsp:sp>
    <dsp:sp modelId="{21484A38-3652-4889-9E71-ADEE8777B5C3}">
      <dsp:nvSpPr>
        <dsp:cNvPr id="0" name=""/>
        <dsp:cNvSpPr/>
      </dsp:nvSpPr>
      <dsp:spPr>
        <a:xfrm>
          <a:off x="7140629" y="70056"/>
          <a:ext cx="3310498" cy="25677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E37BA1B-FE01-43E0-BF4C-88398507356E}">
      <dsp:nvSpPr>
        <dsp:cNvPr id="0" name=""/>
        <dsp:cNvSpPr/>
      </dsp:nvSpPr>
      <dsp:spPr>
        <a:xfrm>
          <a:off x="361223" y="4483227"/>
          <a:ext cx="9793153" cy="1495825"/>
        </a:xfrm>
        <a:prstGeom prst="leftRight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67ABA-355E-421B-BF07-A372AC572ECD}">
      <dsp:nvSpPr>
        <dsp:cNvPr id="0" name=""/>
        <dsp:cNvSpPr/>
      </dsp:nvSpPr>
      <dsp:spPr>
        <a:xfrm>
          <a:off x="0" y="33799"/>
          <a:ext cx="6584277" cy="12646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BZ" sz="3600" b="1" kern="1200" dirty="0">
              <a:solidFill>
                <a:schemeClr val="tx1"/>
              </a:solidFill>
              <a:latin typeface="#9Slide03 Cabin Condensed Bold" panose="00000806000000000000" pitchFamily="2" charset="0"/>
            </a:rPr>
            <a:t>Chung </a:t>
          </a:r>
          <a:r>
            <a:rPr lang="en-BZ" sz="3600" b="1" kern="1200" dirty="0" err="1">
              <a:solidFill>
                <a:schemeClr val="tx1"/>
              </a:solidFill>
              <a:latin typeface="#9Slide03 Cabin Condensed Bold" panose="00000806000000000000" pitchFamily="2" charset="0"/>
            </a:rPr>
            <a:t>hoàn</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cảnh</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xuất</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thân</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từ</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miền</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quê</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nghèo</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khó</a:t>
          </a:r>
          <a:endParaRPr lang="en-BZ" sz="3600" b="1" kern="1200" dirty="0">
            <a:solidFill>
              <a:schemeClr val="tx1"/>
            </a:solidFill>
            <a:latin typeface="#9Slide03 Cabin Condensed Bold" panose="00000806000000000000" pitchFamily="2" charset="0"/>
          </a:endParaRPr>
        </a:p>
      </dsp:txBody>
      <dsp:txXfrm>
        <a:off x="37042" y="70841"/>
        <a:ext cx="6510193" cy="1190614"/>
      </dsp:txXfrm>
    </dsp:sp>
    <dsp:sp modelId="{1DF56D08-8E76-42AF-9B9C-13E7D0F01655}">
      <dsp:nvSpPr>
        <dsp:cNvPr id="0" name=""/>
        <dsp:cNvSpPr/>
      </dsp:nvSpPr>
      <dsp:spPr>
        <a:xfrm rot="5400000">
          <a:off x="3055007" y="1330114"/>
          <a:ext cx="474261" cy="5691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BZ" sz="2000" b="1" kern="1200">
            <a:solidFill>
              <a:schemeClr val="tx1"/>
            </a:solidFill>
            <a:latin typeface="#9Slide03 Cabin Condensed Bold" panose="00000806000000000000" pitchFamily="2" charset="0"/>
          </a:endParaRPr>
        </a:p>
      </dsp:txBody>
      <dsp:txXfrm rot="-5400000">
        <a:off x="3121404" y="1377540"/>
        <a:ext cx="341468" cy="331983"/>
      </dsp:txXfrm>
    </dsp:sp>
    <dsp:sp modelId="{F3527368-3B9A-4FD4-8D46-04CDEE304871}">
      <dsp:nvSpPr>
        <dsp:cNvPr id="0" name=""/>
        <dsp:cNvSpPr/>
      </dsp:nvSpPr>
      <dsp:spPr>
        <a:xfrm>
          <a:off x="0" y="1930846"/>
          <a:ext cx="6584277" cy="12646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BZ" sz="3600" b="1" kern="1200" dirty="0">
              <a:solidFill>
                <a:schemeClr val="tx1"/>
              </a:solidFill>
              <a:latin typeface="#9Slide03 Cabin Condensed Bold" panose="00000806000000000000" pitchFamily="2" charset="0"/>
            </a:rPr>
            <a:t>Chung lí tưởng, mục đích: </a:t>
          </a:r>
          <a:r>
            <a:rPr lang="en-BZ" sz="3600" b="1" kern="1200" dirty="0" smtClean="0">
              <a:solidFill>
                <a:schemeClr val="tx1"/>
              </a:solidFill>
              <a:latin typeface="#9Slide03 Cabin Condensed Bold" panose="00000806000000000000" pitchFamily="2" charset="0"/>
            </a:rPr>
            <a:t> lên </a:t>
          </a:r>
          <a:r>
            <a:rPr lang="en-BZ" sz="3600" b="1" kern="1200" dirty="0">
              <a:solidFill>
                <a:schemeClr val="tx1"/>
              </a:solidFill>
              <a:latin typeface="#9Slide03 Cabin Condensed Bold" panose="00000806000000000000" pitchFamily="2" charset="0"/>
            </a:rPr>
            <a:t>đường vì Tổ quốc </a:t>
          </a:r>
        </a:p>
      </dsp:txBody>
      <dsp:txXfrm>
        <a:off x="37042" y="1967888"/>
        <a:ext cx="6510193" cy="1190614"/>
      </dsp:txXfrm>
    </dsp:sp>
    <dsp:sp modelId="{01147E30-96B5-4ACE-8C19-40AF80413A85}">
      <dsp:nvSpPr>
        <dsp:cNvPr id="0" name=""/>
        <dsp:cNvSpPr/>
      </dsp:nvSpPr>
      <dsp:spPr>
        <a:xfrm rot="5400000">
          <a:off x="3065827" y="3212735"/>
          <a:ext cx="452621" cy="5691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BZ" sz="2000" b="1" kern="1200">
            <a:solidFill>
              <a:schemeClr val="tx1"/>
            </a:solidFill>
            <a:latin typeface="#9Slide03 Cabin Condensed Bold" panose="00000806000000000000" pitchFamily="2" charset="0"/>
          </a:endParaRPr>
        </a:p>
      </dsp:txBody>
      <dsp:txXfrm rot="-5400000">
        <a:off x="3121404" y="3270981"/>
        <a:ext cx="341468" cy="316835"/>
      </dsp:txXfrm>
    </dsp:sp>
    <dsp:sp modelId="{094B0BCD-4E11-4927-9108-4D8DB4842FF5}">
      <dsp:nvSpPr>
        <dsp:cNvPr id="0" name=""/>
        <dsp:cNvSpPr/>
      </dsp:nvSpPr>
      <dsp:spPr>
        <a:xfrm>
          <a:off x="0" y="3799039"/>
          <a:ext cx="6584277" cy="12646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BZ" sz="3600" b="1" kern="1200" dirty="0">
              <a:solidFill>
                <a:schemeClr val="tx1"/>
              </a:solidFill>
              <a:latin typeface="#9Slide03 Cabin Condensed Bold" panose="00000806000000000000" pitchFamily="2" charset="0"/>
            </a:rPr>
            <a:t>Chung </a:t>
          </a:r>
          <a:r>
            <a:rPr lang="en-BZ" sz="3600" b="1" kern="1200" dirty="0" err="1">
              <a:solidFill>
                <a:schemeClr val="tx1"/>
              </a:solidFill>
              <a:latin typeface="#9Slide03 Cabin Condensed Bold" panose="00000806000000000000" pitchFamily="2" charset="0"/>
            </a:rPr>
            <a:t>hoàn</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cảnh</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chiến</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đấu</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gian</a:t>
          </a:r>
          <a:r>
            <a:rPr lang="en-BZ" sz="3600" b="1" kern="1200" dirty="0">
              <a:solidFill>
                <a:schemeClr val="tx1"/>
              </a:solidFill>
              <a:latin typeface="#9Slide03 Cabin Condensed Bold" panose="00000806000000000000" pitchFamily="2" charset="0"/>
            </a:rPr>
            <a:t> </a:t>
          </a:r>
          <a:r>
            <a:rPr lang="en-BZ" sz="3600" b="1" kern="1200" dirty="0" err="1">
              <a:solidFill>
                <a:schemeClr val="tx1"/>
              </a:solidFill>
              <a:latin typeface="#9Slide03 Cabin Condensed Bold" panose="00000806000000000000" pitchFamily="2" charset="0"/>
            </a:rPr>
            <a:t>khổ</a:t>
          </a:r>
          <a:endParaRPr lang="en-BZ" sz="3600" b="1" kern="1200" dirty="0">
            <a:solidFill>
              <a:schemeClr val="tx1"/>
            </a:solidFill>
            <a:latin typeface="#9Slide03 Cabin Condensed Bold" panose="00000806000000000000" pitchFamily="2" charset="0"/>
          </a:endParaRPr>
        </a:p>
      </dsp:txBody>
      <dsp:txXfrm>
        <a:off x="37042" y="3836081"/>
        <a:ext cx="6510193" cy="1190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2A276-69BB-45DD-8BFB-C7AE59D55B4B}">
      <dsp:nvSpPr>
        <dsp:cNvPr id="0" name=""/>
        <dsp:cNvSpPr/>
      </dsp:nvSpPr>
      <dsp:spPr>
        <a:xfrm>
          <a:off x="1661876" y="0"/>
          <a:ext cx="4804246" cy="922942"/>
        </a:xfrm>
        <a:prstGeom prst="roundRect">
          <a:avLst>
            <a:gd name="adj" fmla="val 10000"/>
          </a:avLst>
        </a:prstGeom>
        <a:solidFill>
          <a:srgbClr val="BBCD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chemeClr val="tx1"/>
              </a:solidFill>
              <a:latin typeface="#9Slide03 Cabin Condensed Bold" panose="00000806000000000000" pitchFamily="2" charset="0"/>
            </a:rPr>
            <a:t>Không</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gian</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thân</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thuộc</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bình</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dị</a:t>
          </a:r>
          <a:endParaRPr lang="en-BZ" sz="2800" kern="1200" dirty="0">
            <a:solidFill>
              <a:schemeClr val="tx1"/>
            </a:solidFill>
            <a:latin typeface="#9Slide03 Cabin Condensed Bold" panose="00000806000000000000" pitchFamily="2" charset="0"/>
          </a:endParaRPr>
        </a:p>
      </dsp:txBody>
      <dsp:txXfrm>
        <a:off x="1688908" y="27032"/>
        <a:ext cx="4750182" cy="868878"/>
      </dsp:txXfrm>
    </dsp:sp>
    <dsp:sp modelId="{53C9A069-8A40-4B9A-98D7-00BB065D4FE8}">
      <dsp:nvSpPr>
        <dsp:cNvPr id="0" name=""/>
        <dsp:cNvSpPr/>
      </dsp:nvSpPr>
      <dsp:spPr>
        <a:xfrm rot="5400000">
          <a:off x="3890271" y="946918"/>
          <a:ext cx="347456" cy="415324"/>
        </a:xfrm>
        <a:prstGeom prst="rightArrow">
          <a:avLst>
            <a:gd name="adj1" fmla="val 60000"/>
            <a:gd name="adj2" fmla="val 50000"/>
          </a:avLst>
        </a:prstGeom>
        <a:solidFill>
          <a:srgbClr val="BBCD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BZ" sz="2800" kern="1200">
            <a:solidFill>
              <a:schemeClr val="tx1"/>
            </a:solidFill>
            <a:latin typeface="#9Slide03 Cabin Condensed Bold" panose="00000806000000000000" pitchFamily="2" charset="0"/>
          </a:endParaRPr>
        </a:p>
      </dsp:txBody>
      <dsp:txXfrm rot="-5400000">
        <a:off x="3939403" y="980852"/>
        <a:ext cx="249194" cy="243219"/>
      </dsp:txXfrm>
    </dsp:sp>
    <dsp:sp modelId="{4C6D6C23-28F8-49E0-9C1B-651B5C908437}">
      <dsp:nvSpPr>
        <dsp:cNvPr id="0" name=""/>
        <dsp:cNvSpPr/>
      </dsp:nvSpPr>
      <dsp:spPr>
        <a:xfrm>
          <a:off x="1661876" y="1386217"/>
          <a:ext cx="4804246" cy="922942"/>
        </a:xfrm>
        <a:prstGeom prst="roundRect">
          <a:avLst>
            <a:gd name="adj" fmla="val 10000"/>
          </a:avLst>
        </a:prstGeom>
        <a:solidFill>
          <a:srgbClr val="BBCD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chemeClr val="tx1"/>
              </a:solidFill>
              <a:latin typeface="#9Slide03 Cabin Condensed Bold" panose="00000806000000000000" pitchFamily="2" charset="0"/>
            </a:rPr>
            <a:t>Sự</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gắn</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bó</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nghĩa</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tình</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sâu</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sắc</a:t>
          </a:r>
          <a:endParaRPr lang="en-BZ" sz="2800" kern="1200" dirty="0">
            <a:solidFill>
              <a:schemeClr val="tx1"/>
            </a:solidFill>
            <a:latin typeface="#9Slide03 Cabin Condensed Bold" panose="00000806000000000000" pitchFamily="2" charset="0"/>
          </a:endParaRPr>
        </a:p>
      </dsp:txBody>
      <dsp:txXfrm>
        <a:off x="1688908" y="1413249"/>
        <a:ext cx="4750182" cy="868878"/>
      </dsp:txXfrm>
    </dsp:sp>
    <dsp:sp modelId="{B90FB39A-467F-4A93-A479-FEAA7F631733}">
      <dsp:nvSpPr>
        <dsp:cNvPr id="0" name=""/>
        <dsp:cNvSpPr/>
      </dsp:nvSpPr>
      <dsp:spPr>
        <a:xfrm rot="5400000">
          <a:off x="3890948" y="2332233"/>
          <a:ext cx="346103" cy="415324"/>
        </a:xfrm>
        <a:prstGeom prst="rightArrow">
          <a:avLst>
            <a:gd name="adj1" fmla="val 60000"/>
            <a:gd name="adj2" fmla="val 50000"/>
          </a:avLst>
        </a:prstGeom>
        <a:solidFill>
          <a:srgbClr val="BBCD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BZ" sz="2800" kern="1200">
            <a:solidFill>
              <a:schemeClr val="tx1"/>
            </a:solidFill>
            <a:latin typeface="#9Slide03 Cabin Condensed Bold" panose="00000806000000000000" pitchFamily="2" charset="0"/>
          </a:endParaRPr>
        </a:p>
      </dsp:txBody>
      <dsp:txXfrm rot="-5400000">
        <a:off x="3939403" y="2366844"/>
        <a:ext cx="249194" cy="242272"/>
      </dsp:txXfrm>
    </dsp:sp>
    <dsp:sp modelId="{DCCA6FC2-D574-4B30-8281-8B92D92947FE}">
      <dsp:nvSpPr>
        <dsp:cNvPr id="0" name=""/>
        <dsp:cNvSpPr/>
      </dsp:nvSpPr>
      <dsp:spPr>
        <a:xfrm>
          <a:off x="1661876" y="2770631"/>
          <a:ext cx="4804246" cy="922942"/>
        </a:xfrm>
        <a:prstGeom prst="roundRect">
          <a:avLst>
            <a:gd name="adj" fmla="val 10000"/>
          </a:avLst>
        </a:prstGeom>
        <a:solidFill>
          <a:srgbClr val="BBCD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chemeClr val="tx1"/>
              </a:solidFill>
              <a:latin typeface="#9Slide03 Cabin Condensed Bold" panose="00000806000000000000" pitchFamily="2" charset="0"/>
            </a:rPr>
            <a:t>Sự</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thấu</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hiểu</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tâm</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tư</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thông</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cảm</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cho</a:t>
          </a:r>
          <a:r>
            <a:rPr lang="en-BZ" sz="2800" kern="1200" dirty="0">
              <a:solidFill>
                <a:schemeClr val="tx1"/>
              </a:solidFill>
              <a:latin typeface="#9Slide03 Cabin Condensed Bold" panose="00000806000000000000" pitchFamily="2" charset="0"/>
            </a:rPr>
            <a:t> </a:t>
          </a:r>
          <a:r>
            <a:rPr lang="en-BZ" sz="2800" kern="1200" dirty="0" err="1">
              <a:solidFill>
                <a:schemeClr val="tx1"/>
              </a:solidFill>
              <a:latin typeface="#9Slide03 Cabin Condensed Bold" panose="00000806000000000000" pitchFamily="2" charset="0"/>
            </a:rPr>
            <a:t>nhau</a:t>
          </a:r>
          <a:endParaRPr lang="en-BZ" sz="2800" kern="1200" dirty="0">
            <a:solidFill>
              <a:schemeClr val="tx1"/>
            </a:solidFill>
            <a:latin typeface="#9Slide03 Cabin Condensed Bold" panose="00000806000000000000" pitchFamily="2" charset="0"/>
          </a:endParaRPr>
        </a:p>
      </dsp:txBody>
      <dsp:txXfrm>
        <a:off x="1688908" y="2797663"/>
        <a:ext cx="4750182" cy="86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56405-6E6C-419B-BC95-DB262E923F8F}">
      <dsp:nvSpPr>
        <dsp:cNvPr id="0" name=""/>
        <dsp:cNvSpPr/>
      </dsp:nvSpPr>
      <dsp:spPr>
        <a:xfrm>
          <a:off x="0" y="3877"/>
          <a:ext cx="4149928" cy="10410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BZ" sz="2600" b="1" kern="1200" dirty="0" err="1">
              <a:solidFill>
                <a:schemeClr val="bg1"/>
              </a:solidFill>
              <a:latin typeface="#9Slide03 Arima Madurai" panose="00000500000000000000" pitchFamily="2" charset="0"/>
              <a:cs typeface="#9Slide03 Arima Madurai" panose="00000500000000000000" pitchFamily="2" charset="0"/>
            </a:rPr>
            <a:t>Nhịp</a:t>
          </a:r>
          <a:r>
            <a:rPr lang="en-BZ" sz="2600" b="1" kern="1200" dirty="0">
              <a:solidFill>
                <a:schemeClr val="bg1"/>
              </a:solidFill>
              <a:latin typeface="#9Slide03 Arima Madurai" panose="00000500000000000000" pitchFamily="2" charset="0"/>
              <a:cs typeface="#9Slide03 Arima Madurai" panose="00000500000000000000" pitchFamily="2" charset="0"/>
            </a:rPr>
            <a:t> </a:t>
          </a:r>
          <a:r>
            <a:rPr lang="en-BZ" sz="2600" b="1" kern="1200" dirty="0" err="1">
              <a:solidFill>
                <a:schemeClr val="bg1"/>
              </a:solidFill>
              <a:latin typeface="#9Slide03 Arima Madurai" panose="00000500000000000000" pitchFamily="2" charset="0"/>
              <a:cs typeface="#9Slide03 Arima Madurai" panose="00000500000000000000" pitchFamily="2" charset="0"/>
            </a:rPr>
            <a:t>thơ</a:t>
          </a:r>
          <a:r>
            <a:rPr lang="en-BZ" sz="2600" b="1" kern="1200" dirty="0">
              <a:solidFill>
                <a:schemeClr val="bg1"/>
              </a:solidFill>
              <a:latin typeface="#9Slide03 Arima Madurai" panose="00000500000000000000" pitchFamily="2" charset="0"/>
              <a:cs typeface="#9Slide03 Arima Madurai" panose="00000500000000000000" pitchFamily="2" charset="0"/>
            </a:rPr>
            <a:t> </a:t>
          </a:r>
          <a:r>
            <a:rPr lang="en-BZ" sz="2600" b="1" kern="1200" dirty="0" err="1">
              <a:solidFill>
                <a:schemeClr val="bg1"/>
              </a:solidFill>
              <a:latin typeface="#9Slide03 Arima Madurai" panose="00000500000000000000" pitchFamily="2" charset="0"/>
              <a:cs typeface="#9Slide03 Arima Madurai" panose="00000500000000000000" pitchFamily="2" charset="0"/>
            </a:rPr>
            <a:t>ngắn</a:t>
          </a:r>
          <a:r>
            <a:rPr lang="en-BZ" sz="2600" b="1" kern="1200" dirty="0">
              <a:solidFill>
                <a:schemeClr val="bg1"/>
              </a:solidFill>
              <a:latin typeface="#9Slide03 Arima Madurai" panose="00000500000000000000" pitchFamily="2" charset="0"/>
              <a:cs typeface="#9Slide03 Arima Madurai" panose="00000500000000000000" pitchFamily="2" charset="0"/>
            </a:rPr>
            <a:t>, </a:t>
          </a:r>
          <a:r>
            <a:rPr lang="en-BZ" sz="2600" b="1" kern="1200" dirty="0" err="1">
              <a:solidFill>
                <a:schemeClr val="bg1"/>
              </a:solidFill>
              <a:latin typeface="#9Slide03 Arima Madurai" panose="00000500000000000000" pitchFamily="2" charset="0"/>
              <a:cs typeface="#9Slide03 Arima Madurai" panose="00000500000000000000" pitchFamily="2" charset="0"/>
            </a:rPr>
            <a:t>phép</a:t>
          </a:r>
          <a:r>
            <a:rPr lang="en-BZ" sz="2600" b="1" kern="1200" dirty="0">
              <a:solidFill>
                <a:schemeClr val="bg1"/>
              </a:solidFill>
              <a:latin typeface="#9Slide03 Arima Madurai" panose="00000500000000000000" pitchFamily="2" charset="0"/>
              <a:cs typeface="#9Slide03 Arima Madurai" panose="00000500000000000000" pitchFamily="2" charset="0"/>
            </a:rPr>
            <a:t> </a:t>
          </a:r>
          <a:r>
            <a:rPr lang="en-BZ" sz="2600" b="1" kern="1200" dirty="0" err="1">
              <a:solidFill>
                <a:schemeClr val="bg1"/>
              </a:solidFill>
              <a:latin typeface="#9Slide03 Arima Madurai" panose="00000500000000000000" pitchFamily="2" charset="0"/>
              <a:cs typeface="#9Slide03 Arima Madurai" panose="00000500000000000000" pitchFamily="2" charset="0"/>
            </a:rPr>
            <a:t>đối</a:t>
          </a:r>
          <a:endParaRPr lang="en-BZ" sz="2600" b="1" kern="1200" dirty="0">
            <a:solidFill>
              <a:schemeClr val="bg1"/>
            </a:solidFill>
            <a:latin typeface="#9Slide03 Arima Madurai" panose="00000500000000000000" pitchFamily="2" charset="0"/>
            <a:cs typeface="#9Slide03 Arima Madurai" panose="00000500000000000000" pitchFamily="2" charset="0"/>
          </a:endParaRPr>
        </a:p>
      </dsp:txBody>
      <dsp:txXfrm>
        <a:off x="30490" y="34367"/>
        <a:ext cx="4088948" cy="980029"/>
      </dsp:txXfrm>
    </dsp:sp>
    <dsp:sp modelId="{3DC72E0C-43AA-4F90-816A-3224A7AE1965}">
      <dsp:nvSpPr>
        <dsp:cNvPr id="0" name=""/>
        <dsp:cNvSpPr/>
      </dsp:nvSpPr>
      <dsp:spPr>
        <a:xfrm rot="5400000">
          <a:off x="1805440" y="1080823"/>
          <a:ext cx="539047" cy="6468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BZ" sz="2600" b="1" kern="1200">
            <a:solidFill>
              <a:schemeClr val="bg1"/>
            </a:solidFill>
            <a:latin typeface="#9Slide03 Arima Madurai" panose="00000500000000000000" pitchFamily="2" charset="0"/>
            <a:cs typeface="#9Slide03 Arima Madurai" panose="00000500000000000000" pitchFamily="2" charset="0"/>
          </a:endParaRPr>
        </a:p>
      </dsp:txBody>
      <dsp:txXfrm rot="-5400000">
        <a:off x="1880906" y="1134728"/>
        <a:ext cx="388115" cy="377333"/>
      </dsp:txXfrm>
    </dsp:sp>
    <dsp:sp modelId="{97BE70DB-FAB6-4A62-9BE2-F54DAF7E362E}">
      <dsp:nvSpPr>
        <dsp:cNvPr id="0" name=""/>
        <dsp:cNvSpPr/>
      </dsp:nvSpPr>
      <dsp:spPr>
        <a:xfrm>
          <a:off x="0" y="1763617"/>
          <a:ext cx="4149928" cy="14602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BZ" sz="2600" b="1" kern="1200" dirty="0">
              <a:solidFill>
                <a:schemeClr val="bg1"/>
              </a:solidFill>
              <a:latin typeface="#9Slide03 Arima Madurai" panose="00000500000000000000" pitchFamily="2" charset="0"/>
              <a:cs typeface="#9Slide03 Arima Madurai" panose="00000500000000000000" pitchFamily="2" charset="0"/>
            </a:rPr>
            <a:t>Biểu hiện: </a:t>
          </a:r>
          <a:r>
            <a:rPr lang="en-BZ" sz="2600" b="1" kern="1200" dirty="0" smtClean="0">
              <a:solidFill>
                <a:schemeClr val="bg1"/>
              </a:solidFill>
              <a:latin typeface="#9Slide03 Arima Madurai" panose="00000500000000000000" pitchFamily="2" charset="0"/>
              <a:cs typeface="#9Slide03 Arima Madurai" panose="00000500000000000000" pitchFamily="2" charset="0"/>
            </a:rPr>
            <a:t> </a:t>
          </a:r>
          <a:r>
            <a:rPr lang="en-BZ" sz="2600" b="0" kern="1200" dirty="0" smtClean="0">
              <a:solidFill>
                <a:schemeClr val="bg1"/>
              </a:solidFill>
              <a:latin typeface="#9Slide03 Arima Madurai" panose="00000500000000000000" pitchFamily="2" charset="0"/>
              <a:cs typeface="#9Slide03 Arima Madurai" panose="00000500000000000000" pitchFamily="2" charset="0"/>
            </a:rPr>
            <a:t>Sự </a:t>
          </a:r>
          <a:r>
            <a:rPr lang="en-BZ" sz="2600" b="0" kern="1200" dirty="0">
              <a:solidFill>
                <a:schemeClr val="bg1"/>
              </a:solidFill>
              <a:latin typeface="#9Slide03 Arima Madurai" panose="00000500000000000000" pitchFamily="2" charset="0"/>
              <a:cs typeface="#9Slide03 Arima Madurai" panose="00000500000000000000" pitchFamily="2" charset="0"/>
            </a:rPr>
            <a:t>đồng cảm + Cùng đồng cam cộng khổ + Yêu thương, gắn bó</a:t>
          </a:r>
        </a:p>
      </dsp:txBody>
      <dsp:txXfrm>
        <a:off x="42769" y="1806386"/>
        <a:ext cx="4064390" cy="1374706"/>
      </dsp:txXfrm>
    </dsp:sp>
    <dsp:sp modelId="{5B8A8DEF-DC7D-476E-8BF3-60B552F2D972}">
      <dsp:nvSpPr>
        <dsp:cNvPr id="0" name=""/>
        <dsp:cNvSpPr/>
      </dsp:nvSpPr>
      <dsp:spPr>
        <a:xfrm rot="5400000">
          <a:off x="1805440" y="3259799"/>
          <a:ext cx="539047" cy="6468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BZ" sz="2600" b="1" kern="1200">
            <a:solidFill>
              <a:schemeClr val="bg1"/>
            </a:solidFill>
            <a:latin typeface="#9Slide03 Arima Madurai" panose="00000500000000000000" pitchFamily="2" charset="0"/>
            <a:cs typeface="#9Slide03 Arima Madurai" panose="00000500000000000000" pitchFamily="2" charset="0"/>
          </a:endParaRPr>
        </a:p>
      </dsp:txBody>
      <dsp:txXfrm rot="-5400000">
        <a:off x="1880906" y="3313704"/>
        <a:ext cx="388115" cy="377333"/>
      </dsp:txXfrm>
    </dsp:sp>
    <dsp:sp modelId="{3376B0AC-F885-4FA5-84EB-550563FD6B95}">
      <dsp:nvSpPr>
        <dsp:cNvPr id="0" name=""/>
        <dsp:cNvSpPr/>
      </dsp:nvSpPr>
      <dsp:spPr>
        <a:xfrm>
          <a:off x="0" y="3942593"/>
          <a:ext cx="4149928" cy="20126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en-US" sz="2600" b="1" kern="1200" dirty="0">
              <a:solidFill>
                <a:schemeClr val="bg1"/>
              </a:solidFill>
              <a:latin typeface="#9Slide03 Arima Madurai" panose="00000500000000000000" pitchFamily="2" charset="0"/>
              <a:cs typeface="#9Slide03 Arima Madurai" panose="00000500000000000000" pitchFamily="2" charset="0"/>
            </a:rPr>
            <a:t>Ca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ngợi</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sức</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mạnh</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thiêng</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liêng</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của</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tình</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đồng</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chí</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đã</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giúp</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họ</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vượt</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qua t</a:t>
          </a:r>
          <a:r>
            <a:rPr lang="vi-VN" altLang="en-US" sz="2600" b="1" kern="1200" dirty="0">
              <a:solidFill>
                <a:schemeClr val="bg1"/>
              </a:solidFill>
              <a:latin typeface="#9Slide03 Arima Madurai" panose="00000500000000000000" pitchFamily="2" charset="0"/>
              <a:cs typeface="#9Slide03 Arima Madurai" panose="00000500000000000000" pitchFamily="2" charset="0"/>
            </a:rPr>
            <a:t>ấ</a:t>
          </a:r>
          <a:r>
            <a:rPr lang="en-US" altLang="en-US" sz="2600" b="1" kern="1200" dirty="0">
              <a:solidFill>
                <a:schemeClr val="bg1"/>
              </a:solidFill>
              <a:latin typeface="#9Slide03 Arima Madurai" panose="00000500000000000000" pitchFamily="2" charset="0"/>
              <a:cs typeface="#9Slide03 Arima Madurai" panose="00000500000000000000" pitchFamily="2" charset="0"/>
            </a:rPr>
            <a:t>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cả</a:t>
          </a:r>
          <a:r>
            <a:rPr lang="vi-VN" altLang="en-US" sz="2600" b="1" kern="1200" dirty="0">
              <a:solidFill>
                <a:schemeClr val="bg1"/>
              </a:solidFill>
              <a:latin typeface="#9Slide03 Arima Madurai" panose="00000500000000000000" pitchFamily="2" charset="0"/>
              <a:cs typeface="#9Slide03 Arima Madurai" panose="00000500000000000000" pitchFamily="2" charset="0"/>
            </a:rPr>
            <a:t> mọi</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khó</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khăn</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gian</a:t>
          </a:r>
          <a:r>
            <a:rPr lang="en-US" altLang="en-US" sz="2600" b="1" kern="1200" dirty="0">
              <a:solidFill>
                <a:schemeClr val="bg1"/>
              </a:solidFill>
              <a:latin typeface="#9Slide03 Arima Madurai" panose="00000500000000000000" pitchFamily="2" charset="0"/>
              <a:cs typeface="#9Slide03 Arima Madurai" panose="00000500000000000000" pitchFamily="2" charset="0"/>
            </a:rPr>
            <a:t> </a:t>
          </a:r>
          <a:r>
            <a:rPr lang="en-US" altLang="en-US" sz="2600" b="1" kern="1200" dirty="0" err="1">
              <a:solidFill>
                <a:schemeClr val="bg1"/>
              </a:solidFill>
              <a:latin typeface="#9Slide03 Arima Madurai" panose="00000500000000000000" pitchFamily="2" charset="0"/>
              <a:cs typeface="#9Slide03 Arima Madurai" panose="00000500000000000000" pitchFamily="2" charset="0"/>
            </a:rPr>
            <a:t>khổ</a:t>
          </a:r>
          <a:r>
            <a:rPr lang="en-US" altLang="en-US" sz="2600" b="1" kern="1200" dirty="0">
              <a:solidFill>
                <a:schemeClr val="bg1"/>
              </a:solidFill>
              <a:latin typeface="#9Slide03 Arima Madurai" panose="00000500000000000000" pitchFamily="2" charset="0"/>
              <a:cs typeface="#9Slide03 Arima Madurai" panose="00000500000000000000" pitchFamily="2" charset="0"/>
            </a:rPr>
            <a:t>.</a:t>
          </a:r>
          <a:endParaRPr lang="en-BZ" sz="2600" b="1" kern="1200" dirty="0">
            <a:solidFill>
              <a:schemeClr val="bg1"/>
            </a:solidFill>
            <a:latin typeface="#9Slide03 Arima Madurai" panose="00000500000000000000" pitchFamily="2" charset="0"/>
            <a:cs typeface="#9Slide03 Arima Madurai" panose="00000500000000000000" pitchFamily="2" charset="0"/>
          </a:endParaRPr>
        </a:p>
      </dsp:txBody>
      <dsp:txXfrm>
        <a:off x="58949" y="4001542"/>
        <a:ext cx="4032030" cy="1894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07A5F-1A5E-4CA3-ACC7-F71A5316A88E}">
      <dsp:nvSpPr>
        <dsp:cNvPr id="0" name=""/>
        <dsp:cNvSpPr/>
      </dsp:nvSpPr>
      <dsp:spPr>
        <a:xfrm>
          <a:off x="0" y="613433"/>
          <a:ext cx="6692260" cy="2676904"/>
        </a:xfrm>
        <a:prstGeom prst="leftRightRibbon">
          <a:avLst/>
        </a:prstGeom>
        <a:solidFill>
          <a:srgbClr val="3A79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9B1E9-18BB-4E3B-86AF-6BA34C0AD13B}">
      <dsp:nvSpPr>
        <dsp:cNvPr id="0" name=""/>
        <dsp:cNvSpPr/>
      </dsp:nvSpPr>
      <dsp:spPr>
        <a:xfrm>
          <a:off x="803071" y="1081891"/>
          <a:ext cx="2208445" cy="13116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err="1">
              <a:latin typeface="#9Slide03 Cabin Condensed Bold" panose="00000806000000000000" pitchFamily="2" charset="0"/>
            </a:rPr>
            <a:t>Hoàn</a:t>
          </a:r>
          <a:r>
            <a:rPr lang="en-US" sz="3200" kern="1200" dirty="0">
              <a:latin typeface="#9Slide03 Cabin Condensed Bold" panose="00000806000000000000" pitchFamily="2" charset="0"/>
            </a:rPr>
            <a:t> </a:t>
          </a:r>
          <a:r>
            <a:rPr lang="en-US" sz="3200" kern="1200" dirty="0" err="1">
              <a:latin typeface="#9Slide03 Cabin Condensed Bold" panose="00000806000000000000" pitchFamily="2" charset="0"/>
            </a:rPr>
            <a:t>cảnh</a:t>
          </a:r>
          <a:r>
            <a:rPr lang="en-US" sz="3200" kern="1200" dirty="0">
              <a:latin typeface="#9Slide03 Cabin Condensed Bold" panose="00000806000000000000" pitchFamily="2" charset="0"/>
            </a:rPr>
            <a:t> </a:t>
          </a:r>
          <a:r>
            <a:rPr lang="en-US" sz="3200" kern="1200" dirty="0" err="1">
              <a:latin typeface="#9Slide03 Cabin Condensed Bold" panose="00000806000000000000" pitchFamily="2" charset="0"/>
            </a:rPr>
            <a:t>khắc</a:t>
          </a:r>
          <a:r>
            <a:rPr lang="en-US" sz="3200" kern="1200" dirty="0">
              <a:latin typeface="#9Slide03 Cabin Condensed Bold" panose="00000806000000000000" pitchFamily="2" charset="0"/>
            </a:rPr>
            <a:t> </a:t>
          </a:r>
          <a:r>
            <a:rPr lang="en-US" sz="3200" kern="1200" dirty="0" err="1">
              <a:latin typeface="#9Slide03 Cabin Condensed Bold" panose="00000806000000000000" pitchFamily="2" charset="0"/>
            </a:rPr>
            <a:t>nghiệt</a:t>
          </a:r>
          <a:endParaRPr lang="en-BZ" sz="3200" kern="1200" dirty="0">
            <a:latin typeface="#9Slide03 Cabin Condensed Bold" panose="00000806000000000000" pitchFamily="2" charset="0"/>
          </a:endParaRPr>
        </a:p>
      </dsp:txBody>
      <dsp:txXfrm>
        <a:off x="803071" y="1081891"/>
        <a:ext cx="2208445" cy="1311682"/>
      </dsp:txXfrm>
    </dsp:sp>
    <dsp:sp modelId="{2E22A386-61A0-4F23-BC71-AECC106A4D56}">
      <dsp:nvSpPr>
        <dsp:cNvPr id="0" name=""/>
        <dsp:cNvSpPr/>
      </dsp:nvSpPr>
      <dsp:spPr>
        <a:xfrm>
          <a:off x="3346130" y="1510196"/>
          <a:ext cx="2609981" cy="13116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a:latin typeface="#9Slide03 Cabin Condensed Bold" panose="00000806000000000000" pitchFamily="2" charset="0"/>
            </a:rPr>
            <a:t>Chung sức đồng lòng, gắn bó</a:t>
          </a:r>
          <a:endParaRPr lang="en-BZ" sz="3200" kern="1200" dirty="0">
            <a:latin typeface="#9Slide03 Cabin Condensed Bold" panose="00000806000000000000" pitchFamily="2" charset="0"/>
          </a:endParaRPr>
        </a:p>
      </dsp:txBody>
      <dsp:txXfrm>
        <a:off x="3346130" y="1510196"/>
        <a:ext cx="2609981" cy="1311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0251-56EF-4D84-8E7D-4DD6F02E9A99}">
      <dsp:nvSpPr>
        <dsp:cNvPr id="0" name=""/>
        <dsp:cNvSpPr/>
      </dsp:nvSpPr>
      <dsp:spPr>
        <a:xfrm>
          <a:off x="159098" y="28376"/>
          <a:ext cx="3481674" cy="88204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BZ" sz="4400" kern="1200" dirty="0" err="1">
              <a:latin typeface="#9Slide03 Arima Madurai Black" panose="00000A00000000000000" pitchFamily="2" charset="0"/>
              <a:cs typeface="#9Slide03 Arima Madurai Black" panose="00000A00000000000000" pitchFamily="2" charset="0"/>
            </a:rPr>
            <a:t>Súng</a:t>
          </a:r>
          <a:endParaRPr lang="en-BZ" sz="4400" kern="1200" dirty="0">
            <a:latin typeface="#9Slide03 Arima Madurai Black" panose="00000A00000000000000" pitchFamily="2" charset="0"/>
            <a:cs typeface="#9Slide03 Arima Madurai Black" panose="00000A00000000000000" pitchFamily="2" charset="0"/>
          </a:endParaRPr>
        </a:p>
      </dsp:txBody>
      <dsp:txXfrm>
        <a:off x="184932" y="54210"/>
        <a:ext cx="3430006" cy="830376"/>
      </dsp:txXfrm>
    </dsp:sp>
    <dsp:sp modelId="{EF794EF1-C6BF-4D5E-BF3A-628F412FA28B}">
      <dsp:nvSpPr>
        <dsp:cNvPr id="0" name=""/>
        <dsp:cNvSpPr/>
      </dsp:nvSpPr>
      <dsp:spPr>
        <a:xfrm>
          <a:off x="507266" y="910421"/>
          <a:ext cx="191030" cy="665606"/>
        </a:xfrm>
        <a:custGeom>
          <a:avLst/>
          <a:gdLst/>
          <a:ahLst/>
          <a:cxnLst/>
          <a:rect l="0" t="0" r="0" b="0"/>
          <a:pathLst>
            <a:path>
              <a:moveTo>
                <a:pt x="0" y="0"/>
              </a:moveTo>
              <a:lnTo>
                <a:pt x="0" y="665606"/>
              </a:lnTo>
              <a:lnTo>
                <a:pt x="191030" y="6656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8BAB1-3D70-4860-9D97-68A82BB7B7BF}">
      <dsp:nvSpPr>
        <dsp:cNvPr id="0" name=""/>
        <dsp:cNvSpPr/>
      </dsp:nvSpPr>
      <dsp:spPr>
        <a:xfrm>
          <a:off x="698297" y="1132290"/>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Chiến</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sĩ</a:t>
          </a:r>
          <a:endParaRPr lang="en-BZ" sz="2400" kern="1200" dirty="0">
            <a:latin typeface="#9Slide03 Arima Madurai" panose="00000500000000000000" pitchFamily="2" charset="0"/>
            <a:cs typeface="#9Slide03 Arima Madurai" panose="00000500000000000000" pitchFamily="2" charset="0"/>
          </a:endParaRPr>
        </a:p>
      </dsp:txBody>
      <dsp:txXfrm>
        <a:off x="724290" y="1158283"/>
        <a:ext cx="2733353" cy="835489"/>
      </dsp:txXfrm>
    </dsp:sp>
    <dsp:sp modelId="{53BEA869-2C28-4323-800F-AA3CBA0B43DD}">
      <dsp:nvSpPr>
        <dsp:cNvPr id="0" name=""/>
        <dsp:cNvSpPr/>
      </dsp:nvSpPr>
      <dsp:spPr>
        <a:xfrm>
          <a:off x="507266" y="910421"/>
          <a:ext cx="191030" cy="1774951"/>
        </a:xfrm>
        <a:custGeom>
          <a:avLst/>
          <a:gdLst/>
          <a:ahLst/>
          <a:cxnLst/>
          <a:rect l="0" t="0" r="0" b="0"/>
          <a:pathLst>
            <a:path>
              <a:moveTo>
                <a:pt x="0" y="0"/>
              </a:moveTo>
              <a:lnTo>
                <a:pt x="0" y="1774951"/>
              </a:lnTo>
              <a:lnTo>
                <a:pt x="191030" y="17749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5282FE-2173-414D-9297-283087B6F82F}">
      <dsp:nvSpPr>
        <dsp:cNvPr id="0" name=""/>
        <dsp:cNvSpPr/>
      </dsp:nvSpPr>
      <dsp:spPr>
        <a:xfrm>
          <a:off x="698297" y="2241635"/>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207909"/>
              <a:satOff val="-11990"/>
              <a:lumOff val="123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Gần</a:t>
          </a:r>
          <a:endParaRPr lang="en-BZ" sz="2400" kern="1200" dirty="0">
            <a:latin typeface="#9Slide03 Arima Madurai" panose="00000500000000000000" pitchFamily="2" charset="0"/>
            <a:cs typeface="#9Slide03 Arima Madurai" panose="00000500000000000000" pitchFamily="2" charset="0"/>
          </a:endParaRPr>
        </a:p>
      </dsp:txBody>
      <dsp:txXfrm>
        <a:off x="724290" y="2267628"/>
        <a:ext cx="2733353" cy="835489"/>
      </dsp:txXfrm>
    </dsp:sp>
    <dsp:sp modelId="{540BFA0B-11AC-436A-B91B-0968D80F8869}">
      <dsp:nvSpPr>
        <dsp:cNvPr id="0" name=""/>
        <dsp:cNvSpPr/>
      </dsp:nvSpPr>
      <dsp:spPr>
        <a:xfrm>
          <a:off x="507266" y="910421"/>
          <a:ext cx="191030" cy="2884296"/>
        </a:xfrm>
        <a:custGeom>
          <a:avLst/>
          <a:gdLst/>
          <a:ahLst/>
          <a:cxnLst/>
          <a:rect l="0" t="0" r="0" b="0"/>
          <a:pathLst>
            <a:path>
              <a:moveTo>
                <a:pt x="0" y="0"/>
              </a:moveTo>
              <a:lnTo>
                <a:pt x="0" y="2884296"/>
              </a:lnTo>
              <a:lnTo>
                <a:pt x="191030" y="28842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0D567-283B-43E1-AF71-5723B9D3C989}">
      <dsp:nvSpPr>
        <dsp:cNvPr id="0" name=""/>
        <dsp:cNvSpPr/>
      </dsp:nvSpPr>
      <dsp:spPr>
        <a:xfrm>
          <a:off x="698297" y="3350980"/>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415818"/>
              <a:satOff val="-23979"/>
              <a:lumOff val="24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a:latin typeface="#9Slide03 Arima Madurai" panose="00000500000000000000" pitchFamily="2" charset="0"/>
              <a:cs typeface="#9Slide03 Arima Madurai" panose="00000500000000000000" pitchFamily="2" charset="0"/>
            </a:rPr>
            <a:t>Ý </a:t>
          </a:r>
          <a:r>
            <a:rPr lang="en-BZ" sz="2400" kern="1200" dirty="0" err="1">
              <a:latin typeface="#9Slide03 Arima Madurai" panose="00000500000000000000" pitchFamily="2" charset="0"/>
              <a:cs typeface="#9Slide03 Arima Madurai" panose="00000500000000000000" pitchFamily="2" charset="0"/>
            </a:rPr>
            <a:t>chí</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chiến</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đấu</a:t>
          </a:r>
          <a:endParaRPr lang="en-BZ" sz="2400" kern="1200" dirty="0">
            <a:latin typeface="#9Slide03 Arima Madurai" panose="00000500000000000000" pitchFamily="2" charset="0"/>
            <a:cs typeface="#9Slide03 Arima Madurai" panose="00000500000000000000" pitchFamily="2" charset="0"/>
          </a:endParaRPr>
        </a:p>
      </dsp:txBody>
      <dsp:txXfrm>
        <a:off x="724290" y="3376973"/>
        <a:ext cx="2733353" cy="835489"/>
      </dsp:txXfrm>
    </dsp:sp>
    <dsp:sp modelId="{31FD5115-9B6F-4557-B02D-EA295FE71E54}">
      <dsp:nvSpPr>
        <dsp:cNvPr id="0" name=""/>
        <dsp:cNvSpPr/>
      </dsp:nvSpPr>
      <dsp:spPr>
        <a:xfrm>
          <a:off x="507266" y="910421"/>
          <a:ext cx="191030" cy="3993641"/>
        </a:xfrm>
        <a:custGeom>
          <a:avLst/>
          <a:gdLst/>
          <a:ahLst/>
          <a:cxnLst/>
          <a:rect l="0" t="0" r="0" b="0"/>
          <a:pathLst>
            <a:path>
              <a:moveTo>
                <a:pt x="0" y="0"/>
              </a:moveTo>
              <a:lnTo>
                <a:pt x="0" y="3993641"/>
              </a:lnTo>
              <a:lnTo>
                <a:pt x="191030" y="39936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60DBB-4A2C-40F2-9A2C-90C5F0427122}">
      <dsp:nvSpPr>
        <dsp:cNvPr id="0" name=""/>
        <dsp:cNvSpPr/>
      </dsp:nvSpPr>
      <dsp:spPr>
        <a:xfrm>
          <a:off x="698297" y="4460325"/>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623727"/>
              <a:satOff val="-35969"/>
              <a:lumOff val="369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Hiện</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thực</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khốc</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liệt</a:t>
          </a:r>
          <a:endParaRPr lang="en-BZ" sz="2400" kern="1200" dirty="0">
            <a:latin typeface="#9Slide03 Arima Madurai" panose="00000500000000000000" pitchFamily="2" charset="0"/>
            <a:cs typeface="#9Slide03 Arima Madurai" panose="00000500000000000000" pitchFamily="2" charset="0"/>
          </a:endParaRPr>
        </a:p>
      </dsp:txBody>
      <dsp:txXfrm>
        <a:off x="724290" y="4486318"/>
        <a:ext cx="2733353" cy="835489"/>
      </dsp:txXfrm>
    </dsp:sp>
    <dsp:sp modelId="{0AC1A8CA-F51F-4943-8D18-DEA05A37D9A8}">
      <dsp:nvSpPr>
        <dsp:cNvPr id="0" name=""/>
        <dsp:cNvSpPr/>
      </dsp:nvSpPr>
      <dsp:spPr>
        <a:xfrm>
          <a:off x="3927374" y="28376"/>
          <a:ext cx="3481674" cy="882044"/>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BZ" sz="4400" kern="1200" dirty="0" err="1">
              <a:latin typeface="#9Slide03 Arima Madurai Black" panose="00000A00000000000000" pitchFamily="2" charset="0"/>
              <a:cs typeface="#9Slide03 Arima Madurai Black" panose="00000A00000000000000" pitchFamily="2" charset="0"/>
            </a:rPr>
            <a:t>Trăng</a:t>
          </a:r>
          <a:endParaRPr lang="en-BZ" sz="4400" kern="1200" dirty="0">
            <a:latin typeface="#9Slide03 Arima Madurai Black" panose="00000A00000000000000" pitchFamily="2" charset="0"/>
            <a:cs typeface="#9Slide03 Arima Madurai Black" panose="00000A00000000000000" pitchFamily="2" charset="0"/>
          </a:endParaRPr>
        </a:p>
      </dsp:txBody>
      <dsp:txXfrm>
        <a:off x="3953208" y="54210"/>
        <a:ext cx="3430006" cy="830376"/>
      </dsp:txXfrm>
    </dsp:sp>
    <dsp:sp modelId="{7A9889DD-FEA4-4EF1-BE9C-BCEBC71C2B48}">
      <dsp:nvSpPr>
        <dsp:cNvPr id="0" name=""/>
        <dsp:cNvSpPr/>
      </dsp:nvSpPr>
      <dsp:spPr>
        <a:xfrm>
          <a:off x="4275542" y="910421"/>
          <a:ext cx="178993" cy="665606"/>
        </a:xfrm>
        <a:custGeom>
          <a:avLst/>
          <a:gdLst/>
          <a:ahLst/>
          <a:cxnLst/>
          <a:rect l="0" t="0" r="0" b="0"/>
          <a:pathLst>
            <a:path>
              <a:moveTo>
                <a:pt x="0" y="0"/>
              </a:moveTo>
              <a:lnTo>
                <a:pt x="0" y="665606"/>
              </a:lnTo>
              <a:lnTo>
                <a:pt x="178993" y="66560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C57FE2-7C41-4442-86D5-BD1BDA25FFA1}">
      <dsp:nvSpPr>
        <dsp:cNvPr id="0" name=""/>
        <dsp:cNvSpPr/>
      </dsp:nvSpPr>
      <dsp:spPr>
        <a:xfrm>
          <a:off x="4454535" y="1132290"/>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831636"/>
              <a:satOff val="-47959"/>
              <a:lumOff val="493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Thi</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sĩ</a:t>
          </a:r>
          <a:endParaRPr lang="en-BZ" sz="2400" kern="1200" dirty="0">
            <a:latin typeface="#9Slide03 Arima Madurai" panose="00000500000000000000" pitchFamily="2" charset="0"/>
            <a:cs typeface="#9Slide03 Arima Madurai" panose="00000500000000000000" pitchFamily="2" charset="0"/>
          </a:endParaRPr>
        </a:p>
      </dsp:txBody>
      <dsp:txXfrm>
        <a:off x="4480528" y="1158283"/>
        <a:ext cx="2733353" cy="835489"/>
      </dsp:txXfrm>
    </dsp:sp>
    <dsp:sp modelId="{22E4C7BC-D3AF-4D89-A529-D49F23DBD9DA}">
      <dsp:nvSpPr>
        <dsp:cNvPr id="0" name=""/>
        <dsp:cNvSpPr/>
      </dsp:nvSpPr>
      <dsp:spPr>
        <a:xfrm>
          <a:off x="4275542" y="910421"/>
          <a:ext cx="191077" cy="1774951"/>
        </a:xfrm>
        <a:custGeom>
          <a:avLst/>
          <a:gdLst/>
          <a:ahLst/>
          <a:cxnLst/>
          <a:rect l="0" t="0" r="0" b="0"/>
          <a:pathLst>
            <a:path>
              <a:moveTo>
                <a:pt x="0" y="0"/>
              </a:moveTo>
              <a:lnTo>
                <a:pt x="0" y="1774951"/>
              </a:lnTo>
              <a:lnTo>
                <a:pt x="191077" y="17749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D4153-85C9-443F-94F1-D7B9195EB5EE}">
      <dsp:nvSpPr>
        <dsp:cNvPr id="0" name=""/>
        <dsp:cNvSpPr/>
      </dsp:nvSpPr>
      <dsp:spPr>
        <a:xfrm>
          <a:off x="4466619" y="2241635"/>
          <a:ext cx="2773582" cy="887475"/>
        </a:xfrm>
        <a:prstGeom prst="roundRect">
          <a:avLst>
            <a:gd name="adj" fmla="val 10000"/>
          </a:avLst>
        </a:prstGeom>
        <a:solidFill>
          <a:schemeClr val="accent2">
            <a:lumMod val="60000"/>
            <a:lumOff val="40000"/>
            <a:alpha val="90000"/>
          </a:schemeClr>
        </a:solidFill>
        <a:ln w="6350" cap="flat" cmpd="sng" algn="ctr">
          <a:solidFill>
            <a:schemeClr val="accent2">
              <a:hueOff val="-1039545"/>
              <a:satOff val="-59949"/>
              <a:lumOff val="616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Xa</a:t>
          </a:r>
          <a:endParaRPr lang="en-BZ" sz="2400" kern="1200" dirty="0">
            <a:latin typeface="#9Slide03 Arima Madurai" panose="00000500000000000000" pitchFamily="2" charset="0"/>
            <a:cs typeface="#9Slide03 Arima Madurai" panose="00000500000000000000" pitchFamily="2" charset="0"/>
          </a:endParaRPr>
        </a:p>
      </dsp:txBody>
      <dsp:txXfrm>
        <a:off x="4492612" y="2267628"/>
        <a:ext cx="2721596" cy="835489"/>
      </dsp:txXfrm>
    </dsp:sp>
    <dsp:sp modelId="{0E6D322F-0779-4011-933F-F5743828E40E}">
      <dsp:nvSpPr>
        <dsp:cNvPr id="0" name=""/>
        <dsp:cNvSpPr/>
      </dsp:nvSpPr>
      <dsp:spPr>
        <a:xfrm>
          <a:off x="4275542" y="910421"/>
          <a:ext cx="215244" cy="2884296"/>
        </a:xfrm>
        <a:custGeom>
          <a:avLst/>
          <a:gdLst/>
          <a:ahLst/>
          <a:cxnLst/>
          <a:rect l="0" t="0" r="0" b="0"/>
          <a:pathLst>
            <a:path>
              <a:moveTo>
                <a:pt x="0" y="0"/>
              </a:moveTo>
              <a:lnTo>
                <a:pt x="0" y="2884296"/>
              </a:lnTo>
              <a:lnTo>
                <a:pt x="215244" y="28842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4BD5E6-59F0-475D-A839-4EE1A4A30647}">
      <dsp:nvSpPr>
        <dsp:cNvPr id="0" name=""/>
        <dsp:cNvSpPr/>
      </dsp:nvSpPr>
      <dsp:spPr>
        <a:xfrm>
          <a:off x="4490787" y="3350980"/>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1247454"/>
              <a:satOff val="-71938"/>
              <a:lumOff val="73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Khát</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vọng</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hòa</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bình</a:t>
          </a:r>
          <a:endParaRPr lang="en-BZ" sz="2400" kern="1200" dirty="0">
            <a:latin typeface="#9Slide03 Arima Madurai" panose="00000500000000000000" pitchFamily="2" charset="0"/>
            <a:cs typeface="#9Slide03 Arima Madurai" panose="00000500000000000000" pitchFamily="2" charset="0"/>
          </a:endParaRPr>
        </a:p>
      </dsp:txBody>
      <dsp:txXfrm>
        <a:off x="4516780" y="3376973"/>
        <a:ext cx="2733353" cy="835489"/>
      </dsp:txXfrm>
    </dsp:sp>
    <dsp:sp modelId="{CC2316DC-82E4-4129-A9F7-1BC7614BBF9A}">
      <dsp:nvSpPr>
        <dsp:cNvPr id="0" name=""/>
        <dsp:cNvSpPr/>
      </dsp:nvSpPr>
      <dsp:spPr>
        <a:xfrm>
          <a:off x="4275542" y="910421"/>
          <a:ext cx="251496" cy="3993641"/>
        </a:xfrm>
        <a:custGeom>
          <a:avLst/>
          <a:gdLst/>
          <a:ahLst/>
          <a:cxnLst/>
          <a:rect l="0" t="0" r="0" b="0"/>
          <a:pathLst>
            <a:path>
              <a:moveTo>
                <a:pt x="0" y="0"/>
              </a:moveTo>
              <a:lnTo>
                <a:pt x="0" y="3993641"/>
              </a:lnTo>
              <a:lnTo>
                <a:pt x="251496" y="39936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B5E8DB-B8C9-4918-B0CB-E2DA7C8A3E95}">
      <dsp:nvSpPr>
        <dsp:cNvPr id="0" name=""/>
        <dsp:cNvSpPr/>
      </dsp:nvSpPr>
      <dsp:spPr>
        <a:xfrm>
          <a:off x="4527038" y="4460325"/>
          <a:ext cx="2785339" cy="887475"/>
        </a:xfrm>
        <a:prstGeom prst="roundRect">
          <a:avLst>
            <a:gd name="adj" fmla="val 10000"/>
          </a:avLst>
        </a:prstGeom>
        <a:solidFill>
          <a:schemeClr val="accent2">
            <a:lumMod val="60000"/>
            <a:lumOff val="40000"/>
            <a:alpha val="9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BZ" sz="2400" kern="1200" dirty="0" err="1">
              <a:latin typeface="#9Slide03 Arima Madurai" panose="00000500000000000000" pitchFamily="2" charset="0"/>
              <a:cs typeface="#9Slide03 Arima Madurai" panose="00000500000000000000" pitchFamily="2" charset="0"/>
            </a:rPr>
            <a:t>Tâm</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hồn</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lãng</a:t>
          </a:r>
          <a:r>
            <a:rPr lang="en-BZ" sz="2400" kern="1200" dirty="0">
              <a:latin typeface="#9Slide03 Arima Madurai" panose="00000500000000000000" pitchFamily="2" charset="0"/>
              <a:cs typeface="#9Slide03 Arima Madurai" panose="00000500000000000000" pitchFamily="2" charset="0"/>
            </a:rPr>
            <a:t> </a:t>
          </a:r>
          <a:r>
            <a:rPr lang="en-BZ" sz="2400" kern="1200" dirty="0" err="1">
              <a:latin typeface="#9Slide03 Arima Madurai" panose="00000500000000000000" pitchFamily="2" charset="0"/>
              <a:cs typeface="#9Slide03 Arima Madurai" panose="00000500000000000000" pitchFamily="2" charset="0"/>
            </a:rPr>
            <a:t>mạn</a:t>
          </a:r>
          <a:endParaRPr lang="en-BZ" sz="2400" kern="1200" dirty="0">
            <a:latin typeface="#9Slide03 Arima Madurai" panose="00000500000000000000" pitchFamily="2" charset="0"/>
            <a:cs typeface="#9Slide03 Arima Madurai" panose="00000500000000000000" pitchFamily="2" charset="0"/>
          </a:endParaRPr>
        </a:p>
      </dsp:txBody>
      <dsp:txXfrm>
        <a:off x="4553031" y="4486318"/>
        <a:ext cx="2733353" cy="8354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BB667-3B28-456C-828C-8AA9E5FE4816}">
      <dsp:nvSpPr>
        <dsp:cNvPr id="0" name=""/>
        <dsp:cNvSpPr/>
      </dsp:nvSpPr>
      <dsp:spPr>
        <a:xfrm>
          <a:off x="2260911" y="347334"/>
          <a:ext cx="2638527" cy="263852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latin typeface="#9Slide03 Arima Madurai Black" panose="00000A00000000000000" pitchFamily="2" charset="0"/>
              <a:cs typeface="#9Slide03 Arima Madurai Black" panose="00000A00000000000000" pitchFamily="2" charset="0"/>
            </a:rPr>
            <a:t>1. </a:t>
          </a:r>
          <a:r>
            <a:rPr lang="en-US" sz="1800" kern="1200" dirty="0" err="1">
              <a:latin typeface="#9Slide03 Arima Madurai Black" panose="00000A00000000000000" pitchFamily="2" charset="0"/>
              <a:cs typeface="#9Slide03 Arima Madurai Black" panose="00000A00000000000000" pitchFamily="2" charset="0"/>
            </a:rPr>
            <a:t>Cảm</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xúc</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cá</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nhân</a:t>
          </a:r>
          <a:endParaRPr lang="en-SG" sz="1800" kern="1200" dirty="0">
            <a:latin typeface="#9Slide03 Arima Madurai Black" panose="00000A00000000000000" pitchFamily="2" charset="0"/>
            <a:cs typeface="#9Slide03 Arima Madurai Black" panose="00000A00000000000000" pitchFamily="2" charset="0"/>
          </a:endParaRPr>
        </a:p>
      </dsp:txBody>
      <dsp:txXfrm>
        <a:off x="3033718" y="1120141"/>
        <a:ext cx="1865720" cy="1865720"/>
      </dsp:txXfrm>
    </dsp:sp>
    <dsp:sp modelId="{AC926DA4-BD7E-44EB-ACBA-2F2ADF0378FC}">
      <dsp:nvSpPr>
        <dsp:cNvPr id="0" name=""/>
        <dsp:cNvSpPr/>
      </dsp:nvSpPr>
      <dsp:spPr>
        <a:xfrm rot="5400000">
          <a:off x="5021310" y="347334"/>
          <a:ext cx="2638527" cy="2638527"/>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latin typeface="#9Slide03 Arima Madurai Black" panose="00000A00000000000000" pitchFamily="2" charset="0"/>
              <a:cs typeface="#9Slide03 Arima Madurai Black" panose="00000A00000000000000" pitchFamily="2" charset="0"/>
            </a:rPr>
            <a:t>2. </a:t>
          </a:r>
          <a:r>
            <a:rPr lang="en-US" sz="1800" kern="1200" dirty="0" err="1">
              <a:latin typeface="#9Slide03 Arima Madurai Black" panose="00000A00000000000000" pitchFamily="2" charset="0"/>
              <a:cs typeface="#9Slide03 Arima Madurai Black" panose="00000A00000000000000" pitchFamily="2" charset="0"/>
            </a:rPr>
            <a:t>Hiểu</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biết</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về</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tác</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phẩm</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trước</a:t>
          </a:r>
          <a:r>
            <a:rPr lang="en-US" sz="1800" kern="1200" dirty="0">
              <a:latin typeface="#9Slide03 Arima Madurai Black" panose="00000A00000000000000" pitchFamily="2" charset="0"/>
              <a:cs typeface="#9Slide03 Arima Madurai Black" panose="00000A00000000000000" pitchFamily="2" charset="0"/>
            </a:rPr>
            <a:t> – </a:t>
          </a:r>
          <a:r>
            <a:rPr lang="en-US" sz="1800" kern="1200" dirty="0" err="1">
              <a:latin typeface="#9Slide03 Arima Madurai Black" panose="00000A00000000000000" pitchFamily="2" charset="0"/>
              <a:cs typeface="#9Slide03 Arima Madurai Black" panose="00000A00000000000000" pitchFamily="2" charset="0"/>
            </a:rPr>
            <a:t>sau</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khi</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đọc</a:t>
          </a:r>
          <a:endParaRPr lang="en-SG" sz="1800" kern="1200" dirty="0">
            <a:latin typeface="#9Slide03 Arima Madurai Black" panose="00000A00000000000000" pitchFamily="2" charset="0"/>
            <a:cs typeface="#9Slide03 Arima Madurai Black" panose="00000A00000000000000" pitchFamily="2" charset="0"/>
          </a:endParaRPr>
        </a:p>
      </dsp:txBody>
      <dsp:txXfrm rot="-5400000">
        <a:off x="5021310" y="1120141"/>
        <a:ext cx="1865720" cy="1865720"/>
      </dsp:txXfrm>
    </dsp:sp>
    <dsp:sp modelId="{3BEE5002-0763-407F-B2F5-C665A286015B}">
      <dsp:nvSpPr>
        <dsp:cNvPr id="0" name=""/>
        <dsp:cNvSpPr/>
      </dsp:nvSpPr>
      <dsp:spPr>
        <a:xfrm rot="10800000">
          <a:off x="5021310" y="3107733"/>
          <a:ext cx="2638527" cy="2638527"/>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latin typeface="#9Slide03 Arima Madurai Black" panose="00000A00000000000000" pitchFamily="2" charset="0"/>
            <a:cs typeface="#9Slide03 Arima Madurai Black" panose="00000A00000000000000" pitchFamily="2" charset="0"/>
          </a:endParaRPr>
        </a:p>
        <a:p>
          <a:pPr lvl="0" algn="ctr" defTabSz="800100">
            <a:lnSpc>
              <a:spcPct val="90000"/>
            </a:lnSpc>
            <a:spcBef>
              <a:spcPct val="0"/>
            </a:spcBef>
            <a:spcAft>
              <a:spcPct val="35000"/>
            </a:spcAft>
          </a:pPr>
          <a:r>
            <a:rPr lang="en-US" sz="1800" kern="1200" dirty="0">
              <a:latin typeface="#9Slide03 Arima Madurai Black" panose="00000A00000000000000" pitchFamily="2" charset="0"/>
              <a:cs typeface="#9Slide03 Arima Madurai Black" panose="00000A00000000000000" pitchFamily="2" charset="0"/>
            </a:rPr>
            <a:t>3. </a:t>
          </a:r>
          <a:r>
            <a:rPr lang="en-US" sz="1800" kern="1200" dirty="0" err="1">
              <a:latin typeface="#9Slide03 Arima Madurai Black" panose="00000A00000000000000" pitchFamily="2" charset="0"/>
              <a:cs typeface="#9Slide03 Arima Madurai Black" panose="00000A00000000000000" pitchFamily="2" charset="0"/>
            </a:rPr>
            <a:t>Liên</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hệ</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các</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tác</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phẩm</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khác</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cùng</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đề</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tài</a:t>
          </a:r>
          <a:endParaRPr lang="en-SG" sz="1800" kern="1200" dirty="0">
            <a:latin typeface="#9Slide03 Arima Madurai Black" panose="00000A00000000000000" pitchFamily="2" charset="0"/>
            <a:cs typeface="#9Slide03 Arima Madurai Black" panose="00000A00000000000000" pitchFamily="2" charset="0"/>
          </a:endParaRPr>
        </a:p>
      </dsp:txBody>
      <dsp:txXfrm rot="10800000">
        <a:off x="5021310" y="3107733"/>
        <a:ext cx="1865720" cy="1865720"/>
      </dsp:txXfrm>
    </dsp:sp>
    <dsp:sp modelId="{D16C6096-99E2-4C38-9720-4F3567B05327}">
      <dsp:nvSpPr>
        <dsp:cNvPr id="0" name=""/>
        <dsp:cNvSpPr/>
      </dsp:nvSpPr>
      <dsp:spPr>
        <a:xfrm rot="16200000">
          <a:off x="2260911" y="3107733"/>
          <a:ext cx="2638527" cy="263852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latin typeface="#9Slide03 Arima Madurai Black" panose="00000A00000000000000" pitchFamily="2" charset="0"/>
              <a:cs typeface="#9Slide03 Arima Madurai Black" panose="00000A00000000000000" pitchFamily="2" charset="0"/>
            </a:rPr>
            <a:t>4. Quan </a:t>
          </a:r>
          <a:r>
            <a:rPr lang="en-US" sz="1800" kern="1200" dirty="0" err="1">
              <a:latin typeface="#9Slide03 Arima Madurai Black" panose="00000A00000000000000" pitchFamily="2" charset="0"/>
              <a:cs typeface="#9Slide03 Arima Madurai Black" panose="00000A00000000000000" pitchFamily="2" charset="0"/>
            </a:rPr>
            <a:t>niệm</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của</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em</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về</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tình</a:t>
          </a:r>
          <a:r>
            <a:rPr lang="en-US" sz="1800" kern="1200" dirty="0">
              <a:latin typeface="#9Slide03 Arima Madurai Black" panose="00000A00000000000000" pitchFamily="2" charset="0"/>
              <a:cs typeface="#9Slide03 Arima Madurai Black" panose="00000A00000000000000" pitchFamily="2" charset="0"/>
            </a:rPr>
            <a:t> </a:t>
          </a:r>
          <a:r>
            <a:rPr lang="en-US" sz="1800" kern="1200" dirty="0" err="1">
              <a:latin typeface="#9Slide03 Arima Madurai Black" panose="00000A00000000000000" pitchFamily="2" charset="0"/>
              <a:cs typeface="#9Slide03 Arima Madurai Black" panose="00000A00000000000000" pitchFamily="2" charset="0"/>
            </a:rPr>
            <a:t>bạn</a:t>
          </a:r>
          <a:endParaRPr lang="en-SG" sz="1800" kern="1200" dirty="0">
            <a:latin typeface="#9Slide03 Arima Madurai Black" panose="00000A00000000000000" pitchFamily="2" charset="0"/>
            <a:cs typeface="#9Slide03 Arima Madurai Black" panose="00000A00000000000000" pitchFamily="2" charset="0"/>
          </a:endParaRPr>
        </a:p>
      </dsp:txBody>
      <dsp:txXfrm rot="5400000">
        <a:off x="3033718" y="3107733"/>
        <a:ext cx="1865720" cy="1865720"/>
      </dsp:txXfrm>
    </dsp:sp>
    <dsp:sp modelId="{FDC542C2-86FB-469D-A759-E2E6F7C60A2B}">
      <dsp:nvSpPr>
        <dsp:cNvPr id="0" name=""/>
        <dsp:cNvSpPr/>
      </dsp:nvSpPr>
      <dsp:spPr>
        <a:xfrm>
          <a:off x="4504878" y="2498374"/>
          <a:ext cx="910992" cy="792167"/>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AB4554-8D3E-4501-B5FB-0BC927C9272C}">
      <dsp:nvSpPr>
        <dsp:cNvPr id="0" name=""/>
        <dsp:cNvSpPr/>
      </dsp:nvSpPr>
      <dsp:spPr>
        <a:xfrm rot="10800000">
          <a:off x="4504878" y="2803054"/>
          <a:ext cx="910992" cy="792167"/>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82BBD-AA1C-4127-8B1D-05E74EEBEF57}" type="datetimeFigureOut">
              <a:rPr lang="vi-VN" smtClean="0"/>
              <a:t>07/02/2023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E6160-6371-4B80-866A-5C34060DFE91}" type="slidenum">
              <a:rPr lang="vi-VN" smtClean="0"/>
              <a:t>‹#›</a:t>
            </a:fld>
            <a:endParaRPr lang="vi-VN"/>
          </a:p>
        </p:txBody>
      </p:sp>
    </p:spTree>
    <p:extLst>
      <p:ext uri="{BB962C8B-B14F-4D97-AF65-F5344CB8AC3E}">
        <p14:creationId xmlns:p14="http://schemas.microsoft.com/office/powerpoint/2010/main" val="150338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a:t>
            </a:fld>
            <a:endParaRPr lang="vi-VN"/>
          </a:p>
        </p:txBody>
      </p:sp>
    </p:spTree>
    <p:extLst>
      <p:ext uri="{BB962C8B-B14F-4D97-AF65-F5344CB8AC3E}">
        <p14:creationId xmlns:p14="http://schemas.microsoft.com/office/powerpoint/2010/main" val="411162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10</a:t>
            </a:fld>
            <a:endParaRPr lang="vi-VN"/>
          </a:p>
        </p:txBody>
      </p:sp>
    </p:spTree>
    <p:extLst>
      <p:ext uri="{BB962C8B-B14F-4D97-AF65-F5344CB8AC3E}">
        <p14:creationId xmlns:p14="http://schemas.microsoft.com/office/powerpoint/2010/main" val="421594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11</a:t>
            </a:fld>
            <a:endParaRPr lang="vi-VN"/>
          </a:p>
        </p:txBody>
      </p:sp>
    </p:spTree>
    <p:extLst>
      <p:ext uri="{BB962C8B-B14F-4D97-AF65-F5344CB8AC3E}">
        <p14:creationId xmlns:p14="http://schemas.microsoft.com/office/powerpoint/2010/main" val="291457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12</a:t>
            </a:fld>
            <a:endParaRPr lang="vi-VN"/>
          </a:p>
        </p:txBody>
      </p:sp>
    </p:spTree>
    <p:extLst>
      <p:ext uri="{BB962C8B-B14F-4D97-AF65-F5344CB8AC3E}">
        <p14:creationId xmlns:p14="http://schemas.microsoft.com/office/powerpoint/2010/main" val="365279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13</a:t>
            </a:fld>
            <a:endParaRPr lang="vi-VN"/>
          </a:p>
        </p:txBody>
      </p:sp>
    </p:spTree>
    <p:extLst>
      <p:ext uri="{BB962C8B-B14F-4D97-AF65-F5344CB8AC3E}">
        <p14:creationId xmlns:p14="http://schemas.microsoft.com/office/powerpoint/2010/main" val="93239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14</a:t>
            </a:fld>
            <a:endParaRPr lang="vi-VN"/>
          </a:p>
        </p:txBody>
      </p:sp>
    </p:spTree>
    <p:extLst>
      <p:ext uri="{BB962C8B-B14F-4D97-AF65-F5344CB8AC3E}">
        <p14:creationId xmlns:p14="http://schemas.microsoft.com/office/powerpoint/2010/main" val="245776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15</a:t>
            </a:fld>
            <a:endParaRPr lang="vi-VN"/>
          </a:p>
        </p:txBody>
      </p:sp>
    </p:spTree>
    <p:extLst>
      <p:ext uri="{BB962C8B-B14F-4D97-AF65-F5344CB8AC3E}">
        <p14:creationId xmlns:p14="http://schemas.microsoft.com/office/powerpoint/2010/main" val="324210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16</a:t>
            </a:fld>
            <a:endParaRPr lang="vi-VN"/>
          </a:p>
        </p:txBody>
      </p:sp>
    </p:spTree>
    <p:extLst>
      <p:ext uri="{BB962C8B-B14F-4D97-AF65-F5344CB8AC3E}">
        <p14:creationId xmlns:p14="http://schemas.microsoft.com/office/powerpoint/2010/main" val="9751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17</a:t>
            </a:fld>
            <a:endParaRPr lang="vi-VN"/>
          </a:p>
        </p:txBody>
      </p:sp>
    </p:spTree>
    <p:extLst>
      <p:ext uri="{BB962C8B-B14F-4D97-AF65-F5344CB8AC3E}">
        <p14:creationId xmlns:p14="http://schemas.microsoft.com/office/powerpoint/2010/main" val="305805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18</a:t>
            </a:fld>
            <a:endParaRPr lang="vi-VN"/>
          </a:p>
        </p:txBody>
      </p:sp>
    </p:spTree>
    <p:extLst>
      <p:ext uri="{BB962C8B-B14F-4D97-AF65-F5344CB8AC3E}">
        <p14:creationId xmlns:p14="http://schemas.microsoft.com/office/powerpoint/2010/main" val="369808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19</a:t>
            </a:fld>
            <a:endParaRPr lang="vi-VN"/>
          </a:p>
        </p:txBody>
      </p:sp>
    </p:spTree>
    <p:extLst>
      <p:ext uri="{BB962C8B-B14F-4D97-AF65-F5344CB8AC3E}">
        <p14:creationId xmlns:p14="http://schemas.microsoft.com/office/powerpoint/2010/main" val="427298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a:t>
            </a:fld>
            <a:endParaRPr lang="vi-VN"/>
          </a:p>
        </p:txBody>
      </p:sp>
    </p:spTree>
    <p:extLst>
      <p:ext uri="{BB962C8B-B14F-4D97-AF65-F5344CB8AC3E}">
        <p14:creationId xmlns:p14="http://schemas.microsoft.com/office/powerpoint/2010/main" val="32929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20</a:t>
            </a:fld>
            <a:endParaRPr lang="vi-VN"/>
          </a:p>
        </p:txBody>
      </p:sp>
    </p:spTree>
    <p:extLst>
      <p:ext uri="{BB962C8B-B14F-4D97-AF65-F5344CB8AC3E}">
        <p14:creationId xmlns:p14="http://schemas.microsoft.com/office/powerpoint/2010/main" val="155686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21</a:t>
            </a:fld>
            <a:endParaRPr lang="vi-VN"/>
          </a:p>
        </p:txBody>
      </p:sp>
    </p:spTree>
    <p:extLst>
      <p:ext uri="{BB962C8B-B14F-4D97-AF65-F5344CB8AC3E}">
        <p14:creationId xmlns:p14="http://schemas.microsoft.com/office/powerpoint/2010/main" val="192333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22</a:t>
            </a:fld>
            <a:endParaRPr lang="vi-VN"/>
          </a:p>
        </p:txBody>
      </p:sp>
    </p:spTree>
    <p:extLst>
      <p:ext uri="{BB962C8B-B14F-4D97-AF65-F5344CB8AC3E}">
        <p14:creationId xmlns:p14="http://schemas.microsoft.com/office/powerpoint/2010/main" val="3029012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23</a:t>
            </a:fld>
            <a:endParaRPr lang="vi-VN"/>
          </a:p>
        </p:txBody>
      </p:sp>
    </p:spTree>
    <p:extLst>
      <p:ext uri="{BB962C8B-B14F-4D97-AF65-F5344CB8AC3E}">
        <p14:creationId xmlns:p14="http://schemas.microsoft.com/office/powerpoint/2010/main" val="2288183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24</a:t>
            </a:fld>
            <a:endParaRPr lang="vi-VN"/>
          </a:p>
        </p:txBody>
      </p:sp>
    </p:spTree>
    <p:extLst>
      <p:ext uri="{BB962C8B-B14F-4D97-AF65-F5344CB8AC3E}">
        <p14:creationId xmlns:p14="http://schemas.microsoft.com/office/powerpoint/2010/main" val="51478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25</a:t>
            </a:fld>
            <a:endParaRPr lang="vi-VN"/>
          </a:p>
        </p:txBody>
      </p:sp>
    </p:spTree>
    <p:extLst>
      <p:ext uri="{BB962C8B-B14F-4D97-AF65-F5344CB8AC3E}">
        <p14:creationId xmlns:p14="http://schemas.microsoft.com/office/powerpoint/2010/main" val="43699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26</a:t>
            </a:fld>
            <a:endParaRPr lang="vi-VN"/>
          </a:p>
        </p:txBody>
      </p:sp>
    </p:spTree>
    <p:extLst>
      <p:ext uri="{BB962C8B-B14F-4D97-AF65-F5344CB8AC3E}">
        <p14:creationId xmlns:p14="http://schemas.microsoft.com/office/powerpoint/2010/main" val="113851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27</a:t>
            </a:fld>
            <a:endParaRPr lang="vi-VN"/>
          </a:p>
        </p:txBody>
      </p:sp>
    </p:spTree>
    <p:extLst>
      <p:ext uri="{BB962C8B-B14F-4D97-AF65-F5344CB8AC3E}">
        <p14:creationId xmlns:p14="http://schemas.microsoft.com/office/powerpoint/2010/main" val="1910973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28</a:t>
            </a:fld>
            <a:endParaRPr lang="vi-VN"/>
          </a:p>
        </p:txBody>
      </p:sp>
    </p:spTree>
    <p:extLst>
      <p:ext uri="{BB962C8B-B14F-4D97-AF65-F5344CB8AC3E}">
        <p14:creationId xmlns:p14="http://schemas.microsoft.com/office/powerpoint/2010/main" val="418060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29</a:t>
            </a:fld>
            <a:endParaRPr lang="vi-VN"/>
          </a:p>
        </p:txBody>
      </p:sp>
    </p:spTree>
    <p:extLst>
      <p:ext uri="{BB962C8B-B14F-4D97-AF65-F5344CB8AC3E}">
        <p14:creationId xmlns:p14="http://schemas.microsoft.com/office/powerpoint/2010/main" val="310850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a:t>
            </a:fld>
            <a:endParaRPr lang="vi-VN"/>
          </a:p>
        </p:txBody>
      </p:sp>
    </p:spTree>
    <p:extLst>
      <p:ext uri="{BB962C8B-B14F-4D97-AF65-F5344CB8AC3E}">
        <p14:creationId xmlns:p14="http://schemas.microsoft.com/office/powerpoint/2010/main" val="3929821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30</a:t>
            </a:fld>
            <a:endParaRPr lang="vi-VN"/>
          </a:p>
        </p:txBody>
      </p:sp>
    </p:spTree>
    <p:extLst>
      <p:ext uri="{BB962C8B-B14F-4D97-AF65-F5344CB8AC3E}">
        <p14:creationId xmlns:p14="http://schemas.microsoft.com/office/powerpoint/2010/main" val="3009734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31</a:t>
            </a:fld>
            <a:endParaRPr lang="vi-VN"/>
          </a:p>
        </p:txBody>
      </p:sp>
    </p:spTree>
    <p:extLst>
      <p:ext uri="{BB962C8B-B14F-4D97-AF65-F5344CB8AC3E}">
        <p14:creationId xmlns:p14="http://schemas.microsoft.com/office/powerpoint/2010/main" val="3455686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32</a:t>
            </a:fld>
            <a:endParaRPr lang="vi-VN"/>
          </a:p>
        </p:txBody>
      </p:sp>
    </p:spTree>
    <p:extLst>
      <p:ext uri="{BB962C8B-B14F-4D97-AF65-F5344CB8AC3E}">
        <p14:creationId xmlns:p14="http://schemas.microsoft.com/office/powerpoint/2010/main" val="2742305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33</a:t>
            </a:fld>
            <a:endParaRPr lang="vi-VN"/>
          </a:p>
        </p:txBody>
      </p:sp>
    </p:spTree>
    <p:extLst>
      <p:ext uri="{BB962C8B-B14F-4D97-AF65-F5344CB8AC3E}">
        <p14:creationId xmlns:p14="http://schemas.microsoft.com/office/powerpoint/2010/main" val="1637796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34</a:t>
            </a:fld>
            <a:endParaRPr lang="vi-VN"/>
          </a:p>
        </p:txBody>
      </p:sp>
    </p:spTree>
    <p:extLst>
      <p:ext uri="{BB962C8B-B14F-4D97-AF65-F5344CB8AC3E}">
        <p14:creationId xmlns:p14="http://schemas.microsoft.com/office/powerpoint/2010/main" val="1386482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35</a:t>
            </a:fld>
            <a:endParaRPr lang="vi-VN"/>
          </a:p>
        </p:txBody>
      </p:sp>
    </p:spTree>
    <p:extLst>
      <p:ext uri="{BB962C8B-B14F-4D97-AF65-F5344CB8AC3E}">
        <p14:creationId xmlns:p14="http://schemas.microsoft.com/office/powerpoint/2010/main" val="2972013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36</a:t>
            </a:fld>
            <a:endParaRPr lang="vi-VN"/>
          </a:p>
        </p:txBody>
      </p:sp>
    </p:spTree>
    <p:extLst>
      <p:ext uri="{BB962C8B-B14F-4D97-AF65-F5344CB8AC3E}">
        <p14:creationId xmlns:p14="http://schemas.microsoft.com/office/powerpoint/2010/main" val="3046480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37</a:t>
            </a:fld>
            <a:endParaRPr lang="vi-VN"/>
          </a:p>
        </p:txBody>
      </p:sp>
    </p:spTree>
    <p:extLst>
      <p:ext uri="{BB962C8B-B14F-4D97-AF65-F5344CB8AC3E}">
        <p14:creationId xmlns:p14="http://schemas.microsoft.com/office/powerpoint/2010/main" val="1341274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38</a:t>
            </a:fld>
            <a:endParaRPr lang="vi-VN"/>
          </a:p>
        </p:txBody>
      </p:sp>
    </p:spTree>
    <p:extLst>
      <p:ext uri="{BB962C8B-B14F-4D97-AF65-F5344CB8AC3E}">
        <p14:creationId xmlns:p14="http://schemas.microsoft.com/office/powerpoint/2010/main" val="3367903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39</a:t>
            </a:fld>
            <a:endParaRPr lang="vi-VN"/>
          </a:p>
        </p:txBody>
      </p:sp>
    </p:spTree>
    <p:extLst>
      <p:ext uri="{BB962C8B-B14F-4D97-AF65-F5344CB8AC3E}">
        <p14:creationId xmlns:p14="http://schemas.microsoft.com/office/powerpoint/2010/main" val="57403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4</a:t>
            </a:fld>
            <a:endParaRPr lang="vi-VN"/>
          </a:p>
        </p:txBody>
      </p:sp>
    </p:spTree>
    <p:extLst>
      <p:ext uri="{BB962C8B-B14F-4D97-AF65-F5344CB8AC3E}">
        <p14:creationId xmlns:p14="http://schemas.microsoft.com/office/powerpoint/2010/main" val="1429883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40</a:t>
            </a:fld>
            <a:endParaRPr lang="vi-VN"/>
          </a:p>
        </p:txBody>
      </p:sp>
    </p:spTree>
    <p:extLst>
      <p:ext uri="{BB962C8B-B14F-4D97-AF65-F5344CB8AC3E}">
        <p14:creationId xmlns:p14="http://schemas.microsoft.com/office/powerpoint/2010/main" val="4102330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41</a:t>
            </a:fld>
            <a:endParaRPr lang="vi-VN"/>
          </a:p>
        </p:txBody>
      </p:sp>
    </p:spTree>
    <p:extLst>
      <p:ext uri="{BB962C8B-B14F-4D97-AF65-F5344CB8AC3E}">
        <p14:creationId xmlns:p14="http://schemas.microsoft.com/office/powerpoint/2010/main" val="1987927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42</a:t>
            </a:fld>
            <a:endParaRPr lang="vi-VN"/>
          </a:p>
        </p:txBody>
      </p:sp>
    </p:spTree>
    <p:extLst>
      <p:ext uri="{BB962C8B-B14F-4D97-AF65-F5344CB8AC3E}">
        <p14:creationId xmlns:p14="http://schemas.microsoft.com/office/powerpoint/2010/main" val="2956245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2BE82-67E8-42F0-96A9-787896E187E5}" type="slidenum">
              <a:rPr lang="zh-CN" altLang="en-US" smtClean="0"/>
              <a:t>43</a:t>
            </a:fld>
            <a:endParaRPr lang="zh-CN" altLang="en-US"/>
          </a:p>
        </p:txBody>
      </p:sp>
    </p:spTree>
    <p:extLst>
      <p:ext uri="{BB962C8B-B14F-4D97-AF65-F5344CB8AC3E}">
        <p14:creationId xmlns:p14="http://schemas.microsoft.com/office/powerpoint/2010/main" val="2634474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44</a:t>
            </a:fld>
            <a:endParaRPr lang="vi-VN"/>
          </a:p>
        </p:txBody>
      </p:sp>
    </p:spTree>
    <p:extLst>
      <p:ext uri="{BB962C8B-B14F-4D97-AF65-F5344CB8AC3E}">
        <p14:creationId xmlns:p14="http://schemas.microsoft.com/office/powerpoint/2010/main" val="920689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45</a:t>
            </a:fld>
            <a:endParaRPr lang="vi-VN"/>
          </a:p>
        </p:txBody>
      </p:sp>
    </p:spTree>
    <p:extLst>
      <p:ext uri="{BB962C8B-B14F-4D97-AF65-F5344CB8AC3E}">
        <p14:creationId xmlns:p14="http://schemas.microsoft.com/office/powerpoint/2010/main" val="396886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5</a:t>
            </a:fld>
            <a:endParaRPr lang="vi-VN"/>
          </a:p>
        </p:txBody>
      </p:sp>
    </p:spTree>
    <p:extLst>
      <p:ext uri="{BB962C8B-B14F-4D97-AF65-F5344CB8AC3E}">
        <p14:creationId xmlns:p14="http://schemas.microsoft.com/office/powerpoint/2010/main" val="183382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6</a:t>
            </a:fld>
            <a:endParaRPr lang="vi-VN"/>
          </a:p>
        </p:txBody>
      </p:sp>
    </p:spTree>
    <p:extLst>
      <p:ext uri="{BB962C8B-B14F-4D97-AF65-F5344CB8AC3E}">
        <p14:creationId xmlns:p14="http://schemas.microsoft.com/office/powerpoint/2010/main" val="374744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7</a:t>
            </a:fld>
            <a:endParaRPr lang="vi-VN"/>
          </a:p>
        </p:txBody>
      </p:sp>
    </p:spTree>
    <p:extLst>
      <p:ext uri="{BB962C8B-B14F-4D97-AF65-F5344CB8AC3E}">
        <p14:creationId xmlns:p14="http://schemas.microsoft.com/office/powerpoint/2010/main" val="69599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8</a:t>
            </a:fld>
            <a:endParaRPr lang="vi-VN"/>
          </a:p>
        </p:txBody>
      </p:sp>
    </p:spTree>
    <p:extLst>
      <p:ext uri="{BB962C8B-B14F-4D97-AF65-F5344CB8AC3E}">
        <p14:creationId xmlns:p14="http://schemas.microsoft.com/office/powerpoint/2010/main" val="20298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9</a:t>
            </a:fld>
            <a:endParaRPr lang="vi-VN"/>
          </a:p>
        </p:txBody>
      </p:sp>
    </p:spTree>
    <p:extLst>
      <p:ext uri="{BB962C8B-B14F-4D97-AF65-F5344CB8AC3E}">
        <p14:creationId xmlns:p14="http://schemas.microsoft.com/office/powerpoint/2010/main" val="374642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277434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176011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109410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94659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72161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114659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320181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248235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264800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130742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102311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fld id="{F979FEF5-293E-4ABA-BF86-701CB0F7AAF2}" type="datetimeFigureOut">
              <a:rPr lang="vi-VN" smtClean="0"/>
              <a:t>07/02/2023</a:t>
            </a:fld>
            <a:endParaRPr lang="vi-VN"/>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fld id="{2F5D6998-2353-4B49-AC67-127D7C13DDBC}" type="slidenum">
              <a:rPr lang="vi-VN" smtClean="0"/>
              <a:t>‹#›</a:t>
            </a:fld>
            <a:endParaRPr lang="vi-VN"/>
          </a:p>
        </p:txBody>
      </p:sp>
    </p:spTree>
    <p:extLst>
      <p:ext uri="{BB962C8B-B14F-4D97-AF65-F5344CB8AC3E}">
        <p14:creationId xmlns:p14="http://schemas.microsoft.com/office/powerpoint/2010/main" val="245544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9FEF5-293E-4ABA-BF86-701CB0F7AAF2}" type="datetimeFigureOut">
              <a:rPr lang="vi-VN" smtClean="0"/>
              <a:t>07/02/2023</a:t>
            </a:fld>
            <a:endParaRPr lang="vi-VN"/>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D6998-2353-4B49-AC67-127D7C13DDBC}" type="slidenum">
              <a:rPr lang="vi-VN" smtClean="0"/>
              <a:t>‹#›</a:t>
            </a:fld>
            <a:endParaRPr lang="vi-VN"/>
          </a:p>
        </p:txBody>
      </p:sp>
    </p:spTree>
    <p:extLst>
      <p:ext uri="{BB962C8B-B14F-4D97-AF65-F5344CB8AC3E}">
        <p14:creationId xmlns:p14="http://schemas.microsoft.com/office/powerpoint/2010/main" val="3595920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5.jp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30.jpeg"/><Relationship Id="rId7" Type="http://schemas.openxmlformats.org/officeDocument/2006/relationships/image" Target="../media/image34.png"/><Relationship Id="rId12"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diagramColors" Target="../diagrams/colors3.xml"/><Relationship Id="rId5" Type="http://schemas.openxmlformats.org/officeDocument/2006/relationships/image" Target="../media/image32.jpeg"/><Relationship Id="rId10" Type="http://schemas.openxmlformats.org/officeDocument/2006/relationships/diagramQuickStyle" Target="../diagrams/quickStyle3.xml"/><Relationship Id="rId4" Type="http://schemas.openxmlformats.org/officeDocument/2006/relationships/image" Target="../media/image31.jpeg"/><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g"/><Relationship Id="rId7" Type="http://schemas.openxmlformats.org/officeDocument/2006/relationships/diagramColors" Target="../diagrams/colors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jpg"/><Relationship Id="rId7" Type="http://schemas.openxmlformats.org/officeDocument/2006/relationships/diagramColors" Target="../diagrams/colors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jpg"/><Relationship Id="rId7" Type="http://schemas.openxmlformats.org/officeDocument/2006/relationships/diagramColors" Target="../diagrams/colors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D58790A-99A6-4773-A502-349F41E82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40" y="166255"/>
            <a:ext cx="10428771" cy="6460176"/>
          </a:xfrm>
          <a:prstGeom prst="rect">
            <a:avLst/>
          </a:prstGeom>
        </p:spPr>
      </p:pic>
      <p:sp>
        <p:nvSpPr>
          <p:cNvPr id="2" name="TextBox 1">
            <a:extLst>
              <a:ext uri="{FF2B5EF4-FFF2-40B4-BE49-F238E27FC236}">
                <a16:creationId xmlns:a16="http://schemas.microsoft.com/office/drawing/2014/main" id="{2B130C32-D130-434B-A65A-6F982D1598C9}"/>
              </a:ext>
            </a:extLst>
          </p:cNvPr>
          <p:cNvSpPr txBox="1"/>
          <p:nvPr/>
        </p:nvSpPr>
        <p:spPr>
          <a:xfrm flipH="1">
            <a:off x="1223157" y="4205832"/>
            <a:ext cx="9844645" cy="1569660"/>
          </a:xfrm>
          <a:prstGeom prst="rect">
            <a:avLst/>
          </a:prstGeom>
          <a:noFill/>
        </p:spPr>
        <p:txBody>
          <a:bodyPr wrap="square" rtlCol="0">
            <a:spAutoFit/>
          </a:bodyPr>
          <a:lstStyle/>
          <a:p>
            <a:pPr algn="ctr">
              <a:lnSpc>
                <a:spcPct val="120000"/>
              </a:lnSpc>
            </a:pPr>
            <a:r>
              <a:rPr lang="en-US" sz="4000" b="1" dirty="0">
                <a:solidFill>
                  <a:srgbClr val="FF0000"/>
                </a:solidFill>
                <a:latin typeface="Times New Roman" pitchFamily="18" charset="0"/>
                <a:cs typeface="Times New Roman" pitchFamily="18" charset="0"/>
              </a:rPr>
              <a:t>GÓC CHIA SẺ</a:t>
            </a:r>
          </a:p>
          <a:p>
            <a:pPr algn="ctr">
              <a:lnSpc>
                <a:spcPct val="120000"/>
              </a:lnSpc>
            </a:pPr>
            <a:r>
              <a:rPr lang="en-US" sz="4000" b="1" dirty="0">
                <a:solidFill>
                  <a:srgbClr val="FF0000"/>
                </a:solidFill>
                <a:latin typeface="Times New Roman" pitchFamily="18" charset="0"/>
                <a:cs typeface="Times New Roman" pitchFamily="18" charset="0"/>
              </a:rPr>
              <a:t>Theo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a:t>
            </a:r>
            <a:r>
              <a:rPr lang="vi-VN" sz="4000" b="1" dirty="0">
                <a:solidFill>
                  <a:srgbClr val="FF0000"/>
                </a:solidFill>
                <a:latin typeface="Times New Roman" pitchFamily="18" charset="0"/>
                <a:cs typeface="Times New Roman" pitchFamily="18" charset="0"/>
              </a:rPr>
              <a:t>ư</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thế</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ng</a:t>
            </a:r>
            <a:r>
              <a:rPr lang="vi-VN" sz="4000" b="1" dirty="0">
                <a:solidFill>
                  <a:srgbClr val="FF0000"/>
                </a:solidFill>
                <a:latin typeface="Times New Roman" pitchFamily="18" charset="0"/>
                <a:cs typeface="Times New Roman" pitchFamily="18" charset="0"/>
              </a:rPr>
              <a:t>ư</a:t>
            </a:r>
            <a:r>
              <a:rPr lang="en-US" sz="4000" b="1" dirty="0" err="1">
                <a:solidFill>
                  <a:srgbClr val="FF0000"/>
                </a:solidFill>
                <a:latin typeface="Times New Roman" pitchFamily="18" charset="0"/>
                <a:cs typeface="Times New Roman" pitchFamily="18" charset="0"/>
              </a:rPr>
              <a:t>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tốt</a:t>
            </a:r>
            <a:r>
              <a:rPr lang="en-US" sz="4000" b="1" dirty="0">
                <a:solidFill>
                  <a:srgbClr val="FF0000"/>
                </a:solidFill>
                <a:latin typeface="Times New Roman" pitchFamily="18" charset="0"/>
                <a:cs typeface="Times New Roman" pitchFamily="18" charset="0"/>
              </a:rPr>
              <a:t>?</a:t>
            </a:r>
            <a:endParaRPr lang="en-SG"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251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8D0616-1ABD-45F1-9B95-FDA6657FE0D1}"/>
              </a:ext>
            </a:extLst>
          </p:cNvPr>
          <p:cNvSpPr>
            <a:spLocks noGrp="1"/>
          </p:cNvSpPr>
          <p:nvPr>
            <p:ph type="title"/>
          </p:nvPr>
        </p:nvSpPr>
        <p:spPr>
          <a:xfrm>
            <a:off x="405759" y="2807855"/>
            <a:ext cx="5195523" cy="2867173"/>
          </a:xfrm>
        </p:spPr>
        <p:txBody>
          <a:bodyPr>
            <a:normAutofit/>
          </a:bodyPr>
          <a:lstStyle/>
          <a:p>
            <a:pPr algn="ctr"/>
            <a:r>
              <a:rPr lang="en-US" altLang="vi-VN" sz="4000" dirty="0" err="1">
                <a:latin typeface="#9Slide03 Arima Madurai" panose="00000500000000000000" pitchFamily="2" charset="0"/>
                <a:cs typeface="#9Slide03 Arima Madurai" panose="00000500000000000000" pitchFamily="2" charset="0"/>
              </a:rPr>
              <a:t>Sáng</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tác</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cuối</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năm</a:t>
            </a:r>
            <a:r>
              <a:rPr lang="en-US" altLang="vi-VN" sz="4000" dirty="0">
                <a:latin typeface="#9Slide03 Arima Madurai" panose="00000500000000000000" pitchFamily="2" charset="0"/>
                <a:cs typeface="#9Slide03 Arima Madurai" panose="00000500000000000000" pitchFamily="2" charset="0"/>
              </a:rPr>
              <a:t> 1948 (</a:t>
            </a:r>
            <a:r>
              <a:rPr lang="en-US" altLang="vi-VN" sz="4000" dirty="0" err="1">
                <a:latin typeface="#9Slide03 Arima Madurai" panose="00000500000000000000" pitchFamily="2" charset="0"/>
                <a:cs typeface="#9Slide03 Arima Madurai" panose="00000500000000000000" pitchFamily="2" charset="0"/>
              </a:rPr>
              <a:t>thời</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kì</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đầu</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cuộc</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kháng</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chiến</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chống</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Pháp</a:t>
            </a:r>
            <a:r>
              <a:rPr lang="en-US" altLang="vi-VN" sz="4000" dirty="0">
                <a:latin typeface="#9Slide03 Arima Madurai" panose="00000500000000000000" pitchFamily="2" charset="0"/>
                <a:cs typeface="#9Slide03 Arima Madurai" panose="00000500000000000000" pitchFamily="2" charset="0"/>
              </a:rPr>
              <a:t>), in </a:t>
            </a:r>
            <a:r>
              <a:rPr lang="en-US" altLang="vi-VN" sz="4000" dirty="0" err="1">
                <a:latin typeface="#9Slide03 Arima Madurai" panose="00000500000000000000" pitchFamily="2" charset="0"/>
                <a:cs typeface="#9Slide03 Arima Madurai" panose="00000500000000000000" pitchFamily="2" charset="0"/>
              </a:rPr>
              <a:t>trong</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tập</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Đầu</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súng</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trăng</a:t>
            </a:r>
            <a:r>
              <a:rPr lang="en-US" altLang="vi-VN" sz="4000" dirty="0">
                <a:latin typeface="#9Slide03 Arima Madurai" panose="00000500000000000000" pitchFamily="2" charset="0"/>
                <a:cs typeface="#9Slide03 Arima Madurai" panose="00000500000000000000" pitchFamily="2" charset="0"/>
              </a:rPr>
              <a:t> </a:t>
            </a:r>
            <a:r>
              <a:rPr lang="en-US" altLang="vi-VN" sz="4000" dirty="0" err="1">
                <a:latin typeface="#9Slide03 Arima Madurai" panose="00000500000000000000" pitchFamily="2" charset="0"/>
                <a:cs typeface="#9Slide03 Arima Madurai" panose="00000500000000000000" pitchFamily="2" charset="0"/>
              </a:rPr>
              <a:t>treo</a:t>
            </a:r>
            <a:r>
              <a:rPr lang="en-US" altLang="vi-VN" sz="4000" dirty="0">
                <a:latin typeface="#9Slide03 Arima Madurai" panose="00000500000000000000" pitchFamily="2" charset="0"/>
                <a:cs typeface="#9Slide03 Arima Madurai" panose="00000500000000000000" pitchFamily="2" charset="0"/>
              </a:rPr>
              <a:t>”</a:t>
            </a:r>
            <a:endParaRPr lang="en-BZ" sz="4000" dirty="0">
              <a:latin typeface="#9Slide03 Arima Madurai" panose="00000500000000000000" pitchFamily="2" charset="0"/>
              <a:cs typeface="#9Slide03 Arima Madurai" panose="00000500000000000000" pitchFamily="2" charset="0"/>
            </a:endParaRP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50" name="Picture 2" descr="HÃ¬nh áº£nh cÃ³ liÃªn quan">
            <a:extLst>
              <a:ext uri="{FF2B5EF4-FFF2-40B4-BE49-F238E27FC236}">
                <a16:creationId xmlns:a16="http://schemas.microsoft.com/office/drawing/2014/main" id="{88C7B24B-2BE0-4144-844D-762F17B8B0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46" r="-2" b="10242"/>
          <a:stretch/>
        </p:blipFill>
        <p:spPr bwMode="auto">
          <a:xfrm>
            <a:off x="6096000" y="1"/>
            <a:ext cx="6313150" cy="6858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Chỗ dành sẵn cho Nội dung 2">
            <a:extLst>
              <a:ext uri="{FF2B5EF4-FFF2-40B4-BE49-F238E27FC236}">
                <a16:creationId xmlns:a16="http://schemas.microsoft.com/office/drawing/2014/main" id="{CF148987-26DA-404B-89CF-C6599D6BEFC6}"/>
              </a:ext>
            </a:extLst>
          </p:cNvPr>
          <p:cNvSpPr>
            <a:spLocks noGrp="1"/>
          </p:cNvSpPr>
          <p:nvPr>
            <p:ph idx="1"/>
          </p:nvPr>
        </p:nvSpPr>
        <p:spPr>
          <a:xfrm>
            <a:off x="-140496" y="1440188"/>
            <a:ext cx="6565055" cy="1025922"/>
          </a:xfrm>
        </p:spPr>
        <p:txBody>
          <a:bodyPr>
            <a:noAutofit/>
          </a:bodyPr>
          <a:lstStyle/>
          <a:p>
            <a:pPr marL="0" indent="0" algn="ctr">
              <a:buNone/>
            </a:pPr>
            <a:r>
              <a:rPr lang="en-US" altLang="vi-VN" sz="4000" b="1" dirty="0" smtClean="0">
                <a:solidFill>
                  <a:srgbClr val="FF0000"/>
                </a:solidFill>
                <a:latin typeface="#9Slide03 Arima Madurai Black" panose="00000A00000000000000" pitchFamily="2" charset="0"/>
                <a:cs typeface="#9Slide03 Arima Madurai Black" panose="00000A00000000000000" pitchFamily="2" charset="0"/>
              </a:rPr>
              <a:t>a. HOÀN </a:t>
            </a:r>
            <a:r>
              <a:rPr lang="en-US" altLang="vi-VN" sz="4000" b="1" dirty="0">
                <a:solidFill>
                  <a:srgbClr val="FF0000"/>
                </a:solidFill>
                <a:latin typeface="#9Slide03 Arima Madurai Black" panose="00000A00000000000000" pitchFamily="2" charset="0"/>
                <a:cs typeface="#9Slide03 Arima Madurai Black" panose="00000A00000000000000" pitchFamily="2" charset="0"/>
              </a:rPr>
              <a:t>CẢNH SÁNG TÁC</a:t>
            </a:r>
            <a:endParaRPr lang="en-BZ" sz="40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11490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374D7F-4362-4505-A38A-2092F0A6D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869" y="0"/>
            <a:ext cx="5247131" cy="6858000"/>
          </a:xfrm>
          <a:prstGeom prst="rect">
            <a:avLst/>
          </a:prstGeom>
        </p:spPr>
      </p:pic>
      <p:sp>
        <p:nvSpPr>
          <p:cNvPr id="7" name="Chỗ dành sẵn cho Nội dung 2">
            <a:extLst>
              <a:ext uri="{FF2B5EF4-FFF2-40B4-BE49-F238E27FC236}">
                <a16:creationId xmlns:a16="http://schemas.microsoft.com/office/drawing/2014/main" id="{BC8288B5-3AA2-4F20-8DCF-51D4C64936DC}"/>
              </a:ext>
            </a:extLst>
          </p:cNvPr>
          <p:cNvSpPr txBox="1">
            <a:spLocks/>
          </p:cNvSpPr>
          <p:nvPr/>
        </p:nvSpPr>
        <p:spPr>
          <a:xfrm>
            <a:off x="530737" y="700114"/>
            <a:ext cx="6839882" cy="585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None/>
            </a:pPr>
            <a:r>
              <a:rPr lang="en-US" altLang="vi-VN" b="1" dirty="0" err="1">
                <a:solidFill>
                  <a:srgbClr val="FF0000"/>
                </a:solidFill>
                <a:latin typeface="#9Slide03 Arima Madurai Black" panose="00000A00000000000000" pitchFamily="2" charset="0"/>
                <a:cs typeface="#9Slide03 Arima Madurai Black" panose="00000A00000000000000" pitchFamily="2" charset="0"/>
              </a:rPr>
              <a:t>Chính</a:t>
            </a:r>
            <a:r>
              <a:rPr lang="en-US" altLang="vi-VN" b="1" dirty="0">
                <a:solidFill>
                  <a:srgbClr val="FF0000"/>
                </a:solidFill>
                <a:latin typeface="#9Slide03 Arima Madurai Black" panose="00000A00000000000000" pitchFamily="2" charset="0"/>
                <a:cs typeface="#9Slide03 Arima Madurai Black" panose="00000A00000000000000" pitchFamily="2" charset="0"/>
              </a:rPr>
              <a:t> </a:t>
            </a:r>
            <a:r>
              <a:rPr lang="en-US" altLang="vi-VN" b="1" dirty="0" err="1">
                <a:solidFill>
                  <a:srgbClr val="FF0000"/>
                </a:solidFill>
                <a:latin typeface="#9Slide03 Arima Madurai Black" panose="00000A00000000000000" pitchFamily="2" charset="0"/>
                <a:cs typeface="#9Slide03 Arima Madurai Black" panose="00000A00000000000000" pitchFamily="2" charset="0"/>
              </a:rPr>
              <a:t>Hữu</a:t>
            </a:r>
            <a:r>
              <a:rPr lang="en-US" altLang="vi-VN" b="1" dirty="0">
                <a:solidFill>
                  <a:srgbClr val="FF0000"/>
                </a:solidFill>
                <a:latin typeface="#9Slide03 Arima Madurai Black" panose="00000A00000000000000" pitchFamily="2" charset="0"/>
                <a:cs typeface="#9Slide03 Arima Madurai Black" panose="00000A00000000000000" pitchFamily="2" charset="0"/>
              </a:rPr>
              <a:t> </a:t>
            </a:r>
            <a:r>
              <a:rPr lang="en-US" altLang="vi-VN" b="1" dirty="0" err="1">
                <a:solidFill>
                  <a:srgbClr val="FF0000"/>
                </a:solidFill>
                <a:latin typeface="#9Slide03 Arima Madurai Black" panose="00000A00000000000000" pitchFamily="2" charset="0"/>
                <a:cs typeface="#9Slide03 Arima Madurai Black" panose="00000A00000000000000" pitchFamily="2" charset="0"/>
              </a:rPr>
              <a:t>tâm</a:t>
            </a:r>
            <a:r>
              <a:rPr lang="en-US" altLang="vi-VN" b="1" dirty="0">
                <a:solidFill>
                  <a:srgbClr val="FF0000"/>
                </a:solidFill>
                <a:latin typeface="#9Slide03 Arima Madurai Black" panose="00000A00000000000000" pitchFamily="2" charset="0"/>
                <a:cs typeface="#9Slide03 Arima Madurai Black" panose="00000A00000000000000" pitchFamily="2" charset="0"/>
              </a:rPr>
              <a:t> </a:t>
            </a:r>
            <a:r>
              <a:rPr lang="en-US" altLang="vi-VN" b="1" dirty="0" err="1">
                <a:solidFill>
                  <a:srgbClr val="FF0000"/>
                </a:solidFill>
                <a:latin typeface="#9Slide03 Arima Madurai Black" panose="00000A00000000000000" pitchFamily="2" charset="0"/>
                <a:cs typeface="#9Slide03 Arima Madurai Black" panose="00000A00000000000000" pitchFamily="2" charset="0"/>
              </a:rPr>
              <a:t>sự</a:t>
            </a:r>
            <a:r>
              <a:rPr lang="en-US" altLang="vi-VN" b="1" dirty="0">
                <a:solidFill>
                  <a:srgbClr val="FF0000"/>
                </a:solidFill>
                <a:latin typeface="#9Slide03 Arima Madurai Black" panose="00000A00000000000000" pitchFamily="2" charset="0"/>
                <a:cs typeface="#9Slide03 Arima Madurai Black" panose="00000A00000000000000" pitchFamily="2" charset="0"/>
              </a:rPr>
              <a:t>: </a:t>
            </a:r>
            <a:r>
              <a:rPr lang="en-US" altLang="vi-VN" b="1" dirty="0">
                <a:latin typeface="#9Slide03 Arima Madurai Black" panose="00000A00000000000000" pitchFamily="2" charset="0"/>
                <a:cs typeface="#9Slide03 Arima Madurai Black" panose="00000A00000000000000" pitchFamily="2" charset="0"/>
              </a:rPr>
              <a:t>“</a:t>
            </a:r>
            <a:r>
              <a:rPr lang="en-US" altLang="vi-VN" b="1" dirty="0" err="1">
                <a:latin typeface="#9Slide03 Arima Madurai Black" panose="00000A00000000000000" pitchFamily="2" charset="0"/>
                <a:cs typeface="#9Slide03 Arima Madurai Black" panose="00000A00000000000000" pitchFamily="2" charset="0"/>
              </a:rPr>
              <a:t>Tôi</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bị</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ốm</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sốt</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rét</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ác</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tính</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nhưng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không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có</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thuốc</a:t>
            </a:r>
            <a:r>
              <a:rPr lang="en-US" altLang="vi-VN" b="1" dirty="0">
                <a:latin typeface="#9Slide03 Arima Madurai Black" panose="00000A00000000000000" pitchFamily="2" charset="0"/>
                <a:cs typeface="#9Slide03 Arima Madurai Black" panose="00000A00000000000000" pitchFamily="2" charset="0"/>
              </a:rPr>
              <a:t> men </a:t>
            </a:r>
            <a:r>
              <a:rPr lang="en-US" altLang="vi-VN" b="1" dirty="0" err="1">
                <a:latin typeface="#9Slide03 Arima Madurai Black" panose="00000A00000000000000" pitchFamily="2" charset="0"/>
                <a:cs typeface="#9Slide03 Arima Madurai Black" panose="00000A00000000000000" pitchFamily="2" charset="0"/>
              </a:rPr>
              <a:t>gì</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cả</a:t>
            </a:r>
            <a:r>
              <a:rPr lang="en-US" altLang="vi-VN" b="1" dirty="0">
                <a:latin typeface="#9Slide03 Arima Madurai Black" panose="00000A00000000000000" pitchFamily="2" charset="0"/>
                <a:cs typeface="#9Slide03 Arima Madurai Black" panose="00000A00000000000000" pitchFamily="2" charset="0"/>
              </a:rPr>
              <a:t>. Đơn vị vẫn hành quân và để lại một đ</a:t>
            </a:r>
            <a:r>
              <a:rPr lang="en-US" altLang="vi-VN" b="1" dirty="0" smtClean="0">
                <a:latin typeface="#9Slide03 Arima Madurai Black" panose="00000A00000000000000" pitchFamily="2" charset="0"/>
                <a:cs typeface="#9Slide03 Arima Madurai Black" panose="00000A00000000000000" pitchFamily="2" charset="0"/>
              </a:rPr>
              <a:t>ồng </a:t>
            </a:r>
            <a:r>
              <a:rPr lang="en-US" altLang="vi-VN" b="1" dirty="0">
                <a:latin typeface="#9Slide03 Arima Madurai Black" panose="00000A00000000000000" pitchFamily="2" charset="0"/>
                <a:cs typeface="#9Slide03 Arima Madurai Black" panose="00000A00000000000000" pitchFamily="2" charset="0"/>
              </a:rPr>
              <a:t>chí chăn sóc tôi. </a:t>
            </a:r>
            <a:r>
              <a:rPr lang="en-US" altLang="vi-VN" b="1" dirty="0" err="1">
                <a:latin typeface="#9Slide03 Arima Madurai Black" panose="00000A00000000000000" pitchFamily="2" charset="0"/>
                <a:cs typeface="#9Slide03 Arima Madurai Black" panose="00000A00000000000000" pitchFamily="2" charset="0"/>
              </a:rPr>
              <a:t>Không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có</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đồng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chí</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đó</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có</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lẽ</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tôi</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đã</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bỏ</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mạng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Sự</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ân</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cần</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của</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đồng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chí</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đó</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khiến</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tôi</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nhớ</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những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lần</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đau</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ốm</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được</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mẹ</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được</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chị</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chăm</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sóc</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Đấy</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là</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những</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gợi</a:t>
            </a:r>
            <a:r>
              <a:rPr lang="en-US" altLang="vi-VN" b="1" dirty="0">
                <a:latin typeface="#9Slide03 Arima Madurai Black" panose="00000A00000000000000" pitchFamily="2" charset="0"/>
                <a:cs typeface="#9Slide03 Arima Madurai Black" panose="00000A00000000000000" pitchFamily="2" charset="0"/>
              </a:rPr>
              <a:t> ý </a:t>
            </a:r>
            <a:r>
              <a:rPr lang="en-US" altLang="vi-VN" b="1" dirty="0" err="1">
                <a:latin typeface="#9Slide03 Arima Madurai Black" panose="00000A00000000000000" pitchFamily="2" charset="0"/>
                <a:cs typeface="#9Slide03 Arima Madurai Black" panose="00000A00000000000000" pitchFamily="2" charset="0"/>
              </a:rPr>
              <a:t>đầu</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tiên</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của</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bài</a:t>
            </a:r>
            <a:r>
              <a:rPr lang="en-US" altLang="vi-VN" b="1" dirty="0">
                <a:latin typeface="#9Slide03 Arima Madurai Black" panose="00000A00000000000000" pitchFamily="2" charset="0"/>
                <a:cs typeface="#9Slide03 Arima Madurai Black" panose="00000A00000000000000" pitchFamily="2" charset="0"/>
              </a:rPr>
              <a:t> </a:t>
            </a:r>
            <a:r>
              <a:rPr lang="en-US" altLang="vi-VN" b="1" dirty="0" err="1">
                <a:latin typeface="#9Slide03 Arima Madurai Black" panose="00000A00000000000000" pitchFamily="2" charset="0"/>
                <a:cs typeface="#9Slide03 Arima Madurai Black" panose="00000A00000000000000" pitchFamily="2" charset="0"/>
              </a:rPr>
              <a:t>thơ</a:t>
            </a:r>
            <a:r>
              <a:rPr lang="en-US" altLang="vi-VN" b="1" dirty="0">
                <a:latin typeface="#9Slide03 Arima Madurai Black" panose="00000A00000000000000" pitchFamily="2" charset="0"/>
                <a:cs typeface="#9Slide03 Arima Madurai Black" panose="00000A00000000000000" pitchFamily="2" charset="0"/>
              </a:rPr>
              <a:t> </a:t>
            </a:r>
            <a:r>
              <a:rPr lang="en-US" altLang="vi-VN" b="1" i="1" dirty="0" err="1">
                <a:latin typeface="#9Slide03 Arima Madurai Black" panose="00000A00000000000000" pitchFamily="2" charset="0"/>
                <a:cs typeface="#9Slide03 Arima Madurai Black" panose="00000A00000000000000" pitchFamily="2" charset="0"/>
              </a:rPr>
              <a:t>Đồng</a:t>
            </a:r>
            <a:r>
              <a:rPr lang="en-US" altLang="vi-VN" b="1" i="1" dirty="0">
                <a:latin typeface="#9Slide03 Arima Madurai Black" panose="00000A00000000000000" pitchFamily="2" charset="0"/>
                <a:cs typeface="#9Slide03 Arima Madurai Black" panose="00000A00000000000000" pitchFamily="2" charset="0"/>
              </a:rPr>
              <a:t> </a:t>
            </a:r>
            <a:r>
              <a:rPr lang="en-US" altLang="vi-VN" b="1" i="1" dirty="0" err="1">
                <a:latin typeface="#9Slide03 Arima Madurai Black" panose="00000A00000000000000" pitchFamily="2" charset="0"/>
                <a:cs typeface="#9Slide03 Arima Madurai Black" panose="00000A00000000000000" pitchFamily="2" charset="0"/>
              </a:rPr>
              <a:t>chí</a:t>
            </a:r>
            <a:r>
              <a:rPr lang="en-US" altLang="vi-VN" b="1" dirty="0">
                <a:latin typeface="#9Slide03 Arima Madurai Black" panose="00000A00000000000000" pitchFamily="2" charset="0"/>
                <a:cs typeface="#9Slide03 Arima Madurai Black" panose="00000A00000000000000" pitchFamily="2" charset="0"/>
              </a:rPr>
              <a:t>”</a:t>
            </a:r>
            <a:endParaRPr lang="en-BZ"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17929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7FF685-0691-43C6-91D5-F4F964981095}"/>
              </a:ext>
            </a:extLst>
          </p:cNvPr>
          <p:cNvGrpSpPr/>
          <p:nvPr/>
        </p:nvGrpSpPr>
        <p:grpSpPr>
          <a:xfrm>
            <a:off x="462828" y="406400"/>
            <a:ext cx="4903499" cy="5846618"/>
            <a:chOff x="462828" y="406400"/>
            <a:chExt cx="4903499" cy="5846618"/>
          </a:xfrm>
        </p:grpSpPr>
        <p:grpSp>
          <p:nvGrpSpPr>
            <p:cNvPr id="3" name="Group 2">
              <a:extLst>
                <a:ext uri="{FF2B5EF4-FFF2-40B4-BE49-F238E27FC236}">
                  <a16:creationId xmlns:a16="http://schemas.microsoft.com/office/drawing/2014/main" id="{F125E959-A8D4-4459-9A99-527EA941FE56}"/>
                </a:ext>
              </a:extLst>
            </p:cNvPr>
            <p:cNvGrpSpPr/>
            <p:nvPr/>
          </p:nvGrpSpPr>
          <p:grpSpPr>
            <a:xfrm>
              <a:off x="462828" y="406400"/>
              <a:ext cx="4903499" cy="5846618"/>
              <a:chOff x="462828" y="471055"/>
              <a:chExt cx="4903499" cy="5846618"/>
            </a:xfrm>
          </p:grpSpPr>
          <p:sp>
            <p:nvSpPr>
              <p:cNvPr id="2" name="Rectangle: Rounded Corners 1">
                <a:extLst>
                  <a:ext uri="{FF2B5EF4-FFF2-40B4-BE49-F238E27FC236}">
                    <a16:creationId xmlns:a16="http://schemas.microsoft.com/office/drawing/2014/main" id="{8AAD7053-4433-45DA-B05C-B70FF2C9D0C9}"/>
                  </a:ext>
                </a:extLst>
              </p:cNvPr>
              <p:cNvSpPr/>
              <p:nvPr/>
            </p:nvSpPr>
            <p:spPr>
              <a:xfrm>
                <a:off x="840509" y="1995055"/>
                <a:ext cx="4525818" cy="43226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 name="Picture 2" descr="Pháº¡m Hoan: CÄ NGHá» NGHIá»P 2014 | QuÃ¢n Äá»i, HÃ¬nh áº£nh, Äang yÃªu">
                <a:extLst>
                  <a:ext uri="{FF2B5EF4-FFF2-40B4-BE49-F238E27FC236}">
                    <a16:creationId xmlns:a16="http://schemas.microsoft.com/office/drawing/2014/main" id="{1719D75D-42B3-4043-AD1F-FC8FE6896F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462828" y="471055"/>
                <a:ext cx="2066925"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E800599-D662-409A-ADDB-8C3101683432}"/>
                </a:ext>
              </a:extLst>
            </p:cNvPr>
            <p:cNvSpPr txBox="1"/>
            <p:nvPr/>
          </p:nvSpPr>
          <p:spPr>
            <a:xfrm flipH="1">
              <a:off x="1839046" y="2455890"/>
              <a:ext cx="3231718" cy="1077218"/>
            </a:xfrm>
            <a:prstGeom prst="rect">
              <a:avLst/>
            </a:prstGeom>
            <a:noFill/>
          </p:spPr>
          <p:txBody>
            <a:bodyPr wrap="square" rtlCol="0">
              <a:spAutoFit/>
            </a:bodyPr>
            <a:lstStyle/>
            <a:p>
              <a:pPr algn="ctr"/>
              <a:r>
                <a:rPr lang="en-US" sz="3200" dirty="0" smtClean="0">
                  <a:solidFill>
                    <a:srgbClr val="FF0000"/>
                  </a:solidFill>
                  <a:latin typeface="#9Slide03 Arima Madurai Black" panose="00000A00000000000000" pitchFamily="2" charset="0"/>
                  <a:cs typeface="#9Slide03 Arima Madurai Black" panose="00000A00000000000000" pitchFamily="2" charset="0"/>
                </a:rPr>
                <a:t>b. Ph</a:t>
              </a:r>
              <a:r>
                <a:rPr lang="vi-VN" sz="3200" dirty="0">
                  <a:solidFill>
                    <a:srgbClr val="FF0000"/>
                  </a:solidFill>
                  <a:latin typeface="#9Slide03 Arima Madurai Black" panose="00000A00000000000000" pitchFamily="2" charset="0"/>
                  <a:cs typeface="#9Slide03 Arima Madurai Black" panose="00000A00000000000000" pitchFamily="2" charset="0"/>
                </a:rPr>
                <a:t>ư</a:t>
              </a:r>
              <a:r>
                <a:rPr lang="en-US" sz="3200" dirty="0" err="1">
                  <a:solidFill>
                    <a:srgbClr val="FF0000"/>
                  </a:solidFill>
                  <a:latin typeface="#9Slide03 Arima Madurai Black" panose="00000A00000000000000" pitchFamily="2" charset="0"/>
                  <a:cs typeface="#9Slide03 Arima Madurai Black" panose="00000A00000000000000" pitchFamily="2" charset="0"/>
                </a:rPr>
                <a:t>ơng</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cs typeface="#9Slide03 Arima Madurai Black" panose="00000A00000000000000" pitchFamily="2" charset="0"/>
                </a:rPr>
                <a:t>thức</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cs typeface="#9Slide03 Arima Madurai Black" panose="00000A00000000000000" pitchFamily="2" charset="0"/>
                </a:rPr>
                <a:t>biểu</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solidFill>
                    <a:srgbClr val="FF0000"/>
                  </a:solidFill>
                  <a:latin typeface="#9Slide03 Arima Madurai Black" panose="00000A00000000000000" pitchFamily="2" charset="0"/>
                  <a:cs typeface="#9Slide03 Arima Madurai Black" panose="00000A00000000000000" pitchFamily="2" charset="0"/>
                </a:rPr>
                <a:t>đạt</a:t>
              </a:r>
              <a:endParaRPr lang="en-SG" sz="3200" dirty="0">
                <a:solidFill>
                  <a:srgbClr val="FF0000"/>
                </a:solidFill>
                <a:latin typeface="#9Slide03 Arima Madurai Black" panose="00000A00000000000000" pitchFamily="2" charset="0"/>
                <a:cs typeface="#9Slide03 Arima Madurai Black" panose="00000A00000000000000" pitchFamily="2" charset="0"/>
              </a:endParaRPr>
            </a:p>
          </p:txBody>
        </p:sp>
      </p:grpSp>
      <p:sp>
        <p:nvSpPr>
          <p:cNvPr id="10" name="Oval 9">
            <a:extLst>
              <a:ext uri="{FF2B5EF4-FFF2-40B4-BE49-F238E27FC236}">
                <a16:creationId xmlns:a16="http://schemas.microsoft.com/office/drawing/2014/main" id="{59158EA5-22F0-40B9-AEFC-310C5D085348}"/>
              </a:ext>
            </a:extLst>
          </p:cNvPr>
          <p:cNvSpPr/>
          <p:nvPr/>
        </p:nvSpPr>
        <p:spPr>
          <a:xfrm>
            <a:off x="1169407" y="381118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err="1">
                <a:solidFill>
                  <a:srgbClr val="222222"/>
                </a:solidFill>
                <a:latin typeface="Times New Roman" panose="02020603050405020304" pitchFamily="18" charset="0"/>
                <a:cs typeface="Times New Roman" panose="02020603050405020304" pitchFamily="18" charset="0"/>
              </a:rPr>
              <a:t>Tự</a:t>
            </a:r>
            <a:r>
              <a:rPr lang="en-SG" sz="3200" dirty="0">
                <a:solidFill>
                  <a:srgbClr val="222222"/>
                </a:solidFill>
                <a:latin typeface="Times New Roman" panose="02020603050405020304" pitchFamily="18" charset="0"/>
                <a:cs typeface="Times New Roman" panose="02020603050405020304" pitchFamily="18" charset="0"/>
              </a:rPr>
              <a:t> </a:t>
            </a:r>
            <a:r>
              <a:rPr lang="en-SG" sz="3200" dirty="0" err="1">
                <a:solidFill>
                  <a:srgbClr val="222222"/>
                </a:solidFill>
                <a:latin typeface="Times New Roman" panose="02020603050405020304" pitchFamily="18" charset="0"/>
                <a:cs typeface="Times New Roman" panose="02020603050405020304" pitchFamily="18" charset="0"/>
              </a:rPr>
              <a:t>sự</a:t>
            </a:r>
            <a:endParaRPr lang="en-SG" sz="3200" dirty="0"/>
          </a:p>
        </p:txBody>
      </p:sp>
      <p:sp>
        <p:nvSpPr>
          <p:cNvPr id="12" name="Oval 11">
            <a:extLst>
              <a:ext uri="{FF2B5EF4-FFF2-40B4-BE49-F238E27FC236}">
                <a16:creationId xmlns:a16="http://schemas.microsoft.com/office/drawing/2014/main" id="{E45CF8E5-302D-4775-B665-102D1004F545}"/>
              </a:ext>
            </a:extLst>
          </p:cNvPr>
          <p:cNvSpPr/>
          <p:nvPr/>
        </p:nvSpPr>
        <p:spPr>
          <a:xfrm>
            <a:off x="2290615" y="454567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err="1">
                <a:solidFill>
                  <a:srgbClr val="222222"/>
                </a:solidFill>
                <a:latin typeface="Times New Roman" panose="02020603050405020304" pitchFamily="18" charset="0"/>
                <a:cs typeface="Times New Roman" panose="02020603050405020304" pitchFamily="18" charset="0"/>
              </a:rPr>
              <a:t>Miêu</a:t>
            </a:r>
            <a:r>
              <a:rPr lang="en-SG" sz="3200" dirty="0">
                <a:solidFill>
                  <a:srgbClr val="222222"/>
                </a:solidFill>
                <a:latin typeface="Times New Roman" panose="02020603050405020304" pitchFamily="18" charset="0"/>
                <a:cs typeface="Times New Roman" panose="02020603050405020304" pitchFamily="18" charset="0"/>
              </a:rPr>
              <a:t> </a:t>
            </a:r>
            <a:r>
              <a:rPr lang="en-SG" sz="3200" dirty="0" err="1">
                <a:solidFill>
                  <a:srgbClr val="222222"/>
                </a:solidFill>
                <a:latin typeface="Times New Roman" panose="02020603050405020304" pitchFamily="18" charset="0"/>
                <a:cs typeface="Times New Roman" panose="02020603050405020304" pitchFamily="18" charset="0"/>
              </a:rPr>
              <a:t>tả</a:t>
            </a:r>
            <a:endParaRPr lang="en-SG" sz="3200" dirty="0"/>
          </a:p>
        </p:txBody>
      </p:sp>
      <p:sp>
        <p:nvSpPr>
          <p:cNvPr id="13" name="Oval 12">
            <a:extLst>
              <a:ext uri="{FF2B5EF4-FFF2-40B4-BE49-F238E27FC236}">
                <a16:creationId xmlns:a16="http://schemas.microsoft.com/office/drawing/2014/main" id="{F67BACBE-54B8-482B-A34A-351F8578A1B6}"/>
              </a:ext>
            </a:extLst>
          </p:cNvPr>
          <p:cNvSpPr/>
          <p:nvPr/>
        </p:nvSpPr>
        <p:spPr>
          <a:xfrm>
            <a:off x="3453386" y="381118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dirty="0" err="1">
                <a:solidFill>
                  <a:srgbClr val="222222"/>
                </a:solidFill>
                <a:latin typeface="Times New Roman" panose="02020603050405020304" pitchFamily="18" charset="0"/>
                <a:cs typeface="Times New Roman" panose="02020603050405020304" pitchFamily="18" charset="0"/>
              </a:rPr>
              <a:t>Biểu</a:t>
            </a:r>
            <a:r>
              <a:rPr lang="en-SG" sz="3200" dirty="0">
                <a:solidFill>
                  <a:srgbClr val="222222"/>
                </a:solidFill>
                <a:latin typeface="Times New Roman" panose="02020603050405020304" pitchFamily="18" charset="0"/>
                <a:cs typeface="Times New Roman" panose="02020603050405020304" pitchFamily="18" charset="0"/>
              </a:rPr>
              <a:t> </a:t>
            </a:r>
            <a:r>
              <a:rPr lang="en-SG" sz="3200" dirty="0" err="1">
                <a:solidFill>
                  <a:srgbClr val="222222"/>
                </a:solidFill>
                <a:latin typeface="Times New Roman" panose="02020603050405020304" pitchFamily="18" charset="0"/>
                <a:cs typeface="Times New Roman" panose="02020603050405020304" pitchFamily="18" charset="0"/>
              </a:rPr>
              <a:t>cảm</a:t>
            </a:r>
            <a:endParaRPr lang="en-SG" sz="3200" dirty="0"/>
          </a:p>
        </p:txBody>
      </p:sp>
      <p:grpSp>
        <p:nvGrpSpPr>
          <p:cNvPr id="14" name="Group 13">
            <a:extLst>
              <a:ext uri="{FF2B5EF4-FFF2-40B4-BE49-F238E27FC236}">
                <a16:creationId xmlns:a16="http://schemas.microsoft.com/office/drawing/2014/main" id="{9880AF0C-9474-4D25-84C0-971665163856}"/>
              </a:ext>
            </a:extLst>
          </p:cNvPr>
          <p:cNvGrpSpPr/>
          <p:nvPr/>
        </p:nvGrpSpPr>
        <p:grpSpPr>
          <a:xfrm>
            <a:off x="6507367" y="505691"/>
            <a:ext cx="4903499" cy="5846618"/>
            <a:chOff x="6447992" y="406400"/>
            <a:chExt cx="4903499" cy="5846618"/>
          </a:xfrm>
        </p:grpSpPr>
        <p:grpSp>
          <p:nvGrpSpPr>
            <p:cNvPr id="6" name="Group 5">
              <a:extLst>
                <a:ext uri="{FF2B5EF4-FFF2-40B4-BE49-F238E27FC236}">
                  <a16:creationId xmlns:a16="http://schemas.microsoft.com/office/drawing/2014/main" id="{B9990070-D747-43BC-AD15-5762954FABBC}"/>
                </a:ext>
              </a:extLst>
            </p:cNvPr>
            <p:cNvGrpSpPr/>
            <p:nvPr/>
          </p:nvGrpSpPr>
          <p:grpSpPr>
            <a:xfrm>
              <a:off x="6447992" y="406400"/>
              <a:ext cx="4903499" cy="5846618"/>
              <a:chOff x="462828" y="471055"/>
              <a:chExt cx="4903499" cy="5846618"/>
            </a:xfrm>
          </p:grpSpPr>
          <p:sp>
            <p:nvSpPr>
              <p:cNvPr id="7" name="Rectangle: Rounded Corners 6">
                <a:extLst>
                  <a:ext uri="{FF2B5EF4-FFF2-40B4-BE49-F238E27FC236}">
                    <a16:creationId xmlns:a16="http://schemas.microsoft.com/office/drawing/2014/main" id="{93698080-275F-47FF-B07D-1A1386994F20}"/>
                  </a:ext>
                </a:extLst>
              </p:cNvPr>
              <p:cNvSpPr/>
              <p:nvPr/>
            </p:nvSpPr>
            <p:spPr>
              <a:xfrm>
                <a:off x="840509" y="1995055"/>
                <a:ext cx="4525818" cy="43226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2" descr="Pháº¡m Hoan: CÄ NGHá» NGHIá»P 2014 | QuÃ¢n Äá»i, HÃ¬nh áº£nh, Äang yÃªu">
                <a:extLst>
                  <a:ext uri="{FF2B5EF4-FFF2-40B4-BE49-F238E27FC236}">
                    <a16:creationId xmlns:a16="http://schemas.microsoft.com/office/drawing/2014/main" id="{E228741E-F2BF-4F3B-9D83-3B861A6C14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462828" y="471055"/>
                <a:ext cx="2066925"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B945DDF8-05CA-447E-8186-1D0926A26B8C}"/>
                </a:ext>
              </a:extLst>
            </p:cNvPr>
            <p:cNvSpPr txBox="1"/>
            <p:nvPr/>
          </p:nvSpPr>
          <p:spPr>
            <a:xfrm flipH="1">
              <a:off x="7726407" y="2540552"/>
              <a:ext cx="3523955" cy="584775"/>
            </a:xfrm>
            <a:prstGeom prst="rect">
              <a:avLst/>
            </a:prstGeom>
            <a:noFill/>
          </p:spPr>
          <p:txBody>
            <a:bodyPr wrap="square" rtlCol="0">
              <a:spAutoFit/>
            </a:bodyPr>
            <a:lstStyle/>
            <a:p>
              <a:pPr algn="ctr"/>
              <a:r>
                <a:rPr lang="en-US" sz="3200" dirty="0" smtClean="0">
                  <a:solidFill>
                    <a:srgbClr val="FF0000"/>
                  </a:solidFill>
                  <a:latin typeface="#9Slide03 Arima Madurai Black" panose="00000A00000000000000" pitchFamily="2" charset="0"/>
                  <a:cs typeface="#9Slide03 Arima Madurai Black" panose="00000A00000000000000" pitchFamily="2" charset="0"/>
                </a:rPr>
                <a:t>c. Đề </a:t>
              </a:r>
              <a:r>
                <a:rPr lang="en-US" sz="3200" dirty="0">
                  <a:solidFill>
                    <a:srgbClr val="FF0000"/>
                  </a:solidFill>
                  <a:latin typeface="#9Slide03 Arima Madurai Black" panose="00000A00000000000000" pitchFamily="2" charset="0"/>
                  <a:cs typeface="#9Slide03 Arima Madurai Black" panose="00000A00000000000000" pitchFamily="2" charset="0"/>
                </a:rPr>
                <a:t>tài, chủ đề</a:t>
              </a:r>
              <a:endParaRPr lang="en-SG" sz="3200" dirty="0">
                <a:solidFill>
                  <a:srgbClr val="FF0000"/>
                </a:solidFill>
                <a:latin typeface="#9Slide03 Arima Madurai Black" panose="00000A00000000000000" pitchFamily="2" charset="0"/>
                <a:cs typeface="#9Slide03 Arima Madurai Black" panose="00000A00000000000000" pitchFamily="2" charset="0"/>
              </a:endParaRPr>
            </a:p>
          </p:txBody>
        </p:sp>
      </p:grpSp>
      <p:sp>
        <p:nvSpPr>
          <p:cNvPr id="16" name="Rectangle 15">
            <a:extLst>
              <a:ext uri="{FF2B5EF4-FFF2-40B4-BE49-F238E27FC236}">
                <a16:creationId xmlns:a16="http://schemas.microsoft.com/office/drawing/2014/main" id="{46FF2CF4-4D3C-4C6D-98D7-89B829A8AA9B}"/>
              </a:ext>
            </a:extLst>
          </p:cNvPr>
          <p:cNvSpPr/>
          <p:nvPr/>
        </p:nvSpPr>
        <p:spPr>
          <a:xfrm>
            <a:off x="7344882" y="3482109"/>
            <a:ext cx="3964856" cy="2677656"/>
          </a:xfrm>
          <a:prstGeom prst="rect">
            <a:avLst/>
          </a:prstGeom>
        </p:spPr>
        <p:txBody>
          <a:bodyPr wrap="square">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Ngợi</a:t>
            </a:r>
            <a:r>
              <a:rPr lang="en-US" sz="2800" dirty="0">
                <a:solidFill>
                  <a:srgbClr val="000000"/>
                </a:solidFill>
                <a:latin typeface="Times New Roman" panose="02020603050405020304" pitchFamily="18" charset="0"/>
                <a:cs typeface="Times New Roman" panose="02020603050405020304" pitchFamily="18" charset="0"/>
              </a:rPr>
              <a:t> ca t</a:t>
            </a:r>
            <a:r>
              <a:rPr lang="vi-VN" sz="2800" dirty="0">
                <a:solidFill>
                  <a:srgbClr val="000000"/>
                </a:solidFill>
                <a:latin typeface="Times New Roman" panose="02020603050405020304" pitchFamily="18" charset="0"/>
                <a:cs typeface="Times New Roman" panose="02020603050405020304" pitchFamily="18" charset="0"/>
              </a:rPr>
              <a:t>ình đồng chí, đồng đội thắm thiết, sâu nặng của những người lính cách mạng dựa trên cơ sở cùng chung cảnh ngộ và lí tưởng chiến đấu. </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17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ful abstract watercolor background ai, eps file | free graphics |  UIHere">
            <a:extLst>
              <a:ext uri="{FF2B5EF4-FFF2-40B4-BE49-F238E27FC236}">
                <a16:creationId xmlns:a16="http://schemas.microsoft.com/office/drawing/2014/main" id="{8EA3EE6D-E3D1-4909-8363-3E3399CA5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2F8945-A7C6-4919-8A0F-435B05E0DEBC}"/>
              </a:ext>
            </a:extLst>
          </p:cNvPr>
          <p:cNvSpPr txBox="1"/>
          <p:nvPr/>
        </p:nvSpPr>
        <p:spPr>
          <a:xfrm>
            <a:off x="471055" y="1145310"/>
            <a:ext cx="11249890" cy="5209118"/>
          </a:xfrm>
          <a:prstGeom prst="rect">
            <a:avLst/>
          </a:prstGeom>
          <a:noFill/>
        </p:spPr>
        <p:txBody>
          <a:bodyPr wrap="square" rtlCol="0">
            <a:spAutoFit/>
          </a:bodyPr>
          <a:lstStyle/>
          <a:p>
            <a:pPr algn="just">
              <a:lnSpc>
                <a:spcPct val="150000"/>
              </a:lnSpc>
            </a:pPr>
            <a:r>
              <a:rPr lang="en-US" sz="2800" dirty="0" smtClean="0">
                <a:latin typeface="#9Slide03 Arima Madurai Black" panose="00000A00000000000000" pitchFamily="2" charset="0"/>
                <a:cs typeface="#9Slide03 Arima Madurai Black" panose="00000A00000000000000" pitchFamily="2" charset="0"/>
              </a:rPr>
              <a:t>   Nhà </a:t>
            </a:r>
            <a:r>
              <a:rPr lang="en-US" sz="2800" dirty="0">
                <a:latin typeface="#9Slide03 Arima Madurai Black" panose="00000A00000000000000" pitchFamily="2" charset="0"/>
                <a:cs typeface="#9Slide03 Arima Madurai Black" panose="00000A00000000000000" pitchFamily="2" charset="0"/>
              </a:rPr>
              <a:t>th</a:t>
            </a:r>
            <a:r>
              <a:rPr lang="vi-VN" sz="2800" dirty="0">
                <a:latin typeface="#9Slide03 Arima Madurai Black" panose="00000A00000000000000" pitchFamily="2" charset="0"/>
                <a:cs typeface="#9Slide03 Arima Madurai Black" panose="00000A00000000000000" pitchFamily="2" charset="0"/>
              </a:rPr>
              <a:t>ơ</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đã</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định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nghĩa</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một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khái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niệm</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rất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mới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Đồng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chí</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bằng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th</a:t>
            </a:r>
            <a:r>
              <a:rPr lang="vi-VN" sz="2800" dirty="0">
                <a:latin typeface="#9Slide03 Arima Madurai Black" panose="00000A00000000000000" pitchFamily="2" charset="0"/>
                <a:cs typeface="#9Slide03 Arima Madurai Black" panose="00000A00000000000000" pitchFamily="2" charset="0"/>
              </a:rPr>
              <a:t>ơ</a:t>
            </a:r>
            <a:r>
              <a:rPr lang="en-US" sz="2800" dirty="0">
                <a:latin typeface="#9Slide03 Arima Madurai Black" panose="00000A00000000000000" pitchFamily="2" charset="0"/>
                <a:cs typeface="#9Slide03 Arima Madurai Black" panose="00000A00000000000000" pitchFamily="2" charset="0"/>
              </a:rPr>
              <a:t> với những cụm từ dân dã quen </a:t>
            </a:r>
            <a:r>
              <a:rPr lang="en-US" sz="2800" dirty="0" smtClean="0">
                <a:latin typeface="#9Slide03 Arima Madurai Black" panose="00000A00000000000000" pitchFamily="2" charset="0"/>
                <a:cs typeface="#9Slide03 Arima Madurai Black" panose="00000A00000000000000" pitchFamily="2" charset="0"/>
              </a:rPr>
              <a:t>thuộc: </a:t>
            </a:r>
            <a:r>
              <a:rPr lang="en-US" sz="2800" dirty="0">
                <a:latin typeface="#9Slide03 Arima Madurai Black" panose="00000A00000000000000" pitchFamily="2" charset="0"/>
                <a:cs typeface="#9Slide03 Arima Madurai Black" panose="00000A00000000000000" pitchFamily="2" charset="0"/>
              </a:rPr>
              <a:t>n</a:t>
            </a:r>
            <a:r>
              <a:rPr lang="vi-VN" sz="2800" dirty="0">
                <a:latin typeface="#9Slide03 Arima Madurai Black" panose="00000A00000000000000" pitchFamily="2" charset="0"/>
                <a:cs typeface="#9Slide03 Arima Madurai Black" panose="00000A00000000000000" pitchFamily="2" charset="0"/>
              </a:rPr>
              <a:t>ư</a:t>
            </a:r>
            <a:r>
              <a:rPr lang="en-US" sz="2800" dirty="0" err="1">
                <a:latin typeface="#9Slide03 Arima Madurai Black" panose="00000A00000000000000" pitchFamily="2" charset="0"/>
                <a:cs typeface="#9Slide03 Arima Madurai Black" panose="00000A00000000000000" pitchFamily="2" charset="0"/>
              </a:rPr>
              <a:t>ớc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mặn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đồng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chua</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đất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cày</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lên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sỏi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đá</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áo</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ánh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rách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vai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vài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mảnh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vá</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miệng</a:t>
            </a:r>
            <a:r>
              <a:rPr lang="en-US" sz="2800" dirty="0">
                <a:latin typeface="#9Slide03 Arima Madurai Black" panose="00000A00000000000000" pitchFamily="2" charset="0"/>
                <a:cs typeface="#9Slide03 Arima Madurai Black" panose="00000A00000000000000" pitchFamily="2" charset="0"/>
              </a:rPr>
              <a:t> c</a:t>
            </a:r>
            <a:r>
              <a:rPr lang="vi-VN" sz="2800" dirty="0">
                <a:latin typeface="#9Slide03 Arima Madurai Black" panose="00000A00000000000000" pitchFamily="2" charset="0"/>
                <a:cs typeface="#9Slide03 Arima Madurai Black" panose="00000A00000000000000" pitchFamily="2" charset="0"/>
              </a:rPr>
              <a:t>ư</a:t>
            </a:r>
            <a:r>
              <a:rPr lang="en-US" sz="2800" dirty="0" err="1">
                <a:latin typeface="#9Slide03 Arima Madurai Black" panose="00000A00000000000000" pitchFamily="2" charset="0"/>
                <a:cs typeface="#9Slide03 Arima Madurai Black" panose="00000A00000000000000" pitchFamily="2" charset="0"/>
              </a:rPr>
              <a:t>ời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buốt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giá</a:t>
            </a:r>
            <a:r>
              <a:rPr lang="en-US" sz="2800" dirty="0">
                <a:latin typeface="#9Slide03 Arima Madurai Black" panose="00000A00000000000000" pitchFamily="2" charset="0"/>
                <a:cs typeface="#9Slide03 Arima Madurai Black" panose="00000A00000000000000" pitchFamily="2" charset="0"/>
              </a:rPr>
              <a:t> … </a:t>
            </a:r>
            <a:r>
              <a:rPr lang="en-US" sz="2800" dirty="0" err="1">
                <a:latin typeface="#9Slide03 Arima Madurai Black" panose="00000A00000000000000" pitchFamily="2" charset="0"/>
                <a:cs typeface="#9Slide03 Arima Madurai Black" panose="00000A00000000000000" pitchFamily="2" charset="0"/>
              </a:rPr>
              <a:t>để</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bộc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lộ</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một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thứ</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tình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cảm</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mới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trong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xã</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hội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đã</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và</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đang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liên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kết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gắn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bó</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cộng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đồng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lại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thành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sức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mạnh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Đó</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là</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tình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cảm</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của</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những</a:t>
            </a:r>
            <a:r>
              <a:rPr lang="en-US" sz="2800" dirty="0">
                <a:latin typeface="#9Slide03 Arima Madurai Black" panose="00000A00000000000000" pitchFamily="2" charset="0"/>
                <a:cs typeface="#9Slide03 Arima Madurai Black" panose="00000A00000000000000" pitchFamily="2" charset="0"/>
              </a:rPr>
              <a:t> ng</a:t>
            </a:r>
            <a:r>
              <a:rPr lang="vi-VN" sz="2800" dirty="0">
                <a:latin typeface="#9Slide03 Arima Madurai Black" panose="00000A00000000000000" pitchFamily="2" charset="0"/>
                <a:cs typeface="#9Slide03 Arima Madurai Black" panose="00000A00000000000000" pitchFamily="2" charset="0"/>
              </a:rPr>
              <a:t>ư</a:t>
            </a:r>
            <a:r>
              <a:rPr lang="en-US" sz="2800" dirty="0" err="1">
                <a:latin typeface="#9Slide03 Arima Madurai Black" panose="00000A00000000000000" pitchFamily="2" charset="0"/>
                <a:cs typeface="#9Slide03 Arima Madurai Black" panose="00000A00000000000000" pitchFamily="2" charset="0"/>
              </a:rPr>
              <a:t>ời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nghèo</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khổ</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đến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với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nhau</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vì</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một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mục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đích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và</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chung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một</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mục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đích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tình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giai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cấp</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tình</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của</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những</a:t>
            </a:r>
            <a:r>
              <a:rPr lang="en-US" sz="2800" dirty="0">
                <a:latin typeface="#9Slide03 Arima Madurai Black" panose="00000A00000000000000" pitchFamily="2" charset="0"/>
                <a:cs typeface="#9Slide03 Arima Madurai Black" panose="00000A00000000000000" pitchFamily="2" charset="0"/>
              </a:rPr>
              <a:t> ng</a:t>
            </a:r>
            <a:r>
              <a:rPr lang="vi-VN" sz="2800" dirty="0">
                <a:latin typeface="#9Slide03 Arima Madurai Black" panose="00000A00000000000000" pitchFamily="2" charset="0"/>
                <a:cs typeface="#9Slide03 Arima Madurai Black" panose="00000A00000000000000" pitchFamily="2" charset="0"/>
              </a:rPr>
              <a:t>ư</a:t>
            </a:r>
            <a:r>
              <a:rPr lang="en-US" sz="2800" dirty="0" err="1">
                <a:latin typeface="#9Slide03 Arima Madurai Black" panose="00000A00000000000000" pitchFamily="2" charset="0"/>
                <a:cs typeface="#9Slide03 Arima Madurai Black" panose="00000A00000000000000" pitchFamily="2" charset="0"/>
              </a:rPr>
              <a:t>ời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nông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dân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mặc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áo</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lính</a:t>
            </a:r>
            <a:r>
              <a:rPr lang="en-US" sz="2800" dirty="0">
                <a:latin typeface="#9Slide03 Arima Madurai Black" panose="00000A00000000000000" pitchFamily="2" charset="0"/>
                <a:cs typeface="#9Slide03 Arima Madurai Black" panose="00000A00000000000000" pitchFamily="2" charset="0"/>
              </a:rPr>
              <a:t>.</a:t>
            </a:r>
          </a:p>
          <a:p>
            <a:pPr algn="r">
              <a:lnSpc>
                <a:spcPct val="150000"/>
              </a:lnSpc>
            </a:pPr>
            <a:r>
              <a:rPr lang="en-US" sz="2400" dirty="0">
                <a:latin typeface="#9Slide03 Arima Madurai Black" panose="00000A00000000000000" pitchFamily="2" charset="0"/>
                <a:cs typeface="#9Slide03 Arima Madurai Black" panose="00000A00000000000000" pitchFamily="2" charset="0"/>
              </a:rPr>
              <a:t>(Theo </a:t>
            </a:r>
            <a:r>
              <a:rPr lang="en-US" sz="2400" dirty="0" err="1">
                <a:latin typeface="#9Slide03 Arima Madurai Black" panose="00000A00000000000000" pitchFamily="2" charset="0"/>
                <a:cs typeface="#9Slide03 Arima Madurai Black" panose="00000A00000000000000" pitchFamily="2" charset="0"/>
              </a:rPr>
              <a:t>Tạp</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chí</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Phê</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bình</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văn</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học</a:t>
            </a:r>
            <a:r>
              <a:rPr lang="en-US" sz="2400" dirty="0">
                <a:latin typeface="#9Slide03 Arima Madurai Black" panose="00000A00000000000000" pitchFamily="2" charset="0"/>
                <a:cs typeface="#9Slide03 Arima Madurai Black" panose="00000A00000000000000" pitchFamily="2" charset="0"/>
              </a:rPr>
              <a:t>, </a:t>
            </a:r>
            <a:r>
              <a:rPr lang="en-US" sz="2400" dirty="0" err="1">
                <a:latin typeface="#9Slide03 Arima Madurai Black" panose="00000A00000000000000" pitchFamily="2" charset="0"/>
                <a:cs typeface="#9Slide03 Arima Madurai Black" panose="00000A00000000000000" pitchFamily="2" charset="0"/>
              </a:rPr>
              <a:t>tháng</a:t>
            </a:r>
            <a:r>
              <a:rPr lang="en-US" sz="2400" dirty="0">
                <a:latin typeface="#9Slide03 Arima Madurai Black" panose="00000A00000000000000" pitchFamily="2" charset="0"/>
                <a:cs typeface="#9Slide03 Arima Madurai Black" panose="00000A00000000000000" pitchFamily="2" charset="0"/>
              </a:rPr>
              <a:t>  3 </a:t>
            </a:r>
            <a:r>
              <a:rPr lang="en-US" sz="2400" dirty="0" err="1">
                <a:latin typeface="#9Slide03 Arima Madurai Black" panose="00000A00000000000000" pitchFamily="2" charset="0"/>
                <a:cs typeface="#9Slide03 Arima Madurai Black" panose="00000A00000000000000" pitchFamily="2" charset="0"/>
              </a:rPr>
              <a:t>năm</a:t>
            </a:r>
            <a:r>
              <a:rPr lang="en-US" sz="2400" dirty="0">
                <a:latin typeface="#9Slide03 Arima Madurai Black" panose="00000A00000000000000" pitchFamily="2" charset="0"/>
                <a:cs typeface="#9Slide03 Arima Madurai Black" panose="00000A00000000000000" pitchFamily="2" charset="0"/>
              </a:rPr>
              <a:t> 2004)</a:t>
            </a:r>
            <a:endParaRPr lang="en-SG" sz="2400" dirty="0">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B0B1F445-9891-4E9C-AAAF-81E79009BBD3}"/>
              </a:ext>
            </a:extLst>
          </p:cNvPr>
          <p:cNvSpPr txBox="1"/>
          <p:nvPr/>
        </p:nvSpPr>
        <p:spPr>
          <a:xfrm>
            <a:off x="471055" y="214698"/>
            <a:ext cx="11249890" cy="854080"/>
          </a:xfrm>
          <a:prstGeom prst="rect">
            <a:avLst/>
          </a:prstGeom>
          <a:noFill/>
        </p:spPr>
        <p:txBody>
          <a:bodyPr wrap="square" rtlCol="0">
            <a:spAutoFit/>
          </a:bodyPr>
          <a:lstStyle/>
          <a:p>
            <a:pPr algn="ctr">
              <a:lnSpc>
                <a:spcPct val="150000"/>
              </a:lnSpc>
            </a:pPr>
            <a:r>
              <a:rPr lang="en-US" sz="3600" dirty="0" err="1">
                <a:solidFill>
                  <a:srgbClr val="FF0000"/>
                </a:solidFill>
                <a:latin typeface="#9Slide03 Arima Madurai Black" panose="00000A00000000000000" pitchFamily="2" charset="0"/>
                <a:cs typeface="#9Slide03 Arima Madurai Black" panose="00000A00000000000000" pitchFamily="2" charset="0"/>
              </a:rPr>
              <a:t>Nhận</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định</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về</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tác</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phẩm</a:t>
            </a:r>
            <a:endParaRPr lang="en-SG" sz="36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65365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ful abstract watercolor background ai, eps file | free graphics |  UIHere">
            <a:extLst>
              <a:ext uri="{FF2B5EF4-FFF2-40B4-BE49-F238E27FC236}">
                <a16:creationId xmlns:a16="http://schemas.microsoft.com/office/drawing/2014/main" id="{8EA3EE6D-E3D1-4909-8363-3E3399CA5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2F8945-A7C6-4919-8A0F-435B05E0DEBC}"/>
              </a:ext>
            </a:extLst>
          </p:cNvPr>
          <p:cNvSpPr txBox="1"/>
          <p:nvPr/>
        </p:nvSpPr>
        <p:spPr>
          <a:xfrm>
            <a:off x="471055" y="1225418"/>
            <a:ext cx="11249890" cy="5209118"/>
          </a:xfrm>
          <a:prstGeom prst="rect">
            <a:avLst/>
          </a:prstGeom>
          <a:noFill/>
        </p:spPr>
        <p:txBody>
          <a:bodyPr wrap="square" rtlCol="0">
            <a:spAutoFit/>
          </a:bodyPr>
          <a:lstStyle/>
          <a:p>
            <a:pPr algn="just">
              <a:lnSpc>
                <a:spcPct val="150000"/>
              </a:lnSpc>
            </a:pPr>
            <a:r>
              <a:rPr lang="en-US" sz="2800" dirty="0" smtClean="0">
                <a:latin typeface="#9Slide03 Arima Madurai Black" panose="00000A00000000000000" pitchFamily="2" charset="0"/>
                <a:cs typeface="#9Slide03 Arima Madurai Black" panose="00000A00000000000000" pitchFamily="2" charset="0"/>
              </a:rPr>
              <a:t>   Ông </a:t>
            </a:r>
            <a:r>
              <a:rPr lang="en-US" sz="2800" dirty="0">
                <a:latin typeface="#9Slide03 Arima Madurai Black" panose="00000A00000000000000" pitchFamily="2" charset="0"/>
                <a:cs typeface="#9Slide03 Arima Madurai Black" panose="00000A00000000000000" pitchFamily="2" charset="0"/>
              </a:rPr>
              <a:t>không phải là người thường xuyên có mặt và gây tiếng vang lớn trong quá trình phát triển thơ ca cách mạng, nhưng ngay ở thời kì đầu của cuộc kháng chiến chống Pháp, ông đã có </a:t>
            </a:r>
            <a:r>
              <a:rPr lang="en-US" sz="2800" dirty="0" smtClean="0">
                <a:latin typeface="#9Slide03 Arima Madurai Black" panose="00000A00000000000000" pitchFamily="2" charset="0"/>
                <a:cs typeface="#9Slide03 Arima Madurai Black" panose="00000A00000000000000" pitchFamily="2" charset="0"/>
              </a:rPr>
              <a:t>một </a:t>
            </a:r>
            <a:r>
              <a:rPr lang="en-US" sz="2800" dirty="0">
                <a:latin typeface="#9Slide03 Arima Madurai Black" panose="00000A00000000000000" pitchFamily="2" charset="0"/>
                <a:cs typeface="#9Slide03 Arima Madurai Black" panose="00000A00000000000000" pitchFamily="2" charset="0"/>
              </a:rPr>
              <a:t>dấu mốc quan trọng với bài Đồng chí, khiến nhiều đồng nghiệp, đồng chí phải ngỡ ngàng. Thậm chí thơ ông còn cắm những mốc son, mang tính chất định vị, định hướng cho cả dàn hợp ca thơ ca cách mạng xét cả về nội dung tư </a:t>
            </a:r>
            <a:r>
              <a:rPr lang="en-US" sz="2800" dirty="0" smtClean="0">
                <a:latin typeface="#9Slide03 Arima Madurai Black" panose="00000A00000000000000" pitchFamily="2" charset="0"/>
                <a:cs typeface="#9Slide03 Arima Madurai Black" panose="00000A00000000000000" pitchFamily="2" charset="0"/>
              </a:rPr>
              <a:t> tưởng </a:t>
            </a:r>
            <a:r>
              <a:rPr lang="en-US" sz="2800" dirty="0">
                <a:latin typeface="#9Slide03 Arima Madurai Black" panose="00000A00000000000000" pitchFamily="2" charset="0"/>
                <a:cs typeface="#9Slide03 Arima Madurai Black" panose="00000A00000000000000" pitchFamily="2" charset="0"/>
              </a:rPr>
              <a:t>lẫn phong cách sáng tác.</a:t>
            </a:r>
          </a:p>
          <a:p>
            <a:pPr algn="r">
              <a:lnSpc>
                <a:spcPct val="150000"/>
              </a:lnSpc>
            </a:pPr>
            <a:r>
              <a:rPr lang="en-US" sz="2400" dirty="0">
                <a:latin typeface="#9Slide03 Arima Madurai Black" panose="00000A00000000000000" pitchFamily="2" charset="0"/>
                <a:cs typeface="#9Slide03 Arima Madurai Black" panose="00000A00000000000000" pitchFamily="2" charset="0"/>
              </a:rPr>
              <a:t>(Theo vanvn.net)</a:t>
            </a:r>
            <a:endParaRPr lang="en-SG" sz="2400" dirty="0">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B0B1F445-9891-4E9C-AAAF-81E79009BBD3}"/>
              </a:ext>
            </a:extLst>
          </p:cNvPr>
          <p:cNvSpPr txBox="1"/>
          <p:nvPr/>
        </p:nvSpPr>
        <p:spPr>
          <a:xfrm>
            <a:off x="471055" y="214698"/>
            <a:ext cx="11249890" cy="854080"/>
          </a:xfrm>
          <a:prstGeom prst="rect">
            <a:avLst/>
          </a:prstGeom>
          <a:noFill/>
        </p:spPr>
        <p:txBody>
          <a:bodyPr wrap="square" rtlCol="0">
            <a:spAutoFit/>
          </a:bodyPr>
          <a:lstStyle/>
          <a:p>
            <a:pPr algn="ctr">
              <a:lnSpc>
                <a:spcPct val="150000"/>
              </a:lnSpc>
            </a:pPr>
            <a:r>
              <a:rPr lang="en-US" sz="3600" dirty="0" err="1">
                <a:solidFill>
                  <a:srgbClr val="FF0000"/>
                </a:solidFill>
                <a:latin typeface="#9Slide03 Arima Madurai Black" panose="00000A00000000000000" pitchFamily="2" charset="0"/>
                <a:cs typeface="#9Slide03 Arima Madurai Black" panose="00000A00000000000000" pitchFamily="2" charset="0"/>
              </a:rPr>
              <a:t>Nhận</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định</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về</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tác</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phẩm</a:t>
            </a:r>
            <a:endParaRPr lang="en-SG" sz="36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42628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42D33FA5-7C01-42B4-9CC2-FF3073D1D691}"/>
              </a:ext>
            </a:extLst>
          </p:cNvPr>
          <p:cNvGraphicFramePr>
            <a:graphicFrameLocks noGrp="1"/>
          </p:cNvGraphicFramePr>
          <p:nvPr>
            <p:ph idx="1"/>
            <p:extLst>
              <p:ext uri="{D42A27DB-BD31-4B8C-83A1-F6EECF244321}">
                <p14:modId xmlns:p14="http://schemas.microsoft.com/office/powerpoint/2010/main" val="3693402683"/>
              </p:ext>
            </p:extLst>
          </p:nvPr>
        </p:nvGraphicFramePr>
        <p:xfrm>
          <a:off x="838200" y="448721"/>
          <a:ext cx="10515600" cy="5978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Hộp Văn bản 1">
            <a:extLst>
              <a:ext uri="{FF2B5EF4-FFF2-40B4-BE49-F238E27FC236}">
                <a16:creationId xmlns:a16="http://schemas.microsoft.com/office/drawing/2014/main" id="{EE4C7640-DBDE-4AEB-8B3E-5F9AA98B5659}"/>
              </a:ext>
            </a:extLst>
          </p:cNvPr>
          <p:cNvSpPr txBox="1"/>
          <p:nvPr/>
        </p:nvSpPr>
        <p:spPr>
          <a:xfrm>
            <a:off x="5064880" y="5367132"/>
            <a:ext cx="2440329" cy="707886"/>
          </a:xfrm>
          <a:prstGeom prst="rect">
            <a:avLst/>
          </a:prstGeom>
          <a:noFill/>
        </p:spPr>
        <p:txBody>
          <a:bodyPr wrap="square" rtlCol="0">
            <a:spAutoFit/>
          </a:bodyPr>
          <a:lstStyle/>
          <a:p>
            <a:r>
              <a:rPr lang="en-BZ" sz="4000" b="1" dirty="0" smtClean="0">
                <a:solidFill>
                  <a:srgbClr val="FF0000"/>
                </a:solidFill>
                <a:latin typeface="#9Slide03 Arima Madurai Black" panose="00000A00000000000000" pitchFamily="2" charset="0"/>
                <a:cs typeface="#9Slide03 Arima Madurai Black" panose="00000A00000000000000" pitchFamily="2" charset="0"/>
              </a:rPr>
              <a:t>d. Bố cục</a:t>
            </a:r>
            <a:endParaRPr lang="en-BZ" sz="40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249260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37BA1B-FE01-43E0-BF4C-88398507356E}"/>
                                            </p:graphicEl>
                                          </p:spTgt>
                                        </p:tgtEl>
                                        <p:attrNameLst>
                                          <p:attrName>style.visibility</p:attrName>
                                        </p:attrNameLst>
                                      </p:cBhvr>
                                      <p:to>
                                        <p:strVal val="visible"/>
                                      </p:to>
                                    </p:set>
                                    <p:animEffect transition="in" filter="fade">
                                      <p:cBhvr>
                                        <p:cTn id="7" dur="10"/>
                                        <p:tgtEl>
                                          <p:spTgt spid="4">
                                            <p:graphicEl>
                                              <a:dgm id="{0E37BA1B-FE01-43E0-BF4C-8839850735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3ED1B28-093A-422A-9A9E-1D659C6475E9}"/>
                                            </p:graphicEl>
                                          </p:spTgt>
                                        </p:tgtEl>
                                        <p:attrNameLst>
                                          <p:attrName>style.visibility</p:attrName>
                                        </p:attrNameLst>
                                      </p:cBhvr>
                                      <p:to>
                                        <p:strVal val="visible"/>
                                      </p:to>
                                    </p:set>
                                    <p:animEffect transition="in" filter="fade">
                                      <p:cBhvr>
                                        <p:cTn id="12" dur="10"/>
                                        <p:tgtEl>
                                          <p:spTgt spid="4">
                                            <p:graphicEl>
                                              <a:dgm id="{23ED1B28-093A-422A-9A9E-1D659C6475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FA19F0E-A44B-4B70-BE02-E0698D848660}"/>
                                            </p:graphicEl>
                                          </p:spTgt>
                                        </p:tgtEl>
                                        <p:attrNameLst>
                                          <p:attrName>style.visibility</p:attrName>
                                        </p:attrNameLst>
                                      </p:cBhvr>
                                      <p:to>
                                        <p:strVal val="visible"/>
                                      </p:to>
                                    </p:set>
                                    <p:animEffect transition="in" filter="fade">
                                      <p:cBhvr>
                                        <p:cTn id="15" dur="10"/>
                                        <p:tgtEl>
                                          <p:spTgt spid="4">
                                            <p:graphicEl>
                                              <a:dgm id="{9FA19F0E-A44B-4B70-BE02-E0698D8486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FDA9B507-3EB9-4737-897A-97A628FD65F1}"/>
                                            </p:graphicEl>
                                          </p:spTgt>
                                        </p:tgtEl>
                                        <p:attrNameLst>
                                          <p:attrName>style.visibility</p:attrName>
                                        </p:attrNameLst>
                                      </p:cBhvr>
                                      <p:to>
                                        <p:strVal val="visible"/>
                                      </p:to>
                                    </p:set>
                                    <p:animEffect transition="in" filter="fade">
                                      <p:cBhvr>
                                        <p:cTn id="20" dur="10"/>
                                        <p:tgtEl>
                                          <p:spTgt spid="4">
                                            <p:graphicEl>
                                              <a:dgm id="{FDA9B507-3EB9-4737-897A-97A628FD65F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68556BA6-D448-44AE-9551-C634C6082337}"/>
                                            </p:graphicEl>
                                          </p:spTgt>
                                        </p:tgtEl>
                                        <p:attrNameLst>
                                          <p:attrName>style.visibility</p:attrName>
                                        </p:attrNameLst>
                                      </p:cBhvr>
                                      <p:to>
                                        <p:strVal val="visible"/>
                                      </p:to>
                                    </p:set>
                                    <p:animEffect transition="in" filter="fade">
                                      <p:cBhvr>
                                        <p:cTn id="23" dur="10"/>
                                        <p:tgtEl>
                                          <p:spTgt spid="4">
                                            <p:graphicEl>
                                              <a:dgm id="{68556BA6-D448-44AE-9551-C634C608233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1484A38-3652-4889-9E71-ADEE8777B5C3}"/>
                                            </p:graphicEl>
                                          </p:spTgt>
                                        </p:tgtEl>
                                        <p:attrNameLst>
                                          <p:attrName>style.visibility</p:attrName>
                                        </p:attrNameLst>
                                      </p:cBhvr>
                                      <p:to>
                                        <p:strVal val="visible"/>
                                      </p:to>
                                    </p:set>
                                    <p:animEffect transition="in" filter="fade">
                                      <p:cBhvr>
                                        <p:cTn id="28" dur="10"/>
                                        <p:tgtEl>
                                          <p:spTgt spid="4">
                                            <p:graphicEl>
                                              <a:dgm id="{21484A38-3652-4889-9E71-ADEE8777B5C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CA319F24-389E-4525-B029-EEA088FBCAB5}"/>
                                            </p:graphicEl>
                                          </p:spTgt>
                                        </p:tgtEl>
                                        <p:attrNameLst>
                                          <p:attrName>style.visibility</p:attrName>
                                        </p:attrNameLst>
                                      </p:cBhvr>
                                      <p:to>
                                        <p:strVal val="visible"/>
                                      </p:to>
                                    </p:set>
                                    <p:animEffect transition="in" filter="fade">
                                      <p:cBhvr>
                                        <p:cTn id="31" dur="10"/>
                                        <p:tgtEl>
                                          <p:spTgt spid="4">
                                            <p:graphicEl>
                                              <a:dgm id="{CA319F24-389E-4525-B029-EEA088FBCA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7EB620-7C68-4ACD-8331-72FEBC2C0F62}"/>
              </a:ext>
            </a:extLst>
          </p:cNvPr>
          <p:cNvSpPr txBox="1"/>
          <p:nvPr/>
        </p:nvSpPr>
        <p:spPr>
          <a:xfrm flipH="1">
            <a:off x="720434" y="2456375"/>
            <a:ext cx="10797310" cy="1785104"/>
          </a:xfrm>
          <a:prstGeom prst="rect">
            <a:avLst/>
          </a:prstGeom>
          <a:noFill/>
        </p:spPr>
        <p:txBody>
          <a:bodyPr wrap="square" rtlCol="0">
            <a:spAutoFit/>
          </a:bodyPr>
          <a:lstStyle/>
          <a:p>
            <a:pPr algn="ctr"/>
            <a:r>
              <a:rPr lang="en-US" sz="11000" dirty="0">
                <a:solidFill>
                  <a:srgbClr val="FF0000"/>
                </a:solidFill>
                <a:latin typeface="#9Slide05 SVNBulgary" pitchFamily="2" charset="0"/>
              </a:rPr>
              <a:t>II. </a:t>
            </a:r>
            <a:r>
              <a:rPr lang="en-US" sz="11000" dirty="0" err="1">
                <a:solidFill>
                  <a:srgbClr val="FF0000"/>
                </a:solidFill>
                <a:latin typeface="#9Slide05 SVNBulgary" pitchFamily="2" charset="0"/>
              </a:rPr>
              <a:t>Đọc</a:t>
            </a:r>
            <a:r>
              <a:rPr lang="en-US" sz="11000" dirty="0">
                <a:solidFill>
                  <a:srgbClr val="FF0000"/>
                </a:solidFill>
                <a:latin typeface="#9Slide05 SVNBulgary" pitchFamily="2" charset="0"/>
              </a:rPr>
              <a:t> </a:t>
            </a:r>
            <a:r>
              <a:rPr lang="en-US" sz="11000" dirty="0" err="1">
                <a:solidFill>
                  <a:srgbClr val="FF0000"/>
                </a:solidFill>
                <a:latin typeface="#9Slide05 SVNBulgary" pitchFamily="2" charset="0"/>
              </a:rPr>
              <a:t>hiểu</a:t>
            </a:r>
            <a:r>
              <a:rPr lang="en-US" sz="11000" dirty="0">
                <a:solidFill>
                  <a:srgbClr val="FF0000"/>
                </a:solidFill>
                <a:latin typeface="#9Slide05 SVNBulgary" pitchFamily="2" charset="0"/>
              </a:rPr>
              <a:t> </a:t>
            </a:r>
            <a:r>
              <a:rPr lang="en-US" sz="11000" dirty="0" err="1">
                <a:solidFill>
                  <a:srgbClr val="FF0000"/>
                </a:solidFill>
                <a:latin typeface="#9Slide05 SVNBulgary" pitchFamily="2" charset="0"/>
              </a:rPr>
              <a:t>văn</a:t>
            </a:r>
            <a:r>
              <a:rPr lang="en-US" sz="11000" dirty="0">
                <a:solidFill>
                  <a:srgbClr val="FF0000"/>
                </a:solidFill>
                <a:latin typeface="#9Slide05 SVNBulgary" pitchFamily="2" charset="0"/>
              </a:rPr>
              <a:t> </a:t>
            </a:r>
            <a:r>
              <a:rPr lang="en-US" sz="11000" dirty="0" err="1">
                <a:solidFill>
                  <a:srgbClr val="FF0000"/>
                </a:solidFill>
                <a:latin typeface="#9Slide05 SVNBulgary" pitchFamily="2" charset="0"/>
              </a:rPr>
              <a:t>bản</a:t>
            </a:r>
            <a:endParaRPr lang="en-SG" sz="11000" dirty="0">
              <a:solidFill>
                <a:srgbClr val="FF0000"/>
              </a:solidFill>
              <a:latin typeface="#9Slide05 SVNBulgary" pitchFamily="2" charset="0"/>
            </a:endParaRPr>
          </a:p>
        </p:txBody>
      </p:sp>
    </p:spTree>
    <p:extLst>
      <p:ext uri="{BB962C8B-B14F-4D97-AF65-F5344CB8AC3E}">
        <p14:creationId xmlns:p14="http://schemas.microsoft.com/office/powerpoint/2010/main" val="395285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Ã n Ã½ giá»i thiá»u ÄÃ´i dÃ©p lá»p trong khÃ¡ng chiáº¿n tlv sá» 3, lá»p 8">
            <a:extLst>
              <a:ext uri="{FF2B5EF4-FFF2-40B4-BE49-F238E27FC236}">
                <a16:creationId xmlns:a16="http://schemas.microsoft.com/office/drawing/2014/main" id="{26F8859D-0E0E-4CD6-818E-386916632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2"/>
          <a:stretch/>
        </p:blipFill>
        <p:spPr bwMode="auto">
          <a:xfrm>
            <a:off x="-1" y="0"/>
            <a:ext cx="12192001" cy="68652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9D3521C-7A85-4080-979D-E428E5609450}"/>
              </a:ext>
            </a:extLst>
          </p:cNvPr>
          <p:cNvGrpSpPr/>
          <p:nvPr/>
        </p:nvGrpSpPr>
        <p:grpSpPr>
          <a:xfrm>
            <a:off x="-1" y="5511579"/>
            <a:ext cx="12192001" cy="1356813"/>
            <a:chOff x="-1" y="5511579"/>
            <a:chExt cx="12192001" cy="1356813"/>
          </a:xfrm>
        </p:grpSpPr>
        <p:sp>
          <p:nvSpPr>
            <p:cNvPr id="2" name="Rectangle 1">
              <a:extLst>
                <a:ext uri="{FF2B5EF4-FFF2-40B4-BE49-F238E27FC236}">
                  <a16:creationId xmlns:a16="http://schemas.microsoft.com/office/drawing/2014/main" id="{6F45AB9B-7927-472C-B5E0-D6B5B9A106DC}"/>
                </a:ext>
              </a:extLst>
            </p:cNvPr>
            <p:cNvSpPr/>
            <p:nvPr/>
          </p:nvSpPr>
          <p:spPr>
            <a:xfrm>
              <a:off x="-1" y="5511579"/>
              <a:ext cx="12192001" cy="1356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a:extLst>
                <a:ext uri="{FF2B5EF4-FFF2-40B4-BE49-F238E27FC236}">
                  <a16:creationId xmlns:a16="http://schemas.microsoft.com/office/drawing/2014/main" id="{B6815C49-E0B1-43F3-8E51-9AFD343CA53E}"/>
                </a:ext>
              </a:extLst>
            </p:cNvPr>
            <p:cNvSpPr/>
            <p:nvPr/>
          </p:nvSpPr>
          <p:spPr>
            <a:xfrm>
              <a:off x="103909" y="5679373"/>
              <a:ext cx="11970329" cy="109104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vi-VN" sz="7200" dirty="0">
                  <a:solidFill>
                    <a:srgbClr val="FF0000"/>
                  </a:solidFill>
                  <a:latin typeface="#9Slide05 Atlantika" pitchFamily="2" charset="0"/>
                  <a:cs typeface="#9Slide03 Arima Madurai Black" panose="00000A00000000000000" pitchFamily="2" charset="0"/>
                </a:rPr>
                <a:t>1. </a:t>
              </a:r>
              <a:r>
                <a:rPr lang="vi-VN" altLang="vi-VN" sz="7200" dirty="0">
                  <a:solidFill>
                    <a:srgbClr val="FF0000"/>
                  </a:solidFill>
                  <a:latin typeface="#9Slide05 Atlantika" pitchFamily="2" charset="0"/>
                  <a:cs typeface="#9Slide03 Arima Madurai Black" panose="00000A00000000000000" pitchFamily="2" charset="0"/>
                </a:rPr>
                <a:t>Cơ sở của tình đồng chí</a:t>
              </a:r>
              <a:endParaRPr lang="en-SG" sz="7200" dirty="0">
                <a:solidFill>
                  <a:srgbClr val="FF0000"/>
                </a:solidFill>
                <a:latin typeface="#9Slide05 Atlantika" pitchFamily="2" charset="0"/>
              </a:endParaRPr>
            </a:p>
          </p:txBody>
        </p:sp>
      </p:grpSp>
    </p:spTree>
    <p:extLst>
      <p:ext uri="{BB962C8B-B14F-4D97-AF65-F5344CB8AC3E}">
        <p14:creationId xmlns:p14="http://schemas.microsoft.com/office/powerpoint/2010/main" val="3210804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Hình ảnh 6" descr="Ảnh có chứa ảnh, ngoài trời, văn bản, người&#10;&#10;Mô tả được tạo với mức tin cậy rất cao">
            <a:extLst>
              <a:ext uri="{FF2B5EF4-FFF2-40B4-BE49-F238E27FC236}">
                <a16:creationId xmlns:a16="http://schemas.microsoft.com/office/drawing/2014/main" id="{67B29560-E7F3-4242-9936-DC286402344F}"/>
              </a:ext>
            </a:extLst>
          </p:cNvPr>
          <p:cNvPicPr>
            <a:picLocks noChangeAspect="1"/>
          </p:cNvPicPr>
          <p:nvPr/>
        </p:nvPicPr>
        <p:blipFill rotWithShape="1">
          <a:blip r:embed="rId3">
            <a:extLst>
              <a:ext uri="{28A0092B-C50C-407E-A947-70E740481C1C}">
                <a14:useLocalDpi xmlns:a14="http://schemas.microsoft.com/office/drawing/2010/main" val="0"/>
              </a:ext>
            </a:extLst>
          </a:blip>
          <a:srcRect l="13009" r="19998" b="-4"/>
          <a:stretch/>
        </p:blipFill>
        <p:spPr>
          <a:xfrm>
            <a:off x="20" y="10"/>
            <a:ext cx="2917436" cy="3407764"/>
          </a:xfrm>
          <a:prstGeom prst="rect">
            <a:avLst/>
          </a:prstGeom>
          <a:ln>
            <a:noFill/>
          </a:ln>
          <a:effectLst>
            <a:softEdge rad="112500"/>
          </a:effectLst>
        </p:spPr>
      </p:pic>
      <p:pic>
        <p:nvPicPr>
          <p:cNvPr id="16" name="Chỗ dành sẵn cho Nội dung 4">
            <a:extLst>
              <a:ext uri="{FF2B5EF4-FFF2-40B4-BE49-F238E27FC236}">
                <a16:creationId xmlns:a16="http://schemas.microsoft.com/office/drawing/2014/main" id="{4C6C5687-DC95-4D49-93F4-1C1DF7491FCD}"/>
              </a:ext>
            </a:extLst>
          </p:cNvPr>
          <p:cNvPicPr>
            <a:picLocks noChangeAspect="1"/>
          </p:cNvPicPr>
          <p:nvPr/>
        </p:nvPicPr>
        <p:blipFill rotWithShape="1">
          <a:blip r:embed="rId4">
            <a:extLst>
              <a:ext uri="{28A0092B-C50C-407E-A947-70E740481C1C}">
                <a14:useLocalDpi xmlns:a14="http://schemas.microsoft.com/office/drawing/2010/main" val="0"/>
              </a:ext>
            </a:extLst>
          </a:blip>
          <a:srcRect l="9208" r="33002" b="-3"/>
          <a:stretch/>
        </p:blipFill>
        <p:spPr>
          <a:xfrm>
            <a:off x="3008896" y="-2655"/>
            <a:ext cx="2917457" cy="3407774"/>
          </a:xfrm>
          <a:prstGeom prst="rect">
            <a:avLst/>
          </a:prstGeom>
          <a:ln>
            <a:noFill/>
          </a:ln>
          <a:effectLst>
            <a:softEdge rad="112500"/>
          </a:effectLst>
        </p:spPr>
      </p:pic>
      <p:pic>
        <p:nvPicPr>
          <p:cNvPr id="9" name="Hình ảnh 8" descr="Ảnh có chứa ngoài trời, người, bầu trời, cây&#10;&#10;Mô tả được tạo với mức tin cậy rất cao">
            <a:extLst>
              <a:ext uri="{FF2B5EF4-FFF2-40B4-BE49-F238E27FC236}">
                <a16:creationId xmlns:a16="http://schemas.microsoft.com/office/drawing/2014/main" id="{EC936131-91BF-48F5-BB23-32A05141AA83}"/>
              </a:ext>
            </a:extLst>
          </p:cNvPr>
          <p:cNvPicPr>
            <a:picLocks noChangeAspect="1"/>
          </p:cNvPicPr>
          <p:nvPr/>
        </p:nvPicPr>
        <p:blipFill rotWithShape="1">
          <a:blip r:embed="rId5">
            <a:extLst>
              <a:ext uri="{28A0092B-C50C-407E-A947-70E740481C1C}">
                <a14:useLocalDpi xmlns:a14="http://schemas.microsoft.com/office/drawing/2010/main" val="0"/>
              </a:ext>
            </a:extLst>
          </a:blip>
          <a:srcRect r="897" b="2"/>
          <a:stretch/>
        </p:blipFill>
        <p:spPr>
          <a:xfrm>
            <a:off x="20" y="3494314"/>
            <a:ext cx="5926333" cy="3363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Content Placeholder 13">
            <a:extLst>
              <a:ext uri="{FF2B5EF4-FFF2-40B4-BE49-F238E27FC236}">
                <a16:creationId xmlns:a16="http://schemas.microsoft.com/office/drawing/2014/main" id="{9F284A49-15BD-4B65-B1EC-9A5A73C877D4}"/>
              </a:ext>
            </a:extLst>
          </p:cNvPr>
          <p:cNvSpPr>
            <a:spLocks noGrp="1"/>
          </p:cNvSpPr>
          <p:nvPr>
            <p:ph idx="1"/>
          </p:nvPr>
        </p:nvSpPr>
        <p:spPr>
          <a:xfrm>
            <a:off x="5926353" y="656874"/>
            <a:ext cx="6365966" cy="4050792"/>
          </a:xfrm>
        </p:spPr>
        <p:txBody>
          <a:bodyPr>
            <a:noAutofit/>
          </a:bodyPr>
          <a:lstStyle/>
          <a:p>
            <a:pPr marL="0" indent="0">
              <a:lnSpc>
                <a:spcPct val="100000"/>
              </a:lnSpc>
              <a:buNone/>
            </a:pPr>
            <a:r>
              <a:rPr lang="en-US" altLang="vi-VN" sz="5400" dirty="0" err="1">
                <a:latin typeface="#9Slide05 SVNDarleston" panose="02000000000000000000" pitchFamily="2" charset="0"/>
              </a:rPr>
              <a:t>Quê</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hương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anh</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nước</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mặn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đồng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chua</a:t>
            </a:r>
            <a:r>
              <a:rPr lang="en-US" altLang="vi-VN" sz="5400" dirty="0">
                <a:latin typeface="#9Slide05 SVNDarleston" panose="02000000000000000000" pitchFamily="2" charset="0"/>
              </a:rPr>
              <a:t/>
            </a:r>
            <a:br>
              <a:rPr lang="en-US" altLang="vi-VN" sz="5400" dirty="0">
                <a:latin typeface="#9Slide05 SVNDarleston" panose="02000000000000000000" pitchFamily="2" charset="0"/>
              </a:rPr>
            </a:br>
            <a:r>
              <a:rPr lang="en-US" altLang="vi-VN" sz="5400" dirty="0" err="1">
                <a:latin typeface="#9Slide05 SVNDarleston" panose="02000000000000000000" pitchFamily="2" charset="0"/>
              </a:rPr>
              <a:t>Làng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tôi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nghèo</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đất</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cày</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lên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sỏi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đá</a:t>
            </a:r>
            <a:r>
              <a:rPr lang="en-US" altLang="vi-VN" sz="5400" dirty="0">
                <a:latin typeface="#9Slide05 SVNDarleston" panose="02000000000000000000" pitchFamily="2" charset="0"/>
              </a:rPr>
              <a:t>.</a:t>
            </a:r>
            <a:br>
              <a:rPr lang="en-US" altLang="vi-VN" sz="5400" dirty="0">
                <a:latin typeface="#9Slide05 SVNDarleston" panose="02000000000000000000" pitchFamily="2" charset="0"/>
              </a:rPr>
            </a:br>
            <a:r>
              <a:rPr lang="en-US" altLang="vi-VN" sz="5400" dirty="0">
                <a:latin typeface="#9Slide05 SVNDarleston" panose="02000000000000000000" pitchFamily="2" charset="0"/>
              </a:rPr>
              <a:t>Anh </a:t>
            </a:r>
            <a:r>
              <a:rPr lang="en-US" altLang="vi-VN" sz="5400" dirty="0" err="1">
                <a:latin typeface="#9Slide05 SVNDarleston" panose="02000000000000000000" pitchFamily="2" charset="0"/>
              </a:rPr>
              <a:t>với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tôi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đôi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người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xa</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lạ</a:t>
            </a:r>
            <a:r>
              <a:rPr lang="en-US" altLang="vi-VN" sz="5400" dirty="0">
                <a:latin typeface="#9Slide05 SVNDarleston" panose="02000000000000000000" pitchFamily="2" charset="0"/>
              </a:rPr>
              <a:t/>
            </a:r>
            <a:br>
              <a:rPr lang="en-US" altLang="vi-VN" sz="5400" dirty="0">
                <a:latin typeface="#9Slide05 SVNDarleston" panose="02000000000000000000" pitchFamily="2" charset="0"/>
              </a:rPr>
            </a:br>
            <a:r>
              <a:rPr lang="en-US" altLang="vi-VN" sz="5400" dirty="0" err="1">
                <a:latin typeface="#9Slide05 SVNDarleston" panose="02000000000000000000" pitchFamily="2" charset="0"/>
              </a:rPr>
              <a:t>Tự</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phương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trời</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chẳng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hẹn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quen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nhau</a:t>
            </a:r>
            <a:r>
              <a:rPr lang="en-US" altLang="vi-VN" sz="5400" dirty="0">
                <a:latin typeface="#9Slide05 SVNDarleston" panose="02000000000000000000" pitchFamily="2" charset="0"/>
              </a:rPr>
              <a:t>,</a:t>
            </a:r>
            <a:br>
              <a:rPr lang="en-US" altLang="vi-VN" sz="5400" dirty="0">
                <a:latin typeface="#9Slide05 SVNDarleston" panose="02000000000000000000" pitchFamily="2" charset="0"/>
              </a:rPr>
            </a:br>
            <a:r>
              <a:rPr lang="en-US" altLang="vi-VN" sz="5400" dirty="0" err="1">
                <a:latin typeface="#9Slide05 SVNDarleston" panose="02000000000000000000" pitchFamily="2" charset="0"/>
              </a:rPr>
              <a:t>Súng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bên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súng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đầu</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sát</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bên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đầu</a:t>
            </a:r>
            <a:r>
              <a:rPr lang="en-US" altLang="vi-VN" sz="5400" dirty="0">
                <a:latin typeface="#9Slide05 SVNDarleston" panose="02000000000000000000" pitchFamily="2" charset="0"/>
              </a:rPr>
              <a:t>,</a:t>
            </a:r>
            <a:br>
              <a:rPr lang="en-US" altLang="vi-VN" sz="5400" dirty="0">
                <a:latin typeface="#9Slide05 SVNDarleston" panose="02000000000000000000" pitchFamily="2" charset="0"/>
              </a:rPr>
            </a:br>
            <a:r>
              <a:rPr lang="en-US" altLang="vi-VN" sz="5400" dirty="0" err="1">
                <a:latin typeface="#9Slide05 SVNDarleston" panose="02000000000000000000" pitchFamily="2" charset="0"/>
              </a:rPr>
              <a:t>Đêm</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rét</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chung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chăn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thành</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đôi</a:t>
            </a:r>
            <a:r>
              <a:rPr lang="en-US" altLang="vi-VN" sz="5400" dirty="0">
                <a:latin typeface="#9Slide05 SVNDarleston" panose="02000000000000000000" pitchFamily="2" charset="0"/>
              </a:rPr>
              <a:t> tri </a:t>
            </a:r>
            <a:r>
              <a:rPr lang="en-US" altLang="vi-VN" sz="5400" dirty="0" err="1">
                <a:latin typeface="#9Slide05 SVNDarleston" panose="02000000000000000000" pitchFamily="2" charset="0"/>
              </a:rPr>
              <a:t>kỉ</a:t>
            </a:r>
            <a:r>
              <a:rPr lang="en-US" altLang="vi-VN" sz="5400" dirty="0">
                <a:latin typeface="#9Slide05 SVNDarleston" panose="02000000000000000000" pitchFamily="2" charset="0"/>
              </a:rPr>
              <a:t>.</a:t>
            </a:r>
            <a:br>
              <a:rPr lang="en-US" altLang="vi-VN" sz="5400" dirty="0">
                <a:latin typeface="#9Slide05 SVNDarleston" panose="02000000000000000000" pitchFamily="2" charset="0"/>
              </a:rPr>
            </a:br>
            <a:r>
              <a:rPr lang="en-US" altLang="vi-VN" sz="5400" dirty="0" err="1">
                <a:latin typeface="#9Slide05 SVNDarleston" panose="02000000000000000000" pitchFamily="2" charset="0"/>
              </a:rPr>
              <a:t>Đồng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chí</a:t>
            </a:r>
            <a:r>
              <a:rPr lang="en-US" altLang="vi-VN" sz="5400" dirty="0">
                <a:latin typeface="#9Slide05 SVNDarleston" panose="02000000000000000000" pitchFamily="2" charset="0"/>
              </a:rPr>
              <a:t> !</a:t>
            </a:r>
          </a:p>
          <a:p>
            <a:pPr>
              <a:lnSpc>
                <a:spcPct val="100000"/>
              </a:lnSpc>
            </a:pPr>
            <a:endParaRPr lang="en-US" sz="4400" dirty="0">
              <a:solidFill>
                <a:srgbClr val="0000FF"/>
              </a:solidFill>
              <a:latin typeface="#9Slide05 SVNDarleston" panose="02000000000000000000" pitchFamily="2" charset="0"/>
            </a:endParaRPr>
          </a:p>
        </p:txBody>
      </p:sp>
    </p:spTree>
    <p:extLst>
      <p:ext uri="{BB962C8B-B14F-4D97-AF65-F5344CB8AC3E}">
        <p14:creationId xmlns:p14="http://schemas.microsoft.com/office/powerpoint/2010/main" val="52630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Æ¡ sá» tÃ¬nh Äá»ng chÃ­">
            <a:extLst>
              <a:ext uri="{FF2B5EF4-FFF2-40B4-BE49-F238E27FC236}">
                <a16:creationId xmlns:a16="http://schemas.microsoft.com/office/drawing/2014/main" id="{3233B96A-EAAA-41FE-9EB9-FDEC7B6357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41"/>
          <a:stretch/>
        </p:blipFill>
        <p:spPr bwMode="auto">
          <a:xfrm>
            <a:off x="883228" y="0"/>
            <a:ext cx="104428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8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Hình ảnh 3">
            <a:extLst>
              <a:ext uri="{FF2B5EF4-FFF2-40B4-BE49-F238E27FC236}">
                <a16:creationId xmlns:a16="http://schemas.microsoft.com/office/drawing/2014/main" id="{B83BE5EE-0AF7-4B3C-8066-47CCD5BE44C9}"/>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7176" r="3331" b="-2"/>
          <a:stretch/>
        </p:blipFill>
        <p:spPr>
          <a:xfrm>
            <a:off x="2377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hỗ dành sẵn cho Nội dung 2">
            <a:extLst>
              <a:ext uri="{FF2B5EF4-FFF2-40B4-BE49-F238E27FC236}">
                <a16:creationId xmlns:a16="http://schemas.microsoft.com/office/drawing/2014/main" id="{B4A09BB6-36B7-4BD6-92CF-5D5CA58F41A2}"/>
              </a:ext>
            </a:extLst>
          </p:cNvPr>
          <p:cNvSpPr>
            <a:spLocks noGrp="1"/>
          </p:cNvSpPr>
          <p:nvPr>
            <p:ph idx="1"/>
          </p:nvPr>
        </p:nvSpPr>
        <p:spPr>
          <a:xfrm>
            <a:off x="4813830" y="251967"/>
            <a:ext cx="7157594" cy="5953314"/>
          </a:xfrm>
        </p:spPr>
        <p:txBody>
          <a:bodyPr anchor="ctr">
            <a:normAutofit/>
          </a:bodyPr>
          <a:lstStyle/>
          <a:p>
            <a:pPr marL="0" indent="0" algn="ctr">
              <a:buNone/>
            </a:pPr>
            <a:r>
              <a:rPr lang="en-US" sz="4800" b="1" u="sng"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Văn bản</a:t>
            </a:r>
            <a:r>
              <a:rPr lang="en-US"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vi-VN" sz="48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reflection blurRad="6350" stA="55000" endA="50" endPos="85000" dist="29997" dir="5400000" sy="-100000" algn="bl" rotWithShape="0"/>
              </a:effectLst>
              <a:latin typeface="Times New Roman" pitchFamily="18" charset="0"/>
              <a:cs typeface="Times New Roman" pitchFamily="18" charset="0"/>
            </a:endParaRPr>
          </a:p>
          <a:p>
            <a:pPr marL="0" indent="0" algn="ctr">
              <a:buNone/>
            </a:pPr>
            <a:r>
              <a:rPr lang="vi-VN" sz="8000" b="1" dirty="0">
                <a:ln w="9525">
                  <a:solidFill>
                    <a:schemeClr val="bg1"/>
                  </a:solidFill>
                  <a:prstDash val="solid"/>
                </a:ln>
                <a:solidFill>
                  <a:srgbClr val="FF0000"/>
                </a:solidFill>
                <a:effectLst>
                  <a:glow rad="101600">
                    <a:schemeClr val="accent2">
                      <a:satMod val="175000"/>
                      <a:alpha val="40000"/>
                    </a:schemeClr>
                  </a:glow>
                  <a:outerShdw blurRad="63500" sx="102000" sy="102000" algn="ctr" rotWithShape="0">
                    <a:prstClr val="black">
                      <a:alpha val="40000"/>
                    </a:prstClr>
                  </a:outerShdw>
                </a:effectLst>
                <a:latin typeface="Times New Roman" pitchFamily="18" charset="0"/>
                <a:cs typeface="Times New Roman" pitchFamily="18" charset="0"/>
              </a:rPr>
              <a:t>ĐỒNG CHÍ</a:t>
            </a:r>
          </a:p>
          <a:p>
            <a:pPr marL="0" indent="0" algn="ctr">
              <a:buNone/>
            </a:pPr>
            <a:r>
              <a:rPr lang="vi-VN" sz="4800" b="1" dirty="0">
                <a:ln w="9525">
                  <a:solidFill>
                    <a:schemeClr val="bg1"/>
                  </a:solidFill>
                  <a:prstDash val="solid"/>
                </a:ln>
                <a:solidFill>
                  <a:srgbClr val="FF0000"/>
                </a:solidFill>
                <a:effectLst>
                  <a:glow rad="101600">
                    <a:schemeClr val="accent2">
                      <a:satMod val="175000"/>
                      <a:alpha val="40000"/>
                    </a:schemeClr>
                  </a:glow>
                  <a:outerShdw blurRad="63500" sx="102000" sy="102000" algn="ctr" rotWithShape="0">
                    <a:prstClr val="black">
                      <a:alpha val="40000"/>
                    </a:prstClr>
                  </a:outerShdw>
                </a:effectLst>
                <a:latin typeface="Times New Roman" pitchFamily="18" charset="0"/>
                <a:cs typeface="Times New Roman" pitchFamily="18" charset="0"/>
              </a:rPr>
              <a:t>          </a:t>
            </a:r>
            <a:r>
              <a:rPr lang="en-US" sz="4800" b="1" dirty="0" smtClean="0">
                <a:ln w="9525">
                  <a:solidFill>
                    <a:schemeClr val="bg1"/>
                  </a:solidFill>
                  <a:prstDash val="solid"/>
                </a:ln>
                <a:solidFill>
                  <a:srgbClr val="FF0000"/>
                </a:solidFill>
                <a:effectLst>
                  <a:glow rad="101600">
                    <a:schemeClr val="accent2">
                      <a:satMod val="175000"/>
                      <a:alpha val="40000"/>
                    </a:schemeClr>
                  </a:glow>
                  <a:outerShdw blurRad="63500" sx="102000" sy="102000" algn="ctr" rotWithShape="0">
                    <a:prstClr val="black">
                      <a:alpha val="40000"/>
                    </a:prstClr>
                  </a:outerShdw>
                </a:effectLst>
                <a:latin typeface="Times New Roman" pitchFamily="18" charset="0"/>
                <a:cs typeface="Times New Roman" pitchFamily="18" charset="0"/>
              </a:rPr>
              <a:t>                </a:t>
            </a:r>
            <a:r>
              <a:rPr lang="vi-VN" sz="4800" b="1" dirty="0" smtClean="0">
                <a:ln w="9525">
                  <a:solidFill>
                    <a:schemeClr val="bg1"/>
                  </a:solidFill>
                  <a:prstDash val="solid"/>
                </a:ln>
                <a:solidFill>
                  <a:srgbClr val="0000FF"/>
                </a:solidFill>
                <a:effectLst>
                  <a:glow rad="101600">
                    <a:schemeClr val="accent2">
                      <a:satMod val="175000"/>
                      <a:alpha val="40000"/>
                    </a:schemeClr>
                  </a:glow>
                  <a:outerShdw blurRad="63500" sx="102000" sy="102000" algn="ctr" rotWithShape="0">
                    <a:prstClr val="black">
                      <a:alpha val="40000"/>
                    </a:prstClr>
                  </a:outerShdw>
                </a:effectLst>
                <a:latin typeface="Times New Roman" pitchFamily="18" charset="0"/>
                <a:cs typeface="Times New Roman" pitchFamily="18" charset="0"/>
              </a:rPr>
              <a:t>C</a:t>
            </a:r>
            <a:r>
              <a:rPr lang="en-US" sz="4800" b="1" dirty="0" smtClean="0">
                <a:ln w="9525">
                  <a:solidFill>
                    <a:schemeClr val="bg1"/>
                  </a:solidFill>
                  <a:prstDash val="solid"/>
                </a:ln>
                <a:solidFill>
                  <a:srgbClr val="0000FF"/>
                </a:solidFill>
                <a:effectLst>
                  <a:glow rad="101600">
                    <a:schemeClr val="accent2">
                      <a:satMod val="175000"/>
                      <a:alpha val="40000"/>
                    </a:schemeClr>
                  </a:glow>
                  <a:outerShdw blurRad="63500" sx="102000" sy="102000" algn="ctr" rotWithShape="0">
                    <a:prstClr val="black">
                      <a:alpha val="40000"/>
                    </a:prstClr>
                  </a:outerShdw>
                </a:effectLst>
                <a:latin typeface="Times New Roman" pitchFamily="18" charset="0"/>
                <a:cs typeface="Times New Roman" pitchFamily="18" charset="0"/>
              </a:rPr>
              <a:t>hính Hữu</a:t>
            </a:r>
            <a:endParaRPr lang="vi-VN" sz="3600" b="1" dirty="0">
              <a:ln w="9525">
                <a:solidFill>
                  <a:schemeClr val="bg1"/>
                </a:solidFill>
                <a:prstDash val="solid"/>
              </a:ln>
              <a:solidFill>
                <a:srgbClr val="0000FF"/>
              </a:solidFill>
              <a:effectLst>
                <a:glow rad="101600">
                  <a:schemeClr val="accent2">
                    <a:satMod val="175000"/>
                    <a:alpha val="40000"/>
                  </a:schemeClr>
                </a:glow>
                <a:outerShdw blurRad="63500" sx="102000" sy="102000" algn="ctr" rotWithShape="0">
                  <a:prstClr val="black">
                    <a:alpha val="40000"/>
                  </a:prstClr>
                </a:outerShdw>
              </a:effectLst>
              <a:latin typeface="Times New Roman" pitchFamily="18" charset="0"/>
              <a:cs typeface="Times New Roman" pitchFamily="18" charset="0"/>
            </a:endParaRPr>
          </a:p>
          <a:p>
            <a:pPr marL="0" indent="0" algn="ctr">
              <a:buNone/>
            </a:pPr>
            <a:endParaRPr lang="en-BZ" sz="4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0799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êu đề 1">
            <a:extLst>
              <a:ext uri="{FF2B5EF4-FFF2-40B4-BE49-F238E27FC236}">
                <a16:creationId xmlns:a16="http://schemas.microsoft.com/office/drawing/2014/main" id="{CA422CA4-2F59-4EA5-B2E1-66971958A393}"/>
              </a:ext>
            </a:extLst>
          </p:cNvPr>
          <p:cNvSpPr>
            <a:spLocks noGrp="1"/>
          </p:cNvSpPr>
          <p:nvPr>
            <p:ph type="title"/>
          </p:nvPr>
        </p:nvSpPr>
        <p:spPr>
          <a:xfrm>
            <a:off x="134973" y="1662406"/>
            <a:ext cx="8954024" cy="1454051"/>
          </a:xfrm>
        </p:spPr>
        <p:txBody>
          <a:bodyPr>
            <a:noAutofit/>
          </a:bodyPr>
          <a:lstStyle/>
          <a:p>
            <a:r>
              <a:rPr lang="en-US" altLang="vi-VN" sz="6000" dirty="0" err="1">
                <a:latin typeface="#9Slide05 SVNDarleston" panose="02000000000000000000" pitchFamily="2" charset="0"/>
              </a:rPr>
              <a:t>Quê</a:t>
            </a:r>
            <a:r>
              <a:rPr lang="en-US" altLang="vi-VN" sz="6000" dirty="0">
                <a:latin typeface="#9Slide05 SVNDarleston" panose="02000000000000000000" pitchFamily="2" charset="0"/>
              </a:rPr>
              <a:t> </a:t>
            </a:r>
            <a:r>
              <a:rPr lang="en-US" altLang="vi-VN" sz="6000" dirty="0" err="1">
                <a:latin typeface="#9Slide05 SVNDarleston" panose="02000000000000000000" pitchFamily="2" charset="0"/>
              </a:rPr>
              <a:t>hương</a:t>
            </a:r>
            <a:r>
              <a:rPr lang="en-US" altLang="vi-VN" sz="6000" dirty="0">
                <a:latin typeface="#9Slide05 SVNDarleston" panose="02000000000000000000" pitchFamily="2" charset="0"/>
              </a:rPr>
              <a:t> </a:t>
            </a:r>
            <a:r>
              <a:rPr lang="en-US" altLang="vi-VN" sz="6000" dirty="0" err="1">
                <a:latin typeface="#9Slide05 SVNDarleston" panose="02000000000000000000" pitchFamily="2" charset="0"/>
              </a:rPr>
              <a:t>anh</a:t>
            </a:r>
            <a:r>
              <a:rPr lang="en-US" altLang="vi-VN" sz="6000" dirty="0">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nước</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mặn</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đồng</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chua</a:t>
            </a:r>
            <a:r>
              <a:rPr lang="en-US" altLang="vi-VN" sz="6000" dirty="0">
                <a:solidFill>
                  <a:srgbClr val="FF0000"/>
                </a:solidFill>
                <a:latin typeface="#9Slide05 SVNDarleston" panose="02000000000000000000" pitchFamily="2" charset="0"/>
              </a:rPr>
              <a:t/>
            </a:r>
            <a:br>
              <a:rPr lang="en-US" altLang="vi-VN" sz="6000" dirty="0">
                <a:solidFill>
                  <a:srgbClr val="FF0000"/>
                </a:solidFill>
                <a:latin typeface="#9Slide05 SVNDarleston" panose="02000000000000000000" pitchFamily="2" charset="0"/>
              </a:rPr>
            </a:br>
            <a:r>
              <a:rPr lang="en-US" altLang="vi-VN" sz="6000" dirty="0" err="1">
                <a:latin typeface="#9Slide05 SVNDarleston" panose="02000000000000000000" pitchFamily="2" charset="0"/>
              </a:rPr>
              <a:t>Làng</a:t>
            </a:r>
            <a:r>
              <a:rPr lang="en-US" altLang="vi-VN" sz="6000" dirty="0">
                <a:latin typeface="#9Slide05 SVNDarleston" panose="02000000000000000000" pitchFamily="2" charset="0"/>
              </a:rPr>
              <a:t> </a:t>
            </a:r>
            <a:r>
              <a:rPr lang="en-US" altLang="vi-VN" sz="6000" dirty="0" err="1">
                <a:latin typeface="#9Slide05 SVNDarleston" panose="02000000000000000000" pitchFamily="2" charset="0"/>
              </a:rPr>
              <a:t>tôi</a:t>
            </a:r>
            <a:r>
              <a:rPr lang="en-US" altLang="vi-VN" sz="6000" dirty="0">
                <a:latin typeface="#9Slide05 SVNDarleston" panose="02000000000000000000" pitchFamily="2" charset="0"/>
              </a:rPr>
              <a:t> </a:t>
            </a:r>
            <a:r>
              <a:rPr lang="en-US" altLang="vi-VN" sz="6000" dirty="0" err="1">
                <a:latin typeface="#9Slide05 SVNDarleston" panose="02000000000000000000" pitchFamily="2" charset="0"/>
              </a:rPr>
              <a:t>nghèo</a:t>
            </a:r>
            <a:r>
              <a:rPr lang="en-US" altLang="vi-VN" sz="6000" dirty="0">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đất</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cày</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lên</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sỏi</a:t>
            </a:r>
            <a:r>
              <a:rPr lang="en-US" altLang="vi-VN" sz="6000" dirty="0">
                <a:solidFill>
                  <a:srgbClr val="FF0000"/>
                </a:solidFill>
                <a:latin typeface="#9Slide05 SVNDarleston" panose="02000000000000000000" pitchFamily="2" charset="0"/>
              </a:rPr>
              <a:t> </a:t>
            </a:r>
            <a:r>
              <a:rPr lang="en-US" altLang="vi-VN" sz="6000" dirty="0" err="1">
                <a:solidFill>
                  <a:srgbClr val="FF0000"/>
                </a:solidFill>
                <a:latin typeface="#9Slide05 SVNDarleston" panose="02000000000000000000" pitchFamily="2" charset="0"/>
              </a:rPr>
              <a:t>đá</a:t>
            </a:r>
            <a:r>
              <a:rPr lang="en-US" altLang="vi-VN" sz="6000" dirty="0">
                <a:solidFill>
                  <a:srgbClr val="FF0000"/>
                </a:solidFill>
                <a:latin typeface="#9Slide05 SVNDarleston" panose="02000000000000000000" pitchFamily="2" charset="0"/>
              </a:rPr>
              <a:t>.</a:t>
            </a:r>
            <a:br>
              <a:rPr lang="en-US" altLang="vi-VN" sz="6000" dirty="0">
                <a:solidFill>
                  <a:srgbClr val="FF0000"/>
                </a:solidFill>
                <a:latin typeface="#9Slide05 SVNDarleston" panose="02000000000000000000" pitchFamily="2" charset="0"/>
              </a:rPr>
            </a:br>
            <a:endParaRPr lang="en-BZ" sz="6000" dirty="0">
              <a:solidFill>
                <a:srgbClr val="FF0000"/>
              </a:solidFill>
              <a:latin typeface="#9Slide05 SVNDarleston" panose="02000000000000000000" pitchFamily="2" charset="0"/>
            </a:endParaRPr>
          </a:p>
        </p:txBody>
      </p:sp>
      <p:sp>
        <p:nvSpPr>
          <p:cNvPr id="2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hỗ dành sẵn cho Nội dung 4">
            <a:extLst>
              <a:ext uri="{FF2B5EF4-FFF2-40B4-BE49-F238E27FC236}">
                <a16:creationId xmlns:a16="http://schemas.microsoft.com/office/drawing/2014/main" id="{538ABCDE-85C4-4164-9F6A-3EFA0851C2C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3233"/>
          <a:stretch/>
        </p:blipFill>
        <p:spPr>
          <a:xfrm>
            <a:off x="6635818" y="72306"/>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Hình ảnh 6" descr="Ảnh có chứa ngoài trời, cỏ, bầu trời, mặt đất&#10;&#10;Mô tả được tạo với mức tin cậy rất cao">
            <a:extLst>
              <a:ext uri="{FF2B5EF4-FFF2-40B4-BE49-F238E27FC236}">
                <a16:creationId xmlns:a16="http://schemas.microsoft.com/office/drawing/2014/main" id="{654E6A8D-9992-4222-95BC-5A912EF85D6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9407" r="5988"/>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11" name="Tiêu đề 1">
            <a:extLst>
              <a:ext uri="{FF2B5EF4-FFF2-40B4-BE49-F238E27FC236}">
                <a16:creationId xmlns:a16="http://schemas.microsoft.com/office/drawing/2014/main" id="{B0EC9EB3-45AF-41BC-AEBB-E53F4CCC1018}"/>
              </a:ext>
            </a:extLst>
          </p:cNvPr>
          <p:cNvSpPr txBox="1">
            <a:spLocks/>
          </p:cNvSpPr>
          <p:nvPr/>
        </p:nvSpPr>
        <p:spPr>
          <a:xfrm>
            <a:off x="270575" y="3231571"/>
            <a:ext cx="8951840" cy="715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sz="3200" dirty="0">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vi-VN" sz="3200" dirty="0" err="1">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Thành</a:t>
            </a:r>
            <a:r>
              <a:rPr lang="en-US" altLang="vi-VN" sz="3200" dirty="0">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vi-VN" sz="3200" dirty="0" err="1">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ngữ</a:t>
            </a:r>
            <a:r>
              <a:rPr lang="en-US" altLang="vi-VN" sz="3200" dirty="0">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vi-VN" sz="3200" dirty="0" err="1">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sóng</a:t>
            </a:r>
            <a:r>
              <a:rPr lang="en-US" altLang="vi-VN" sz="3200" dirty="0">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vi-VN" sz="3200" dirty="0" err="1">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đôi</a:t>
            </a:r>
            <a:endParaRPr lang="en-BZ" sz="3200" dirty="0">
              <a:solidFill>
                <a:schemeClr val="accent1"/>
              </a:solidFill>
              <a:latin typeface="#9Slide03 Arima Madurai" panose="00000500000000000000" pitchFamily="2" charset="0"/>
              <a:cs typeface="#9Slide03 Arima Madurai" panose="00000500000000000000" pitchFamily="2" charset="0"/>
            </a:endParaRPr>
          </a:p>
        </p:txBody>
      </p:sp>
      <p:sp>
        <p:nvSpPr>
          <p:cNvPr id="4" name="Rectangle 3">
            <a:extLst>
              <a:ext uri="{FF2B5EF4-FFF2-40B4-BE49-F238E27FC236}">
                <a16:creationId xmlns:a16="http://schemas.microsoft.com/office/drawing/2014/main" id="{08A3E89D-4770-459D-99EE-5DF660D5C040}"/>
              </a:ext>
            </a:extLst>
          </p:cNvPr>
          <p:cNvSpPr/>
          <p:nvPr/>
        </p:nvSpPr>
        <p:spPr>
          <a:xfrm>
            <a:off x="270575" y="4158788"/>
            <a:ext cx="6602513" cy="1077218"/>
          </a:xfrm>
          <a:prstGeom prst="rect">
            <a:avLst/>
          </a:prstGeom>
        </p:spPr>
        <p:txBody>
          <a:bodyPr wrap="square">
            <a:spAutoFit/>
          </a:bodyPr>
          <a:lstStyle/>
          <a:p>
            <a:r>
              <a:rPr lang="en-US" altLang="en-US" sz="3200" dirty="0">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en-US" sz="3200" dirty="0" err="1">
                <a:solidFill>
                  <a:schemeClr val="accent1"/>
                </a:solidFill>
                <a:latin typeface="#9Slide03 Arima Madurai" panose="00000500000000000000" pitchFamily="2" charset="0"/>
                <a:cs typeface="#9Slide03 Arima Madurai" panose="00000500000000000000" pitchFamily="2" charset="0"/>
                <a:sym typeface="Wingdings" panose="05000000000000000000" pitchFamily="2" charset="2"/>
              </a:rPr>
              <a:t>N</a:t>
            </a:r>
            <a:r>
              <a:rPr lang="en-US" altLang="en-US" sz="3200" dirty="0" err="1">
                <a:solidFill>
                  <a:schemeClr val="accent1"/>
                </a:solidFill>
                <a:latin typeface="#9Slide03 Arima Madurai" panose="00000500000000000000" pitchFamily="2" charset="0"/>
                <a:cs typeface="#9Slide03 Arima Madurai" panose="00000500000000000000" pitchFamily="2" charset="0"/>
              </a:rPr>
              <a:t>hững</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người</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lính</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nông</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dân</a:t>
            </a:r>
            <a:r>
              <a:rPr lang="en-US" altLang="en-US" sz="3200" dirty="0">
                <a:solidFill>
                  <a:schemeClr val="accent1"/>
                </a:solidFill>
                <a:latin typeface="#9Slide03 Arima Madurai" panose="00000500000000000000" pitchFamily="2" charset="0"/>
                <a:cs typeface="#9Slide03 Arima Madurai" panose="00000500000000000000" pitchFamily="2" charset="0"/>
              </a:rPr>
              <a:t> ra </a:t>
            </a:r>
            <a:r>
              <a:rPr lang="en-US" altLang="en-US" sz="3200" dirty="0" err="1">
                <a:solidFill>
                  <a:schemeClr val="accent1"/>
                </a:solidFill>
                <a:latin typeface="#9Slide03 Arima Madurai" panose="00000500000000000000" pitchFamily="2" charset="0"/>
                <a:cs typeface="#9Slide03 Arima Madurai" panose="00000500000000000000" pitchFamily="2" charset="0"/>
              </a:rPr>
              <a:t>đi</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từ</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những</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miền</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quê</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nghèo</a:t>
            </a:r>
            <a:r>
              <a:rPr lang="en-US" altLang="en-US" sz="3200" dirty="0">
                <a:solidFill>
                  <a:schemeClr val="accent1"/>
                </a:solidFill>
                <a:latin typeface="#9Slide03 Arima Madurai" panose="00000500000000000000" pitchFamily="2" charset="0"/>
                <a:cs typeface="#9Slide03 Arima Madurai" panose="00000500000000000000" pitchFamily="2" charset="0"/>
              </a:rPr>
              <a:t> </a:t>
            </a:r>
            <a:r>
              <a:rPr lang="en-US" altLang="en-US" sz="3200" dirty="0" err="1">
                <a:solidFill>
                  <a:schemeClr val="accent1"/>
                </a:solidFill>
                <a:latin typeface="#9Slide03 Arima Madurai" panose="00000500000000000000" pitchFamily="2" charset="0"/>
                <a:cs typeface="#9Slide03 Arima Madurai" panose="00000500000000000000" pitchFamily="2" charset="0"/>
              </a:rPr>
              <a:t>khó</a:t>
            </a:r>
            <a:endParaRPr lang="en-BZ" sz="3200" dirty="0">
              <a:solidFill>
                <a:schemeClr val="accent1"/>
              </a:solidFill>
              <a:latin typeface="#9Slide03 Arima Madurai" panose="00000500000000000000" pitchFamily="2" charset="0"/>
              <a:cs typeface="#9Slide03 Arima Madurai" panose="00000500000000000000" pitchFamily="2" charset="0"/>
            </a:endParaRPr>
          </a:p>
        </p:txBody>
      </p:sp>
      <p:sp>
        <p:nvSpPr>
          <p:cNvPr id="13" name="TextBox 12">
            <a:extLst>
              <a:ext uri="{FF2B5EF4-FFF2-40B4-BE49-F238E27FC236}">
                <a16:creationId xmlns:a16="http://schemas.microsoft.com/office/drawing/2014/main" id="{3AE085EB-0FFC-4C2B-AAB3-8B2E282112E1}"/>
              </a:ext>
            </a:extLst>
          </p:cNvPr>
          <p:cNvSpPr txBox="1">
            <a:spLocks noChangeArrowheads="1"/>
          </p:cNvSpPr>
          <p:nvPr/>
        </p:nvSpPr>
        <p:spPr bwMode="auto">
          <a:xfrm>
            <a:off x="188477" y="5618759"/>
            <a:ext cx="7046819" cy="584775"/>
          </a:xfrm>
          <a:prstGeom prst="rect">
            <a:avLst/>
          </a:prstGeom>
          <a:noFill/>
          <a:ln w="9525">
            <a:noFill/>
            <a:miter lim="800000"/>
            <a:headEnd/>
            <a:tailEnd/>
          </a:ln>
        </p:spPr>
        <p:txBody>
          <a:bodyPr wrap="square">
            <a:spAutoFit/>
          </a:bodyPr>
          <a:lstStyle/>
          <a:p>
            <a:pPr algn="ctr"/>
            <a:r>
              <a:rPr lang="en-US" altLang="en-US" sz="3200" b="1" dirty="0">
                <a:solidFill>
                  <a:srgbClr val="990000"/>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Tương</a:t>
            </a:r>
            <a:r>
              <a:rPr lang="en-US" altLang="en-US" sz="3200" b="1" dirty="0">
                <a:solidFill>
                  <a:srgbClr val="990000"/>
                </a:solidFill>
                <a:latin typeface="#9Slide03 Arima Madurai Black" panose="00000A00000000000000" pitchFamily="2" charset="0"/>
                <a:cs typeface="#9Slide03 Arima Madurai Black" panose="00000A00000000000000" pitchFamily="2" charset="0"/>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đồng</a:t>
            </a:r>
            <a:r>
              <a:rPr lang="en-US" altLang="en-US" sz="3200" b="1" dirty="0">
                <a:solidFill>
                  <a:srgbClr val="990000"/>
                </a:solidFill>
                <a:latin typeface="#9Slide03 Arima Madurai Black" panose="00000A00000000000000" pitchFamily="2" charset="0"/>
                <a:cs typeface="#9Slide03 Arima Madurai Black" panose="00000A00000000000000" pitchFamily="2" charset="0"/>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về</a:t>
            </a:r>
            <a:r>
              <a:rPr lang="en-US" altLang="en-US" sz="3200" b="1" dirty="0">
                <a:solidFill>
                  <a:srgbClr val="990000"/>
                </a:solidFill>
                <a:latin typeface="#9Slide03 Arima Madurai Black" panose="00000A00000000000000" pitchFamily="2" charset="0"/>
                <a:cs typeface="#9Slide03 Arima Madurai Black" panose="00000A00000000000000" pitchFamily="2" charset="0"/>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cảnh</a:t>
            </a:r>
            <a:r>
              <a:rPr lang="en-US" altLang="en-US" sz="3200" b="1" dirty="0">
                <a:solidFill>
                  <a:srgbClr val="990000"/>
                </a:solidFill>
                <a:latin typeface="#9Slide03 Arima Madurai Black" panose="00000A00000000000000" pitchFamily="2" charset="0"/>
                <a:cs typeface="#9Slide03 Arima Madurai Black" panose="00000A00000000000000" pitchFamily="2" charset="0"/>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ngộ</a:t>
            </a:r>
            <a:r>
              <a:rPr lang="en-US" altLang="en-US" sz="3200" b="1" dirty="0">
                <a:solidFill>
                  <a:srgbClr val="990000"/>
                </a:solidFill>
                <a:latin typeface="#9Slide03 Arima Madurai Black" panose="00000A00000000000000" pitchFamily="2" charset="0"/>
                <a:cs typeface="#9Slide03 Arima Madurai Black" panose="00000A00000000000000" pitchFamily="2" charset="0"/>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xuất</a:t>
            </a:r>
            <a:r>
              <a:rPr lang="en-US" altLang="en-US" sz="3200" b="1" dirty="0">
                <a:solidFill>
                  <a:srgbClr val="990000"/>
                </a:solidFill>
                <a:latin typeface="#9Slide03 Arima Madurai Black" panose="00000A00000000000000" pitchFamily="2" charset="0"/>
                <a:cs typeface="#9Slide03 Arima Madurai Black" panose="00000A00000000000000" pitchFamily="2" charset="0"/>
              </a:rPr>
              <a:t> </a:t>
            </a:r>
            <a:r>
              <a:rPr lang="en-US" altLang="en-US" sz="3200" b="1" dirty="0" err="1">
                <a:solidFill>
                  <a:srgbClr val="990000"/>
                </a:solidFill>
                <a:latin typeface="#9Slide03 Arima Madurai Black" panose="00000A00000000000000" pitchFamily="2" charset="0"/>
                <a:cs typeface="#9Slide03 Arima Madurai Black" panose="00000A00000000000000" pitchFamily="2" charset="0"/>
              </a:rPr>
              <a:t>thân</a:t>
            </a:r>
            <a:endParaRPr lang="en-US" altLang="en-US" sz="3200" b="1" dirty="0">
              <a:solidFill>
                <a:srgbClr val="99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2618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ỗ dành sẵn cho Nội dung 4" descr="Ảnh có chứa ngoài trời, người, cỏ, con người&#10;&#10;Mô tả được tạo với mức tin cậy rất cao">
            <a:extLst>
              <a:ext uri="{FF2B5EF4-FFF2-40B4-BE49-F238E27FC236}">
                <a16:creationId xmlns:a16="http://schemas.microsoft.com/office/drawing/2014/main" id="{04D25B47-9294-47D1-9635-D5DD33E2E93D}"/>
              </a:ext>
            </a:extLst>
          </p:cNvPr>
          <p:cNvPicPr>
            <a:picLocks noChangeAspect="1"/>
          </p:cNvPicPr>
          <p:nvPr/>
        </p:nvPicPr>
        <p:blipFill rotWithShape="1">
          <a:blip r:embed="rId3">
            <a:extLst>
              <a:ext uri="{28A0092B-C50C-407E-A947-70E740481C1C}">
                <a14:useLocalDpi xmlns:a14="http://schemas.microsoft.com/office/drawing/2010/main" val="0"/>
              </a:ext>
            </a:extLst>
          </a:blip>
          <a:srcRect l="13337" r="-2" b="-2"/>
          <a:stretch/>
        </p:blipFill>
        <p:spPr>
          <a:xfrm>
            <a:off x="317635" y="321733"/>
            <a:ext cx="4160452" cy="6214534"/>
          </a:xfrm>
          <a:prstGeom prst="rect">
            <a:avLst/>
          </a:prstGeom>
        </p:spPr>
      </p:pic>
      <p:sp>
        <p:nvSpPr>
          <p:cNvPr id="3" name="TextBox 24">
            <a:extLst>
              <a:ext uri="{FF2B5EF4-FFF2-40B4-BE49-F238E27FC236}">
                <a16:creationId xmlns:a16="http://schemas.microsoft.com/office/drawing/2014/main" id="{5255B1F1-FDBC-4172-BBF6-1B448323603C}"/>
              </a:ext>
            </a:extLst>
          </p:cNvPr>
          <p:cNvSpPr txBox="1">
            <a:spLocks noChangeArrowheads="1"/>
          </p:cNvSpPr>
          <p:nvPr/>
        </p:nvSpPr>
        <p:spPr bwMode="auto">
          <a:xfrm>
            <a:off x="4963391" y="321733"/>
            <a:ext cx="7110845" cy="3785652"/>
          </a:xfrm>
          <a:prstGeom prst="rect">
            <a:avLst/>
          </a:prstGeom>
          <a:noFill/>
          <a:ln w="9525">
            <a:noFill/>
            <a:miter lim="800000"/>
            <a:headEnd/>
            <a:tailEnd/>
          </a:ln>
        </p:spPr>
        <p:txBody>
          <a:bodyPr wrap="square">
            <a:spAutoFit/>
          </a:bodyPr>
          <a:lstStyle/>
          <a:p>
            <a:pPr algn="just"/>
            <a:r>
              <a:rPr lang="en-US" altLang="en-US" sz="6000" dirty="0">
                <a:solidFill>
                  <a:srgbClr val="0000FF"/>
                </a:solidFill>
                <a:latin typeface="#9Slide05 SVNDarleston" panose="02000000000000000000" pitchFamily="2" charset="0"/>
                <a:cs typeface="Times New Roman" pitchFamily="18" charset="0"/>
              </a:rPr>
              <a:t>Anh </a:t>
            </a:r>
            <a:r>
              <a:rPr lang="en-US" altLang="en-US" sz="6000" dirty="0" err="1">
                <a:solidFill>
                  <a:srgbClr val="0000FF"/>
                </a:solidFill>
                <a:latin typeface="#9Slide05 SVNDarleston" panose="02000000000000000000" pitchFamily="2" charset="0"/>
                <a:cs typeface="Times New Roman" pitchFamily="18" charset="0"/>
              </a:rPr>
              <a:t>với</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tôi</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đôi</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người</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xa</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lạ</a:t>
            </a:r>
            <a:endParaRPr lang="en-US" altLang="en-US" sz="6000" dirty="0">
              <a:solidFill>
                <a:srgbClr val="FF0000"/>
              </a:solidFill>
              <a:latin typeface="#9Slide05 SVNDarleston" panose="02000000000000000000" pitchFamily="2" charset="0"/>
              <a:cs typeface="Times New Roman" pitchFamily="18" charset="0"/>
            </a:endParaRPr>
          </a:p>
          <a:p>
            <a:pPr algn="just"/>
            <a:r>
              <a:rPr lang="en-US" altLang="en-US" sz="6000" dirty="0" err="1">
                <a:solidFill>
                  <a:srgbClr val="0000FF"/>
                </a:solidFill>
                <a:latin typeface="#9Slide05 SVNDarleston" panose="02000000000000000000" pitchFamily="2" charset="0"/>
                <a:cs typeface="Times New Roman" pitchFamily="18" charset="0"/>
              </a:rPr>
              <a:t>Tự</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phương</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trời</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chẳng</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hẹn</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quen</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nhau</a:t>
            </a:r>
            <a:r>
              <a:rPr lang="en-US" altLang="en-US" sz="6000" dirty="0">
                <a:solidFill>
                  <a:srgbClr val="0000FF"/>
                </a:solidFill>
                <a:latin typeface="#9Slide05 SVNDarleston" panose="02000000000000000000" pitchFamily="2" charset="0"/>
                <a:cs typeface="Times New Roman" pitchFamily="18" charset="0"/>
              </a:rPr>
              <a:t>,</a:t>
            </a:r>
          </a:p>
          <a:p>
            <a:pPr algn="just"/>
            <a:r>
              <a:rPr lang="en-US" altLang="en-US" sz="6000" dirty="0" err="1">
                <a:solidFill>
                  <a:srgbClr val="FF0000"/>
                </a:solidFill>
                <a:latin typeface="#9Slide05 SVNDarleston" panose="02000000000000000000" pitchFamily="2" charset="0"/>
                <a:cs typeface="Times New Roman" pitchFamily="18" charset="0"/>
              </a:rPr>
              <a:t>Súng</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bên</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súng</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đầu</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sát</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bên</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đầu</a:t>
            </a:r>
            <a:r>
              <a:rPr lang="en-US" altLang="en-US" sz="6000" dirty="0">
                <a:solidFill>
                  <a:srgbClr val="0000FF"/>
                </a:solidFill>
                <a:latin typeface="#9Slide05 SVNDarleston" panose="02000000000000000000" pitchFamily="2" charset="0"/>
                <a:cs typeface="Times New Roman" pitchFamily="18" charset="0"/>
              </a:rPr>
              <a:t>,</a:t>
            </a:r>
          </a:p>
          <a:p>
            <a:pPr algn="just"/>
            <a:r>
              <a:rPr lang="en-US" altLang="en-US" sz="6000" dirty="0" err="1">
                <a:solidFill>
                  <a:srgbClr val="0000FF"/>
                </a:solidFill>
                <a:latin typeface="#9Slide05 SVNDarleston" panose="02000000000000000000" pitchFamily="2" charset="0"/>
                <a:cs typeface="Times New Roman" pitchFamily="18" charset="0"/>
              </a:rPr>
              <a:t>Đêm</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rét</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chung</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chăn</a:t>
            </a:r>
            <a:r>
              <a:rPr lang="en-US" altLang="en-US" sz="6000" dirty="0">
                <a:solidFill>
                  <a:srgbClr val="FF0000"/>
                </a:solidFill>
                <a:latin typeface="#9Slide05 SVNDarleston" panose="02000000000000000000" pitchFamily="2" charset="0"/>
                <a:cs typeface="Times New Roman" pitchFamily="18" charset="0"/>
              </a:rPr>
              <a:t> </a:t>
            </a:r>
            <a:r>
              <a:rPr lang="en-US" altLang="en-US" sz="6000" dirty="0" err="1">
                <a:solidFill>
                  <a:srgbClr val="0000FF"/>
                </a:solidFill>
                <a:latin typeface="#9Slide05 SVNDarleston" panose="02000000000000000000" pitchFamily="2" charset="0"/>
                <a:cs typeface="Times New Roman" pitchFamily="18" charset="0"/>
              </a:rPr>
              <a:t>thành</a:t>
            </a:r>
            <a:r>
              <a:rPr lang="en-US" altLang="en-US" sz="6000" dirty="0">
                <a:solidFill>
                  <a:srgbClr val="0000FF"/>
                </a:solidFill>
                <a:latin typeface="#9Slide05 SVNDarleston" panose="02000000000000000000" pitchFamily="2" charset="0"/>
                <a:cs typeface="Times New Roman" pitchFamily="18" charset="0"/>
              </a:rPr>
              <a:t> </a:t>
            </a:r>
            <a:r>
              <a:rPr lang="en-US" altLang="en-US" sz="6000" dirty="0" err="1">
                <a:solidFill>
                  <a:srgbClr val="FF0000"/>
                </a:solidFill>
                <a:latin typeface="#9Slide05 SVNDarleston" panose="02000000000000000000" pitchFamily="2" charset="0"/>
                <a:cs typeface="Times New Roman" pitchFamily="18" charset="0"/>
              </a:rPr>
              <a:t>đôi</a:t>
            </a:r>
            <a:r>
              <a:rPr lang="en-US" altLang="en-US" sz="6000" dirty="0">
                <a:solidFill>
                  <a:srgbClr val="FF0000"/>
                </a:solidFill>
                <a:latin typeface="#9Slide05 SVNDarleston" panose="02000000000000000000" pitchFamily="2" charset="0"/>
                <a:cs typeface="Times New Roman" pitchFamily="18" charset="0"/>
              </a:rPr>
              <a:t> tri </a:t>
            </a:r>
            <a:r>
              <a:rPr lang="en-US" altLang="en-US" sz="6000" dirty="0" err="1">
                <a:solidFill>
                  <a:srgbClr val="FF0000"/>
                </a:solidFill>
                <a:latin typeface="#9Slide05 SVNDarleston" panose="02000000000000000000" pitchFamily="2" charset="0"/>
                <a:cs typeface="Times New Roman" pitchFamily="18" charset="0"/>
              </a:rPr>
              <a:t>kỷ</a:t>
            </a:r>
            <a:r>
              <a:rPr lang="en-US" altLang="en-US" sz="6000" dirty="0">
                <a:solidFill>
                  <a:srgbClr val="0000FF"/>
                </a:solidFill>
                <a:latin typeface="#9Slide05 SVNDarleston" panose="02000000000000000000" pitchFamily="2" charset="0"/>
                <a:cs typeface="Times New Roman" pitchFamily="18" charset="0"/>
              </a:rPr>
              <a:t>.</a:t>
            </a:r>
          </a:p>
        </p:txBody>
      </p:sp>
      <p:sp>
        <p:nvSpPr>
          <p:cNvPr id="4" name="Rectangle 3">
            <a:extLst>
              <a:ext uri="{FF2B5EF4-FFF2-40B4-BE49-F238E27FC236}">
                <a16:creationId xmlns:a16="http://schemas.microsoft.com/office/drawing/2014/main" id="{E8ED9B9F-549F-4E43-A0CF-3BB338979465}"/>
              </a:ext>
            </a:extLst>
          </p:cNvPr>
          <p:cNvSpPr>
            <a:spLocks noChangeArrowheads="1"/>
          </p:cNvSpPr>
          <p:nvPr/>
        </p:nvSpPr>
        <p:spPr bwMode="auto">
          <a:xfrm>
            <a:off x="4963391" y="4428981"/>
            <a:ext cx="6487391" cy="1569660"/>
          </a:xfrm>
          <a:prstGeom prst="rect">
            <a:avLst/>
          </a:prstGeom>
          <a:noFill/>
          <a:ln w="9525">
            <a:noFill/>
            <a:miter lim="800000"/>
            <a:headEnd/>
            <a:tailEnd/>
          </a:ln>
        </p:spPr>
        <p:txBody>
          <a:bodyPr wrap="square">
            <a:spAutoFit/>
          </a:bodyPr>
          <a:lstStyle/>
          <a:p>
            <a:r>
              <a:rPr lang="en-SG" altLang="en-US" sz="3200" dirty="0">
                <a:solidFill>
                  <a:srgbClr val="003300"/>
                </a:solidFill>
                <a:latin typeface="#9Slide03 Arima Madurai" panose="00000500000000000000" pitchFamily="2" charset="0"/>
                <a:cs typeface="#9Slide03 Arima Madurai" panose="00000500000000000000" pitchFamily="2" charset="0"/>
                <a:sym typeface="Wingdings" panose="05000000000000000000" pitchFamily="2" charset="2"/>
              </a:rPr>
              <a:t></a:t>
            </a:r>
            <a:r>
              <a:rPr lang="vi-VN" altLang="en-US" sz="3200" dirty="0">
                <a:solidFill>
                  <a:srgbClr val="003300"/>
                </a:solidFill>
                <a:latin typeface="#9Slide03 Arima Madurai" panose="00000500000000000000" pitchFamily="2" charset="0"/>
                <a:cs typeface="#9Slide03 Arima Madurai" panose="00000500000000000000" pitchFamily="2" charset="0"/>
              </a:rPr>
              <a:t> </a:t>
            </a:r>
            <a:r>
              <a:rPr lang="en-US" altLang="en-US" sz="3200" dirty="0" err="1">
                <a:solidFill>
                  <a:srgbClr val="003300"/>
                </a:solidFill>
                <a:latin typeface="#9Slide03 Arima Madurai" panose="00000500000000000000" pitchFamily="2" charset="0"/>
                <a:cs typeface="#9Slide03 Arima Madurai" panose="00000500000000000000" pitchFamily="2" charset="0"/>
              </a:rPr>
              <a:t>Ngôn</a:t>
            </a:r>
            <a:r>
              <a:rPr lang="en-US" altLang="en-US" sz="3200" dirty="0">
                <a:solidFill>
                  <a:srgbClr val="003300"/>
                </a:solidFill>
                <a:latin typeface="#9Slide03 Arima Madurai" panose="00000500000000000000" pitchFamily="2" charset="0"/>
                <a:cs typeface="#9Slide03 Arima Madurai" panose="00000500000000000000" pitchFamily="2" charset="0"/>
              </a:rPr>
              <a:t> </a:t>
            </a:r>
            <a:r>
              <a:rPr lang="en-US" altLang="en-US" sz="3200" dirty="0" err="1">
                <a:solidFill>
                  <a:srgbClr val="003300"/>
                </a:solidFill>
                <a:latin typeface="#9Slide03 Arima Madurai" panose="00000500000000000000" pitchFamily="2" charset="0"/>
                <a:cs typeface="#9Slide03 Arima Madurai" panose="00000500000000000000" pitchFamily="2" charset="0"/>
              </a:rPr>
              <a:t>ngữ</a:t>
            </a:r>
            <a:r>
              <a:rPr lang="en-US" altLang="en-US" sz="3200" dirty="0">
                <a:solidFill>
                  <a:srgbClr val="003300"/>
                </a:solidFill>
                <a:latin typeface="#9Slide03 Arima Madurai" panose="00000500000000000000" pitchFamily="2" charset="0"/>
                <a:cs typeface="#9Slide03 Arima Madurai" panose="00000500000000000000" pitchFamily="2" charset="0"/>
              </a:rPr>
              <a:t> </a:t>
            </a:r>
            <a:r>
              <a:rPr lang="en-US" altLang="en-US" sz="3200" dirty="0" err="1">
                <a:solidFill>
                  <a:srgbClr val="003300"/>
                </a:solidFill>
                <a:latin typeface="#9Slide03 Arima Madurai" panose="00000500000000000000" pitchFamily="2" charset="0"/>
                <a:cs typeface="#9Slide03 Arima Madurai" panose="00000500000000000000" pitchFamily="2" charset="0"/>
              </a:rPr>
              <a:t>bình</a:t>
            </a:r>
            <a:r>
              <a:rPr lang="en-US" altLang="en-US" sz="3200" dirty="0">
                <a:solidFill>
                  <a:srgbClr val="003300"/>
                </a:solidFill>
                <a:latin typeface="#9Slide03 Arima Madurai" panose="00000500000000000000" pitchFamily="2" charset="0"/>
                <a:cs typeface="#9Slide03 Arima Madurai" panose="00000500000000000000" pitchFamily="2" charset="0"/>
              </a:rPr>
              <a:t> </a:t>
            </a:r>
            <a:r>
              <a:rPr lang="en-US" altLang="en-US" sz="3200" dirty="0" err="1">
                <a:solidFill>
                  <a:srgbClr val="003300"/>
                </a:solidFill>
                <a:latin typeface="#9Slide03 Arima Madurai" panose="00000500000000000000" pitchFamily="2" charset="0"/>
                <a:cs typeface="#9Slide03 Arima Madurai" panose="00000500000000000000" pitchFamily="2" charset="0"/>
              </a:rPr>
              <a:t>dị</a:t>
            </a:r>
            <a:r>
              <a:rPr lang="en-US" altLang="en-US" sz="3200" dirty="0">
                <a:solidFill>
                  <a:srgbClr val="003300"/>
                </a:solidFill>
                <a:latin typeface="#9Slide03 Arima Madurai" panose="00000500000000000000" pitchFamily="2" charset="0"/>
                <a:cs typeface="#9Slide03 Arima Madurai" panose="00000500000000000000" pitchFamily="2" charset="0"/>
              </a:rPr>
              <a:t>, </a:t>
            </a:r>
            <a:r>
              <a:rPr lang="en-US" altLang="en-US" sz="3200" dirty="0" err="1">
                <a:solidFill>
                  <a:srgbClr val="003300"/>
                </a:solidFill>
                <a:latin typeface="#9Slide03 Arima Madurai" panose="00000500000000000000" pitchFamily="2" charset="0"/>
                <a:cs typeface="#9Slide03 Arima Madurai" panose="00000500000000000000" pitchFamily="2" charset="0"/>
              </a:rPr>
              <a:t>mộc</a:t>
            </a:r>
            <a:r>
              <a:rPr lang="en-US" altLang="en-US" sz="3200" dirty="0">
                <a:solidFill>
                  <a:srgbClr val="003300"/>
                </a:solidFill>
                <a:latin typeface="#9Slide03 Arima Madurai" panose="00000500000000000000" pitchFamily="2" charset="0"/>
                <a:cs typeface="#9Slide03 Arima Madurai" panose="00000500000000000000" pitchFamily="2" charset="0"/>
              </a:rPr>
              <a:t> </a:t>
            </a:r>
            <a:r>
              <a:rPr lang="en-US" altLang="en-US" sz="3200" dirty="0" err="1">
                <a:solidFill>
                  <a:srgbClr val="003300"/>
                </a:solidFill>
                <a:latin typeface="#9Slide03 Arima Madurai" panose="00000500000000000000" pitchFamily="2" charset="0"/>
                <a:cs typeface="#9Slide03 Arima Madurai" panose="00000500000000000000" pitchFamily="2" charset="0"/>
              </a:rPr>
              <a:t>mạc</a:t>
            </a:r>
            <a:endParaRPr lang="vi-VN" altLang="en-US" sz="3200" dirty="0">
              <a:solidFill>
                <a:srgbClr val="003300"/>
              </a:solidFill>
              <a:latin typeface="#9Slide03 Arima Madurai" panose="00000500000000000000" pitchFamily="2" charset="0"/>
              <a:cs typeface="#9Slide03 Arima Madurai" panose="00000500000000000000" pitchFamily="2" charset="0"/>
            </a:endParaRPr>
          </a:p>
          <a:p>
            <a:endParaRPr lang="vi-VN" altLang="en-US" sz="3200" dirty="0">
              <a:solidFill>
                <a:srgbClr val="003300"/>
              </a:solidFill>
              <a:latin typeface="#9Slide03 Arima Madurai" panose="00000500000000000000" pitchFamily="2" charset="0"/>
              <a:cs typeface="#9Slide03 Arima Madurai" panose="00000500000000000000" pitchFamily="2" charset="0"/>
            </a:endParaRPr>
          </a:p>
          <a:p>
            <a:endParaRPr lang="en-US" altLang="en-US" sz="3200" dirty="0">
              <a:solidFill>
                <a:srgbClr val="003300"/>
              </a:solidFill>
              <a:latin typeface="#9Slide03 Arima Madurai" panose="00000500000000000000" pitchFamily="2" charset="0"/>
              <a:cs typeface="#9Slide03 Arima Madurai" panose="00000500000000000000" pitchFamily="2" charset="0"/>
            </a:endParaRPr>
          </a:p>
        </p:txBody>
      </p:sp>
      <p:sp>
        <p:nvSpPr>
          <p:cNvPr id="5" name="TextBox 59">
            <a:extLst>
              <a:ext uri="{FF2B5EF4-FFF2-40B4-BE49-F238E27FC236}">
                <a16:creationId xmlns:a16="http://schemas.microsoft.com/office/drawing/2014/main" id="{DE8466C5-6E28-4C3E-BFB6-01759294159B}"/>
              </a:ext>
            </a:extLst>
          </p:cNvPr>
          <p:cNvSpPr txBox="1">
            <a:spLocks noChangeArrowheads="1"/>
          </p:cNvSpPr>
          <p:nvPr/>
        </p:nvSpPr>
        <p:spPr bwMode="auto">
          <a:xfrm>
            <a:off x="4963391" y="5211386"/>
            <a:ext cx="7017327" cy="584775"/>
          </a:xfrm>
          <a:prstGeom prst="rect">
            <a:avLst/>
          </a:prstGeom>
          <a:noFill/>
          <a:ln w="9525">
            <a:noFill/>
            <a:miter lim="800000"/>
            <a:headEnd/>
            <a:tailEnd/>
          </a:ln>
        </p:spPr>
        <p:txBody>
          <a:bodyPr wrap="square">
            <a:spAutoFit/>
          </a:bodyPr>
          <a:lstStyle/>
          <a:p>
            <a:pPr algn="just"/>
            <a:r>
              <a:rPr lang="en-US" altLang="en-US" sz="3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en-US" sz="3200" dirty="0">
                <a:latin typeface="#9Slide03 Arima Madurai" panose="00000500000000000000" pitchFamily="2" charset="0"/>
                <a:cs typeface="#9Slide03 Arima Madurai" panose="00000500000000000000" pitchFamily="2" charset="0"/>
              </a:rPr>
              <a:t>Chung </a:t>
            </a:r>
            <a:r>
              <a:rPr lang="en-US" altLang="en-US" sz="3200" dirty="0" err="1">
                <a:latin typeface="#9Slide03 Arima Madurai" panose="00000500000000000000" pitchFamily="2" charset="0"/>
                <a:cs typeface="#9Slide03 Arima Madurai" panose="00000500000000000000" pitchFamily="2" charset="0"/>
              </a:rPr>
              <a:t>lý</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tưởng</a:t>
            </a:r>
            <a:endParaRPr lang="en-US" altLang="en-US" sz="3200" dirty="0">
              <a:latin typeface="#9Slide03 Arima Madurai" panose="00000500000000000000" pitchFamily="2" charset="0"/>
              <a:cs typeface="#9Slide03 Arima Madurai" panose="00000500000000000000" pitchFamily="2" charset="0"/>
            </a:endParaRPr>
          </a:p>
        </p:txBody>
      </p:sp>
      <p:sp>
        <p:nvSpPr>
          <p:cNvPr id="6" name="TextBox 60">
            <a:extLst>
              <a:ext uri="{FF2B5EF4-FFF2-40B4-BE49-F238E27FC236}">
                <a16:creationId xmlns:a16="http://schemas.microsoft.com/office/drawing/2014/main" id="{610665BC-D1FE-41CD-A7E6-D15B260F4F77}"/>
              </a:ext>
            </a:extLst>
          </p:cNvPr>
          <p:cNvSpPr txBox="1">
            <a:spLocks noChangeArrowheads="1"/>
          </p:cNvSpPr>
          <p:nvPr/>
        </p:nvSpPr>
        <p:spPr bwMode="auto">
          <a:xfrm>
            <a:off x="4963391" y="5951492"/>
            <a:ext cx="11145914" cy="584775"/>
          </a:xfrm>
          <a:prstGeom prst="rect">
            <a:avLst/>
          </a:prstGeom>
          <a:noFill/>
          <a:ln w="9525">
            <a:noFill/>
            <a:miter lim="800000"/>
            <a:headEnd/>
            <a:tailEnd/>
          </a:ln>
        </p:spPr>
        <p:txBody>
          <a:bodyPr wrap="square">
            <a:spAutoFit/>
          </a:bodyPr>
          <a:lstStyle/>
          <a:p>
            <a:pPr algn="just"/>
            <a:r>
              <a:rPr lang="en-US" altLang="en-US" sz="3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altLang="en-US" sz="3200" dirty="0" err="1">
                <a:latin typeface="#9Slide03 Arima Madurai" panose="00000500000000000000" pitchFamily="2" charset="0"/>
                <a:cs typeface="#9Slide03 Arima Madurai" panose="00000500000000000000" pitchFamily="2" charset="0"/>
              </a:rPr>
              <a:t>Sẵn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sàng</a:t>
            </a:r>
            <a:r>
              <a:rPr lang="en-US" altLang="en-US" sz="3200" dirty="0">
                <a:latin typeface="#9Slide03 Arima Madurai" panose="00000500000000000000" pitchFamily="2" charset="0"/>
                <a:cs typeface="#9Slide03 Arima Madurai" panose="00000500000000000000" pitchFamily="2" charset="0"/>
              </a:rPr>
              <a:t> chia </a:t>
            </a:r>
            <a:r>
              <a:rPr lang="en-US" altLang="en-US" sz="3200" dirty="0" err="1">
                <a:latin typeface="#9Slide03 Arima Madurai" panose="00000500000000000000" pitchFamily="2" charset="0"/>
                <a:cs typeface="#9Slide03 Arima Madurai" panose="00000500000000000000" pitchFamily="2" charset="0"/>
              </a:rPr>
              <a:t>sẻ</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khó</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khăn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gian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khổ</a:t>
            </a:r>
            <a:r>
              <a:rPr lang="en-US" altLang="en-US" sz="3200" dirty="0">
                <a:latin typeface="#9Slide03 Arima Madurai" panose="00000500000000000000" pitchFamily="2" charset="0"/>
                <a:cs typeface="#9Slide03 Arima Madurai" panose="00000500000000000000" pitchFamily="2" charset="0"/>
              </a:rPr>
              <a:t>.  </a:t>
            </a:r>
          </a:p>
        </p:txBody>
      </p:sp>
    </p:spTree>
    <p:extLst>
      <p:ext uri="{BB962C8B-B14F-4D97-AF65-F5344CB8AC3E}">
        <p14:creationId xmlns:p14="http://schemas.microsoft.com/office/powerpoint/2010/main" val="400187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êu đề 1">
            <a:extLst>
              <a:ext uri="{FF2B5EF4-FFF2-40B4-BE49-F238E27FC236}">
                <a16:creationId xmlns:a16="http://schemas.microsoft.com/office/drawing/2014/main" id="{5157B9D4-3C61-462F-A246-47A135DCC975}"/>
              </a:ext>
            </a:extLst>
          </p:cNvPr>
          <p:cNvSpPr>
            <a:spLocks noGrp="1"/>
          </p:cNvSpPr>
          <p:nvPr>
            <p:ph type="title"/>
          </p:nvPr>
        </p:nvSpPr>
        <p:spPr>
          <a:xfrm>
            <a:off x="6289433" y="69899"/>
            <a:ext cx="4977976" cy="1454051"/>
          </a:xfrm>
        </p:spPr>
        <p:txBody>
          <a:bodyPr>
            <a:normAutofit/>
          </a:bodyPr>
          <a:lstStyle/>
          <a:p>
            <a:r>
              <a:rPr lang="en-BZ" dirty="0">
                <a:solidFill>
                  <a:srgbClr val="000000"/>
                </a:solidFill>
                <a:latin typeface="#9Slide03 Bebas Neue ZSmall" panose="020B0606020202050201" pitchFamily="34" charset="0"/>
              </a:rPr>
              <a:t>C</a:t>
            </a:r>
            <a:r>
              <a:rPr lang="vi-VN" dirty="0">
                <a:solidFill>
                  <a:srgbClr val="000000"/>
                </a:solidFill>
                <a:latin typeface="#9Slide03 Bebas Neue ZSmall" panose="020B0606020202050201" pitchFamily="34" charset="0"/>
              </a:rPr>
              <a:t>ơ</a:t>
            </a:r>
            <a:r>
              <a:rPr lang="en-BZ" dirty="0">
                <a:solidFill>
                  <a:srgbClr val="000000"/>
                </a:solidFill>
                <a:latin typeface="#9Slide03 Bebas Neue ZSmall" panose="020B0606020202050201" pitchFamily="34" charset="0"/>
              </a:rPr>
              <a:t> </a:t>
            </a:r>
            <a:r>
              <a:rPr lang="en-BZ" dirty="0" err="1">
                <a:solidFill>
                  <a:srgbClr val="000000"/>
                </a:solidFill>
                <a:latin typeface="#9Slide03 Bebas Neue ZSmall" panose="020B0606020202050201" pitchFamily="34" charset="0"/>
              </a:rPr>
              <a:t>sở</a:t>
            </a:r>
            <a:r>
              <a:rPr lang="en-BZ" dirty="0">
                <a:solidFill>
                  <a:srgbClr val="000000"/>
                </a:solidFill>
                <a:latin typeface="#9Slide03 Bebas Neue ZSmall" panose="020B0606020202050201" pitchFamily="34" charset="0"/>
              </a:rPr>
              <a:t> </a:t>
            </a:r>
            <a:r>
              <a:rPr lang="en-BZ" dirty="0" err="1">
                <a:solidFill>
                  <a:srgbClr val="000000"/>
                </a:solidFill>
                <a:latin typeface="#9Slide03 Bebas Neue ZSmall" panose="020B0606020202050201" pitchFamily="34" charset="0"/>
              </a:rPr>
              <a:t>tình</a:t>
            </a:r>
            <a:r>
              <a:rPr lang="en-BZ" dirty="0">
                <a:solidFill>
                  <a:srgbClr val="000000"/>
                </a:solidFill>
                <a:latin typeface="#9Slide03 Bebas Neue ZSmall" panose="020B0606020202050201" pitchFamily="34" charset="0"/>
              </a:rPr>
              <a:t> </a:t>
            </a:r>
            <a:r>
              <a:rPr lang="en-BZ" dirty="0" err="1">
                <a:solidFill>
                  <a:srgbClr val="000000"/>
                </a:solidFill>
                <a:latin typeface="#9Slide03 Bebas Neue ZSmall" panose="020B0606020202050201" pitchFamily="34" charset="0"/>
              </a:rPr>
              <a:t>đồng</a:t>
            </a:r>
            <a:r>
              <a:rPr lang="en-BZ" dirty="0">
                <a:solidFill>
                  <a:srgbClr val="000000"/>
                </a:solidFill>
                <a:latin typeface="#9Slide03 Bebas Neue ZSmall" panose="020B0606020202050201" pitchFamily="34" charset="0"/>
              </a:rPr>
              <a:t> </a:t>
            </a:r>
            <a:r>
              <a:rPr lang="en-BZ" dirty="0" err="1">
                <a:solidFill>
                  <a:srgbClr val="000000"/>
                </a:solidFill>
                <a:latin typeface="#9Slide03 Bebas Neue ZSmall" panose="020B0606020202050201" pitchFamily="34" charset="0"/>
              </a:rPr>
              <a:t>chí</a:t>
            </a:r>
            <a:r>
              <a:rPr lang="en-BZ" dirty="0">
                <a:solidFill>
                  <a:srgbClr val="000000"/>
                </a:solidFill>
                <a:latin typeface="#9Slide03 Bebas Neue ZSmall" panose="020B0606020202050201" pitchFamily="34" charset="0"/>
              </a:rPr>
              <a:t>:</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hỗ dành sẵn cho Nội dung 4">
            <a:extLst>
              <a:ext uri="{FF2B5EF4-FFF2-40B4-BE49-F238E27FC236}">
                <a16:creationId xmlns:a16="http://schemas.microsoft.com/office/drawing/2014/main" id="{5042D684-987A-4D85-8F2E-181C87F0EFF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30253" r="2"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6" name="Chỗ dành sẵn cho Nội dung 5">
            <a:extLst>
              <a:ext uri="{FF2B5EF4-FFF2-40B4-BE49-F238E27FC236}">
                <a16:creationId xmlns:a16="http://schemas.microsoft.com/office/drawing/2014/main" id="{66F20EB3-002C-4A54-A9FA-D300039FCD1E}"/>
              </a:ext>
            </a:extLst>
          </p:cNvPr>
          <p:cNvGraphicFramePr>
            <a:graphicFrameLocks noGrp="1"/>
          </p:cNvGraphicFramePr>
          <p:nvPr>
            <p:ph idx="1"/>
            <p:extLst>
              <p:ext uri="{D42A27DB-BD31-4B8C-83A1-F6EECF244321}">
                <p14:modId xmlns:p14="http://schemas.microsoft.com/office/powerpoint/2010/main" val="2689517361"/>
              </p:ext>
            </p:extLst>
          </p:nvPr>
        </p:nvGraphicFramePr>
        <p:xfrm>
          <a:off x="5242963" y="1334660"/>
          <a:ext cx="6584277" cy="50637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5032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Ã¢n Sá»±, QuÃ¢n Äá»i, NgÆ°á»i LÃ­nh, Äi Bá», VÅ© Trang">
            <a:extLst>
              <a:ext uri="{FF2B5EF4-FFF2-40B4-BE49-F238E27FC236}">
                <a16:creationId xmlns:a16="http://schemas.microsoft.com/office/drawing/2014/main" id="{330A0E3E-76AA-4E0F-AFE9-FB0156DFA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45" b="29668"/>
          <a:stretch/>
        </p:blipFill>
        <p:spPr bwMode="auto">
          <a:xfrm>
            <a:off x="0" y="3829050"/>
            <a:ext cx="12192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Heart 1">
            <a:extLst>
              <a:ext uri="{FF2B5EF4-FFF2-40B4-BE49-F238E27FC236}">
                <a16:creationId xmlns:a16="http://schemas.microsoft.com/office/drawing/2014/main" id="{88CC687B-58A3-4B37-B3E7-F3B2D20D6069}"/>
              </a:ext>
            </a:extLst>
          </p:cNvPr>
          <p:cNvSpPr/>
          <p:nvPr/>
        </p:nvSpPr>
        <p:spPr>
          <a:xfrm>
            <a:off x="520861" y="651076"/>
            <a:ext cx="3703898" cy="2777924"/>
          </a:xfrm>
          <a:prstGeom prst="heart">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4000" dirty="0">
              <a:latin typeface="#9Slide03 Arima Madurai" panose="00000500000000000000" pitchFamily="2" charset="0"/>
              <a:cs typeface="#9Slide03 Arima Madurai" panose="00000500000000000000" pitchFamily="2" charset="0"/>
            </a:endParaRPr>
          </a:p>
          <a:p>
            <a:pPr algn="ctr"/>
            <a:r>
              <a:rPr lang="en-SG" sz="4000" dirty="0" err="1">
                <a:latin typeface="#9Slide03 Arima Madurai" panose="00000500000000000000" pitchFamily="2" charset="0"/>
                <a:cs typeface="#9Slide03 Arima Madurai" panose="00000500000000000000" pitchFamily="2" charset="0"/>
              </a:rPr>
              <a:t>Câu</a:t>
            </a:r>
            <a:r>
              <a:rPr lang="en-SG" sz="4000" dirty="0">
                <a:latin typeface="#9Slide03 Arima Madurai" panose="00000500000000000000" pitchFamily="2" charset="0"/>
                <a:cs typeface="#9Slide03 Arima Madurai" panose="00000500000000000000" pitchFamily="2" charset="0"/>
              </a:rPr>
              <a:t> </a:t>
            </a:r>
            <a:r>
              <a:rPr lang="en-SG" sz="4000" dirty="0" err="1">
                <a:latin typeface="#9Slide03 Arima Madurai" panose="00000500000000000000" pitchFamily="2" charset="0"/>
                <a:cs typeface="#9Slide03 Arima Madurai" panose="00000500000000000000" pitchFamily="2" charset="0"/>
              </a:rPr>
              <a:t>đặc</a:t>
            </a:r>
            <a:r>
              <a:rPr lang="en-SG" sz="4000" dirty="0">
                <a:latin typeface="#9Slide03 Arima Madurai" panose="00000500000000000000" pitchFamily="2" charset="0"/>
                <a:cs typeface="#9Slide03 Arima Madurai" panose="00000500000000000000" pitchFamily="2" charset="0"/>
              </a:rPr>
              <a:t> </a:t>
            </a:r>
            <a:r>
              <a:rPr lang="en-SG" sz="4000" dirty="0" err="1">
                <a:latin typeface="#9Slide03 Arima Madurai" panose="00000500000000000000" pitchFamily="2" charset="0"/>
                <a:cs typeface="#9Slide03 Arima Madurai" panose="00000500000000000000" pitchFamily="2" charset="0"/>
              </a:rPr>
              <a:t>biệt</a:t>
            </a:r>
            <a:r>
              <a:rPr lang="en-SG" sz="4000" dirty="0">
                <a:latin typeface="#9Slide03 Arima Madurai" panose="00000500000000000000" pitchFamily="2" charset="0"/>
                <a:cs typeface="#9Slide03 Arima Madurai" panose="00000500000000000000" pitchFamily="2" charset="0"/>
              </a:rPr>
              <a:t> “</a:t>
            </a:r>
            <a:r>
              <a:rPr lang="en-SG" sz="4000" dirty="0" err="1">
                <a:latin typeface="#9Slide03 Arima Madurai" panose="00000500000000000000" pitchFamily="2" charset="0"/>
                <a:cs typeface="#9Slide03 Arima Madurai" panose="00000500000000000000" pitchFamily="2" charset="0"/>
              </a:rPr>
              <a:t>Đồng</a:t>
            </a:r>
            <a:r>
              <a:rPr lang="en-SG" sz="4000" dirty="0">
                <a:latin typeface="#9Slide03 Arima Madurai" panose="00000500000000000000" pitchFamily="2" charset="0"/>
                <a:cs typeface="#9Slide03 Arima Madurai" panose="00000500000000000000" pitchFamily="2" charset="0"/>
              </a:rPr>
              <a:t> </a:t>
            </a:r>
            <a:r>
              <a:rPr lang="en-SG" sz="4000" dirty="0" err="1">
                <a:latin typeface="#9Slide03 Arima Madurai" panose="00000500000000000000" pitchFamily="2" charset="0"/>
                <a:cs typeface="#9Slide03 Arima Madurai" panose="00000500000000000000" pitchFamily="2" charset="0"/>
              </a:rPr>
              <a:t>chí</a:t>
            </a:r>
            <a:r>
              <a:rPr lang="en-SG" sz="4000" dirty="0">
                <a:latin typeface="#9Slide03 Arima Madurai" panose="00000500000000000000" pitchFamily="2" charset="0"/>
                <a:cs typeface="#9Slide03 Arima Madurai" panose="00000500000000000000" pitchFamily="2" charset="0"/>
              </a:rPr>
              <a:t>!”</a:t>
            </a:r>
          </a:p>
        </p:txBody>
      </p:sp>
      <p:sp>
        <p:nvSpPr>
          <p:cNvPr id="3" name="Left Brace 2">
            <a:extLst>
              <a:ext uri="{FF2B5EF4-FFF2-40B4-BE49-F238E27FC236}">
                <a16:creationId xmlns:a16="http://schemas.microsoft.com/office/drawing/2014/main" id="{CEA67C83-6286-48D0-A411-D15A77C5C2F8}"/>
              </a:ext>
            </a:extLst>
          </p:cNvPr>
          <p:cNvSpPr/>
          <p:nvPr/>
        </p:nvSpPr>
        <p:spPr>
          <a:xfrm>
            <a:off x="4776486" y="775504"/>
            <a:ext cx="879676" cy="29023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5" name="TextBox 4">
            <a:extLst>
              <a:ext uri="{FF2B5EF4-FFF2-40B4-BE49-F238E27FC236}">
                <a16:creationId xmlns:a16="http://schemas.microsoft.com/office/drawing/2014/main" id="{80FCA0C9-2902-40F8-B05F-76A23AAF1BEF}"/>
              </a:ext>
            </a:extLst>
          </p:cNvPr>
          <p:cNvSpPr txBox="1">
            <a:spLocks noChangeArrowheads="1"/>
          </p:cNvSpPr>
          <p:nvPr/>
        </p:nvSpPr>
        <p:spPr bwMode="auto">
          <a:xfrm>
            <a:off x="6096000" y="651076"/>
            <a:ext cx="4990094" cy="584775"/>
          </a:xfrm>
          <a:prstGeom prst="rect">
            <a:avLst/>
          </a:prstGeom>
          <a:noFill/>
          <a:ln w="9525">
            <a:noFill/>
            <a:miter lim="800000"/>
            <a:headEnd/>
            <a:tailEnd/>
          </a:ln>
        </p:spPr>
        <p:txBody>
          <a:bodyPr wrap="square">
            <a:spAutoFit/>
          </a:bodyPr>
          <a:lstStyle/>
          <a:p>
            <a:r>
              <a:rPr lang="en-US" sz="3200" dirty="0" err="1">
                <a:latin typeface="#9Slide03 Arima Madurai Black" panose="00000A00000000000000" pitchFamily="2" charset="0"/>
                <a:cs typeface="#9Slide03 Arima Madurai Black" panose="00000A00000000000000" pitchFamily="2" charset="0"/>
              </a:rPr>
              <a:t>Chủ</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đề</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của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bài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thơ</a:t>
            </a:r>
            <a:endParaRPr lang="en-US" sz="3200" dirty="0">
              <a:latin typeface="#9Slide03 Arima Madurai Black" panose="00000A00000000000000"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A266C18F-A1B6-470B-9C85-DF1391CDAD73}"/>
              </a:ext>
            </a:extLst>
          </p:cNvPr>
          <p:cNvSpPr txBox="1">
            <a:spLocks noChangeArrowheads="1"/>
          </p:cNvSpPr>
          <p:nvPr/>
        </p:nvSpPr>
        <p:spPr bwMode="auto">
          <a:xfrm>
            <a:off x="6115293" y="1793816"/>
            <a:ext cx="5555846" cy="1077218"/>
          </a:xfrm>
          <a:prstGeom prst="rect">
            <a:avLst/>
          </a:prstGeom>
          <a:noFill/>
          <a:ln w="9525">
            <a:noFill/>
            <a:miter lim="800000"/>
            <a:headEnd/>
            <a:tailEnd/>
          </a:ln>
        </p:spPr>
        <p:txBody>
          <a:bodyPr wrap="square">
            <a:spAutoFit/>
          </a:bodyPr>
          <a:lstStyle/>
          <a:p>
            <a:pPr algn="just"/>
            <a:r>
              <a:rPr lang="en-US" sz="3200" dirty="0" err="1">
                <a:latin typeface="#9Slide03 Arima Madurai Black" panose="00000A00000000000000" pitchFamily="2" charset="0"/>
                <a:cs typeface="#9Slide03 Arima Madurai Black" panose="00000A00000000000000" pitchFamily="2" charset="0"/>
              </a:rPr>
              <a:t>Khẳng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định</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tình</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đồng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chí</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đồng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đội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giữa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hai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người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lính</a:t>
            </a:r>
            <a:endParaRPr lang="en-US" sz="3200" dirty="0">
              <a:latin typeface="#9Slide03 Arima Madurai Black" panose="00000A00000000000000" pitchFamily="2" charset="0"/>
              <a:cs typeface="#9Slide03 Arima Madurai Black" panose="00000A00000000000000" pitchFamily="2" charset="0"/>
            </a:endParaRPr>
          </a:p>
        </p:txBody>
      </p:sp>
      <p:sp>
        <p:nvSpPr>
          <p:cNvPr id="7" name="TextBox 6">
            <a:extLst>
              <a:ext uri="{FF2B5EF4-FFF2-40B4-BE49-F238E27FC236}">
                <a16:creationId xmlns:a16="http://schemas.microsoft.com/office/drawing/2014/main" id="{73EC4C14-B50F-4EBE-8FC7-78409A611F35}"/>
              </a:ext>
            </a:extLst>
          </p:cNvPr>
          <p:cNvSpPr txBox="1">
            <a:spLocks noChangeArrowheads="1"/>
          </p:cNvSpPr>
          <p:nvPr/>
        </p:nvSpPr>
        <p:spPr bwMode="auto">
          <a:xfrm>
            <a:off x="6076184" y="3429000"/>
            <a:ext cx="5949911" cy="584775"/>
          </a:xfrm>
          <a:prstGeom prst="rect">
            <a:avLst/>
          </a:prstGeom>
          <a:noFill/>
          <a:ln w="9525">
            <a:noFill/>
            <a:miter lim="800000"/>
            <a:headEnd/>
            <a:tailEnd/>
          </a:ln>
        </p:spPr>
        <p:txBody>
          <a:bodyPr wrap="square">
            <a:spAutoFit/>
          </a:bodyPr>
          <a:lstStyle/>
          <a:p>
            <a:r>
              <a:rPr lang="en-US" sz="3200" dirty="0" err="1">
                <a:latin typeface="#9Slide03 Arima Madurai Black" panose="00000A00000000000000" pitchFamily="2" charset="0"/>
                <a:cs typeface="#9Slide03 Arima Madurai Black" panose="00000A00000000000000" pitchFamily="2" charset="0"/>
              </a:rPr>
              <a:t>Nhịp</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cầu</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nối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đoạn</a:t>
            </a:r>
            <a:r>
              <a:rPr lang="en-US" sz="3200" dirty="0">
                <a:latin typeface="#9Slide03 Arima Madurai Black" panose="00000A00000000000000" pitchFamily="2" charset="0"/>
                <a:cs typeface="#9Slide03 Arima Madurai Black" panose="00000A00000000000000" pitchFamily="2" charset="0"/>
              </a:rPr>
              <a:t> 1 </a:t>
            </a:r>
            <a:r>
              <a:rPr lang="en-US" sz="3200" dirty="0" err="1">
                <a:latin typeface="#9Slide03 Arima Madurai Black" panose="00000A00000000000000" pitchFamily="2" charset="0"/>
                <a:cs typeface="#9Slide03 Arima Madurai Black" panose="00000A00000000000000" pitchFamily="2" charset="0"/>
              </a:rPr>
              <a:t>và</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đoạn</a:t>
            </a:r>
            <a:r>
              <a:rPr lang="en-US" sz="3200" dirty="0">
                <a:latin typeface="#9Slide03 Arima Madurai Black" panose="00000A00000000000000" pitchFamily="2" charset="0"/>
                <a:cs typeface="#9Slide03 Arima Madurai Black" panose="00000A00000000000000" pitchFamily="2" charset="0"/>
              </a:rPr>
              <a:t> 2</a:t>
            </a:r>
          </a:p>
        </p:txBody>
      </p:sp>
    </p:spTree>
    <p:extLst>
      <p:ext uri="{BB962C8B-B14F-4D97-AF65-F5344CB8AC3E}">
        <p14:creationId xmlns:p14="http://schemas.microsoft.com/office/powerpoint/2010/main" val="250614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6B2F49-D0A9-4216-9A7F-E91116FFA838}"/>
              </a:ext>
            </a:extLst>
          </p:cNvPr>
          <p:cNvSpPr/>
          <p:nvPr/>
        </p:nvSpPr>
        <p:spPr>
          <a:xfrm>
            <a:off x="297873" y="453738"/>
            <a:ext cx="2632364" cy="264275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err="1">
                <a:solidFill>
                  <a:srgbClr val="FF0000"/>
                </a:solidFill>
                <a:latin typeface="#9Slide05 SVNCallpedia Script" panose="02000506000000020002" pitchFamily="2" charset="0"/>
              </a:rPr>
              <a:t>Tiến</a:t>
            </a:r>
            <a:r>
              <a:rPr lang="en-SG" sz="4800" dirty="0">
                <a:solidFill>
                  <a:srgbClr val="FF0000"/>
                </a:solidFill>
                <a:latin typeface="#9Slide05 SVNCallpedia Script" panose="02000506000000020002" pitchFamily="2" charset="0"/>
              </a:rPr>
              <a:t> </a:t>
            </a:r>
            <a:r>
              <a:rPr lang="en-SG" sz="4800" dirty="0" err="1">
                <a:solidFill>
                  <a:srgbClr val="FF0000"/>
                </a:solidFill>
                <a:latin typeface="#9Slide05 SVNCallpedia Script" panose="02000506000000020002" pitchFamily="2" charset="0"/>
              </a:rPr>
              <a:t>trình</a:t>
            </a:r>
            <a:r>
              <a:rPr lang="en-SG" sz="4800" dirty="0">
                <a:solidFill>
                  <a:srgbClr val="FF0000"/>
                </a:solidFill>
                <a:latin typeface="#9Slide05 SVNCallpedia Script" panose="02000506000000020002" pitchFamily="2" charset="0"/>
              </a:rPr>
              <a:t> </a:t>
            </a:r>
            <a:r>
              <a:rPr lang="en-SG" sz="4800" dirty="0" err="1">
                <a:solidFill>
                  <a:srgbClr val="FF0000"/>
                </a:solidFill>
                <a:latin typeface="#9Slide05 SVNCallpedia Script" panose="02000506000000020002" pitchFamily="2" charset="0"/>
              </a:rPr>
              <a:t>hình</a:t>
            </a:r>
            <a:r>
              <a:rPr lang="en-SG" sz="4800" dirty="0">
                <a:solidFill>
                  <a:srgbClr val="FF0000"/>
                </a:solidFill>
                <a:latin typeface="#9Slide05 SVNCallpedia Script" panose="02000506000000020002" pitchFamily="2" charset="0"/>
              </a:rPr>
              <a:t> </a:t>
            </a:r>
            <a:r>
              <a:rPr lang="en-SG" sz="4800" dirty="0" err="1">
                <a:solidFill>
                  <a:srgbClr val="FF0000"/>
                </a:solidFill>
                <a:latin typeface="#9Slide05 SVNCallpedia Script" panose="02000506000000020002" pitchFamily="2" charset="0"/>
              </a:rPr>
              <a:t>thành</a:t>
            </a:r>
            <a:endParaRPr lang="en-SG" sz="4800" dirty="0">
              <a:solidFill>
                <a:srgbClr val="FF0000"/>
              </a:solidFill>
              <a:latin typeface="#9Slide05 SVNCallpedia Script" panose="02000506000000020002" pitchFamily="2" charset="0"/>
            </a:endParaRPr>
          </a:p>
        </p:txBody>
      </p:sp>
      <p:sp>
        <p:nvSpPr>
          <p:cNvPr id="6" name="Arrow: Right 5">
            <a:extLst>
              <a:ext uri="{FF2B5EF4-FFF2-40B4-BE49-F238E27FC236}">
                <a16:creationId xmlns:a16="http://schemas.microsoft.com/office/drawing/2014/main" id="{30ED43F0-45C9-430D-98D8-741F91C7643D}"/>
              </a:ext>
            </a:extLst>
          </p:cNvPr>
          <p:cNvSpPr/>
          <p:nvPr/>
        </p:nvSpPr>
        <p:spPr>
          <a:xfrm>
            <a:off x="3487883" y="1055316"/>
            <a:ext cx="1780308"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err="1">
                <a:solidFill>
                  <a:schemeClr val="tx1"/>
                </a:solidFill>
                <a:latin typeface="#9Slide03 Arima Madurai" panose="00000500000000000000" pitchFamily="2" charset="0"/>
                <a:cs typeface="#9Slide03 Arima Madurai" panose="00000500000000000000" pitchFamily="2" charset="0"/>
              </a:rPr>
              <a:t>Xa</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lạ</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7" name="Arrow: Right 6">
            <a:extLst>
              <a:ext uri="{FF2B5EF4-FFF2-40B4-BE49-F238E27FC236}">
                <a16:creationId xmlns:a16="http://schemas.microsoft.com/office/drawing/2014/main" id="{1268B80C-712A-4D9A-8F06-7849E6FB5A2B}"/>
              </a:ext>
            </a:extLst>
          </p:cNvPr>
          <p:cNvSpPr/>
          <p:nvPr/>
        </p:nvSpPr>
        <p:spPr>
          <a:xfrm>
            <a:off x="5732320" y="1116476"/>
            <a:ext cx="1884216"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solidFill>
                  <a:schemeClr val="tx1"/>
                </a:solidFill>
                <a:latin typeface="#9Slide03 Arima Madurai" panose="00000500000000000000" pitchFamily="2" charset="0"/>
                <a:cs typeface="#9Slide03 Arima Madurai" panose="00000500000000000000" pitchFamily="2" charset="0"/>
              </a:rPr>
              <a:t>Chung </a:t>
            </a:r>
            <a:r>
              <a:rPr lang="en-SG" sz="2800" dirty="0" err="1">
                <a:solidFill>
                  <a:schemeClr val="tx1"/>
                </a:solidFill>
                <a:latin typeface="#9Slide03 Arima Madurai" panose="00000500000000000000" pitchFamily="2" charset="0"/>
                <a:cs typeface="#9Slide03 Arima Madurai" panose="00000500000000000000" pitchFamily="2" charset="0"/>
              </a:rPr>
              <a:t>lí</a:t>
            </a:r>
            <a:r>
              <a:rPr lang="en-SG" sz="2800" dirty="0">
                <a:solidFill>
                  <a:schemeClr val="tx1"/>
                </a:solidFill>
                <a:latin typeface="#9Slide03 Arima Madurai" panose="00000500000000000000" pitchFamily="2" charset="0"/>
                <a:cs typeface="#9Slide03 Arima Madurai" panose="00000500000000000000" pitchFamily="2" charset="0"/>
              </a:rPr>
              <a:t> t</a:t>
            </a:r>
            <a:r>
              <a:rPr lang="vi-VN" sz="2800" dirty="0">
                <a:solidFill>
                  <a:schemeClr val="tx1"/>
                </a:solidFill>
                <a:latin typeface="#9Slide03 Arima Madurai" panose="00000500000000000000" pitchFamily="2" charset="0"/>
                <a:cs typeface="#9Slide03 Arima Madurai" panose="00000500000000000000" pitchFamily="2" charset="0"/>
              </a:rPr>
              <a:t>ư</a:t>
            </a:r>
            <a:r>
              <a:rPr lang="en-SG" sz="2800" dirty="0" err="1">
                <a:solidFill>
                  <a:schemeClr val="tx1"/>
                </a:solidFill>
                <a:latin typeface="#9Slide03 Arima Madurai" panose="00000500000000000000" pitchFamily="2" charset="0"/>
                <a:cs typeface="#9Slide03 Arima Madurai" panose="00000500000000000000" pitchFamily="2" charset="0"/>
              </a:rPr>
              <a:t>ởng</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8" name="Arrow: Right 7">
            <a:extLst>
              <a:ext uri="{FF2B5EF4-FFF2-40B4-BE49-F238E27FC236}">
                <a16:creationId xmlns:a16="http://schemas.microsoft.com/office/drawing/2014/main" id="{E27DCA81-FA93-4E2A-AA25-FF77C88C0897}"/>
              </a:ext>
            </a:extLst>
          </p:cNvPr>
          <p:cNvSpPr/>
          <p:nvPr/>
        </p:nvSpPr>
        <p:spPr>
          <a:xfrm>
            <a:off x="8080665" y="1116476"/>
            <a:ext cx="1593271"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solidFill>
                  <a:schemeClr val="tx1"/>
                </a:solidFill>
                <a:latin typeface="#9Slide03 Arima Madurai" panose="00000500000000000000" pitchFamily="2" charset="0"/>
                <a:cs typeface="#9Slide03 Arima Madurai" panose="00000500000000000000" pitchFamily="2" charset="0"/>
              </a:rPr>
              <a:t>Tri </a:t>
            </a:r>
            <a:r>
              <a:rPr lang="en-SG" sz="2800" dirty="0" err="1">
                <a:solidFill>
                  <a:schemeClr val="tx1"/>
                </a:solidFill>
                <a:latin typeface="#9Slide03 Arima Madurai" panose="00000500000000000000" pitchFamily="2" charset="0"/>
                <a:cs typeface="#9Slide03 Arima Madurai" panose="00000500000000000000" pitchFamily="2" charset="0"/>
              </a:rPr>
              <a:t>kỉ</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9" name="Arrow: Right 8">
            <a:extLst>
              <a:ext uri="{FF2B5EF4-FFF2-40B4-BE49-F238E27FC236}">
                <a16:creationId xmlns:a16="http://schemas.microsoft.com/office/drawing/2014/main" id="{76B2D494-5A74-451F-86C2-94D6BF482475}"/>
              </a:ext>
            </a:extLst>
          </p:cNvPr>
          <p:cNvSpPr/>
          <p:nvPr/>
        </p:nvSpPr>
        <p:spPr>
          <a:xfrm>
            <a:off x="10138065" y="1116476"/>
            <a:ext cx="1593271"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err="1">
                <a:solidFill>
                  <a:schemeClr val="tx1"/>
                </a:solidFill>
                <a:latin typeface="#9Slide03 Arima Madurai" panose="00000500000000000000" pitchFamily="2" charset="0"/>
                <a:cs typeface="#9Slide03 Arima Madurai" panose="00000500000000000000" pitchFamily="2" charset="0"/>
              </a:rPr>
              <a:t>Đồng</a:t>
            </a:r>
            <a:r>
              <a:rPr lang="en-SG" sz="2800" dirty="0">
                <a:solidFill>
                  <a:schemeClr val="tx1"/>
                </a:solidFill>
                <a:latin typeface="#9Slide03 Arima Madurai" panose="00000500000000000000" pitchFamily="2" charset="0"/>
                <a:cs typeface="#9Slide03 Arima Madurai" panose="00000500000000000000" pitchFamily="2" charset="0"/>
              </a:rPr>
              <a:t> </a:t>
            </a:r>
            <a:r>
              <a:rPr lang="en-SG" sz="2800" dirty="0" err="1">
                <a:solidFill>
                  <a:schemeClr val="tx1"/>
                </a:solidFill>
                <a:latin typeface="#9Slide03 Arima Madurai" panose="00000500000000000000" pitchFamily="2" charset="0"/>
                <a:cs typeface="#9Slide03 Arima Madurai" panose="00000500000000000000" pitchFamily="2" charset="0"/>
              </a:rPr>
              <a:t>chí</a:t>
            </a:r>
            <a:endParaRPr lang="en-SG" sz="2800" dirty="0">
              <a:solidFill>
                <a:schemeClr val="tx1"/>
              </a:solidFill>
              <a:latin typeface="#9Slide03 Arima Madurai" panose="00000500000000000000" pitchFamily="2" charset="0"/>
              <a:cs typeface="#9Slide03 Arima Madurai" panose="00000500000000000000" pitchFamily="2" charset="0"/>
            </a:endParaRPr>
          </a:p>
        </p:txBody>
      </p:sp>
      <p:sp>
        <p:nvSpPr>
          <p:cNvPr id="10" name="Oval 9">
            <a:extLst>
              <a:ext uri="{FF2B5EF4-FFF2-40B4-BE49-F238E27FC236}">
                <a16:creationId xmlns:a16="http://schemas.microsoft.com/office/drawing/2014/main" id="{7B2FFD2F-EF37-4B79-BCC8-6DD92E545949}"/>
              </a:ext>
            </a:extLst>
          </p:cNvPr>
          <p:cNvSpPr/>
          <p:nvPr/>
        </p:nvSpPr>
        <p:spPr>
          <a:xfrm>
            <a:off x="297873" y="3593979"/>
            <a:ext cx="2632364" cy="264275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err="1">
                <a:solidFill>
                  <a:srgbClr val="FF0000"/>
                </a:solidFill>
                <a:latin typeface="#9Slide05 SVNCallpedia Script" panose="02000506000000020002" pitchFamily="2" charset="0"/>
              </a:rPr>
              <a:t>Nghệ</a:t>
            </a:r>
            <a:r>
              <a:rPr lang="en-SG" sz="4800" dirty="0">
                <a:solidFill>
                  <a:srgbClr val="FF0000"/>
                </a:solidFill>
                <a:latin typeface="#9Slide05 SVNCallpedia Script" panose="02000506000000020002" pitchFamily="2" charset="0"/>
              </a:rPr>
              <a:t> </a:t>
            </a:r>
            <a:r>
              <a:rPr lang="en-SG" sz="4800" dirty="0" err="1">
                <a:solidFill>
                  <a:srgbClr val="FF0000"/>
                </a:solidFill>
                <a:latin typeface="#9Slide05 SVNCallpedia Script" panose="02000506000000020002" pitchFamily="2" charset="0"/>
              </a:rPr>
              <a:t>thuật</a:t>
            </a:r>
            <a:endParaRPr lang="en-SG" sz="4800" dirty="0">
              <a:solidFill>
                <a:srgbClr val="FF0000"/>
              </a:solidFill>
              <a:latin typeface="#9Slide05 SVNCallpedia Script" panose="02000506000000020002" pitchFamily="2" charset="0"/>
            </a:endParaRPr>
          </a:p>
        </p:txBody>
      </p:sp>
      <p:sp>
        <p:nvSpPr>
          <p:cNvPr id="11" name="Rectangle: Rounded Corners 10">
            <a:extLst>
              <a:ext uri="{FF2B5EF4-FFF2-40B4-BE49-F238E27FC236}">
                <a16:creationId xmlns:a16="http://schemas.microsoft.com/office/drawing/2014/main" id="{3752FB45-2E76-4AAB-A8F9-B7D754A61945}"/>
              </a:ext>
            </a:extLst>
          </p:cNvPr>
          <p:cNvSpPr/>
          <p:nvPr/>
        </p:nvSpPr>
        <p:spPr>
          <a:xfrm>
            <a:off x="2275608" y="3694811"/>
            <a:ext cx="3969327" cy="6381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20000"/>
              </a:spcBef>
              <a:spcAft>
                <a:spcPct val="0"/>
              </a:spcAft>
              <a:defRPr/>
            </a:pPr>
            <a:r>
              <a:rPr lang="en-US" sz="3200" dirty="0" err="1">
                <a:solidFill>
                  <a:srgbClr val="000099"/>
                </a:solidFill>
                <a:latin typeface="#9Slide03 Arima Madurai" panose="00000500000000000000" pitchFamily="2" charset="0"/>
                <a:cs typeface="#9Slide03 Arima Madurai" panose="00000500000000000000" pitchFamily="2" charset="0"/>
              </a:rPr>
              <a:t>Cấu</a:t>
            </a:r>
            <a:r>
              <a:rPr lang="en-US" sz="3200" dirty="0">
                <a:solidFill>
                  <a:srgbClr val="000099"/>
                </a:solidFill>
                <a:latin typeface="#9Slide03 Arima Madurai" panose="00000500000000000000" pitchFamily="2" charset="0"/>
                <a:cs typeface="#9Slide03 Arima Madurai" panose="00000500000000000000" pitchFamily="2" charset="0"/>
              </a:rPr>
              <a:t> </a:t>
            </a:r>
            <a:r>
              <a:rPr lang="en-US" sz="3200" dirty="0" err="1">
                <a:solidFill>
                  <a:srgbClr val="000099"/>
                </a:solidFill>
                <a:latin typeface="#9Slide03 Arima Madurai" panose="00000500000000000000" pitchFamily="2" charset="0"/>
                <a:cs typeface="#9Slide03 Arima Madurai" panose="00000500000000000000" pitchFamily="2" charset="0"/>
              </a:rPr>
              <a:t>trúc</a:t>
            </a:r>
            <a:r>
              <a:rPr lang="en-US" sz="3200" dirty="0">
                <a:solidFill>
                  <a:srgbClr val="000099"/>
                </a:solidFill>
                <a:latin typeface="#9Slide03 Arima Madurai" panose="00000500000000000000" pitchFamily="2" charset="0"/>
                <a:cs typeface="#9Slide03 Arima Madurai" panose="00000500000000000000" pitchFamily="2" charset="0"/>
              </a:rPr>
              <a:t> song </a:t>
            </a:r>
            <a:r>
              <a:rPr lang="en-US" sz="3200" dirty="0" err="1">
                <a:solidFill>
                  <a:srgbClr val="000099"/>
                </a:solidFill>
                <a:latin typeface="#9Slide03 Arima Madurai" panose="00000500000000000000" pitchFamily="2" charset="0"/>
                <a:cs typeface="#9Slide03 Arima Madurai" panose="00000500000000000000" pitchFamily="2" charset="0"/>
              </a:rPr>
              <a:t>hành</a:t>
            </a:r>
            <a:endParaRPr lang="en-US" sz="3200" dirty="0">
              <a:solidFill>
                <a:srgbClr val="000099"/>
              </a:solidFill>
              <a:latin typeface="#9Slide03 Arima Madurai" panose="00000500000000000000" pitchFamily="2" charset="0"/>
              <a:cs typeface="#9Slide03 Arima Madurai" panose="00000500000000000000" pitchFamily="2" charset="0"/>
            </a:endParaRPr>
          </a:p>
        </p:txBody>
      </p:sp>
      <p:sp>
        <p:nvSpPr>
          <p:cNvPr id="12" name="Rectangle: Rounded Corners 11">
            <a:extLst>
              <a:ext uri="{FF2B5EF4-FFF2-40B4-BE49-F238E27FC236}">
                <a16:creationId xmlns:a16="http://schemas.microsoft.com/office/drawing/2014/main" id="{15569883-43BE-421D-AD2D-A8D7797E224C}"/>
              </a:ext>
            </a:extLst>
          </p:cNvPr>
          <p:cNvSpPr/>
          <p:nvPr/>
        </p:nvSpPr>
        <p:spPr>
          <a:xfrm>
            <a:off x="2587335" y="4648163"/>
            <a:ext cx="3657600" cy="6381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20000"/>
              </a:spcBef>
              <a:spcAft>
                <a:spcPct val="0"/>
              </a:spcAft>
              <a:defRPr/>
            </a:pPr>
            <a:r>
              <a:rPr lang="en-US" sz="3200" dirty="0" err="1">
                <a:solidFill>
                  <a:srgbClr val="000099"/>
                </a:solidFill>
                <a:latin typeface="#9Slide03 Arima Madurai" panose="00000500000000000000" pitchFamily="2" charset="0"/>
                <a:cs typeface="#9Slide03 Arima Madurai" panose="00000500000000000000" pitchFamily="2" charset="0"/>
              </a:rPr>
              <a:t>Thành</a:t>
            </a:r>
            <a:r>
              <a:rPr lang="en-US" sz="3200" dirty="0">
                <a:solidFill>
                  <a:srgbClr val="000099"/>
                </a:solidFill>
                <a:latin typeface="#9Slide03 Arima Madurai" panose="00000500000000000000" pitchFamily="2" charset="0"/>
                <a:cs typeface="#9Slide03 Arima Madurai" panose="00000500000000000000" pitchFamily="2" charset="0"/>
              </a:rPr>
              <a:t> </a:t>
            </a:r>
            <a:r>
              <a:rPr lang="en-US" sz="3200" dirty="0" err="1">
                <a:solidFill>
                  <a:srgbClr val="000099"/>
                </a:solidFill>
                <a:latin typeface="#9Slide03 Arima Madurai" panose="00000500000000000000" pitchFamily="2" charset="0"/>
                <a:cs typeface="#9Slide03 Arima Madurai" panose="00000500000000000000" pitchFamily="2" charset="0"/>
              </a:rPr>
              <a:t>ngữ</a:t>
            </a:r>
            <a:endParaRPr lang="en-US" sz="3200" dirty="0">
              <a:solidFill>
                <a:srgbClr val="000099"/>
              </a:solidFill>
              <a:latin typeface="#9Slide03 Arima Madurai" panose="000005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44D13EAB-E441-4279-AD4F-64C835BDD85C}"/>
              </a:ext>
            </a:extLst>
          </p:cNvPr>
          <p:cNvSpPr/>
          <p:nvPr/>
        </p:nvSpPr>
        <p:spPr>
          <a:xfrm>
            <a:off x="2275608" y="5592700"/>
            <a:ext cx="3969327" cy="6381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20000"/>
              </a:spcBef>
              <a:spcAft>
                <a:spcPct val="0"/>
              </a:spcAft>
              <a:defRPr/>
            </a:pPr>
            <a:r>
              <a:rPr lang="en-US" sz="3200" dirty="0" err="1">
                <a:solidFill>
                  <a:srgbClr val="000099"/>
                </a:solidFill>
                <a:latin typeface="#9Slide03 Arima Madurai" panose="00000500000000000000" pitchFamily="2" charset="0"/>
                <a:cs typeface="#9Slide03 Arima Madurai" panose="00000500000000000000" pitchFamily="2" charset="0"/>
              </a:rPr>
              <a:t>Biện</a:t>
            </a:r>
            <a:r>
              <a:rPr lang="en-US" sz="3200" dirty="0">
                <a:solidFill>
                  <a:srgbClr val="000099"/>
                </a:solidFill>
                <a:latin typeface="#9Slide03 Arima Madurai" panose="00000500000000000000" pitchFamily="2" charset="0"/>
                <a:cs typeface="#9Slide03 Arima Madurai" panose="00000500000000000000" pitchFamily="2" charset="0"/>
              </a:rPr>
              <a:t> </a:t>
            </a:r>
            <a:r>
              <a:rPr lang="en-US" sz="3200" dirty="0" err="1">
                <a:solidFill>
                  <a:srgbClr val="000099"/>
                </a:solidFill>
                <a:latin typeface="#9Slide03 Arima Madurai" panose="00000500000000000000" pitchFamily="2" charset="0"/>
                <a:cs typeface="#9Slide03 Arima Madurai" panose="00000500000000000000" pitchFamily="2" charset="0"/>
              </a:rPr>
              <a:t>pháp</a:t>
            </a:r>
            <a:r>
              <a:rPr lang="en-US" sz="3200" dirty="0">
                <a:solidFill>
                  <a:srgbClr val="000099"/>
                </a:solidFill>
                <a:latin typeface="#9Slide03 Arima Madurai" panose="00000500000000000000" pitchFamily="2" charset="0"/>
                <a:cs typeface="#9Slide03 Arima Madurai" panose="00000500000000000000" pitchFamily="2" charset="0"/>
              </a:rPr>
              <a:t> </a:t>
            </a:r>
            <a:r>
              <a:rPr lang="en-US" sz="3200" dirty="0" err="1">
                <a:solidFill>
                  <a:srgbClr val="000099"/>
                </a:solidFill>
                <a:latin typeface="#9Slide03 Arima Madurai" panose="00000500000000000000" pitchFamily="2" charset="0"/>
                <a:cs typeface="#9Slide03 Arima Madurai" panose="00000500000000000000" pitchFamily="2" charset="0"/>
              </a:rPr>
              <a:t>hoán</a:t>
            </a:r>
            <a:r>
              <a:rPr lang="en-US" sz="3200" dirty="0">
                <a:solidFill>
                  <a:srgbClr val="000099"/>
                </a:solidFill>
                <a:latin typeface="#9Slide03 Arima Madurai" panose="00000500000000000000" pitchFamily="2" charset="0"/>
                <a:cs typeface="#9Slide03 Arima Madurai" panose="00000500000000000000" pitchFamily="2" charset="0"/>
              </a:rPr>
              <a:t> </a:t>
            </a:r>
            <a:r>
              <a:rPr lang="en-US" sz="3200" dirty="0" err="1">
                <a:solidFill>
                  <a:srgbClr val="000099"/>
                </a:solidFill>
                <a:latin typeface="#9Slide03 Arima Madurai" panose="00000500000000000000" pitchFamily="2" charset="0"/>
                <a:cs typeface="#9Slide03 Arima Madurai" panose="00000500000000000000" pitchFamily="2" charset="0"/>
              </a:rPr>
              <a:t>dụ</a:t>
            </a:r>
            <a:endParaRPr lang="en-US" sz="3200" dirty="0">
              <a:solidFill>
                <a:srgbClr val="000099"/>
              </a:solidFill>
              <a:latin typeface="#9Slide03 Arima Madurai" panose="00000500000000000000" pitchFamily="2" charset="0"/>
              <a:cs typeface="#9Slide03 Arima Madurai" panose="00000500000000000000" pitchFamily="2" charset="0"/>
            </a:endParaRPr>
          </a:p>
        </p:txBody>
      </p:sp>
      <p:sp>
        <p:nvSpPr>
          <p:cNvPr id="14" name="Heart 13">
            <a:extLst>
              <a:ext uri="{FF2B5EF4-FFF2-40B4-BE49-F238E27FC236}">
                <a16:creationId xmlns:a16="http://schemas.microsoft.com/office/drawing/2014/main" id="{195B5BDA-4826-4C76-A3AE-8203966F452E}"/>
              </a:ext>
            </a:extLst>
          </p:cNvPr>
          <p:cNvSpPr/>
          <p:nvPr/>
        </p:nvSpPr>
        <p:spPr>
          <a:xfrm>
            <a:off x="6982692" y="3537670"/>
            <a:ext cx="4558146" cy="2894302"/>
          </a:xfrm>
          <a:prstGeom prst="heart">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latin typeface="#9Slide03 Arima Madurai" panose="00000500000000000000" pitchFamily="2" charset="0"/>
                <a:cs typeface="#9Slide03 Arima Madurai" panose="00000500000000000000" pitchFamily="2" charset="0"/>
              </a:rPr>
              <a:t> </a:t>
            </a:r>
          </a:p>
          <a:p>
            <a:pPr algn="ctr"/>
            <a:endParaRPr lang="en-US" sz="2000" b="1" dirty="0">
              <a:solidFill>
                <a:schemeClr val="bg1"/>
              </a:solidFill>
              <a:latin typeface="#9Slide03 Arima Madurai" panose="00000500000000000000" pitchFamily="2" charset="0"/>
              <a:cs typeface="#9Slide03 Arima Madurai" panose="00000500000000000000" pitchFamily="2" charset="0"/>
            </a:endParaRPr>
          </a:p>
          <a:p>
            <a:pPr algn="ctr"/>
            <a:r>
              <a:rPr lang="en-US" sz="2600" b="1" dirty="0" err="1">
                <a:solidFill>
                  <a:schemeClr val="bg1"/>
                </a:solidFill>
                <a:latin typeface="#9Slide03 Arima Madurai" panose="00000500000000000000" pitchFamily="2" charset="0"/>
                <a:cs typeface="#9Slide03 Arima Madurai" panose="00000500000000000000" pitchFamily="2" charset="0"/>
              </a:rPr>
              <a:t>Thông</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cảm</a:t>
            </a:r>
            <a:r>
              <a:rPr lang="en-US" sz="2600" b="1" dirty="0">
                <a:solidFill>
                  <a:schemeClr val="bg1"/>
                </a:solidFill>
                <a:latin typeface="#9Slide03 Arima Madurai" panose="00000500000000000000" pitchFamily="2" charset="0"/>
                <a:cs typeface="#9Slide03 Arima Madurai" panose="00000500000000000000" pitchFamily="2" charset="0"/>
              </a:rPr>
              <a:t>, chia </a:t>
            </a:r>
            <a:r>
              <a:rPr lang="en-US" sz="2600" b="1" dirty="0" err="1">
                <a:solidFill>
                  <a:schemeClr val="bg1"/>
                </a:solidFill>
                <a:latin typeface="#9Slide03 Arima Madurai" panose="00000500000000000000" pitchFamily="2" charset="0"/>
                <a:cs typeface="#9Slide03 Arima Madurai" panose="00000500000000000000" pitchFamily="2" charset="0"/>
              </a:rPr>
              <a:t>sẻ</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cùng</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nhau</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chiến</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đấu</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là</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nguồn</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cội</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của</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tình</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đồng</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chí</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keo</a:t>
            </a:r>
            <a:r>
              <a:rPr lang="en-US" sz="2600" b="1" dirty="0">
                <a:solidFill>
                  <a:schemeClr val="bg1"/>
                </a:solidFill>
                <a:latin typeface="#9Slide03 Arima Madurai" panose="00000500000000000000" pitchFamily="2" charset="0"/>
                <a:cs typeface="#9Slide03 Arima Madurai" panose="00000500000000000000" pitchFamily="2" charset="0"/>
              </a:rPr>
              <a:t> </a:t>
            </a:r>
            <a:r>
              <a:rPr lang="en-US" sz="2600" b="1" dirty="0" err="1">
                <a:solidFill>
                  <a:schemeClr val="bg1"/>
                </a:solidFill>
                <a:latin typeface="#9Slide03 Arima Madurai" panose="00000500000000000000" pitchFamily="2" charset="0"/>
                <a:cs typeface="#9Slide03 Arima Madurai" panose="00000500000000000000" pitchFamily="2" charset="0"/>
              </a:rPr>
              <a:t>sơn</a:t>
            </a:r>
            <a:endParaRPr lang="en-SG" sz="2600" dirty="0">
              <a:solidFill>
                <a:schemeClr val="bg1"/>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46991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Ã n Ã½ giá»i thiá»u ÄÃ´i dÃ©p lá»p trong khÃ¡ng chiáº¿n tlv sá» 3, lá»p 8">
            <a:extLst>
              <a:ext uri="{FF2B5EF4-FFF2-40B4-BE49-F238E27FC236}">
                <a16:creationId xmlns:a16="http://schemas.microsoft.com/office/drawing/2014/main" id="{26F8859D-0E0E-4CD6-818E-386916632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2"/>
          <a:stretch/>
        </p:blipFill>
        <p:spPr bwMode="auto">
          <a:xfrm>
            <a:off x="-1" y="0"/>
            <a:ext cx="12192001" cy="68652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9D3521C-7A85-4080-979D-E428E5609450}"/>
              </a:ext>
            </a:extLst>
          </p:cNvPr>
          <p:cNvGrpSpPr/>
          <p:nvPr/>
        </p:nvGrpSpPr>
        <p:grpSpPr>
          <a:xfrm>
            <a:off x="-1" y="5523454"/>
            <a:ext cx="12192001" cy="1356813"/>
            <a:chOff x="-1" y="5511579"/>
            <a:chExt cx="12192001" cy="1356813"/>
          </a:xfrm>
        </p:grpSpPr>
        <p:sp>
          <p:nvSpPr>
            <p:cNvPr id="2" name="Rectangle 1">
              <a:extLst>
                <a:ext uri="{FF2B5EF4-FFF2-40B4-BE49-F238E27FC236}">
                  <a16:creationId xmlns:a16="http://schemas.microsoft.com/office/drawing/2014/main" id="{6F45AB9B-7927-472C-B5E0-D6B5B9A106DC}"/>
                </a:ext>
              </a:extLst>
            </p:cNvPr>
            <p:cNvSpPr/>
            <p:nvPr/>
          </p:nvSpPr>
          <p:spPr>
            <a:xfrm>
              <a:off x="-1" y="5511579"/>
              <a:ext cx="12192001" cy="1356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a:extLst>
                <a:ext uri="{FF2B5EF4-FFF2-40B4-BE49-F238E27FC236}">
                  <a16:creationId xmlns:a16="http://schemas.microsoft.com/office/drawing/2014/main" id="{B6815C49-E0B1-43F3-8E51-9AFD343CA53E}"/>
                </a:ext>
              </a:extLst>
            </p:cNvPr>
            <p:cNvSpPr/>
            <p:nvPr/>
          </p:nvSpPr>
          <p:spPr>
            <a:xfrm>
              <a:off x="103909" y="5631873"/>
              <a:ext cx="11970329" cy="109104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vi-VN" sz="7200" dirty="0">
                  <a:solidFill>
                    <a:srgbClr val="FF0000"/>
                  </a:solidFill>
                  <a:latin typeface="#9Slide05 Atlantika" pitchFamily="2" charset="0"/>
                  <a:cs typeface="#9Slide03 Arima Madurai Black" panose="00000A00000000000000" pitchFamily="2" charset="0"/>
                </a:rPr>
                <a:t>2. </a:t>
              </a:r>
              <a:r>
                <a:rPr lang="en-SG" altLang="vi-VN" sz="7200" dirty="0" err="1">
                  <a:solidFill>
                    <a:srgbClr val="FF0000"/>
                  </a:solidFill>
                  <a:latin typeface="#9Slide05 Atlantika" pitchFamily="2" charset="0"/>
                  <a:cs typeface="#9Slide03 Arima Madurai Black" panose="00000A00000000000000" pitchFamily="2" charset="0"/>
                </a:rPr>
                <a:t>Những</a:t>
              </a:r>
              <a:r>
                <a:rPr lang="en-SG" altLang="vi-VN" sz="7200" dirty="0">
                  <a:solidFill>
                    <a:srgbClr val="FF0000"/>
                  </a:solidFill>
                  <a:latin typeface="#9Slide05 Atlantika" pitchFamily="2" charset="0"/>
                  <a:cs typeface="#9Slide03 Arima Madurai Black" panose="00000A00000000000000" pitchFamily="2" charset="0"/>
                </a:rPr>
                <a:t> </a:t>
              </a:r>
              <a:r>
                <a:rPr lang="en-SG" altLang="vi-VN" sz="7200" dirty="0" err="1">
                  <a:solidFill>
                    <a:srgbClr val="FF0000"/>
                  </a:solidFill>
                  <a:latin typeface="#9Slide05 Atlantika" pitchFamily="2" charset="0"/>
                  <a:cs typeface="#9Slide03 Arima Madurai Black" panose="00000A00000000000000" pitchFamily="2" charset="0"/>
                </a:rPr>
                <a:t>biểu</a:t>
              </a:r>
              <a:r>
                <a:rPr lang="en-SG" altLang="vi-VN" sz="7200" dirty="0">
                  <a:solidFill>
                    <a:srgbClr val="FF0000"/>
                  </a:solidFill>
                  <a:latin typeface="#9Slide05 Atlantika" pitchFamily="2" charset="0"/>
                  <a:cs typeface="#9Slide03 Arima Madurai Black" panose="00000A00000000000000" pitchFamily="2" charset="0"/>
                </a:rPr>
                <a:t> </a:t>
              </a:r>
              <a:r>
                <a:rPr lang="en-SG" altLang="vi-VN" sz="7200" dirty="0" err="1">
                  <a:solidFill>
                    <a:srgbClr val="FF0000"/>
                  </a:solidFill>
                  <a:latin typeface="#9Slide05 Atlantika" pitchFamily="2" charset="0"/>
                  <a:cs typeface="#9Slide03 Arima Madurai Black" panose="00000A00000000000000" pitchFamily="2" charset="0"/>
                </a:rPr>
                <a:t>hiện</a:t>
              </a:r>
              <a:r>
                <a:rPr lang="en-SG" altLang="vi-VN" sz="7200" dirty="0">
                  <a:solidFill>
                    <a:srgbClr val="FF0000"/>
                  </a:solidFill>
                  <a:latin typeface="#9Slide05 Atlantika" pitchFamily="2" charset="0"/>
                  <a:cs typeface="#9Slide03 Arima Madurai Black" panose="00000A00000000000000" pitchFamily="2" charset="0"/>
                </a:rPr>
                <a:t> </a:t>
              </a:r>
              <a:r>
                <a:rPr lang="vi-VN" altLang="vi-VN" sz="7200" dirty="0">
                  <a:solidFill>
                    <a:srgbClr val="FF0000"/>
                  </a:solidFill>
                  <a:latin typeface="#9Slide05 Atlantika" pitchFamily="2" charset="0"/>
                  <a:cs typeface="#9Slide03 Arima Madurai Black" panose="00000A00000000000000" pitchFamily="2" charset="0"/>
                </a:rPr>
                <a:t>của tình đồng chí</a:t>
              </a:r>
              <a:endParaRPr lang="en-SG" sz="7200" dirty="0">
                <a:solidFill>
                  <a:srgbClr val="FF0000"/>
                </a:solidFill>
                <a:latin typeface="#9Slide05 Atlantika" pitchFamily="2" charset="0"/>
              </a:endParaRPr>
            </a:p>
          </p:txBody>
        </p:sp>
      </p:grpSp>
    </p:spTree>
    <p:extLst>
      <p:ext uri="{BB962C8B-B14F-4D97-AF65-F5344CB8AC3E}">
        <p14:creationId xmlns:p14="http://schemas.microsoft.com/office/powerpoint/2010/main" val="3404170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73BA07-083B-4820-AED7-49B2F128F3E4}"/>
              </a:ext>
            </a:extLst>
          </p:cNvPr>
          <p:cNvSpPr/>
          <p:nvPr/>
        </p:nvSpPr>
        <p:spPr>
          <a:xfrm>
            <a:off x="208345" y="81930"/>
            <a:ext cx="7384648" cy="6694140"/>
          </a:xfrm>
          <a:prstGeom prst="rect">
            <a:avLst/>
          </a:prstGeom>
        </p:spPr>
        <p:txBody>
          <a:bodyPr wrap="square">
            <a:spAutoFit/>
          </a:bodyPr>
          <a:lstStyle/>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Ruộng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nương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anh</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gửi</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bạn</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thân</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cày</a:t>
            </a:r>
            <a:endParaRPr lang="en-US" sz="3000" dirty="0">
              <a:solidFill>
                <a:srgbClr val="000099"/>
              </a:solidFill>
              <a:latin typeface="#9Slide03 Arima Madurai" panose="00000500000000000000" pitchFamily="2" charset="0"/>
              <a:cs typeface="#9Slide03 Arima Madurai" panose="00000500000000000000" pitchFamily="2" charset="0"/>
            </a:endParaRP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Gian</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nhà</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không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mặc</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kệ</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gió</a:t>
            </a:r>
            <a:r>
              <a:rPr lang="en-US" sz="3000" dirty="0">
                <a:solidFill>
                  <a:srgbClr val="000099"/>
                </a:solidFill>
                <a:latin typeface="#9Slide03 Arima Madurai" panose="00000500000000000000" pitchFamily="2" charset="0"/>
                <a:cs typeface="#9Slide03 Arima Madurai" panose="00000500000000000000" pitchFamily="2" charset="0"/>
              </a:rPr>
              <a:t> lung lay</a:t>
            </a: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Giếng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nước</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gốc</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đa</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nhớ</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người</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ra</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lính</a:t>
            </a:r>
            <a:r>
              <a:rPr lang="en-US" sz="3000" dirty="0">
                <a:solidFill>
                  <a:srgbClr val="000099"/>
                </a:solidFill>
                <a:latin typeface="#9Slide03 Arima Madurai" panose="00000500000000000000" pitchFamily="2" charset="0"/>
                <a:cs typeface="#9Slide03 Arima Madurai" panose="00000500000000000000" pitchFamily="2" charset="0"/>
              </a:rPr>
              <a:t>.</a:t>
            </a:r>
          </a:p>
          <a:p>
            <a:pPr marL="342900" indent="-342900">
              <a:lnSpc>
                <a:spcPct val="125000"/>
              </a:lnSpc>
              <a:spcBef>
                <a:spcPct val="20000"/>
              </a:spcBef>
              <a:buFontTx/>
              <a:buNone/>
            </a:pPr>
            <a:r>
              <a:rPr lang="en-US" sz="3000" dirty="0" smtClean="0">
                <a:solidFill>
                  <a:srgbClr val="000099"/>
                </a:solidFill>
                <a:latin typeface="#9Slide03 Arima Madurai" panose="00000500000000000000" pitchFamily="2" charset="0"/>
                <a:cs typeface="#9Slide03 Arima Madurai" panose="00000500000000000000" pitchFamily="2" charset="0"/>
              </a:rPr>
              <a:t>Anh </a:t>
            </a:r>
            <a:r>
              <a:rPr lang="en-US" sz="3000" dirty="0">
                <a:solidFill>
                  <a:srgbClr val="000099"/>
                </a:solidFill>
                <a:latin typeface="#9Slide03 Arima Madurai" panose="00000500000000000000" pitchFamily="2" charset="0"/>
                <a:cs typeface="#9Slide03 Arima Madurai" panose="00000500000000000000" pitchFamily="2" charset="0"/>
              </a:rPr>
              <a:t>với </a:t>
            </a:r>
            <a:r>
              <a:rPr lang="en-US" sz="3000" dirty="0" smtClean="0">
                <a:solidFill>
                  <a:srgbClr val="000099"/>
                </a:solidFill>
                <a:latin typeface="#9Slide03 Arima Madurai" panose="00000500000000000000" pitchFamily="2" charset="0"/>
                <a:cs typeface="#9Slide03 Arima Madurai" panose="00000500000000000000" pitchFamily="2" charset="0"/>
              </a:rPr>
              <a:t>tôi </a:t>
            </a:r>
            <a:r>
              <a:rPr lang="en-US" sz="3000" dirty="0">
                <a:solidFill>
                  <a:srgbClr val="000099"/>
                </a:solidFill>
                <a:latin typeface="#9Slide03 Arima Madurai" panose="00000500000000000000" pitchFamily="2" charset="0"/>
                <a:cs typeface="#9Slide03 Arima Madurai" panose="00000500000000000000" pitchFamily="2" charset="0"/>
              </a:rPr>
              <a:t>biết từng cơn ớn lạnh</a:t>
            </a:r>
          </a:p>
          <a:p>
            <a:pPr marL="342900" indent="-342900">
              <a:lnSpc>
                <a:spcPct val="125000"/>
              </a:lnSpc>
              <a:spcBef>
                <a:spcPct val="20000"/>
              </a:spcBef>
              <a:buFontTx/>
              <a:buNone/>
            </a:pPr>
            <a:r>
              <a:rPr lang="en-US" sz="3000" dirty="0">
                <a:solidFill>
                  <a:srgbClr val="000099"/>
                </a:solidFill>
                <a:latin typeface="#9Slide03 Arima Madurai" panose="00000500000000000000" pitchFamily="2" charset="0"/>
                <a:cs typeface="#9Slide03 Arima Madurai" panose="00000500000000000000" pitchFamily="2" charset="0"/>
              </a:rPr>
              <a:t>Sốt run người quầng </a:t>
            </a:r>
            <a:r>
              <a:rPr lang="en-US" sz="3000" dirty="0" smtClean="0">
                <a:solidFill>
                  <a:srgbClr val="000099"/>
                </a:solidFill>
                <a:latin typeface="#9Slide03 Arima Madurai" panose="00000500000000000000" pitchFamily="2" charset="0"/>
                <a:cs typeface="#9Slide03 Arima Madurai" panose="00000500000000000000" pitchFamily="2" charset="0"/>
              </a:rPr>
              <a:t>trán </a:t>
            </a:r>
            <a:r>
              <a:rPr lang="en-US" sz="3000" dirty="0">
                <a:solidFill>
                  <a:srgbClr val="000099"/>
                </a:solidFill>
                <a:latin typeface="#9Slide03 Arima Madurai" panose="00000500000000000000" pitchFamily="2" charset="0"/>
                <a:cs typeface="#9Slide03 Arima Madurai" panose="00000500000000000000" pitchFamily="2" charset="0"/>
              </a:rPr>
              <a:t>ướt mồ hôi.</a:t>
            </a: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Áo</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anh</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rách</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vai</a:t>
            </a:r>
            <a:endParaRPr lang="en-US" sz="3000" dirty="0">
              <a:solidFill>
                <a:srgbClr val="000099"/>
              </a:solidFill>
              <a:latin typeface="#9Slide03 Arima Madurai" panose="00000500000000000000" pitchFamily="2" charset="0"/>
              <a:cs typeface="#9Slide03 Arima Madurai" panose="00000500000000000000" pitchFamily="2" charset="0"/>
            </a:endParaRP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Quần</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tôi</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có</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vài</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mảnh</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vá</a:t>
            </a:r>
            <a:endParaRPr lang="en-US" sz="3000" dirty="0">
              <a:solidFill>
                <a:srgbClr val="000099"/>
              </a:solidFill>
              <a:latin typeface="#9Slide03 Arima Madurai" panose="00000500000000000000" pitchFamily="2" charset="0"/>
              <a:cs typeface="#9Slide03 Arima Madurai" panose="00000500000000000000" pitchFamily="2" charset="0"/>
            </a:endParaRP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Miệng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cười</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buốt</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giá</a:t>
            </a:r>
            <a:r>
              <a:rPr lang="en-US" sz="3000" dirty="0">
                <a:solidFill>
                  <a:srgbClr val="000099"/>
                </a:solidFill>
                <a:latin typeface="#9Slide03 Arima Madurai" panose="00000500000000000000" pitchFamily="2" charset="0"/>
                <a:cs typeface="#9Slide03 Arima Madurai" panose="00000500000000000000" pitchFamily="2" charset="0"/>
              </a:rPr>
              <a:t> </a:t>
            </a: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Chân</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không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giày</a:t>
            </a:r>
            <a:endParaRPr lang="en-US" sz="3000" dirty="0">
              <a:solidFill>
                <a:srgbClr val="000099"/>
              </a:solidFill>
              <a:latin typeface="#9Slide03 Arima Madurai" panose="00000500000000000000" pitchFamily="2" charset="0"/>
              <a:cs typeface="#9Slide03 Arima Madurai" panose="00000500000000000000" pitchFamily="2" charset="0"/>
            </a:endParaRPr>
          </a:p>
          <a:p>
            <a:pPr marL="342900" indent="-342900">
              <a:lnSpc>
                <a:spcPct val="125000"/>
              </a:lnSpc>
              <a:spcBef>
                <a:spcPct val="20000"/>
              </a:spcBef>
              <a:buFontTx/>
              <a:buNone/>
            </a:pPr>
            <a:r>
              <a:rPr lang="en-US" sz="3000" dirty="0" err="1">
                <a:solidFill>
                  <a:srgbClr val="000099"/>
                </a:solidFill>
                <a:latin typeface="#9Slide03 Arima Madurai" panose="00000500000000000000" pitchFamily="2" charset="0"/>
                <a:cs typeface="#9Slide03 Arima Madurai" panose="00000500000000000000" pitchFamily="2" charset="0"/>
              </a:rPr>
              <a:t>Thương</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nhau</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tay</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nắm</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lấy</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bàn</a:t>
            </a:r>
            <a:r>
              <a:rPr lang="en-US" sz="3000" dirty="0">
                <a:solidFill>
                  <a:srgbClr val="000099"/>
                </a:solidFill>
                <a:latin typeface="#9Slide03 Arima Madurai" panose="00000500000000000000" pitchFamily="2" charset="0"/>
                <a:cs typeface="#9Slide03 Arima Madurai" panose="00000500000000000000" pitchFamily="2" charset="0"/>
              </a:rPr>
              <a:t> </a:t>
            </a:r>
            <a:r>
              <a:rPr lang="en-US" sz="3000" dirty="0" err="1">
                <a:solidFill>
                  <a:srgbClr val="000099"/>
                </a:solidFill>
                <a:latin typeface="#9Slide03 Arima Madurai" panose="00000500000000000000" pitchFamily="2" charset="0"/>
                <a:cs typeface="#9Slide03 Arima Madurai" panose="00000500000000000000" pitchFamily="2" charset="0"/>
              </a:rPr>
              <a:t>tay</a:t>
            </a:r>
            <a:r>
              <a:rPr lang="en-US" sz="3000" dirty="0">
                <a:solidFill>
                  <a:srgbClr val="000099"/>
                </a:solidFill>
                <a:latin typeface="#9Slide03 Arima Madurai" panose="00000500000000000000" pitchFamily="2" charset="0"/>
                <a:cs typeface="#9Slide03 Arima Madurai" panose="00000500000000000000" pitchFamily="2" charset="0"/>
              </a:rPr>
              <a:t>.</a:t>
            </a:r>
          </a:p>
        </p:txBody>
      </p:sp>
      <p:pic>
        <p:nvPicPr>
          <p:cNvPr id="2050" name="Picture 2" descr="Tranh sÆ¡n dáº§u vá»i cáº£nh quÃª hÆ°Æ¡ng trong tÃ¢m trÃ­ con ngÆ°á»i Viá»t Nam |">
            <a:extLst>
              <a:ext uri="{FF2B5EF4-FFF2-40B4-BE49-F238E27FC236}">
                <a16:creationId xmlns:a16="http://schemas.microsoft.com/office/drawing/2014/main" id="{3404AAB0-8FBE-494B-A309-CD3F0B96F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509" y="311674"/>
            <a:ext cx="46672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 bÃ i viáº¿t">
            <a:extLst>
              <a:ext uri="{FF2B5EF4-FFF2-40B4-BE49-F238E27FC236}">
                <a16:creationId xmlns:a16="http://schemas.microsoft.com/office/drawing/2014/main" id="{CDDE33E8-715F-46F6-B0D5-009D34625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11" y="3330283"/>
            <a:ext cx="4701348" cy="318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4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á»u hiá»n tÃ¬nh Äá»ng chÃ­">
            <a:extLst>
              <a:ext uri="{FF2B5EF4-FFF2-40B4-BE49-F238E27FC236}">
                <a16:creationId xmlns:a16="http://schemas.microsoft.com/office/drawing/2014/main" id="{EC612D74-EAD1-4AF5-94BF-24CD352666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42"/>
          <a:stretch/>
        </p:blipFill>
        <p:spPr bwMode="auto">
          <a:xfrm>
            <a:off x="688768" y="-1"/>
            <a:ext cx="1074716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6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descr="Ảnh có chứa mặt đất, ngoài trời, tòa nhà, đá sỏi&#10;&#10;Mô tả được tạo với mức tin cậy rất cao">
            <a:extLst>
              <a:ext uri="{FF2B5EF4-FFF2-40B4-BE49-F238E27FC236}">
                <a16:creationId xmlns:a16="http://schemas.microsoft.com/office/drawing/2014/main" id="{74A43E98-064B-43CF-B10E-38235602B29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970" r="15529" b="-2"/>
          <a:stretch/>
        </p:blipFill>
        <p:spPr>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Hình ảnh 3" descr="Ảnh có chứa cỏ, ngoài trời, bầu trời, con bò&#10;&#10;Mô tả được tạo với mức tin cậy rất cao">
            <a:extLst>
              <a:ext uri="{FF2B5EF4-FFF2-40B4-BE49-F238E27FC236}">
                <a16:creationId xmlns:a16="http://schemas.microsoft.com/office/drawing/2014/main" id="{A055D9A8-45D7-4AF9-80D9-1EB7A76C927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9679" r="14072" b="3"/>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Hình ảnh 6">
            <a:extLst>
              <a:ext uri="{FF2B5EF4-FFF2-40B4-BE49-F238E27FC236}">
                <a16:creationId xmlns:a16="http://schemas.microsoft.com/office/drawing/2014/main" id="{07053A61-F6A2-4F0E-8DE3-24A4A608CEA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21790" r="1811" b="-1"/>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solidFill>
            <a:srgbClr val="FFFFFF">
              <a:shade val="85000"/>
            </a:srgbClr>
          </a:solidFill>
          <a:effectLst>
            <a:softEdge rad="0"/>
          </a:effectLst>
        </p:spPr>
      </p:pic>
      <p:pic>
        <p:nvPicPr>
          <p:cNvPr id="6" name="Hình ảnh 5">
            <a:extLst>
              <a:ext uri="{FF2B5EF4-FFF2-40B4-BE49-F238E27FC236}">
                <a16:creationId xmlns:a16="http://schemas.microsoft.com/office/drawing/2014/main" id="{2152D1F8-67B1-4740-95BD-8C964FCF0E6E}"/>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20433" r="11670" b="-3"/>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solidFill>
            <a:srgbClr val="FFFFFF">
              <a:shade val="85000"/>
            </a:srgbClr>
          </a:solidFill>
          <a:effectLst>
            <a:softEdge rad="0"/>
          </a:effectLst>
        </p:spPr>
      </p:pic>
      <p:pic>
        <p:nvPicPr>
          <p:cNvPr id="12" name="Picture 11">
            <a:extLst>
              <a:ext uri="{FF2B5EF4-FFF2-40B4-BE49-F238E27FC236}">
                <a16:creationId xmlns:a16="http://schemas.microsoft.com/office/drawing/2014/main" id="{8557749F-B943-4D30-8F08-8AA92F25A8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êu đề 1">
            <a:extLst>
              <a:ext uri="{FF2B5EF4-FFF2-40B4-BE49-F238E27FC236}">
                <a16:creationId xmlns:a16="http://schemas.microsoft.com/office/drawing/2014/main" id="{545C5F79-8B38-409E-AEC5-A38BCF91681E}"/>
              </a:ext>
            </a:extLst>
          </p:cNvPr>
          <p:cNvSpPr>
            <a:spLocks noGrp="1"/>
          </p:cNvSpPr>
          <p:nvPr>
            <p:ph type="title"/>
          </p:nvPr>
        </p:nvSpPr>
        <p:spPr>
          <a:xfrm>
            <a:off x="87045" y="4"/>
            <a:ext cx="5709390" cy="2289720"/>
          </a:xfrm>
        </p:spPr>
        <p:txBody>
          <a:bodyPr>
            <a:noAutofit/>
          </a:bodyPr>
          <a:lstStyle/>
          <a:p>
            <a:r>
              <a:rPr lang="en-US" altLang="vi-VN" sz="2500" dirty="0">
                <a:latin typeface="VL Pepita Script 3" pitchFamily="50" charset="0"/>
              </a:rPr>
              <a:t>Ruộng nương anh gửi bạn thân </a:t>
            </a:r>
            <a:r>
              <a:rPr lang="en-US" altLang="vi-VN" sz="2500" dirty="0" smtClean="0">
                <a:latin typeface="VL Pepita Script 3" pitchFamily="50" charset="0"/>
              </a:rPr>
              <a:t>cày.</a:t>
            </a:r>
            <a:r>
              <a:rPr lang="en-US" altLang="vi-VN" sz="2500" dirty="0">
                <a:latin typeface="VL Pepita Script 3" pitchFamily="50" charset="0"/>
              </a:rPr>
              <a:t/>
            </a:r>
            <a:br>
              <a:rPr lang="en-US" altLang="vi-VN" sz="2500" dirty="0">
                <a:latin typeface="VL Pepita Script 3" pitchFamily="50" charset="0"/>
              </a:rPr>
            </a:br>
            <a:r>
              <a:rPr lang="en-US" altLang="vi-VN" sz="2500" dirty="0">
                <a:latin typeface="VL Pepita Script 3" pitchFamily="50" charset="0"/>
              </a:rPr>
              <a:t>Gian nhà không mặc kệ gió lung </a:t>
            </a:r>
            <a:r>
              <a:rPr lang="en-US" altLang="vi-VN" sz="2500" dirty="0" smtClean="0">
                <a:latin typeface="VL Pepita Script 3" pitchFamily="50" charset="0"/>
              </a:rPr>
              <a:t>lay.</a:t>
            </a:r>
            <a:r>
              <a:rPr lang="en-US" altLang="vi-VN" sz="2500" dirty="0">
                <a:latin typeface="VL Pepita Script 3" pitchFamily="50" charset="0"/>
              </a:rPr>
              <a:t/>
            </a:r>
            <a:br>
              <a:rPr lang="en-US" altLang="vi-VN" sz="2500" dirty="0">
                <a:latin typeface="VL Pepita Script 3" pitchFamily="50" charset="0"/>
              </a:rPr>
            </a:br>
            <a:r>
              <a:rPr lang="en-US" altLang="vi-VN" sz="2500" dirty="0">
                <a:solidFill>
                  <a:srgbClr val="FF0000"/>
                </a:solidFill>
                <a:latin typeface="VL Pepita Script 3" pitchFamily="50" charset="0"/>
              </a:rPr>
              <a:t>Giếng nước gốc đa </a:t>
            </a:r>
            <a:r>
              <a:rPr lang="en-US" altLang="vi-VN" sz="2500" dirty="0">
                <a:latin typeface="VL Pepita Script 3" pitchFamily="50" charset="0"/>
              </a:rPr>
              <a:t>nhớ người ra lính</a:t>
            </a:r>
            <a:r>
              <a:rPr lang="en-US" altLang="vi-VN" sz="2500" dirty="0" smtClean="0">
                <a:latin typeface="VL Pepita Script 3" pitchFamily="50" charset="0"/>
              </a:rPr>
              <a:t>.</a:t>
            </a:r>
            <a:endParaRPr lang="en-BZ" sz="2500" dirty="0">
              <a:latin typeface="VL Pepita Script 3" pitchFamily="50" charset="0"/>
            </a:endParaRPr>
          </a:p>
        </p:txBody>
      </p:sp>
      <p:graphicFrame>
        <p:nvGraphicFramePr>
          <p:cNvPr id="8" name="Sơ đồ 7">
            <a:extLst>
              <a:ext uri="{FF2B5EF4-FFF2-40B4-BE49-F238E27FC236}">
                <a16:creationId xmlns:a16="http://schemas.microsoft.com/office/drawing/2014/main" id="{E5B84A61-087C-4492-A2E7-7EDD71347DDD}"/>
              </a:ext>
            </a:extLst>
          </p:cNvPr>
          <p:cNvGraphicFramePr/>
          <p:nvPr>
            <p:extLst>
              <p:ext uri="{D42A27DB-BD31-4B8C-83A1-F6EECF244321}">
                <p14:modId xmlns:p14="http://schemas.microsoft.com/office/powerpoint/2010/main" val="1687091976"/>
              </p:ext>
            </p:extLst>
          </p:nvPr>
        </p:nvGraphicFramePr>
        <p:xfrm>
          <a:off x="-1289010" y="2201986"/>
          <a:ext cx="8128000" cy="36953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8946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09615D-24FD-4086-87D4-3BC6FF438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CD1987F-8813-4F4A-BE57-BB00FB4F081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2">
            <a:extLst>
              <a:ext uri="{FF2B5EF4-FFF2-40B4-BE49-F238E27FC236}">
                <a16:creationId xmlns:a16="http://schemas.microsoft.com/office/drawing/2014/main" id="{D5391212-5277-4C05-9E96-E724C961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Hình ảnh 6" descr="Ảnh có chứa ngoài trời, cỏ, người đàn ông&#10;&#10;Mô tả được tạo với mức tin cậy cao">
            <a:extLst>
              <a:ext uri="{FF2B5EF4-FFF2-40B4-BE49-F238E27FC236}">
                <a16:creationId xmlns:a16="http://schemas.microsoft.com/office/drawing/2014/main" id="{536FA50F-C47A-41E9-BB26-26308E2FBC0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4235" r="18576" b="-3"/>
          <a:stretch/>
        </p:blipFill>
        <p:spPr>
          <a:xfrm>
            <a:off x="-92364" y="4153037"/>
            <a:ext cx="3334494" cy="2704964"/>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2" name="Chỗ dành sẵn cho Nội dung 4">
            <a:extLst>
              <a:ext uri="{FF2B5EF4-FFF2-40B4-BE49-F238E27FC236}">
                <a16:creationId xmlns:a16="http://schemas.microsoft.com/office/drawing/2014/main" id="{D4F3B513-F145-4178-8798-8767285CF6B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11875" r="25376" b="1"/>
          <a:stretch/>
        </p:blipFill>
        <p:spPr>
          <a:xfrm>
            <a:off x="3375971" y="2816633"/>
            <a:ext cx="2865339" cy="286533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Hình ảnh 8" descr="Ảnh có chứa ngoài trời, người, ảnh, đen&#10;&#10;Mô tả được tạo với mức tin cậy rất cao">
            <a:extLst>
              <a:ext uri="{FF2B5EF4-FFF2-40B4-BE49-F238E27FC236}">
                <a16:creationId xmlns:a16="http://schemas.microsoft.com/office/drawing/2014/main" id="{4C998554-25E9-4B33-86EB-31F61D1B7830}"/>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r="14732" b="-3"/>
          <a:stretch/>
        </p:blipFill>
        <p:spPr>
          <a:xfrm>
            <a:off x="1" y="-1"/>
            <a:ext cx="4090921" cy="359294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4" name="Content Placeholder 13">
            <a:extLst>
              <a:ext uri="{FF2B5EF4-FFF2-40B4-BE49-F238E27FC236}">
                <a16:creationId xmlns:a16="http://schemas.microsoft.com/office/drawing/2014/main" id="{0E3B888B-C9C9-4AED-A469-85B22DBF124B}"/>
              </a:ext>
            </a:extLst>
          </p:cNvPr>
          <p:cNvSpPr>
            <a:spLocks noGrp="1"/>
          </p:cNvSpPr>
          <p:nvPr>
            <p:ph idx="1"/>
          </p:nvPr>
        </p:nvSpPr>
        <p:spPr>
          <a:xfrm>
            <a:off x="6349709" y="1923933"/>
            <a:ext cx="5727496" cy="3758042"/>
          </a:xfrm>
        </p:spPr>
        <p:txBody>
          <a:bodyPr anchor="ctr">
            <a:noAutofit/>
          </a:bodyPr>
          <a:lstStyle/>
          <a:p>
            <a:pPr marL="0" indent="0">
              <a:buNone/>
            </a:pPr>
            <a:r>
              <a:rPr lang="en-US" altLang="vi-VN" dirty="0">
                <a:latin typeface="Times New Roman" pitchFamily="18" charset="0"/>
                <a:cs typeface="Times New Roman" pitchFamily="18" charset="0"/>
              </a:rPr>
              <a:t>Anh </a:t>
            </a:r>
            <a:r>
              <a:rPr lang="en-US" altLang="vi-VN" dirty="0" err="1">
                <a:latin typeface="Times New Roman" pitchFamily="18" charset="0"/>
                <a:cs typeface="Times New Roman" pitchFamily="18" charset="0"/>
              </a:rPr>
              <a:t>với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biết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từng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cơn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ớn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lạnh</a:t>
            </a:r>
            <a:endParaRPr lang="en-US" altLang="vi-VN" dirty="0">
              <a:latin typeface="Times New Roman" pitchFamily="18" charset="0"/>
              <a:cs typeface="Times New Roman" pitchFamily="18" charset="0"/>
            </a:endParaRPr>
          </a:p>
          <a:p>
            <a:pPr marL="0" indent="0">
              <a:buNone/>
            </a:pPr>
            <a:r>
              <a:rPr lang="en-US" altLang="vi-VN" dirty="0">
                <a:latin typeface="Times New Roman" pitchFamily="18" charset="0"/>
                <a:cs typeface="Times New Roman" pitchFamily="18" charset="0"/>
              </a:rPr>
              <a:t>Sốt run người </a:t>
            </a:r>
            <a:r>
              <a:rPr lang="en-US" altLang="vi-VN" dirty="0" smtClean="0">
                <a:latin typeface="Times New Roman" pitchFamily="18" charset="0"/>
                <a:cs typeface="Times New Roman" pitchFamily="18" charset="0"/>
              </a:rPr>
              <a:t>vừng </a:t>
            </a:r>
            <a:r>
              <a:rPr lang="en-US" altLang="vi-VN" dirty="0">
                <a:latin typeface="Times New Roman" pitchFamily="18" charset="0"/>
                <a:cs typeface="Times New Roman" pitchFamily="18" charset="0"/>
              </a:rPr>
              <a:t>trán ướt mồ </a:t>
            </a:r>
            <a:r>
              <a:rPr lang="en-US" altLang="vi-VN" dirty="0" smtClean="0">
                <a:latin typeface="Times New Roman" pitchFamily="18" charset="0"/>
                <a:cs typeface="Times New Roman" pitchFamily="18" charset="0"/>
              </a:rPr>
              <a:t>hôi.</a:t>
            </a:r>
            <a:endParaRPr lang="en-US" altLang="vi-VN" dirty="0">
              <a:latin typeface="Times New Roman" pitchFamily="18" charset="0"/>
              <a:cs typeface="Times New Roman" pitchFamily="18" charset="0"/>
            </a:endParaRPr>
          </a:p>
          <a:p>
            <a:pPr marL="0" indent="0">
              <a:buNone/>
            </a:pPr>
            <a:r>
              <a:rPr lang="en-US" altLang="vi-VN" dirty="0" err="1">
                <a:latin typeface="Times New Roman" pitchFamily="18" charset="0"/>
                <a:cs typeface="Times New Roman" pitchFamily="18" charset="0"/>
              </a:rPr>
              <a:t>Áo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anh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rách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vai</a:t>
            </a:r>
            <a:endParaRPr lang="en-US" altLang="vi-VN" dirty="0">
              <a:latin typeface="Times New Roman" pitchFamily="18" charset="0"/>
              <a:cs typeface="Times New Roman" pitchFamily="18" charset="0"/>
            </a:endParaRPr>
          </a:p>
          <a:p>
            <a:pPr marL="0" indent="0">
              <a:buNone/>
            </a:pPr>
            <a:r>
              <a:rPr lang="en-US" altLang="vi-VN" dirty="0" err="1">
                <a:latin typeface="Times New Roman" pitchFamily="18" charset="0"/>
                <a:cs typeface="Times New Roman" pitchFamily="18" charset="0"/>
              </a:rPr>
              <a:t>Quần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mảnh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vá</a:t>
            </a:r>
            <a:endParaRPr lang="en-US" altLang="vi-VN" dirty="0">
              <a:latin typeface="Times New Roman" pitchFamily="18" charset="0"/>
              <a:cs typeface="Times New Roman" pitchFamily="18" charset="0"/>
            </a:endParaRPr>
          </a:p>
          <a:p>
            <a:pPr marL="0" indent="0">
              <a:buNone/>
            </a:pPr>
            <a:r>
              <a:rPr lang="en-US" altLang="vi-VN" dirty="0" err="1">
                <a:latin typeface="Times New Roman" pitchFamily="18" charset="0"/>
                <a:cs typeface="Times New Roman" pitchFamily="18" charset="0"/>
              </a:rPr>
              <a:t>Miệng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cười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buốt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giá</a:t>
            </a:r>
            <a:endParaRPr lang="en-US" altLang="vi-VN" dirty="0">
              <a:latin typeface="Times New Roman" pitchFamily="18" charset="0"/>
              <a:cs typeface="Times New Roman" pitchFamily="18" charset="0"/>
            </a:endParaRPr>
          </a:p>
          <a:p>
            <a:pPr marL="0" indent="0">
              <a:buNone/>
            </a:pPr>
            <a:r>
              <a:rPr lang="en-US" altLang="vi-VN" dirty="0" err="1">
                <a:latin typeface="Times New Roman" pitchFamily="18" charset="0"/>
                <a:cs typeface="Times New Roman" pitchFamily="18" charset="0"/>
              </a:rPr>
              <a:t>Chân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không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giày</a:t>
            </a:r>
            <a:endParaRPr lang="en-US" altLang="vi-VN" dirty="0">
              <a:latin typeface="Times New Roman" pitchFamily="18" charset="0"/>
              <a:cs typeface="Times New Roman" pitchFamily="18" charset="0"/>
            </a:endParaRPr>
          </a:p>
          <a:p>
            <a:pPr marL="0" indent="0">
              <a:buNone/>
            </a:pPr>
            <a:r>
              <a:rPr lang="en-US" altLang="vi-VN" dirty="0" err="1">
                <a:latin typeface="Times New Roman" pitchFamily="18" charset="0"/>
                <a:cs typeface="Times New Roman" pitchFamily="18" charset="0"/>
              </a:rPr>
              <a:t>Thương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tay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nắm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lấy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bàn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tay</a:t>
            </a:r>
            <a:r>
              <a:rPr lang="en-US" altLang="vi-VN" dirty="0">
                <a:latin typeface="Times New Roman" pitchFamily="18" charset="0"/>
                <a:cs typeface="Times New Roman" pitchFamily="18" charset="0"/>
              </a:rPr>
              <a:t>.</a:t>
            </a:r>
          </a:p>
          <a:p>
            <a:pPr marL="0" indent="0">
              <a:buNone/>
            </a:pPr>
            <a:r>
              <a:rPr lang="en-US" altLang="vi-VN"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4291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7EB620-7C68-4ACD-8331-72FEBC2C0F62}"/>
              </a:ext>
            </a:extLst>
          </p:cNvPr>
          <p:cNvSpPr txBox="1"/>
          <p:nvPr/>
        </p:nvSpPr>
        <p:spPr>
          <a:xfrm flipH="1">
            <a:off x="720434" y="2456375"/>
            <a:ext cx="10797310" cy="2092881"/>
          </a:xfrm>
          <a:prstGeom prst="rect">
            <a:avLst/>
          </a:prstGeom>
          <a:noFill/>
        </p:spPr>
        <p:txBody>
          <a:bodyPr wrap="square" rtlCol="0">
            <a:spAutoFit/>
          </a:bodyPr>
          <a:lstStyle/>
          <a:p>
            <a:pPr algn="ctr"/>
            <a:r>
              <a:rPr lang="en-US" sz="13000" dirty="0">
                <a:solidFill>
                  <a:srgbClr val="FF0000"/>
                </a:solidFill>
                <a:latin typeface="#9Slide05 SVNBulgary" pitchFamily="2" charset="0"/>
              </a:rPr>
              <a:t>I. </a:t>
            </a:r>
            <a:r>
              <a:rPr lang="en-US" sz="13000" dirty="0" err="1">
                <a:solidFill>
                  <a:srgbClr val="FF0000"/>
                </a:solidFill>
                <a:latin typeface="#9Slide05 SVNBulgary" pitchFamily="2" charset="0"/>
              </a:rPr>
              <a:t>Tìm</a:t>
            </a:r>
            <a:r>
              <a:rPr lang="en-US" sz="13000" dirty="0">
                <a:solidFill>
                  <a:srgbClr val="FF0000"/>
                </a:solidFill>
                <a:latin typeface="#9Slide05 SVNBulgary" pitchFamily="2" charset="0"/>
              </a:rPr>
              <a:t> </a:t>
            </a:r>
            <a:r>
              <a:rPr lang="en-US" sz="13000" dirty="0" err="1">
                <a:solidFill>
                  <a:srgbClr val="FF0000"/>
                </a:solidFill>
                <a:latin typeface="#9Slide05 SVNBulgary" pitchFamily="2" charset="0"/>
              </a:rPr>
              <a:t>hiểu</a:t>
            </a:r>
            <a:r>
              <a:rPr lang="en-US" sz="13000" dirty="0">
                <a:solidFill>
                  <a:srgbClr val="FF0000"/>
                </a:solidFill>
                <a:latin typeface="#9Slide05 SVNBulgary" pitchFamily="2" charset="0"/>
              </a:rPr>
              <a:t> </a:t>
            </a:r>
            <a:r>
              <a:rPr lang="en-US" sz="13000" dirty="0" err="1">
                <a:solidFill>
                  <a:srgbClr val="FF0000"/>
                </a:solidFill>
                <a:latin typeface="#9Slide05 SVNBulgary" pitchFamily="2" charset="0"/>
              </a:rPr>
              <a:t>chung</a:t>
            </a:r>
            <a:endParaRPr lang="en-SG" sz="13000" dirty="0">
              <a:solidFill>
                <a:srgbClr val="FF0000"/>
              </a:solidFill>
              <a:latin typeface="#9Slide05 SVNBulgary" pitchFamily="2" charset="0"/>
            </a:endParaRPr>
          </a:p>
        </p:txBody>
      </p:sp>
    </p:spTree>
    <p:extLst>
      <p:ext uri="{BB962C8B-B14F-4D97-AF65-F5344CB8AC3E}">
        <p14:creationId xmlns:p14="http://schemas.microsoft.com/office/powerpoint/2010/main" val="891163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81C30-0E70-4785-A09E-46E244AD5102}"/>
              </a:ext>
            </a:extLst>
          </p:cNvPr>
          <p:cNvSpPr/>
          <p:nvPr/>
        </p:nvSpPr>
        <p:spPr>
          <a:xfrm>
            <a:off x="2454618" y="350663"/>
            <a:ext cx="7282763" cy="101566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SG" altLang="vi-VN" sz="6000" b="1" dirty="0" err="1">
                <a:solidFill>
                  <a:srgbClr val="FF0000"/>
                </a:solidFill>
                <a:latin typeface="#9Slide05 Atlantika" pitchFamily="2" charset="0"/>
                <a:cs typeface="#9Slide03 Arima Madurai Black" panose="00000A00000000000000" pitchFamily="2" charset="0"/>
              </a:rPr>
              <a:t>Những</a:t>
            </a:r>
            <a:r>
              <a:rPr lang="en-SG" altLang="vi-VN" sz="6000" b="1" dirty="0">
                <a:solidFill>
                  <a:srgbClr val="FF0000"/>
                </a:solidFill>
                <a:latin typeface="#9Slide05 Atlantika" pitchFamily="2" charset="0"/>
                <a:cs typeface="#9Slide03 Arima Madurai Black" panose="00000A00000000000000" pitchFamily="2" charset="0"/>
              </a:rPr>
              <a:t> </a:t>
            </a:r>
            <a:r>
              <a:rPr lang="en-SG" altLang="vi-VN" sz="6000" b="1" dirty="0" err="1">
                <a:solidFill>
                  <a:srgbClr val="FF0000"/>
                </a:solidFill>
                <a:latin typeface="#9Slide05 Atlantika" pitchFamily="2" charset="0"/>
                <a:cs typeface="#9Slide03 Arima Madurai Black" panose="00000A00000000000000" pitchFamily="2" charset="0"/>
              </a:rPr>
              <a:t>biểu</a:t>
            </a:r>
            <a:r>
              <a:rPr lang="en-SG" altLang="vi-VN" sz="6000" b="1" dirty="0">
                <a:solidFill>
                  <a:srgbClr val="FF0000"/>
                </a:solidFill>
                <a:latin typeface="#9Slide05 Atlantika" pitchFamily="2" charset="0"/>
                <a:cs typeface="#9Slide03 Arima Madurai Black" panose="00000A00000000000000" pitchFamily="2" charset="0"/>
              </a:rPr>
              <a:t> </a:t>
            </a:r>
            <a:r>
              <a:rPr lang="en-SG" altLang="vi-VN" sz="6000" b="1" dirty="0" err="1">
                <a:solidFill>
                  <a:srgbClr val="FF0000"/>
                </a:solidFill>
                <a:latin typeface="#9Slide05 Atlantika" pitchFamily="2" charset="0"/>
                <a:cs typeface="#9Slide03 Arima Madurai Black" panose="00000A00000000000000" pitchFamily="2" charset="0"/>
              </a:rPr>
              <a:t>hiện</a:t>
            </a:r>
            <a:r>
              <a:rPr lang="en-SG" altLang="vi-VN" sz="6000" b="1" dirty="0">
                <a:solidFill>
                  <a:srgbClr val="FF0000"/>
                </a:solidFill>
                <a:latin typeface="#9Slide05 Atlantika" pitchFamily="2" charset="0"/>
                <a:cs typeface="#9Slide03 Arima Madurai Black" panose="00000A00000000000000" pitchFamily="2" charset="0"/>
              </a:rPr>
              <a:t> </a:t>
            </a:r>
            <a:r>
              <a:rPr lang="vi-VN" altLang="vi-VN" sz="6000" b="1" dirty="0">
                <a:solidFill>
                  <a:srgbClr val="FF0000"/>
                </a:solidFill>
                <a:latin typeface="#9Slide05 Atlantika" pitchFamily="2" charset="0"/>
                <a:cs typeface="#9Slide03 Arima Madurai Black" panose="00000A00000000000000" pitchFamily="2" charset="0"/>
              </a:rPr>
              <a:t>của tình đồng chí</a:t>
            </a:r>
            <a:endParaRPr lang="en-SG" sz="6000" dirty="0"/>
          </a:p>
        </p:txBody>
      </p:sp>
      <p:sp>
        <p:nvSpPr>
          <p:cNvPr id="4" name="Rectangle 3">
            <a:extLst>
              <a:ext uri="{FF2B5EF4-FFF2-40B4-BE49-F238E27FC236}">
                <a16:creationId xmlns:a16="http://schemas.microsoft.com/office/drawing/2014/main" id="{BEB1F972-B319-4E47-B481-EC3F086C847C}"/>
              </a:ext>
            </a:extLst>
          </p:cNvPr>
          <p:cNvSpPr/>
          <p:nvPr/>
        </p:nvSpPr>
        <p:spPr>
          <a:xfrm>
            <a:off x="512000" y="2503760"/>
            <a:ext cx="2231701"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SG" altLang="vi-VN" sz="3600" b="1" dirty="0" err="1">
                <a:solidFill>
                  <a:srgbClr val="0070C0"/>
                </a:solidFill>
                <a:latin typeface="#9Slide03 Arima Madurai Black" panose="00000A00000000000000" pitchFamily="2" charset="0"/>
                <a:cs typeface="#9Slide03 Arima Madurai Black" panose="00000A00000000000000" pitchFamily="2" charset="0"/>
              </a:rPr>
              <a:t>Thấu</a:t>
            </a:r>
            <a:r>
              <a:rPr lang="en-SG" altLang="vi-VN" sz="3600" b="1" dirty="0">
                <a:solidFill>
                  <a:srgbClr val="0070C0"/>
                </a:solidFill>
                <a:latin typeface="#9Slide03 Arima Madurai Black" panose="00000A00000000000000" pitchFamily="2" charset="0"/>
                <a:cs typeface="#9Slide03 Arima Madurai Black" panose="00000A00000000000000" pitchFamily="2" charset="0"/>
              </a:rPr>
              <a:t> </a:t>
            </a:r>
            <a:r>
              <a:rPr lang="en-SG" altLang="vi-VN" sz="3600" b="1" dirty="0" err="1">
                <a:solidFill>
                  <a:srgbClr val="0070C0"/>
                </a:solidFill>
                <a:latin typeface="#9Slide03 Arima Madurai Black" panose="00000A00000000000000" pitchFamily="2" charset="0"/>
                <a:cs typeface="#9Slide03 Arima Madurai Black" panose="00000A00000000000000" pitchFamily="2" charset="0"/>
              </a:rPr>
              <a:t>hiểu</a:t>
            </a:r>
            <a:endParaRPr lang="en-SG" sz="36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5" name="Rectangle 4">
            <a:extLst>
              <a:ext uri="{FF2B5EF4-FFF2-40B4-BE49-F238E27FC236}">
                <a16:creationId xmlns:a16="http://schemas.microsoft.com/office/drawing/2014/main" id="{4F042CC2-20E7-44A8-9B4D-9B438F38A981}"/>
              </a:ext>
            </a:extLst>
          </p:cNvPr>
          <p:cNvSpPr/>
          <p:nvPr/>
        </p:nvSpPr>
        <p:spPr>
          <a:xfrm>
            <a:off x="4582118" y="2226762"/>
            <a:ext cx="3022449"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SG" sz="3600" b="1" dirty="0" err="1">
                <a:solidFill>
                  <a:srgbClr val="0070C0"/>
                </a:solidFill>
                <a:latin typeface="#9Slide03 Arima Madurai Black" panose="00000A00000000000000" pitchFamily="2" charset="0"/>
                <a:cs typeface="#9Slide03 Arima Madurai Black" panose="00000A00000000000000" pitchFamily="2" charset="0"/>
              </a:rPr>
              <a:t>Đồng</a:t>
            </a:r>
            <a:r>
              <a:rPr lang="en-SG" sz="3600" b="1" dirty="0">
                <a:solidFill>
                  <a:srgbClr val="0070C0"/>
                </a:solidFill>
                <a:latin typeface="#9Slide03 Arima Madurai Black" panose="00000A00000000000000" pitchFamily="2" charset="0"/>
                <a:cs typeface="#9Slide03 Arima Madurai Black" panose="00000A00000000000000" pitchFamily="2" charset="0"/>
              </a:rPr>
              <a:t> cam </a:t>
            </a:r>
            <a:r>
              <a:rPr lang="en-SG" sz="3600" b="1" dirty="0" err="1">
                <a:solidFill>
                  <a:srgbClr val="0070C0"/>
                </a:solidFill>
                <a:latin typeface="#9Slide03 Arima Madurai Black" panose="00000A00000000000000" pitchFamily="2" charset="0"/>
                <a:cs typeface="#9Slide03 Arima Madurai Black" panose="00000A00000000000000" pitchFamily="2" charset="0"/>
              </a:rPr>
              <a:t>cộng</a:t>
            </a:r>
            <a:r>
              <a:rPr lang="en-SG" sz="3600" b="1" dirty="0">
                <a:solidFill>
                  <a:srgbClr val="0070C0"/>
                </a:solidFill>
                <a:latin typeface="#9Slide03 Arima Madurai Black" panose="00000A00000000000000" pitchFamily="2" charset="0"/>
                <a:cs typeface="#9Slide03 Arima Madurai Black" panose="00000A00000000000000" pitchFamily="2" charset="0"/>
              </a:rPr>
              <a:t> </a:t>
            </a:r>
            <a:r>
              <a:rPr lang="en-SG" sz="3600" b="1" dirty="0" err="1">
                <a:solidFill>
                  <a:srgbClr val="0070C0"/>
                </a:solidFill>
                <a:latin typeface="#9Slide03 Arima Madurai Black" panose="00000A00000000000000" pitchFamily="2" charset="0"/>
                <a:cs typeface="#9Slide03 Arima Madurai Black" panose="00000A00000000000000" pitchFamily="2" charset="0"/>
              </a:rPr>
              <a:t>khổ</a:t>
            </a:r>
            <a:endParaRPr lang="en-SG" sz="36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id="{CEE9357C-8D5B-42C1-958F-B570A04604E8}"/>
              </a:ext>
            </a:extLst>
          </p:cNvPr>
          <p:cNvSpPr/>
          <p:nvPr/>
        </p:nvSpPr>
        <p:spPr>
          <a:xfrm>
            <a:off x="8917185" y="2226762"/>
            <a:ext cx="276281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SG" sz="3600" b="1" dirty="0" err="1">
                <a:solidFill>
                  <a:srgbClr val="0070C0"/>
                </a:solidFill>
                <a:latin typeface="#9Slide03 Arima Madurai Black" panose="00000A00000000000000" pitchFamily="2" charset="0"/>
                <a:cs typeface="#9Slide03 Arima Madurai Black" panose="00000A00000000000000" pitchFamily="2" charset="0"/>
              </a:rPr>
              <a:t>Yêu</a:t>
            </a:r>
            <a:r>
              <a:rPr lang="en-SG" sz="3600" b="1" dirty="0">
                <a:solidFill>
                  <a:srgbClr val="0070C0"/>
                </a:solidFill>
                <a:latin typeface="#9Slide03 Arima Madurai Black" panose="00000A00000000000000" pitchFamily="2" charset="0"/>
                <a:cs typeface="#9Slide03 Arima Madurai Black" panose="00000A00000000000000" pitchFamily="2" charset="0"/>
              </a:rPr>
              <a:t> </a:t>
            </a:r>
            <a:r>
              <a:rPr lang="en-SG" sz="3600" b="1" dirty="0" err="1">
                <a:solidFill>
                  <a:srgbClr val="0070C0"/>
                </a:solidFill>
                <a:latin typeface="#9Slide03 Arima Madurai Black" panose="00000A00000000000000" pitchFamily="2" charset="0"/>
                <a:cs typeface="#9Slide03 Arima Madurai Black" panose="00000A00000000000000" pitchFamily="2" charset="0"/>
              </a:rPr>
              <a:t>th</a:t>
            </a:r>
            <a:r>
              <a:rPr lang="vi-VN" sz="3600" b="1" dirty="0">
                <a:solidFill>
                  <a:srgbClr val="0070C0"/>
                </a:solidFill>
                <a:latin typeface="#9Slide03 Arima Madurai Black" panose="00000A00000000000000" pitchFamily="2" charset="0"/>
                <a:cs typeface="#9Slide03 Arima Madurai Black" panose="00000A00000000000000" pitchFamily="2" charset="0"/>
              </a:rPr>
              <a:t>ư</a:t>
            </a:r>
            <a:r>
              <a:rPr lang="en-SG" sz="3600" b="1" dirty="0" err="1">
                <a:solidFill>
                  <a:srgbClr val="0070C0"/>
                </a:solidFill>
                <a:latin typeface="#9Slide03 Arima Madurai Black" panose="00000A00000000000000" pitchFamily="2" charset="0"/>
                <a:cs typeface="#9Slide03 Arima Madurai Black" panose="00000A00000000000000" pitchFamily="2" charset="0"/>
              </a:rPr>
              <a:t>ơng</a:t>
            </a:r>
            <a:r>
              <a:rPr lang="en-SG" sz="3600" b="1" dirty="0">
                <a:solidFill>
                  <a:srgbClr val="0070C0"/>
                </a:solidFill>
                <a:latin typeface="#9Slide03 Arima Madurai Black" panose="00000A00000000000000" pitchFamily="2" charset="0"/>
                <a:cs typeface="#9Slide03 Arima Madurai Black" panose="00000A00000000000000" pitchFamily="2" charset="0"/>
              </a:rPr>
              <a:t> </a:t>
            </a:r>
            <a:r>
              <a:rPr lang="en-SG" sz="3600" b="1" dirty="0" err="1">
                <a:solidFill>
                  <a:srgbClr val="0070C0"/>
                </a:solidFill>
                <a:latin typeface="#9Slide03 Arima Madurai Black" panose="00000A00000000000000" pitchFamily="2" charset="0"/>
                <a:cs typeface="#9Slide03 Arima Madurai Black" panose="00000A00000000000000" pitchFamily="2" charset="0"/>
              </a:rPr>
              <a:t>gắn</a:t>
            </a:r>
            <a:r>
              <a:rPr lang="en-SG" sz="3600" b="1" dirty="0">
                <a:solidFill>
                  <a:srgbClr val="0070C0"/>
                </a:solidFill>
                <a:latin typeface="#9Slide03 Arima Madurai Black" panose="00000A00000000000000" pitchFamily="2" charset="0"/>
                <a:cs typeface="#9Slide03 Arima Madurai Black" panose="00000A00000000000000" pitchFamily="2" charset="0"/>
              </a:rPr>
              <a:t> </a:t>
            </a:r>
            <a:r>
              <a:rPr lang="en-SG" sz="3600" b="1" dirty="0" err="1">
                <a:solidFill>
                  <a:srgbClr val="0070C0"/>
                </a:solidFill>
                <a:latin typeface="#9Slide03 Arima Madurai Black" panose="00000A00000000000000" pitchFamily="2" charset="0"/>
                <a:cs typeface="#9Slide03 Arima Madurai Black" panose="00000A00000000000000" pitchFamily="2" charset="0"/>
              </a:rPr>
              <a:t>bó</a:t>
            </a:r>
            <a:endParaRPr lang="en-SG" sz="3600" dirty="0">
              <a:solidFill>
                <a:srgbClr val="0070C0"/>
              </a:solidFill>
              <a:latin typeface="#9Slide03 Arima Madurai Black" panose="00000A00000000000000" pitchFamily="2" charset="0"/>
              <a:cs typeface="#9Slide03 Arima Madurai Black" panose="00000A00000000000000" pitchFamily="2" charset="0"/>
            </a:endParaRPr>
          </a:p>
        </p:txBody>
      </p:sp>
      <p:cxnSp>
        <p:nvCxnSpPr>
          <p:cNvPr id="7" name="Straight Arrow Connector 6">
            <a:extLst>
              <a:ext uri="{FF2B5EF4-FFF2-40B4-BE49-F238E27FC236}">
                <a16:creationId xmlns:a16="http://schemas.microsoft.com/office/drawing/2014/main" id="{8ACE4900-F7A0-4266-BAC2-DFE2D344456E}"/>
              </a:ext>
            </a:extLst>
          </p:cNvPr>
          <p:cNvCxnSpPr>
            <a:stCxn id="2" idx="2"/>
            <a:endCxn id="4" idx="0"/>
          </p:cNvCxnSpPr>
          <p:nvPr/>
        </p:nvCxnSpPr>
        <p:spPr>
          <a:xfrm flipH="1">
            <a:off x="1627851" y="1366326"/>
            <a:ext cx="4468149" cy="113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90AAB8-8BFE-4A46-9A83-A8BCC9C246E8}"/>
              </a:ext>
            </a:extLst>
          </p:cNvPr>
          <p:cNvCxnSpPr>
            <a:cxnSpLocks/>
            <a:stCxn id="2" idx="2"/>
            <a:endCxn id="5" idx="0"/>
          </p:cNvCxnSpPr>
          <p:nvPr/>
        </p:nvCxnSpPr>
        <p:spPr>
          <a:xfrm flipH="1">
            <a:off x="6093343" y="1366326"/>
            <a:ext cx="2657" cy="86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F399AF-4522-4450-B45E-0156E5BA8B15}"/>
              </a:ext>
            </a:extLst>
          </p:cNvPr>
          <p:cNvCxnSpPr>
            <a:cxnSpLocks/>
            <a:stCxn id="2" idx="2"/>
            <a:endCxn id="6" idx="0"/>
          </p:cNvCxnSpPr>
          <p:nvPr/>
        </p:nvCxnSpPr>
        <p:spPr>
          <a:xfrm>
            <a:off x="6096000" y="1366326"/>
            <a:ext cx="4202593" cy="86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6947A39-A212-42DF-A78B-089870BD33FA}"/>
              </a:ext>
            </a:extLst>
          </p:cNvPr>
          <p:cNvSpPr txBox="1"/>
          <p:nvPr/>
        </p:nvSpPr>
        <p:spPr>
          <a:xfrm flipH="1">
            <a:off x="511999" y="3680748"/>
            <a:ext cx="2798359" cy="584775"/>
          </a:xfrm>
          <a:prstGeom prst="rect">
            <a:avLst/>
          </a:prstGeom>
          <a:noFill/>
        </p:spPr>
        <p:txBody>
          <a:bodyPr wrap="square" rtlCol="0">
            <a:spAutoFit/>
          </a:bodyPr>
          <a:lstStyle/>
          <a:p>
            <a:pPr marL="285750" indent="-285750" algn="just">
              <a:buFontTx/>
              <a:buChar char="-"/>
            </a:pPr>
            <a:r>
              <a:rPr lang="en-SG" sz="3200" dirty="0" err="1">
                <a:latin typeface="#9Slide03 Arima Madurai" panose="00000500000000000000" pitchFamily="2" charset="0"/>
                <a:cs typeface="#9Slide03 Arima Madurai" panose="00000500000000000000" pitchFamily="2" charset="0"/>
              </a:rPr>
              <a:t>Hoàn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cảnh</a:t>
            </a:r>
            <a:endParaRPr lang="en-SG" sz="3200" dirty="0">
              <a:latin typeface="#9Slide03 Arima Madurai" panose="00000500000000000000" pitchFamily="2" charset="0"/>
              <a:cs typeface="#9Slide03 Arima Madurai" panose="00000500000000000000" pitchFamily="2" charset="0"/>
            </a:endParaRPr>
          </a:p>
        </p:txBody>
      </p:sp>
      <p:sp>
        <p:nvSpPr>
          <p:cNvPr id="26" name="TextBox 25">
            <a:extLst>
              <a:ext uri="{FF2B5EF4-FFF2-40B4-BE49-F238E27FC236}">
                <a16:creationId xmlns:a16="http://schemas.microsoft.com/office/drawing/2014/main" id="{A3F55772-034F-4D49-81D3-0E6F20FDBC95}"/>
              </a:ext>
            </a:extLst>
          </p:cNvPr>
          <p:cNvSpPr txBox="1"/>
          <p:nvPr/>
        </p:nvSpPr>
        <p:spPr>
          <a:xfrm flipH="1">
            <a:off x="511999" y="4408043"/>
            <a:ext cx="2798359" cy="584775"/>
          </a:xfrm>
          <a:prstGeom prst="rect">
            <a:avLst/>
          </a:prstGeom>
          <a:noFill/>
        </p:spPr>
        <p:txBody>
          <a:bodyPr wrap="square" rtlCol="0">
            <a:spAutoFit/>
          </a:bodyPr>
          <a:lstStyle/>
          <a:p>
            <a:pPr marL="285750" indent="-285750" algn="just">
              <a:buFontTx/>
              <a:buChar char="-"/>
            </a:pPr>
            <a:r>
              <a:rPr lang="en-SG" sz="3200" dirty="0" err="1">
                <a:latin typeface="#9Slide03 Arima Madurai" panose="00000500000000000000" pitchFamily="2" charset="0"/>
                <a:cs typeface="#9Slide03 Arima Madurai" panose="00000500000000000000" pitchFamily="2" charset="0"/>
              </a:rPr>
              <a:t>Nỗi</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lòng</a:t>
            </a:r>
            <a:endParaRPr lang="en-SG" sz="3200" dirty="0">
              <a:latin typeface="#9Slide03 Arima Madurai" panose="00000500000000000000" pitchFamily="2" charset="0"/>
              <a:cs typeface="#9Slide03 Arima Madurai" panose="00000500000000000000" pitchFamily="2" charset="0"/>
            </a:endParaRPr>
          </a:p>
        </p:txBody>
      </p:sp>
      <p:sp>
        <p:nvSpPr>
          <p:cNvPr id="29" name="TextBox 28">
            <a:extLst>
              <a:ext uri="{FF2B5EF4-FFF2-40B4-BE49-F238E27FC236}">
                <a16:creationId xmlns:a16="http://schemas.microsoft.com/office/drawing/2014/main" id="{144E8CC1-5461-4830-AC98-5DE8F8E6B0E4}"/>
              </a:ext>
            </a:extLst>
          </p:cNvPr>
          <p:cNvSpPr txBox="1"/>
          <p:nvPr/>
        </p:nvSpPr>
        <p:spPr>
          <a:xfrm flipH="1">
            <a:off x="4582118" y="3702752"/>
            <a:ext cx="2798359" cy="584775"/>
          </a:xfrm>
          <a:prstGeom prst="rect">
            <a:avLst/>
          </a:prstGeom>
          <a:noFill/>
        </p:spPr>
        <p:txBody>
          <a:bodyPr wrap="square" rtlCol="0">
            <a:spAutoFit/>
          </a:bodyPr>
          <a:lstStyle/>
          <a:p>
            <a:pPr marL="285750" indent="-285750" algn="just">
              <a:buFontTx/>
              <a:buChar char="-"/>
            </a:pPr>
            <a:r>
              <a:rPr lang="en-SG" sz="3200" dirty="0" err="1">
                <a:latin typeface="#9Slide03 Arima Madurai" panose="00000500000000000000" pitchFamily="2" charset="0"/>
                <a:cs typeface="#9Slide03 Arima Madurai" panose="00000500000000000000" pitchFamily="2" charset="0"/>
              </a:rPr>
              <a:t>Sốt</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rét</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rừng</a:t>
            </a:r>
            <a:endParaRPr lang="en-SG" sz="3200" dirty="0">
              <a:latin typeface="#9Slide03 Arima Madurai" panose="00000500000000000000" pitchFamily="2" charset="0"/>
              <a:cs typeface="#9Slide03 Arima Madurai" panose="00000500000000000000" pitchFamily="2" charset="0"/>
            </a:endParaRPr>
          </a:p>
        </p:txBody>
      </p:sp>
      <p:sp>
        <p:nvSpPr>
          <p:cNvPr id="30" name="TextBox 29">
            <a:extLst>
              <a:ext uri="{FF2B5EF4-FFF2-40B4-BE49-F238E27FC236}">
                <a16:creationId xmlns:a16="http://schemas.microsoft.com/office/drawing/2014/main" id="{9631AF61-F029-4830-8DFE-339C38971F14}"/>
              </a:ext>
            </a:extLst>
          </p:cNvPr>
          <p:cNvSpPr txBox="1"/>
          <p:nvPr/>
        </p:nvSpPr>
        <p:spPr>
          <a:xfrm flipH="1">
            <a:off x="4582118" y="4430047"/>
            <a:ext cx="2798359" cy="584775"/>
          </a:xfrm>
          <a:prstGeom prst="rect">
            <a:avLst/>
          </a:prstGeom>
          <a:noFill/>
        </p:spPr>
        <p:txBody>
          <a:bodyPr wrap="square" rtlCol="0">
            <a:spAutoFit/>
          </a:bodyPr>
          <a:lstStyle/>
          <a:p>
            <a:pPr marL="285750" indent="-285750" algn="just">
              <a:buFontTx/>
              <a:buChar char="-"/>
            </a:pPr>
            <a:r>
              <a:rPr lang="en-SG" sz="3200" dirty="0" err="1">
                <a:latin typeface="#9Slide03 Arima Madurai" panose="00000500000000000000" pitchFamily="2" charset="0"/>
                <a:cs typeface="#9Slide03 Arima Madurai" panose="00000500000000000000" pitchFamily="2" charset="0"/>
              </a:rPr>
              <a:t>Thiếu</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thốn</a:t>
            </a:r>
            <a:endParaRPr lang="en-SG" sz="3200" dirty="0">
              <a:latin typeface="#9Slide03 Arima Madurai" panose="00000500000000000000" pitchFamily="2" charset="0"/>
              <a:cs typeface="#9Slide03 Arima Madurai" panose="00000500000000000000" pitchFamily="2" charset="0"/>
            </a:endParaRPr>
          </a:p>
        </p:txBody>
      </p:sp>
      <p:sp>
        <p:nvSpPr>
          <p:cNvPr id="31" name="TextBox 30">
            <a:extLst>
              <a:ext uri="{FF2B5EF4-FFF2-40B4-BE49-F238E27FC236}">
                <a16:creationId xmlns:a16="http://schemas.microsoft.com/office/drawing/2014/main" id="{459A282E-C96E-4307-AF5D-07B606F9250D}"/>
              </a:ext>
            </a:extLst>
          </p:cNvPr>
          <p:cNvSpPr txBox="1"/>
          <p:nvPr/>
        </p:nvSpPr>
        <p:spPr>
          <a:xfrm flipH="1">
            <a:off x="4582116" y="5157342"/>
            <a:ext cx="5001721" cy="584775"/>
          </a:xfrm>
          <a:prstGeom prst="rect">
            <a:avLst/>
          </a:prstGeom>
          <a:noFill/>
        </p:spPr>
        <p:txBody>
          <a:bodyPr wrap="square" rtlCol="0">
            <a:spAutoFit/>
          </a:bodyPr>
          <a:lstStyle/>
          <a:p>
            <a:pPr marL="285750" indent="-285750" algn="just">
              <a:buFontTx/>
              <a:buChar char="-"/>
            </a:pPr>
            <a:r>
              <a:rPr lang="en-SG" sz="3200" dirty="0" err="1">
                <a:latin typeface="#9Slide03 Arima Madurai" panose="00000500000000000000" pitchFamily="2" charset="0"/>
                <a:cs typeface="#9Slide03 Arima Madurai" panose="00000500000000000000" pitchFamily="2" charset="0"/>
              </a:rPr>
              <a:t>Thiên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nhiên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khắc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nghiệt</a:t>
            </a:r>
            <a:endParaRPr lang="en-SG" sz="3200" dirty="0">
              <a:latin typeface="#9Slide03 Arima Madurai" panose="00000500000000000000" pitchFamily="2" charset="0"/>
              <a:cs typeface="#9Slide03 Arima Madurai" panose="00000500000000000000" pitchFamily="2" charset="0"/>
            </a:endParaRPr>
          </a:p>
        </p:txBody>
      </p:sp>
      <p:sp>
        <p:nvSpPr>
          <p:cNvPr id="33" name="TextBox 32">
            <a:extLst>
              <a:ext uri="{FF2B5EF4-FFF2-40B4-BE49-F238E27FC236}">
                <a16:creationId xmlns:a16="http://schemas.microsoft.com/office/drawing/2014/main" id="{A8A7120A-441B-4983-B54C-1DE7E5CEB086}"/>
              </a:ext>
            </a:extLst>
          </p:cNvPr>
          <p:cNvSpPr txBox="1"/>
          <p:nvPr/>
        </p:nvSpPr>
        <p:spPr>
          <a:xfrm flipH="1">
            <a:off x="8899413" y="3740677"/>
            <a:ext cx="2798359" cy="1077218"/>
          </a:xfrm>
          <a:prstGeom prst="rect">
            <a:avLst/>
          </a:prstGeom>
          <a:noFill/>
        </p:spPr>
        <p:txBody>
          <a:bodyPr wrap="square" rtlCol="0">
            <a:spAutoFit/>
          </a:bodyPr>
          <a:lstStyle/>
          <a:p>
            <a:pPr marL="285750" indent="-285750" algn="just">
              <a:buFontTx/>
              <a:buChar char="-"/>
            </a:pPr>
            <a:r>
              <a:rPr lang="en-SG" sz="3200" dirty="0">
                <a:latin typeface="#9Slide03 Arima Madurai" panose="00000500000000000000" pitchFamily="2" charset="0"/>
                <a:cs typeface="#9Slide03 Arima Madurai" panose="00000500000000000000" pitchFamily="2" charset="0"/>
              </a:rPr>
              <a:t>Tay </a:t>
            </a:r>
            <a:r>
              <a:rPr lang="en-SG" sz="3200" dirty="0" err="1">
                <a:latin typeface="#9Slide03 Arima Madurai" panose="00000500000000000000" pitchFamily="2" charset="0"/>
                <a:cs typeface="#9Slide03 Arima Madurai" panose="00000500000000000000" pitchFamily="2" charset="0"/>
              </a:rPr>
              <a:t>nắm</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lấy</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bàn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tay</a:t>
            </a:r>
            <a:endParaRPr lang="en-SG" sz="3200" dirty="0">
              <a:latin typeface="#9Slide03 Arima Madurai" panose="00000500000000000000" pitchFamily="2" charset="0"/>
              <a:cs typeface="#9Slide03 Arima Madurai" panose="00000500000000000000" pitchFamily="2" charset="0"/>
            </a:endParaRPr>
          </a:p>
        </p:txBody>
      </p:sp>
      <p:sp>
        <p:nvSpPr>
          <p:cNvPr id="37" name="TextBox 36">
            <a:extLst>
              <a:ext uri="{FF2B5EF4-FFF2-40B4-BE49-F238E27FC236}">
                <a16:creationId xmlns:a16="http://schemas.microsoft.com/office/drawing/2014/main" id="{0A871F99-48EA-4F0B-A2ED-7B56A614186D}"/>
              </a:ext>
            </a:extLst>
          </p:cNvPr>
          <p:cNvSpPr txBox="1"/>
          <p:nvPr/>
        </p:nvSpPr>
        <p:spPr>
          <a:xfrm flipH="1">
            <a:off x="-1" y="6012046"/>
            <a:ext cx="12191999" cy="523220"/>
          </a:xfrm>
          <a:prstGeom prst="rect">
            <a:avLst/>
          </a:prstGeom>
          <a:noFill/>
        </p:spPr>
        <p:txBody>
          <a:bodyPr wrap="square" rtlCol="0">
            <a:spAutoFit/>
          </a:bodyPr>
          <a:lstStyle/>
          <a:p>
            <a:pPr algn="ctr"/>
            <a:r>
              <a:rPr lang="en-SG" sz="2800" b="1"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Tình cảm chân thành, sâu sắc, nâng đỡ người lính trên mọi nẻo </a:t>
            </a:r>
            <a:r>
              <a:rPr lang="en-SG" sz="2800" b="1" dirty="0" smtClean="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đường.</a:t>
            </a:r>
            <a:endParaRPr lang="en-SG" sz="2800" b="1" dirty="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11220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Ã¬nh áº£nh cÃ³ liÃªn quan">
            <a:extLst>
              <a:ext uri="{FF2B5EF4-FFF2-40B4-BE49-F238E27FC236}">
                <a16:creationId xmlns:a16="http://schemas.microsoft.com/office/drawing/2014/main" id="{4F34E340-7204-4183-B037-646CB8D727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65" r="-1"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hỗ dành sẵn cho Nội dung 2">
            <a:extLst>
              <a:ext uri="{FF2B5EF4-FFF2-40B4-BE49-F238E27FC236}">
                <a16:creationId xmlns:a16="http://schemas.microsoft.com/office/drawing/2014/main" id="{CC94062D-F2D3-41FF-BE4B-16B621D29881}"/>
              </a:ext>
            </a:extLst>
          </p:cNvPr>
          <p:cNvSpPr>
            <a:spLocks noGrp="1"/>
          </p:cNvSpPr>
          <p:nvPr>
            <p:ph idx="1"/>
          </p:nvPr>
        </p:nvSpPr>
        <p:spPr>
          <a:xfrm>
            <a:off x="-172802" y="3107861"/>
            <a:ext cx="6017172" cy="2619839"/>
          </a:xfrm>
        </p:spPr>
        <p:txBody>
          <a:bodyPr anchor="ctr">
            <a:noAutofit/>
          </a:bodyPr>
          <a:lstStyle/>
          <a:p>
            <a:pPr algn="ctr"/>
            <a:r>
              <a:rPr lang="en-BZ" sz="4400" b="1" dirty="0" err="1">
                <a:solidFill>
                  <a:srgbClr val="7030A0"/>
                </a:solidFill>
                <a:latin typeface="#9Slide05 SVNCallpedia Script" panose="02000506000000020002" pitchFamily="2" charset="0"/>
              </a:rPr>
              <a:t>Tây</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Tiến</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đoàn</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binh</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không</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mọc</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tóc</a:t>
            </a:r>
            <a:endParaRPr lang="en-BZ" sz="4400" b="1" dirty="0">
              <a:solidFill>
                <a:srgbClr val="7030A0"/>
              </a:solidFill>
              <a:latin typeface="#9Slide05 SVNCallpedia Script" panose="02000506000000020002" pitchFamily="2" charset="0"/>
            </a:endParaRPr>
          </a:p>
          <a:p>
            <a:pPr marL="0" indent="0" algn="ctr">
              <a:buNone/>
            </a:pPr>
            <a:r>
              <a:rPr lang="en-BZ" sz="4400" b="1" dirty="0" err="1">
                <a:solidFill>
                  <a:srgbClr val="7030A0"/>
                </a:solidFill>
                <a:latin typeface="#9Slide05 SVNCallpedia Script" panose="02000506000000020002" pitchFamily="2" charset="0"/>
              </a:rPr>
              <a:t>Quân</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xanh</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màu</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lá</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dữ</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oai</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hùng</a:t>
            </a:r>
            <a:endParaRPr lang="en-BZ" sz="3600" b="1" dirty="0">
              <a:solidFill>
                <a:srgbClr val="7030A0"/>
              </a:solidFill>
              <a:latin typeface="#9Slide05 SVNCallpedia Script" panose="02000506000000020002" pitchFamily="2" charset="0"/>
            </a:endParaRPr>
          </a:p>
          <a:p>
            <a:pPr marL="0" indent="0" algn="ctr">
              <a:buNone/>
            </a:pPr>
            <a:r>
              <a:rPr lang="en-BZ" sz="3600" b="1" dirty="0">
                <a:solidFill>
                  <a:srgbClr val="7030A0"/>
                </a:solidFill>
                <a:latin typeface="#9Slide05 SVNCallpedia Script" panose="02000506000000020002" pitchFamily="2" charset="0"/>
              </a:rPr>
              <a:t>(Quang </a:t>
            </a:r>
            <a:r>
              <a:rPr lang="en-BZ" sz="3600" b="1" dirty="0" err="1">
                <a:solidFill>
                  <a:srgbClr val="7030A0"/>
                </a:solidFill>
                <a:latin typeface="#9Slide05 SVNCallpedia Script" panose="02000506000000020002" pitchFamily="2" charset="0"/>
              </a:rPr>
              <a:t>Dũng</a:t>
            </a:r>
            <a:r>
              <a:rPr lang="en-BZ" sz="3600" b="1" dirty="0">
                <a:solidFill>
                  <a:srgbClr val="7030A0"/>
                </a:solidFill>
                <a:latin typeface="#9Slide05 SVNCallpedia Script" panose="02000506000000020002" pitchFamily="2" charset="0"/>
              </a:rPr>
              <a:t>)</a:t>
            </a:r>
          </a:p>
          <a:p>
            <a:pPr marL="0" indent="0" algn="ctr">
              <a:buNone/>
            </a:pPr>
            <a:endParaRPr lang="en-BZ" sz="3600" b="1" dirty="0">
              <a:solidFill>
                <a:srgbClr val="7030A0"/>
              </a:solidFill>
              <a:latin typeface="#9Slide05 SVNCallpedia Script" panose="02000506000000020002" pitchFamily="2" charset="0"/>
            </a:endParaRPr>
          </a:p>
          <a:p>
            <a:pPr algn="ctr"/>
            <a:r>
              <a:rPr lang="en-BZ" sz="4400" b="1" dirty="0" err="1">
                <a:solidFill>
                  <a:srgbClr val="7030A0"/>
                </a:solidFill>
                <a:latin typeface="#9Slide05 SVNCallpedia Script" panose="02000506000000020002" pitchFamily="2" charset="0"/>
              </a:rPr>
              <a:t>Giọt</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giọt</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mồ</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hôi</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rơi</a:t>
            </a:r>
            <a:endParaRPr lang="en-BZ" sz="4400" b="1" dirty="0">
              <a:solidFill>
                <a:srgbClr val="7030A0"/>
              </a:solidFill>
              <a:latin typeface="#9Slide05 SVNCallpedia Script" panose="02000506000000020002" pitchFamily="2" charset="0"/>
            </a:endParaRPr>
          </a:p>
          <a:p>
            <a:pPr marL="0" indent="0" algn="ctr">
              <a:buNone/>
            </a:pPr>
            <a:r>
              <a:rPr lang="en-BZ" sz="4400" b="1" dirty="0" err="1">
                <a:solidFill>
                  <a:srgbClr val="7030A0"/>
                </a:solidFill>
                <a:latin typeface="#9Slide05 SVNCallpedia Script" panose="02000506000000020002" pitchFamily="2" charset="0"/>
              </a:rPr>
              <a:t>Trên</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má</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anh</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vàng</a:t>
            </a:r>
            <a:r>
              <a:rPr lang="en-BZ" sz="4400" b="1" dirty="0">
                <a:solidFill>
                  <a:srgbClr val="7030A0"/>
                </a:solidFill>
                <a:latin typeface="#9Slide05 SVNCallpedia Script" panose="02000506000000020002" pitchFamily="2" charset="0"/>
              </a:rPr>
              <a:t> </a:t>
            </a:r>
            <a:r>
              <a:rPr lang="en-BZ" sz="4400" b="1" dirty="0" err="1">
                <a:solidFill>
                  <a:srgbClr val="7030A0"/>
                </a:solidFill>
                <a:latin typeface="#9Slide05 SVNCallpedia Script" panose="02000506000000020002" pitchFamily="2" charset="0"/>
              </a:rPr>
              <a:t>nghệ</a:t>
            </a:r>
            <a:endParaRPr lang="en-BZ" sz="4400" b="1" dirty="0">
              <a:solidFill>
                <a:srgbClr val="7030A0"/>
              </a:solidFill>
              <a:latin typeface="#9Slide05 SVNCallpedia Script" panose="02000506000000020002" pitchFamily="2" charset="0"/>
            </a:endParaRPr>
          </a:p>
          <a:p>
            <a:pPr marL="0" indent="0" algn="ctr">
              <a:buNone/>
            </a:pPr>
            <a:r>
              <a:rPr lang="en-BZ" sz="3600" b="1" dirty="0">
                <a:solidFill>
                  <a:srgbClr val="7030A0"/>
                </a:solidFill>
                <a:latin typeface="#9Slide05 SVNCallpedia Script" panose="02000506000000020002" pitchFamily="2" charset="0"/>
              </a:rPr>
              <a:t>(</a:t>
            </a:r>
            <a:r>
              <a:rPr lang="en-BZ" sz="3600" b="1" dirty="0" err="1">
                <a:solidFill>
                  <a:srgbClr val="7030A0"/>
                </a:solidFill>
                <a:latin typeface="#9Slide05 SVNCallpedia Script" panose="02000506000000020002" pitchFamily="2" charset="0"/>
              </a:rPr>
              <a:t>Tố</a:t>
            </a:r>
            <a:r>
              <a:rPr lang="en-BZ" sz="3600" b="1" dirty="0">
                <a:solidFill>
                  <a:srgbClr val="7030A0"/>
                </a:solidFill>
                <a:latin typeface="#9Slide05 SVNCallpedia Script" panose="02000506000000020002" pitchFamily="2" charset="0"/>
              </a:rPr>
              <a:t> </a:t>
            </a:r>
            <a:r>
              <a:rPr lang="en-BZ" sz="3600" b="1" dirty="0" err="1">
                <a:solidFill>
                  <a:srgbClr val="7030A0"/>
                </a:solidFill>
                <a:latin typeface="#9Slide05 SVNCallpedia Script" panose="02000506000000020002" pitchFamily="2" charset="0"/>
              </a:rPr>
              <a:t>Hữu</a:t>
            </a:r>
            <a:r>
              <a:rPr lang="en-BZ" sz="3600" b="1" dirty="0">
                <a:solidFill>
                  <a:srgbClr val="7030A0"/>
                </a:solidFill>
                <a:latin typeface="#9Slide05 SVNCallpedia Script" panose="02000506000000020002" pitchFamily="2" charset="0"/>
              </a:rPr>
              <a:t>)</a:t>
            </a:r>
          </a:p>
        </p:txBody>
      </p:sp>
    </p:spTree>
    <p:extLst>
      <p:ext uri="{BB962C8B-B14F-4D97-AF65-F5344CB8AC3E}">
        <p14:creationId xmlns:p14="http://schemas.microsoft.com/office/powerpoint/2010/main" val="872239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id="{A2056A3C-5FDB-4B3B-88B7-58BA66A814D1}"/>
              </a:ext>
            </a:extLst>
          </p:cNvPr>
          <p:cNvSpPr>
            <a:spLocks noGrp="1"/>
          </p:cNvSpPr>
          <p:nvPr>
            <p:ph type="title"/>
          </p:nvPr>
        </p:nvSpPr>
        <p:spPr>
          <a:xfrm>
            <a:off x="524256" y="4767072"/>
            <a:ext cx="6594189" cy="1625210"/>
          </a:xfrm>
        </p:spPr>
        <p:txBody>
          <a:bodyPr>
            <a:normAutofit/>
          </a:bodyPr>
          <a:lstStyle/>
          <a:p>
            <a:pPr algn="r"/>
            <a:r>
              <a:rPr lang="en-BZ" dirty="0" err="1">
                <a:solidFill>
                  <a:schemeClr val="bg1"/>
                </a:solidFill>
                <a:latin typeface="#9Slide03 Bebas Neue ZSmall" panose="020B0606020202050201" pitchFamily="34" charset="0"/>
              </a:rPr>
              <a:t>Biểu</a:t>
            </a:r>
            <a:r>
              <a:rPr lang="en-BZ" dirty="0">
                <a:solidFill>
                  <a:schemeClr val="bg1"/>
                </a:solidFill>
                <a:latin typeface="#9Slide03 Bebas Neue ZSmall" panose="020B0606020202050201" pitchFamily="34" charset="0"/>
              </a:rPr>
              <a:t> </a:t>
            </a:r>
            <a:r>
              <a:rPr lang="en-BZ" dirty="0" err="1">
                <a:solidFill>
                  <a:schemeClr val="bg1"/>
                </a:solidFill>
                <a:latin typeface="#9Slide03 Bebas Neue ZSmall" panose="020B0606020202050201" pitchFamily="34" charset="0"/>
              </a:rPr>
              <a:t>hiện</a:t>
            </a:r>
            <a:r>
              <a:rPr lang="en-BZ" dirty="0">
                <a:solidFill>
                  <a:schemeClr val="bg1"/>
                </a:solidFill>
                <a:latin typeface="#9Slide03 Bebas Neue ZSmall" panose="020B0606020202050201" pitchFamily="34" charset="0"/>
              </a:rPr>
              <a:t> </a:t>
            </a:r>
            <a:r>
              <a:rPr lang="en-BZ" dirty="0" err="1">
                <a:solidFill>
                  <a:schemeClr val="bg1"/>
                </a:solidFill>
                <a:latin typeface="#9Slide03 Bebas Neue ZSmall" panose="020B0606020202050201" pitchFamily="34" charset="0"/>
              </a:rPr>
              <a:t>của</a:t>
            </a:r>
            <a:r>
              <a:rPr lang="en-BZ" dirty="0">
                <a:solidFill>
                  <a:schemeClr val="bg1"/>
                </a:solidFill>
                <a:latin typeface="#9Slide03 Bebas Neue ZSmall" panose="020B0606020202050201" pitchFamily="34" charset="0"/>
              </a:rPr>
              <a:t> </a:t>
            </a:r>
            <a:r>
              <a:rPr lang="en-BZ" dirty="0" err="1">
                <a:solidFill>
                  <a:schemeClr val="bg1"/>
                </a:solidFill>
                <a:latin typeface="#9Slide03 Bebas Neue ZSmall" panose="020B0606020202050201" pitchFamily="34" charset="0"/>
              </a:rPr>
              <a:t>tình</a:t>
            </a:r>
            <a:r>
              <a:rPr lang="en-BZ" dirty="0">
                <a:solidFill>
                  <a:schemeClr val="bg1"/>
                </a:solidFill>
                <a:latin typeface="#9Slide03 Bebas Neue ZSmall" panose="020B0606020202050201" pitchFamily="34" charset="0"/>
              </a:rPr>
              <a:t> </a:t>
            </a:r>
            <a:r>
              <a:rPr lang="en-BZ" dirty="0" err="1">
                <a:solidFill>
                  <a:schemeClr val="bg1"/>
                </a:solidFill>
                <a:latin typeface="#9Slide03 Bebas Neue ZSmall" panose="020B0606020202050201" pitchFamily="34" charset="0"/>
              </a:rPr>
              <a:t>đồng</a:t>
            </a:r>
            <a:r>
              <a:rPr lang="en-BZ" dirty="0">
                <a:solidFill>
                  <a:schemeClr val="bg1"/>
                </a:solidFill>
                <a:latin typeface="#9Slide03 Bebas Neue ZSmall" panose="020B0606020202050201" pitchFamily="34" charset="0"/>
              </a:rPr>
              <a:t> </a:t>
            </a:r>
            <a:r>
              <a:rPr lang="en-BZ" dirty="0" err="1">
                <a:solidFill>
                  <a:schemeClr val="bg1"/>
                </a:solidFill>
                <a:latin typeface="#9Slide03 Bebas Neue ZSmall" panose="020B0606020202050201" pitchFamily="34" charset="0"/>
              </a:rPr>
              <a:t>chí</a:t>
            </a:r>
            <a:endParaRPr lang="en-BZ" dirty="0">
              <a:solidFill>
                <a:schemeClr val="bg1"/>
              </a:solidFill>
              <a:latin typeface="#9Slide03 Bebas Neue ZSmall" panose="020B0606020202050201" pitchFamily="34" charset="0"/>
            </a:endParaRPr>
          </a:p>
        </p:txBody>
      </p:sp>
      <p:pic>
        <p:nvPicPr>
          <p:cNvPr id="8" name="Hình ảnh 7" descr="Ảnh có chứa ngoài trời, bầu trời, cỏ, ảnh&#10;&#10;Mô tả được tạo với mức tin cậy rất cao">
            <a:extLst>
              <a:ext uri="{FF2B5EF4-FFF2-40B4-BE49-F238E27FC236}">
                <a16:creationId xmlns:a16="http://schemas.microsoft.com/office/drawing/2014/main" id="{0D996B8F-2FEC-4899-90D9-A9C1C5516167}"/>
              </a:ext>
            </a:extLst>
          </p:cNvPr>
          <p:cNvPicPr>
            <a:picLocks noChangeAspect="1"/>
          </p:cNvPicPr>
          <p:nvPr/>
        </p:nvPicPr>
        <p:blipFill rotWithShape="1">
          <a:blip r:embed="rId3">
            <a:extLst>
              <a:ext uri="{28A0092B-C50C-407E-A947-70E740481C1C}">
                <a14:useLocalDpi xmlns:a14="http://schemas.microsoft.com/office/drawing/2010/main" val="0"/>
              </a:ext>
            </a:extLst>
          </a:blip>
          <a:srcRect t="24425" r="1" b="1"/>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ỗ dành sẵn cho Nội dung 3">
            <a:extLst>
              <a:ext uri="{FF2B5EF4-FFF2-40B4-BE49-F238E27FC236}">
                <a16:creationId xmlns:a16="http://schemas.microsoft.com/office/drawing/2014/main" id="{2DB8D6EC-AF29-436D-B894-0CAE69EC9108}"/>
              </a:ext>
            </a:extLst>
          </p:cNvPr>
          <p:cNvGraphicFramePr>
            <a:graphicFrameLocks noGrp="1"/>
          </p:cNvGraphicFramePr>
          <p:nvPr>
            <p:ph idx="1"/>
            <p:extLst>
              <p:ext uri="{D42A27DB-BD31-4B8C-83A1-F6EECF244321}">
                <p14:modId xmlns:p14="http://schemas.microsoft.com/office/powerpoint/2010/main" val="291762453"/>
              </p:ext>
            </p:extLst>
          </p:nvPr>
        </p:nvGraphicFramePr>
        <p:xfrm>
          <a:off x="7621927" y="460626"/>
          <a:ext cx="4149928" cy="5959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7314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Ã n Ã½ giá»i thiá»u ÄÃ´i dÃ©p lá»p trong khÃ¡ng chiáº¿n tlv sá» 3, lá»p 8">
            <a:extLst>
              <a:ext uri="{FF2B5EF4-FFF2-40B4-BE49-F238E27FC236}">
                <a16:creationId xmlns:a16="http://schemas.microsoft.com/office/drawing/2014/main" id="{26F8859D-0E0E-4CD6-818E-386916632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2"/>
          <a:stretch/>
        </p:blipFill>
        <p:spPr bwMode="auto">
          <a:xfrm>
            <a:off x="-1" y="0"/>
            <a:ext cx="12192001" cy="68652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9D3521C-7A85-4080-979D-E428E5609450}"/>
              </a:ext>
            </a:extLst>
          </p:cNvPr>
          <p:cNvGrpSpPr/>
          <p:nvPr/>
        </p:nvGrpSpPr>
        <p:grpSpPr>
          <a:xfrm>
            <a:off x="-1" y="5511579"/>
            <a:ext cx="12192001" cy="1356813"/>
            <a:chOff x="-1" y="5511579"/>
            <a:chExt cx="12192001" cy="1356813"/>
          </a:xfrm>
        </p:grpSpPr>
        <p:sp>
          <p:nvSpPr>
            <p:cNvPr id="2" name="Rectangle 1">
              <a:extLst>
                <a:ext uri="{FF2B5EF4-FFF2-40B4-BE49-F238E27FC236}">
                  <a16:creationId xmlns:a16="http://schemas.microsoft.com/office/drawing/2014/main" id="{6F45AB9B-7927-472C-B5E0-D6B5B9A106DC}"/>
                </a:ext>
              </a:extLst>
            </p:cNvPr>
            <p:cNvSpPr/>
            <p:nvPr/>
          </p:nvSpPr>
          <p:spPr>
            <a:xfrm>
              <a:off x="-1" y="5511579"/>
              <a:ext cx="12192001" cy="1356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a:extLst>
                <a:ext uri="{FF2B5EF4-FFF2-40B4-BE49-F238E27FC236}">
                  <a16:creationId xmlns:a16="http://schemas.microsoft.com/office/drawing/2014/main" id="{B6815C49-E0B1-43F3-8E51-9AFD343CA53E}"/>
                </a:ext>
              </a:extLst>
            </p:cNvPr>
            <p:cNvSpPr/>
            <p:nvPr/>
          </p:nvSpPr>
          <p:spPr>
            <a:xfrm>
              <a:off x="103909" y="5631873"/>
              <a:ext cx="11970329" cy="109104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vi-VN" sz="7200" dirty="0">
                  <a:solidFill>
                    <a:srgbClr val="FF0000"/>
                  </a:solidFill>
                  <a:latin typeface="#9Slide05 Atlantika" pitchFamily="2" charset="0"/>
                  <a:cs typeface="#9Slide03 Arima Madurai Black" panose="00000A00000000000000" pitchFamily="2" charset="0"/>
                </a:rPr>
                <a:t>3. </a:t>
              </a:r>
              <a:r>
                <a:rPr lang="en-SG" altLang="vi-VN" sz="7200" dirty="0" err="1">
                  <a:solidFill>
                    <a:srgbClr val="FF0000"/>
                  </a:solidFill>
                  <a:latin typeface="#9Slide05 Atlantika" pitchFamily="2" charset="0"/>
                  <a:cs typeface="#9Slide03 Arima Madurai Black" panose="00000A00000000000000" pitchFamily="2" charset="0"/>
                </a:rPr>
                <a:t>Bức</a:t>
              </a:r>
              <a:r>
                <a:rPr lang="en-SG" altLang="vi-VN" sz="7200" dirty="0">
                  <a:solidFill>
                    <a:srgbClr val="FF0000"/>
                  </a:solidFill>
                  <a:latin typeface="#9Slide05 Atlantika" pitchFamily="2" charset="0"/>
                  <a:cs typeface="#9Slide03 Arima Madurai Black" panose="00000A00000000000000" pitchFamily="2" charset="0"/>
                </a:rPr>
                <a:t> </a:t>
              </a:r>
              <a:r>
                <a:rPr lang="en-SG" altLang="vi-VN" sz="7200" dirty="0" err="1">
                  <a:solidFill>
                    <a:srgbClr val="FF0000"/>
                  </a:solidFill>
                  <a:latin typeface="#9Slide05 Atlantika" pitchFamily="2" charset="0"/>
                  <a:cs typeface="#9Slide03 Arima Madurai Black" panose="00000A00000000000000" pitchFamily="2" charset="0"/>
                </a:rPr>
                <a:t>tranh</a:t>
              </a:r>
              <a:r>
                <a:rPr lang="en-SG" altLang="vi-VN" sz="7200" dirty="0">
                  <a:solidFill>
                    <a:srgbClr val="FF0000"/>
                  </a:solidFill>
                  <a:latin typeface="#9Slide05 Atlantika" pitchFamily="2" charset="0"/>
                  <a:cs typeface="#9Slide03 Arima Madurai Black" panose="00000A00000000000000" pitchFamily="2" charset="0"/>
                </a:rPr>
                <a:t> </a:t>
              </a:r>
              <a:r>
                <a:rPr lang="en-SG" altLang="vi-VN" sz="7200" dirty="0" err="1">
                  <a:solidFill>
                    <a:srgbClr val="FF0000"/>
                  </a:solidFill>
                  <a:latin typeface="#9Slide05 Atlantika" pitchFamily="2" charset="0"/>
                  <a:cs typeface="#9Slide03 Arima Madurai Black" panose="00000A00000000000000" pitchFamily="2" charset="0"/>
                </a:rPr>
                <a:t>đẹp</a:t>
              </a:r>
              <a:r>
                <a:rPr lang="en-SG" altLang="vi-VN" sz="7200" dirty="0">
                  <a:solidFill>
                    <a:srgbClr val="FF0000"/>
                  </a:solidFill>
                  <a:latin typeface="#9Slide05 Atlantika" pitchFamily="2" charset="0"/>
                  <a:cs typeface="#9Slide03 Arima Madurai Black" panose="00000A00000000000000" pitchFamily="2" charset="0"/>
                </a:rPr>
                <a:t> </a:t>
              </a:r>
              <a:r>
                <a:rPr lang="en-SG" altLang="vi-VN" sz="7200" dirty="0" err="1">
                  <a:solidFill>
                    <a:srgbClr val="FF0000"/>
                  </a:solidFill>
                  <a:latin typeface="#9Slide05 Atlantika" pitchFamily="2" charset="0"/>
                  <a:cs typeface="#9Slide03 Arima Madurai Black" panose="00000A00000000000000" pitchFamily="2" charset="0"/>
                </a:rPr>
                <a:t>về</a:t>
              </a:r>
              <a:r>
                <a:rPr lang="en-SG" altLang="vi-VN" sz="7200" dirty="0">
                  <a:solidFill>
                    <a:srgbClr val="FF0000"/>
                  </a:solidFill>
                  <a:latin typeface="#9Slide05 Atlantika" pitchFamily="2" charset="0"/>
                  <a:cs typeface="#9Slide03 Arima Madurai Black" panose="00000A00000000000000" pitchFamily="2" charset="0"/>
                </a:rPr>
                <a:t> ng</a:t>
              </a:r>
              <a:r>
                <a:rPr lang="vi-VN" altLang="vi-VN" sz="7200" dirty="0">
                  <a:solidFill>
                    <a:srgbClr val="FF0000"/>
                  </a:solidFill>
                  <a:latin typeface="#9Slide05 Atlantika" pitchFamily="2" charset="0"/>
                  <a:cs typeface="#9Slide03 Arima Madurai Black" panose="00000A00000000000000" pitchFamily="2" charset="0"/>
                </a:rPr>
                <a:t>ư</a:t>
              </a:r>
              <a:r>
                <a:rPr lang="en-SG" altLang="vi-VN" sz="7200" dirty="0" err="1">
                  <a:solidFill>
                    <a:srgbClr val="FF0000"/>
                  </a:solidFill>
                  <a:latin typeface="#9Slide05 Atlantika" pitchFamily="2" charset="0"/>
                  <a:cs typeface="#9Slide03 Arima Madurai Black" panose="00000A00000000000000" pitchFamily="2" charset="0"/>
                </a:rPr>
                <a:t>ời</a:t>
              </a:r>
              <a:r>
                <a:rPr lang="en-SG" altLang="vi-VN" sz="7200" dirty="0">
                  <a:solidFill>
                    <a:srgbClr val="FF0000"/>
                  </a:solidFill>
                  <a:latin typeface="#9Slide05 Atlantika" pitchFamily="2" charset="0"/>
                  <a:cs typeface="#9Slide03 Arima Madurai Black" panose="00000A00000000000000" pitchFamily="2" charset="0"/>
                </a:rPr>
                <a:t> </a:t>
              </a:r>
              <a:r>
                <a:rPr lang="en-SG" altLang="vi-VN" sz="7200" dirty="0" err="1">
                  <a:solidFill>
                    <a:srgbClr val="FF0000"/>
                  </a:solidFill>
                  <a:latin typeface="#9Slide05 Atlantika" pitchFamily="2" charset="0"/>
                  <a:cs typeface="#9Slide03 Arima Madurai Black" panose="00000A00000000000000" pitchFamily="2" charset="0"/>
                </a:rPr>
                <a:t>lính</a:t>
              </a:r>
              <a:endParaRPr lang="en-SG" sz="7200" dirty="0">
                <a:solidFill>
                  <a:srgbClr val="FF0000"/>
                </a:solidFill>
                <a:latin typeface="#9Slide05 Atlantika" pitchFamily="2" charset="0"/>
              </a:endParaRPr>
            </a:p>
          </p:txBody>
        </p:sp>
      </p:grpSp>
    </p:spTree>
    <p:extLst>
      <p:ext uri="{BB962C8B-B14F-4D97-AF65-F5344CB8AC3E}">
        <p14:creationId xmlns:p14="http://schemas.microsoft.com/office/powerpoint/2010/main" val="18108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hỗ dành sẵn cho Nội dung 4">
            <a:extLst>
              <a:ext uri="{FF2B5EF4-FFF2-40B4-BE49-F238E27FC236}">
                <a16:creationId xmlns:a16="http://schemas.microsoft.com/office/drawing/2014/main" id="{86E45847-06F1-435C-9CF2-CA5D9CA2F21C}"/>
              </a:ext>
            </a:extLst>
          </p:cNvPr>
          <p:cNvPicPr>
            <a:picLocks noChangeAspect="1"/>
          </p:cNvPicPr>
          <p:nvPr/>
        </p:nvPicPr>
        <p:blipFill rotWithShape="1">
          <a:blip r:embed="rId3">
            <a:extLst>
              <a:ext uri="{28A0092B-C50C-407E-A947-70E740481C1C}">
                <a14:useLocalDpi xmlns:a14="http://schemas.microsoft.com/office/drawing/2010/main" val="0"/>
              </a:ext>
            </a:extLst>
          </a:blip>
          <a:srcRect l="11165" r="2377"/>
          <a:stretch/>
        </p:blipFill>
        <p:spPr>
          <a:xfrm>
            <a:off x="16458" y="36518"/>
            <a:ext cx="6324601" cy="6857990"/>
          </a:xfrm>
          <a:prstGeom prst="rect">
            <a:avLst/>
          </a:prstGeom>
        </p:spPr>
      </p:pic>
      <p:pic>
        <p:nvPicPr>
          <p:cNvPr id="13" name="Picture 12">
            <a:extLst>
              <a:ext uri="{FF2B5EF4-FFF2-40B4-BE49-F238E27FC236}">
                <a16:creationId xmlns:a16="http://schemas.microsoft.com/office/drawing/2014/main" id="{19AE98B8-B73A-4724-B639-017087F923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ontent Placeholder 9">
            <a:extLst>
              <a:ext uri="{FF2B5EF4-FFF2-40B4-BE49-F238E27FC236}">
                <a16:creationId xmlns:a16="http://schemas.microsoft.com/office/drawing/2014/main" id="{4EC11178-2BAF-4130-9F0B-61B55BFA5BE2}"/>
              </a:ext>
            </a:extLst>
          </p:cNvPr>
          <p:cNvSpPr>
            <a:spLocks noGrp="1"/>
          </p:cNvSpPr>
          <p:nvPr>
            <p:ph idx="1"/>
          </p:nvPr>
        </p:nvSpPr>
        <p:spPr>
          <a:xfrm>
            <a:off x="6341059" y="1794627"/>
            <a:ext cx="6090986" cy="3892381"/>
          </a:xfrm>
        </p:spPr>
        <p:txBody>
          <a:bodyPr anchor="b">
            <a:normAutofit/>
          </a:bodyPr>
          <a:lstStyle/>
          <a:p>
            <a:pPr marL="0" indent="0" algn="just">
              <a:buNone/>
            </a:pPr>
            <a:r>
              <a:rPr lang="en-US" altLang="vi-VN" sz="5400" dirty="0" err="1">
                <a:latin typeface="#9Slide05 SVNDarleston" panose="02000000000000000000" pitchFamily="2" charset="0"/>
              </a:rPr>
              <a:t>Đêm</a:t>
            </a:r>
            <a:r>
              <a:rPr lang="en-US" altLang="vi-VN" sz="5400" dirty="0">
                <a:latin typeface="#9Slide05 SVNDarleston" panose="02000000000000000000" pitchFamily="2" charset="0"/>
              </a:rPr>
              <a:t> nay </a:t>
            </a:r>
            <a:r>
              <a:rPr lang="en-US" altLang="vi-VN" sz="5400" dirty="0" err="1">
                <a:latin typeface="#9Slide05 SVNDarleston" panose="02000000000000000000" pitchFamily="2" charset="0"/>
              </a:rPr>
              <a:t>rừng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hoang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sương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muối</a:t>
            </a:r>
            <a:endParaRPr lang="en-US" altLang="vi-VN" sz="5400" dirty="0">
              <a:latin typeface="#9Slide05 SVNDarleston" panose="02000000000000000000" pitchFamily="2" charset="0"/>
            </a:endParaRPr>
          </a:p>
          <a:p>
            <a:pPr marL="0" indent="0" algn="just">
              <a:buNone/>
            </a:pPr>
            <a:r>
              <a:rPr lang="en-US" altLang="vi-VN" sz="5400" dirty="0" err="1">
                <a:latin typeface="#9Slide05 SVNDarleston" panose="02000000000000000000" pitchFamily="2" charset="0"/>
              </a:rPr>
              <a:t>Đứng</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cạnh</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bên</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nhau</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chờ</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giặc</a:t>
            </a:r>
            <a:r>
              <a:rPr lang="en-US" altLang="vi-VN" sz="5400" dirty="0">
                <a:latin typeface="#9Slide05 SVNDarleston" panose="02000000000000000000" pitchFamily="2" charset="0"/>
              </a:rPr>
              <a:t> </a:t>
            </a:r>
            <a:r>
              <a:rPr lang="en-US" altLang="vi-VN" sz="5400" dirty="0" err="1">
                <a:latin typeface="#9Slide05 SVNDarleston" panose="02000000000000000000" pitchFamily="2" charset="0"/>
              </a:rPr>
              <a:t>tới</a:t>
            </a:r>
            <a:endParaRPr lang="en-US" altLang="vi-VN" sz="5400" dirty="0">
              <a:latin typeface="#9Slide05 SVNDarleston" panose="02000000000000000000" pitchFamily="2" charset="0"/>
            </a:endParaRPr>
          </a:p>
          <a:p>
            <a:pPr marL="0" indent="0" algn="just">
              <a:buNone/>
            </a:pPr>
            <a:r>
              <a:rPr lang="en-US" altLang="vi-VN" sz="5400" dirty="0">
                <a:latin typeface="#9Slide05 SVNDarleston" panose="02000000000000000000" pitchFamily="2" charset="0"/>
              </a:rPr>
              <a:t>Đầu súng trăng </a:t>
            </a:r>
            <a:r>
              <a:rPr lang="en-US" altLang="vi-VN" sz="5400" dirty="0" smtClean="0">
                <a:latin typeface="#9Slide05 SVNDarleston" panose="02000000000000000000" pitchFamily="2" charset="0"/>
              </a:rPr>
              <a:t>treo.</a:t>
            </a:r>
            <a:endParaRPr lang="en-US" altLang="vi-VN" sz="5400" dirty="0">
              <a:latin typeface="#9Slide05 SVNDarleston" panose="02000000000000000000" pitchFamily="2" charset="0"/>
            </a:endParaRPr>
          </a:p>
          <a:p>
            <a:pPr algn="just"/>
            <a:endParaRPr lang="en-US" sz="5400" dirty="0">
              <a:latin typeface="#9Slide05 SVNDarleston" panose="02000000000000000000" pitchFamily="2" charset="0"/>
            </a:endParaRPr>
          </a:p>
        </p:txBody>
      </p:sp>
    </p:spTree>
    <p:extLst>
      <p:ext uri="{BB962C8B-B14F-4D97-AF65-F5344CB8AC3E}">
        <p14:creationId xmlns:p14="http://schemas.microsoft.com/office/powerpoint/2010/main" val="88529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hỗ dành sẵn cho Nội dung 4">
            <a:extLst>
              <a:ext uri="{FF2B5EF4-FFF2-40B4-BE49-F238E27FC236}">
                <a16:creationId xmlns:a16="http://schemas.microsoft.com/office/drawing/2014/main" id="{0440871D-707D-470E-80A0-73D8BA310CB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14" b="14322"/>
          <a:stretch/>
        </p:blipFill>
        <p:spPr>
          <a:xfrm>
            <a:off x="-2" y="10"/>
            <a:ext cx="8668512" cy="6857990"/>
          </a:xfrm>
          <a:prstGeom prst="rect">
            <a:avLst/>
          </a:prstGeom>
        </p:spPr>
      </p:pic>
      <p:sp>
        <p:nvSpPr>
          <p:cNvPr id="18"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Sơ đồ 4">
            <a:extLst>
              <a:ext uri="{FF2B5EF4-FFF2-40B4-BE49-F238E27FC236}">
                <a16:creationId xmlns:a16="http://schemas.microsoft.com/office/drawing/2014/main" id="{B7CFF82D-27A4-4CB1-A74E-9A455C6A3452}"/>
              </a:ext>
            </a:extLst>
          </p:cNvPr>
          <p:cNvGraphicFramePr/>
          <p:nvPr>
            <p:extLst>
              <p:ext uri="{D42A27DB-BD31-4B8C-83A1-F6EECF244321}">
                <p14:modId xmlns:p14="http://schemas.microsoft.com/office/powerpoint/2010/main" val="2941734499"/>
              </p:ext>
            </p:extLst>
          </p:nvPr>
        </p:nvGraphicFramePr>
        <p:xfrm>
          <a:off x="5499740" y="1255426"/>
          <a:ext cx="6692260" cy="3903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6394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2BB97F-840A-47CF-8393-9CD96732AE16}"/>
              </a:ext>
            </a:extLst>
          </p:cNvPr>
          <p:cNvSpPr>
            <a:spLocks noGrp="1"/>
          </p:cNvSpPr>
          <p:nvPr>
            <p:ph type="title"/>
          </p:nvPr>
        </p:nvSpPr>
        <p:spPr>
          <a:xfrm>
            <a:off x="251023" y="-77122"/>
            <a:ext cx="4010834" cy="1325563"/>
          </a:xfrm>
        </p:spPr>
        <p:txBody>
          <a:bodyPr>
            <a:normAutofit/>
          </a:bodyPr>
          <a:lstStyle/>
          <a:p>
            <a:pPr algn="ctr"/>
            <a:r>
              <a:rPr lang="en-BZ" b="1" dirty="0">
                <a:latin typeface="#9Slide03 Bebas Neue ZSmall" panose="020B0606020202050201" pitchFamily="34" charset="0"/>
              </a:rPr>
              <a:t>Ý </a:t>
            </a:r>
            <a:r>
              <a:rPr lang="en-BZ" b="1" dirty="0" err="1">
                <a:latin typeface="#9Slide03 Bebas Neue ZSmall" panose="020B0606020202050201" pitchFamily="34" charset="0"/>
              </a:rPr>
              <a:t>nghĩa</a:t>
            </a:r>
            <a:r>
              <a:rPr lang="en-BZ" b="1" dirty="0">
                <a:latin typeface="#9Slide03 Bebas Neue ZSmall" panose="020B0606020202050201" pitchFamily="34" charset="0"/>
              </a:rPr>
              <a:t> </a:t>
            </a:r>
            <a:r>
              <a:rPr lang="en-BZ" b="1" dirty="0" err="1">
                <a:latin typeface="#9Slide03 Bebas Neue ZSmall" panose="020B0606020202050201" pitchFamily="34" charset="0"/>
              </a:rPr>
              <a:t>biểu</a:t>
            </a:r>
            <a:r>
              <a:rPr lang="en-BZ" b="1" dirty="0">
                <a:latin typeface="#9Slide03 Bebas Neue ZSmall" panose="020B0606020202050201" pitchFamily="34" charset="0"/>
              </a:rPr>
              <a:t> t</a:t>
            </a:r>
            <a:r>
              <a:rPr lang="vi-VN" b="1" dirty="0">
                <a:latin typeface="#9Slide03 Bebas Neue ZSmall" panose="020B0606020202050201" pitchFamily="34" charset="0"/>
              </a:rPr>
              <a:t>ư</a:t>
            </a:r>
            <a:r>
              <a:rPr lang="en-BZ" b="1" dirty="0" err="1">
                <a:latin typeface="#9Slide03 Bebas Neue ZSmall" panose="020B0606020202050201" pitchFamily="34" charset="0"/>
              </a:rPr>
              <a:t>ợng</a:t>
            </a:r>
            <a:r>
              <a:rPr lang="en-BZ" b="1" dirty="0">
                <a:latin typeface="#9Slide03 Bebas Neue ZSmall" panose="020B0606020202050201" pitchFamily="34" charset="0"/>
              </a:rPr>
              <a:t>:</a:t>
            </a:r>
          </a:p>
        </p:txBody>
      </p:sp>
      <p:pic>
        <p:nvPicPr>
          <p:cNvPr id="8" name="Chỗ dành sẵn cho Nội dung 4" descr="Ảnh có chứa thiên nhiên, người, ngoài trời&#10;&#10;Mô tả được tạo với mức tin cậy cao">
            <a:extLst>
              <a:ext uri="{FF2B5EF4-FFF2-40B4-BE49-F238E27FC236}">
                <a16:creationId xmlns:a16="http://schemas.microsoft.com/office/drawing/2014/main" id="{AF067E37-2444-4168-BFB8-76114EA1647E}"/>
              </a:ext>
            </a:extLst>
          </p:cNvPr>
          <p:cNvPicPr>
            <a:picLocks noChangeAspect="1"/>
          </p:cNvPicPr>
          <p:nvPr/>
        </p:nvPicPr>
        <p:blipFill rotWithShape="1">
          <a:blip r:embed="rId3">
            <a:extLst>
              <a:ext uri="{28A0092B-C50C-407E-A947-70E740481C1C}">
                <a14:useLocalDpi xmlns:a14="http://schemas.microsoft.com/office/drawing/2010/main" val="0"/>
              </a:ext>
            </a:extLst>
          </a:blip>
          <a:srcRect l="12381" r="855" b="1"/>
          <a:stretch/>
        </p:blipFill>
        <p:spPr>
          <a:xfrm>
            <a:off x="380010" y="1248441"/>
            <a:ext cx="3528210" cy="4272681"/>
          </a:xfrm>
          <a:prstGeom prst="rect">
            <a:avLst/>
          </a:prstGeom>
        </p:spPr>
      </p:pic>
      <p:graphicFrame>
        <p:nvGraphicFramePr>
          <p:cNvPr id="6" name="Chỗ dành sẵn cho Nội dung 5">
            <a:extLst>
              <a:ext uri="{FF2B5EF4-FFF2-40B4-BE49-F238E27FC236}">
                <a16:creationId xmlns:a16="http://schemas.microsoft.com/office/drawing/2014/main" id="{CD0D5998-24DD-426B-81C7-88B5FD496985}"/>
              </a:ext>
            </a:extLst>
          </p:cNvPr>
          <p:cNvGraphicFramePr>
            <a:graphicFrameLocks noGrp="1"/>
          </p:cNvGraphicFramePr>
          <p:nvPr>
            <p:ph idx="1"/>
            <p:extLst>
              <p:ext uri="{D42A27DB-BD31-4B8C-83A1-F6EECF244321}">
                <p14:modId xmlns:p14="http://schemas.microsoft.com/office/powerpoint/2010/main" val="3995731621"/>
              </p:ext>
            </p:extLst>
          </p:nvPr>
        </p:nvGraphicFramePr>
        <p:xfrm>
          <a:off x="4309933" y="177523"/>
          <a:ext cx="7411012" cy="5376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673DD0C2-6A66-4A68-9EE0-F84CE26D52B7}"/>
              </a:ext>
            </a:extLst>
          </p:cNvPr>
          <p:cNvSpPr txBox="1">
            <a:spLocks noChangeArrowheads="1"/>
          </p:cNvSpPr>
          <p:nvPr/>
        </p:nvSpPr>
        <p:spPr bwMode="auto">
          <a:xfrm>
            <a:off x="505756" y="5726370"/>
            <a:ext cx="11125180" cy="954107"/>
          </a:xfrm>
          <a:prstGeom prst="rect">
            <a:avLst/>
          </a:prstGeom>
          <a:noFill/>
          <a:ln w="9525">
            <a:noFill/>
            <a:miter lim="800000"/>
            <a:headEnd/>
            <a:tailEnd/>
          </a:ln>
        </p:spPr>
        <p:txBody>
          <a:bodyPr wrap="square">
            <a:spAutoFit/>
          </a:bodyPr>
          <a:lstStyle/>
          <a:p>
            <a:r>
              <a:rPr lang="en-US" sz="28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800" dirty="0" err="1">
                <a:solidFill>
                  <a:srgbClr val="FF0000"/>
                </a:solidFill>
                <a:latin typeface="#9Slide03 Arima Madurai" panose="00000500000000000000" pitchFamily="2" charset="0"/>
                <a:cs typeface="#9Slide03 Arima Madurai" panose="00000500000000000000" pitchFamily="2" charset="0"/>
              </a:rPr>
              <a:t>Hình</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ảnh</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đầu</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súng</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trăng</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treo</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là</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hình</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ảnh</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mang</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tính</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lãng</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mạn</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và</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hiện</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thực</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thể</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hiện</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tâm</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hồn</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thi</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sĩ</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của</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những</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người</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chiến</a:t>
            </a:r>
            <a:r>
              <a:rPr lang="en-US" sz="2800" dirty="0">
                <a:solidFill>
                  <a:srgbClr val="FF0000"/>
                </a:solidFill>
                <a:latin typeface="#9Slide03 Arima Madurai" panose="00000500000000000000" pitchFamily="2" charset="0"/>
                <a:cs typeface="#9Slide03 Arima Madurai" panose="00000500000000000000" pitchFamily="2" charset="0"/>
              </a:rPr>
              <a:t> </a:t>
            </a:r>
            <a:r>
              <a:rPr lang="en-US" sz="2800" dirty="0" err="1">
                <a:solidFill>
                  <a:srgbClr val="FF0000"/>
                </a:solidFill>
                <a:latin typeface="#9Slide03 Arima Madurai" panose="00000500000000000000" pitchFamily="2" charset="0"/>
                <a:cs typeface="#9Slide03 Arima Madurai" panose="00000500000000000000" pitchFamily="2" charset="0"/>
              </a:rPr>
              <a:t>sĩ</a:t>
            </a:r>
            <a:r>
              <a:rPr lang="en-US" sz="2800" dirty="0">
                <a:solidFill>
                  <a:srgbClr val="FF0000"/>
                </a:solidFill>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1898599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7EB620-7C68-4ACD-8331-72FEBC2C0F62}"/>
              </a:ext>
            </a:extLst>
          </p:cNvPr>
          <p:cNvSpPr txBox="1"/>
          <p:nvPr/>
        </p:nvSpPr>
        <p:spPr>
          <a:xfrm flipH="1">
            <a:off x="720434" y="2410075"/>
            <a:ext cx="10797310" cy="2123658"/>
          </a:xfrm>
          <a:prstGeom prst="rect">
            <a:avLst/>
          </a:prstGeom>
          <a:noFill/>
        </p:spPr>
        <p:txBody>
          <a:bodyPr wrap="square" rtlCol="0">
            <a:spAutoFit/>
          </a:bodyPr>
          <a:lstStyle/>
          <a:p>
            <a:pPr algn="ctr"/>
            <a:r>
              <a:rPr lang="en-US" sz="13200" dirty="0">
                <a:solidFill>
                  <a:srgbClr val="FF0000"/>
                </a:solidFill>
                <a:latin typeface="#9Slide05 SVNBulgary" pitchFamily="2" charset="0"/>
              </a:rPr>
              <a:t>III. </a:t>
            </a:r>
            <a:r>
              <a:rPr lang="en-US" sz="13200" dirty="0" err="1">
                <a:solidFill>
                  <a:srgbClr val="FF0000"/>
                </a:solidFill>
                <a:latin typeface="#9Slide05 SVNBulgary" pitchFamily="2" charset="0"/>
              </a:rPr>
              <a:t>Tổng</a:t>
            </a:r>
            <a:r>
              <a:rPr lang="en-US" sz="13200" dirty="0">
                <a:solidFill>
                  <a:srgbClr val="FF0000"/>
                </a:solidFill>
                <a:latin typeface="#9Slide05 SVNBulgary" pitchFamily="2" charset="0"/>
              </a:rPr>
              <a:t> </a:t>
            </a:r>
            <a:r>
              <a:rPr lang="en-US" sz="13200" dirty="0" err="1">
                <a:solidFill>
                  <a:srgbClr val="FF0000"/>
                </a:solidFill>
                <a:latin typeface="#9Slide05 SVNBulgary" pitchFamily="2" charset="0"/>
              </a:rPr>
              <a:t>kết</a:t>
            </a:r>
            <a:endParaRPr lang="en-SG" sz="13200" dirty="0">
              <a:solidFill>
                <a:srgbClr val="FF0000"/>
              </a:solidFill>
              <a:latin typeface="#9Slide05 SVNBulgary" pitchFamily="2" charset="0"/>
            </a:endParaRPr>
          </a:p>
        </p:txBody>
      </p:sp>
    </p:spTree>
    <p:extLst>
      <p:ext uri="{BB962C8B-B14F-4D97-AF65-F5344CB8AC3E}">
        <p14:creationId xmlns:p14="http://schemas.microsoft.com/office/powerpoint/2010/main" val="33245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0">
            <a:extLst>
              <a:ext uri="{FF2B5EF4-FFF2-40B4-BE49-F238E27FC236}">
                <a16:creationId xmlns:a16="http://schemas.microsoft.com/office/drawing/2014/main" id="{72547653-7EE5-447B-92CC-CE004DBC81DF}"/>
              </a:ext>
            </a:extLst>
          </p:cNvPr>
          <p:cNvSpPr/>
          <p:nvPr/>
        </p:nvSpPr>
        <p:spPr>
          <a:xfrm>
            <a:off x="6096001" y="0"/>
            <a:ext cx="60960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11">
            <a:extLst>
              <a:ext uri="{FF2B5EF4-FFF2-40B4-BE49-F238E27FC236}">
                <a16:creationId xmlns:a16="http://schemas.microsoft.com/office/drawing/2014/main" id="{93FA8AB6-BD6E-4E71-BF3D-FB671E423C9A}"/>
              </a:ext>
            </a:extLst>
          </p:cNvPr>
          <p:cNvSpPr/>
          <p:nvPr/>
        </p:nvSpPr>
        <p:spPr>
          <a:xfrm>
            <a:off x="0" y="0"/>
            <a:ext cx="6096001"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58AF8F1-DAE1-463C-9557-397678C43DD5}"/>
              </a:ext>
            </a:extLst>
          </p:cNvPr>
          <p:cNvSpPr txBox="1">
            <a:spLocks noChangeArrowheads="1"/>
          </p:cNvSpPr>
          <p:nvPr/>
        </p:nvSpPr>
        <p:spPr bwMode="auto">
          <a:xfrm>
            <a:off x="2057400" y="680279"/>
            <a:ext cx="3429000" cy="1015663"/>
          </a:xfrm>
          <a:prstGeom prst="rect">
            <a:avLst/>
          </a:prstGeom>
          <a:noFill/>
          <a:ln w="9525">
            <a:noFill/>
            <a:miter lim="800000"/>
            <a:headEnd/>
            <a:tailEnd/>
          </a:ln>
        </p:spPr>
        <p:txBody>
          <a:bodyPr>
            <a:spAutoFit/>
          </a:bodyPr>
          <a:lstStyle/>
          <a:p>
            <a:r>
              <a:rPr lang="en-US" sz="6000" b="1" dirty="0" err="1">
                <a:solidFill>
                  <a:srgbClr val="FF0066"/>
                </a:solidFill>
                <a:latin typeface="#9Slide05 SVNDarleston" panose="02000000000000000000" pitchFamily="2" charset="0"/>
              </a:rPr>
              <a:t>Nghệ</a:t>
            </a:r>
            <a:r>
              <a:rPr lang="en-US" sz="6000" b="1" dirty="0">
                <a:solidFill>
                  <a:srgbClr val="FF0066"/>
                </a:solidFill>
                <a:latin typeface="#9Slide05 SVNDarleston" panose="02000000000000000000" pitchFamily="2" charset="0"/>
              </a:rPr>
              <a:t> </a:t>
            </a:r>
            <a:r>
              <a:rPr lang="en-US" sz="6000" b="1" dirty="0" err="1">
                <a:solidFill>
                  <a:srgbClr val="FF0066"/>
                </a:solidFill>
                <a:latin typeface="#9Slide05 SVNDarleston" panose="02000000000000000000" pitchFamily="2" charset="0"/>
              </a:rPr>
              <a:t>thuật</a:t>
            </a:r>
            <a:r>
              <a:rPr lang="en-US" sz="6000" b="1" dirty="0">
                <a:solidFill>
                  <a:srgbClr val="FF0066"/>
                </a:solidFill>
                <a:latin typeface="#9Slide05 SVNDarleston" panose="02000000000000000000" pitchFamily="2" charset="0"/>
              </a:rPr>
              <a:t>:</a:t>
            </a:r>
          </a:p>
        </p:txBody>
      </p:sp>
      <p:sp>
        <p:nvSpPr>
          <p:cNvPr id="5" name="TextBox 4">
            <a:extLst>
              <a:ext uri="{FF2B5EF4-FFF2-40B4-BE49-F238E27FC236}">
                <a16:creationId xmlns:a16="http://schemas.microsoft.com/office/drawing/2014/main" id="{BE0122F3-A3F0-4250-AFA1-58E63975F450}"/>
              </a:ext>
            </a:extLst>
          </p:cNvPr>
          <p:cNvSpPr txBox="1">
            <a:spLocks noChangeArrowheads="1"/>
          </p:cNvSpPr>
          <p:nvPr/>
        </p:nvSpPr>
        <p:spPr bwMode="auto">
          <a:xfrm>
            <a:off x="552692" y="2169288"/>
            <a:ext cx="4632766" cy="1477328"/>
          </a:xfrm>
          <a:prstGeom prst="rect">
            <a:avLst/>
          </a:prstGeom>
          <a:noFill/>
          <a:ln w="9525">
            <a:noFill/>
            <a:miter lim="800000"/>
            <a:headEnd/>
            <a:tailEnd/>
          </a:ln>
        </p:spPr>
        <p:txBody>
          <a:bodyPr wrap="square">
            <a:spAutoFit/>
          </a:bodyPr>
          <a:lstStyle/>
          <a:p>
            <a:pPr algn="just"/>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Ngôn</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ngữ</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bình</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dị</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thấm</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đượm</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chất</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dân</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gian</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thể</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hiện</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tình</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cảm</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chân</a:t>
            </a:r>
            <a:r>
              <a:rPr lang="en-US" sz="3000" dirty="0">
                <a:solidFill>
                  <a:srgbClr val="0000CC"/>
                </a:solidFill>
                <a:latin typeface="#9Slide03 Arima Madurai" panose="00000500000000000000" pitchFamily="2" charset="0"/>
                <a:cs typeface="#9Slide03 Arima Madurai" panose="00000500000000000000" pitchFamily="2" charset="0"/>
              </a:rPr>
              <a:t> </a:t>
            </a:r>
            <a:r>
              <a:rPr lang="en-US" sz="3000" dirty="0" err="1">
                <a:solidFill>
                  <a:srgbClr val="0000CC"/>
                </a:solidFill>
                <a:latin typeface="#9Slide03 Arima Madurai" panose="00000500000000000000" pitchFamily="2" charset="0"/>
                <a:cs typeface="#9Slide03 Arima Madurai" panose="00000500000000000000" pitchFamily="2" charset="0"/>
              </a:rPr>
              <a:t>thành</a:t>
            </a:r>
            <a:r>
              <a:rPr lang="en-US" sz="3000" dirty="0">
                <a:solidFill>
                  <a:srgbClr val="0000CC"/>
                </a:solidFill>
                <a:latin typeface="#9Slide03 Arima Madurai" panose="00000500000000000000" pitchFamily="2" charset="0"/>
                <a:cs typeface="#9Slide03 Arima Madurai" panose="00000500000000000000" pitchFamily="2" charset="0"/>
              </a:rPr>
              <a:t>.</a:t>
            </a:r>
          </a:p>
        </p:txBody>
      </p:sp>
      <p:sp>
        <p:nvSpPr>
          <p:cNvPr id="6" name="TextBox 5">
            <a:extLst>
              <a:ext uri="{FF2B5EF4-FFF2-40B4-BE49-F238E27FC236}">
                <a16:creationId xmlns:a16="http://schemas.microsoft.com/office/drawing/2014/main" id="{67AC9F3A-9FD8-4DA5-B102-0DB01912C0F3}"/>
              </a:ext>
            </a:extLst>
          </p:cNvPr>
          <p:cNvSpPr txBox="1">
            <a:spLocks noChangeArrowheads="1"/>
          </p:cNvSpPr>
          <p:nvPr/>
        </p:nvSpPr>
        <p:spPr bwMode="auto">
          <a:xfrm>
            <a:off x="526649" y="3819110"/>
            <a:ext cx="4658809" cy="1938992"/>
          </a:xfrm>
          <a:prstGeom prst="rect">
            <a:avLst/>
          </a:prstGeom>
          <a:noFill/>
          <a:ln w="9525">
            <a:noFill/>
            <a:miter lim="800000"/>
            <a:headEnd/>
            <a:tailEnd/>
          </a:ln>
        </p:spPr>
        <p:txBody>
          <a:bodyPr wrap="square">
            <a:spAutoFit/>
          </a:bodyPr>
          <a:lstStyle/>
          <a:p>
            <a:pPr algn="just"/>
            <a:r>
              <a:rPr lang="en-US" sz="3000" dirty="0">
                <a:solidFill>
                  <a:srgbClr val="0000CC"/>
                </a:solidFill>
                <a:latin typeface="#9Slide03 Arima Madurai" panose="00000500000000000000" pitchFamily="2" charset="0"/>
                <a:cs typeface="#9Slide03 Arima Madurai" panose="00000500000000000000" pitchFamily="2" charset="0"/>
              </a:rPr>
              <a:t>- Kết hợp bút pháp tả thực với lãng mạn tạo hình ảnh thơ </a:t>
            </a:r>
            <a:r>
              <a:rPr lang="en-US" sz="3000" dirty="0" smtClean="0">
                <a:solidFill>
                  <a:srgbClr val="0000CC"/>
                </a:solidFill>
                <a:latin typeface="#9Slide03 Arima Madurai" panose="00000500000000000000" pitchFamily="2" charset="0"/>
                <a:cs typeface="#9Slide03 Arima Madurai" panose="00000500000000000000" pitchFamily="2" charset="0"/>
              </a:rPr>
              <a:t>đẹp, mang </a:t>
            </a:r>
            <a:r>
              <a:rPr lang="en-US" sz="3000" dirty="0">
                <a:solidFill>
                  <a:srgbClr val="0000CC"/>
                </a:solidFill>
                <a:latin typeface="#9Slide03 Arima Madurai" panose="00000500000000000000" pitchFamily="2" charset="0"/>
                <a:cs typeface="#9Slide03 Arima Madurai" panose="00000500000000000000" pitchFamily="2" charset="0"/>
              </a:rPr>
              <a:t>ý nghĩa  biểu tượng.</a:t>
            </a:r>
          </a:p>
        </p:txBody>
      </p:sp>
      <p:sp>
        <p:nvSpPr>
          <p:cNvPr id="7" name="TextBox 6">
            <a:extLst>
              <a:ext uri="{FF2B5EF4-FFF2-40B4-BE49-F238E27FC236}">
                <a16:creationId xmlns:a16="http://schemas.microsoft.com/office/drawing/2014/main" id="{0A621AEC-63D6-4762-AF62-423E6C6EA3CC}"/>
              </a:ext>
            </a:extLst>
          </p:cNvPr>
          <p:cNvSpPr txBox="1">
            <a:spLocks noChangeArrowheads="1"/>
          </p:cNvSpPr>
          <p:nvPr/>
        </p:nvSpPr>
        <p:spPr bwMode="auto">
          <a:xfrm>
            <a:off x="7798443" y="670900"/>
            <a:ext cx="3429000" cy="1015663"/>
          </a:xfrm>
          <a:prstGeom prst="rect">
            <a:avLst/>
          </a:prstGeom>
          <a:noFill/>
          <a:ln w="9525">
            <a:noFill/>
            <a:miter lim="800000"/>
            <a:headEnd/>
            <a:tailEnd/>
          </a:ln>
        </p:spPr>
        <p:txBody>
          <a:bodyPr>
            <a:spAutoFit/>
          </a:bodyPr>
          <a:lstStyle/>
          <a:p>
            <a:r>
              <a:rPr lang="en-US" sz="6000" b="1" dirty="0" err="1">
                <a:solidFill>
                  <a:srgbClr val="FF0066"/>
                </a:solidFill>
                <a:latin typeface="#9Slide05 SVNDarleston" panose="02000000000000000000" pitchFamily="2" charset="0"/>
              </a:rPr>
              <a:t>Nội</a:t>
            </a:r>
            <a:r>
              <a:rPr lang="en-US" sz="6000" b="1" dirty="0">
                <a:solidFill>
                  <a:srgbClr val="FF0066"/>
                </a:solidFill>
                <a:latin typeface="#9Slide05 SVNDarleston" panose="02000000000000000000" pitchFamily="2" charset="0"/>
              </a:rPr>
              <a:t> dung:</a:t>
            </a:r>
          </a:p>
        </p:txBody>
      </p:sp>
      <p:sp>
        <p:nvSpPr>
          <p:cNvPr id="8" name="TextBox 7">
            <a:extLst>
              <a:ext uri="{FF2B5EF4-FFF2-40B4-BE49-F238E27FC236}">
                <a16:creationId xmlns:a16="http://schemas.microsoft.com/office/drawing/2014/main" id="{9DDC4FE1-66A1-4463-B869-BF0129E5F88F}"/>
              </a:ext>
            </a:extLst>
          </p:cNvPr>
          <p:cNvSpPr txBox="1">
            <a:spLocks noChangeArrowheads="1"/>
          </p:cNvSpPr>
          <p:nvPr/>
        </p:nvSpPr>
        <p:spPr bwMode="auto">
          <a:xfrm>
            <a:off x="7028726" y="2191644"/>
            <a:ext cx="4620967" cy="3046988"/>
          </a:xfrm>
          <a:prstGeom prst="rect">
            <a:avLst/>
          </a:prstGeom>
          <a:noFill/>
          <a:ln w="9525">
            <a:noFill/>
            <a:miter lim="800000"/>
            <a:headEnd/>
            <a:tailEnd/>
          </a:ln>
        </p:spPr>
        <p:txBody>
          <a:bodyPr wrap="square">
            <a:spAutoFit/>
          </a:bodyPr>
          <a:lstStyle/>
          <a:p>
            <a:pPr algn="ctr"/>
            <a:r>
              <a:rPr lang="en-US" sz="3200" dirty="0" err="1">
                <a:solidFill>
                  <a:srgbClr val="0000CC"/>
                </a:solidFill>
                <a:latin typeface="#9Slide03 Arima Madurai" panose="00000500000000000000" pitchFamily="2" charset="0"/>
                <a:cs typeface="#9Slide03 Arima Madurai" panose="00000500000000000000" pitchFamily="2" charset="0"/>
              </a:rPr>
              <a:t>Bài</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thơ</a:t>
            </a:r>
            <a:r>
              <a:rPr lang="en-US" sz="3200" dirty="0">
                <a:solidFill>
                  <a:srgbClr val="0000CC"/>
                </a:solidFill>
                <a:latin typeface="#9Slide03 Arima Madurai" panose="00000500000000000000" pitchFamily="2" charset="0"/>
                <a:cs typeface="#9Slide03 Arima Madurai" panose="00000500000000000000" pitchFamily="2" charset="0"/>
              </a:rPr>
              <a:t> ca </a:t>
            </a:r>
            <a:r>
              <a:rPr lang="en-US" sz="3200" dirty="0" err="1">
                <a:solidFill>
                  <a:srgbClr val="0000CC"/>
                </a:solidFill>
                <a:latin typeface="#9Slide03 Arima Madurai" panose="00000500000000000000" pitchFamily="2" charset="0"/>
                <a:cs typeface="#9Slide03 Arima Madurai" panose="00000500000000000000" pitchFamily="2" charset="0"/>
              </a:rPr>
              <a:t>ngợi</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tình</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cảm</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đồng</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chí</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cao</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đẹp</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giữa</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những</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người</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chiến</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sĩ</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trong</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err="1">
                <a:solidFill>
                  <a:srgbClr val="0000CC"/>
                </a:solidFill>
                <a:latin typeface="#9Slide03 Arima Madurai" panose="00000500000000000000" pitchFamily="2" charset="0"/>
                <a:cs typeface="#9Slide03 Arima Madurai" panose="00000500000000000000" pitchFamily="2" charset="0"/>
              </a:rPr>
              <a:t>thời</a:t>
            </a:r>
            <a:r>
              <a:rPr lang="en-US" sz="3200">
                <a:solidFill>
                  <a:srgbClr val="0000CC"/>
                </a:solidFill>
                <a:latin typeface="#9Slide03 Arima Madurai" panose="00000500000000000000" pitchFamily="2" charset="0"/>
                <a:cs typeface="#9Slide03 Arima Madurai" panose="00000500000000000000" pitchFamily="2" charset="0"/>
              </a:rPr>
              <a:t> </a:t>
            </a:r>
            <a:r>
              <a:rPr lang="en-US" sz="3200" smtClean="0">
                <a:solidFill>
                  <a:srgbClr val="0000CC"/>
                </a:solidFill>
                <a:latin typeface="#9Slide03 Arima Madurai" panose="00000500000000000000" pitchFamily="2" charset="0"/>
                <a:cs typeface="#9Slide03 Arima Madurai" panose="00000500000000000000" pitchFamily="2" charset="0"/>
              </a:rPr>
              <a:t>kỳ </a:t>
            </a:r>
            <a:r>
              <a:rPr lang="en-US" sz="3200" dirty="0" err="1">
                <a:solidFill>
                  <a:srgbClr val="0000CC"/>
                </a:solidFill>
                <a:latin typeface="#9Slide03 Arima Madurai" panose="00000500000000000000" pitchFamily="2" charset="0"/>
                <a:cs typeface="#9Slide03 Arima Madurai" panose="00000500000000000000" pitchFamily="2" charset="0"/>
              </a:rPr>
              <a:t>đầu</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kháng</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chiến</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chống</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thực</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dân</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Pháp</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gian</a:t>
            </a:r>
            <a:r>
              <a:rPr lang="en-US" sz="3200" dirty="0">
                <a:solidFill>
                  <a:srgbClr val="0000CC"/>
                </a:solidFill>
                <a:latin typeface="#9Slide03 Arima Madurai" panose="00000500000000000000" pitchFamily="2" charset="0"/>
                <a:cs typeface="#9Slide03 Arima Madurai" panose="00000500000000000000" pitchFamily="2" charset="0"/>
              </a:rPr>
              <a:t> </a:t>
            </a:r>
            <a:r>
              <a:rPr lang="en-US" sz="3200" dirty="0" err="1">
                <a:solidFill>
                  <a:srgbClr val="0000CC"/>
                </a:solidFill>
                <a:latin typeface="#9Slide03 Arima Madurai" panose="00000500000000000000" pitchFamily="2" charset="0"/>
                <a:cs typeface="#9Slide03 Arima Madurai" panose="00000500000000000000" pitchFamily="2" charset="0"/>
              </a:rPr>
              <a:t>khổ</a:t>
            </a:r>
            <a:r>
              <a:rPr lang="en-US" sz="3200" dirty="0">
                <a:solidFill>
                  <a:srgbClr val="0000CC"/>
                </a:solidFill>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153523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369671" y="296119"/>
            <a:ext cx="9510532" cy="646331"/>
          </a:xfrm>
          <a:prstGeom prst="rect">
            <a:avLst/>
          </a:prstGeom>
          <a:noFill/>
          <a:ln w="9525">
            <a:noFill/>
            <a:miter lim="800000"/>
            <a:headEnd/>
            <a:tailEnd/>
          </a:ln>
        </p:spPr>
        <p:txBody>
          <a:bodyPr wrap="square">
            <a:spAutoFit/>
          </a:bodyPr>
          <a:lstStyle/>
          <a:p>
            <a:pPr algn="ctr"/>
            <a:r>
              <a:rPr lang="en-US" sz="3600" dirty="0" err="1">
                <a:latin typeface="#9Slide03 Arima Madurai Black" panose="00000A00000000000000" pitchFamily="2" charset="0"/>
                <a:cs typeface="#9Slide03 Arima Madurai Black" panose="00000A00000000000000" pitchFamily="2" charset="0"/>
              </a:rPr>
              <a:t>Nêu</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tác</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dụng</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của</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một</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số</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biệp</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pháp</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tu</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từ</a:t>
            </a:r>
            <a:r>
              <a:rPr lang="en-US" sz="3600" dirty="0">
                <a:latin typeface="#9Slide03 Arima Madurai Black" panose="00000A00000000000000" pitchFamily="2" charset="0"/>
                <a:cs typeface="#9Slide03 Arima Madurai Black" panose="00000A00000000000000" pitchFamily="2" charset="0"/>
              </a:rPr>
              <a:t> </a:t>
            </a:r>
            <a:r>
              <a:rPr lang="en-US" sz="3600" dirty="0" err="1">
                <a:latin typeface="#9Slide03 Arima Madurai Black" panose="00000A00000000000000" pitchFamily="2" charset="0"/>
                <a:cs typeface="#9Slide03 Arima Madurai Black" panose="00000A00000000000000" pitchFamily="2" charset="0"/>
              </a:rPr>
              <a:t>sau</a:t>
            </a:r>
            <a:r>
              <a:rPr lang="en-US" sz="3600" dirty="0">
                <a:latin typeface="#9Slide03 Arima Madurai Black" panose="00000A00000000000000" pitchFamily="2" charset="0"/>
                <a:cs typeface="#9Slide03 Arima Madurai Black" panose="00000A00000000000000" pitchFamily="2"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299284901"/>
              </p:ext>
            </p:extLst>
          </p:nvPr>
        </p:nvGraphicFramePr>
        <p:xfrm>
          <a:off x="258983" y="1040864"/>
          <a:ext cx="11674515" cy="5573538"/>
        </p:xfrm>
        <a:graphic>
          <a:graphicData uri="http://schemas.openxmlformats.org/drawingml/2006/table">
            <a:tbl>
              <a:tblPr firstRow="1" bandRow="1">
                <a:tableStyleId>{5C22544A-7EE6-4342-B048-85BDC9FD1C3A}</a:tableStyleId>
              </a:tblPr>
              <a:tblGrid>
                <a:gridCol w="5735116">
                  <a:extLst>
                    <a:ext uri="{9D8B030D-6E8A-4147-A177-3AD203B41FA5}">
                      <a16:colId xmlns:a16="http://schemas.microsoft.com/office/drawing/2014/main" val="20000"/>
                    </a:ext>
                  </a:extLst>
                </a:gridCol>
                <a:gridCol w="5939399">
                  <a:extLst>
                    <a:ext uri="{9D8B030D-6E8A-4147-A177-3AD203B41FA5}">
                      <a16:colId xmlns:a16="http://schemas.microsoft.com/office/drawing/2014/main" val="20001"/>
                    </a:ext>
                  </a:extLst>
                </a:gridCol>
              </a:tblGrid>
              <a:tr h="630405">
                <a:tc>
                  <a:txBody>
                    <a:bodyPr/>
                    <a:lstStyle/>
                    <a:p>
                      <a:pPr algn="ctr"/>
                      <a:r>
                        <a:rPr lang="en-US" sz="3600" b="1" dirty="0" err="1">
                          <a:solidFill>
                            <a:schemeClr val="accent2"/>
                          </a:solidFill>
                          <a:latin typeface="Times New Roman" pitchFamily="18" charset="0"/>
                          <a:cs typeface="Times New Roman" pitchFamily="18" charset="0"/>
                        </a:rPr>
                        <a:t>Biện</a:t>
                      </a:r>
                      <a:r>
                        <a:rPr lang="en-US" sz="3600" b="1" baseline="0" dirty="0">
                          <a:solidFill>
                            <a:schemeClr val="accent2"/>
                          </a:solidFill>
                          <a:latin typeface="Times New Roman" pitchFamily="18" charset="0"/>
                          <a:cs typeface="Times New Roman" pitchFamily="18" charset="0"/>
                        </a:rPr>
                        <a:t> </a:t>
                      </a:r>
                      <a:r>
                        <a:rPr lang="en-US" sz="3600" b="1" baseline="0" dirty="0" err="1">
                          <a:solidFill>
                            <a:schemeClr val="accent2"/>
                          </a:solidFill>
                          <a:latin typeface="Times New Roman" pitchFamily="18" charset="0"/>
                          <a:cs typeface="Times New Roman" pitchFamily="18" charset="0"/>
                        </a:rPr>
                        <a:t>pháp</a:t>
                      </a:r>
                      <a:endParaRPr lang="en-US" sz="3600" b="1" dirty="0">
                        <a:solidFill>
                          <a:schemeClr val="accent2"/>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a:r>
                        <a:rPr lang="en-US" sz="3600" dirty="0" err="1">
                          <a:solidFill>
                            <a:schemeClr val="accent2"/>
                          </a:solidFill>
                          <a:latin typeface="Times New Roman" pitchFamily="18" charset="0"/>
                          <a:cs typeface="Times New Roman" pitchFamily="18" charset="0"/>
                        </a:rPr>
                        <a:t>Tác</a:t>
                      </a:r>
                      <a:r>
                        <a:rPr lang="en-US" sz="3600" baseline="0" dirty="0">
                          <a:solidFill>
                            <a:schemeClr val="accent2"/>
                          </a:solidFill>
                          <a:latin typeface="Times New Roman" pitchFamily="18" charset="0"/>
                          <a:cs typeface="Times New Roman" pitchFamily="18" charset="0"/>
                        </a:rPr>
                        <a:t> </a:t>
                      </a:r>
                      <a:r>
                        <a:rPr lang="en-US" sz="3600" baseline="0" dirty="0" err="1">
                          <a:solidFill>
                            <a:schemeClr val="accent2"/>
                          </a:solidFill>
                          <a:latin typeface="Times New Roman" pitchFamily="18" charset="0"/>
                          <a:cs typeface="Times New Roman" pitchFamily="18" charset="0"/>
                        </a:rPr>
                        <a:t>dụng</a:t>
                      </a:r>
                      <a:endParaRPr lang="en-US" sz="3600" dirty="0">
                        <a:solidFill>
                          <a:schemeClr val="accent2"/>
                        </a:solidFill>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0"/>
                  </a:ext>
                </a:extLst>
              </a:tr>
              <a:tr h="699606">
                <a:tc>
                  <a:txBody>
                    <a:bodyPr/>
                    <a:lstStyle/>
                    <a:p>
                      <a:pPr algn="just"/>
                      <a:r>
                        <a:rPr lang="en-US" sz="2800" b="1" dirty="0" err="1">
                          <a:solidFill>
                            <a:srgbClr val="FF0000"/>
                          </a:solidFill>
                          <a:latin typeface="Times New Roman" pitchFamily="18" charset="0"/>
                          <a:cs typeface="Times New Roman" pitchFamily="18" charset="0"/>
                        </a:rPr>
                        <a:t>Thành</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ngữ</a:t>
                      </a:r>
                      <a:r>
                        <a:rPr lang="en-US" sz="2800" b="1" baseline="0" dirty="0">
                          <a:solidFill>
                            <a:srgbClr val="FF0000"/>
                          </a:solidFill>
                          <a:latin typeface="Times New Roman" pitchFamily="18" charset="0"/>
                          <a:cs typeface="Times New Roman" pitchFamily="18" charset="0"/>
                        </a:rPr>
                        <a:t> </a:t>
                      </a:r>
                      <a:r>
                        <a:rPr lang="en-US" sz="2800" b="1" baseline="0" dirty="0">
                          <a:latin typeface="Times New Roman" pitchFamily="18" charset="0"/>
                          <a:cs typeface="Times New Roman" pitchFamily="18" charset="0"/>
                        </a:rPr>
                        <a:t>“</a:t>
                      </a:r>
                      <a:r>
                        <a:rPr lang="en-US" sz="2800" b="1" baseline="0" dirty="0" err="1">
                          <a:latin typeface="Times New Roman" pitchFamily="18" charset="0"/>
                          <a:cs typeface="Times New Roman" pitchFamily="18" charset="0"/>
                        </a:rPr>
                        <a:t>nước</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mặn</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đồng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chua</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8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930598">
                <a:tc>
                  <a:txBody>
                    <a:bodyPr/>
                    <a:lstStyle/>
                    <a:p>
                      <a:pPr algn="just"/>
                      <a:r>
                        <a:rPr lang="en-US" sz="2800" b="1" dirty="0" err="1">
                          <a:solidFill>
                            <a:srgbClr val="FF0000"/>
                          </a:solidFill>
                          <a:latin typeface="Times New Roman" pitchFamily="18" charset="0"/>
                          <a:cs typeface="Times New Roman" pitchFamily="18" charset="0"/>
                        </a:rPr>
                        <a:t>Đối</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đầu</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Tiểu</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đối</a:t>
                      </a:r>
                      <a:r>
                        <a:rPr lang="en-US" sz="2800" b="1" baseline="0" dirty="0">
                          <a:solidFill>
                            <a:srgbClr val="FF0000"/>
                          </a:solidFill>
                          <a:latin typeface="Times New Roman" pitchFamily="18" charset="0"/>
                          <a:cs typeface="Times New Roman" pitchFamily="18" charset="0"/>
                        </a:rPr>
                        <a:t> </a:t>
                      </a:r>
                      <a:r>
                        <a:rPr lang="en-US" sz="2800" b="1" baseline="0" dirty="0">
                          <a:solidFill>
                            <a:schemeClr val="tx1"/>
                          </a:solidFill>
                          <a:latin typeface="Times New Roman" pitchFamily="18" charset="0"/>
                          <a:cs typeface="Times New Roman" pitchFamily="18" charset="0"/>
                        </a:rPr>
                        <a:t>“</a:t>
                      </a:r>
                      <a:r>
                        <a:rPr lang="en-US" sz="2800" b="1" baseline="0" dirty="0" err="1">
                          <a:solidFill>
                            <a:schemeClr val="tx1"/>
                          </a:solidFill>
                          <a:latin typeface="Times New Roman" pitchFamily="18" charset="0"/>
                          <a:cs typeface="Times New Roman" pitchFamily="18" charset="0"/>
                        </a:rPr>
                        <a:t>súng</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bên</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súng</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đầu</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sát</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bên</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đầu</a:t>
                      </a:r>
                      <a:r>
                        <a:rPr lang="en-US" sz="2800" b="1" baseline="0" dirty="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8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2"/>
                  </a:ext>
                </a:extLst>
              </a:tr>
              <a:tr h="699606">
                <a:tc>
                  <a:txBody>
                    <a:bodyPr/>
                    <a:lstStyle/>
                    <a:p>
                      <a:pPr algn="just"/>
                      <a:r>
                        <a:rPr lang="en-US" sz="2800" b="1" dirty="0" err="1">
                          <a:solidFill>
                            <a:srgbClr val="FF0000"/>
                          </a:solidFill>
                          <a:latin typeface="Times New Roman" pitchFamily="18" charset="0"/>
                          <a:cs typeface="Times New Roman" pitchFamily="18" charset="0"/>
                        </a:rPr>
                        <a:t>Hoán</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dụ</a:t>
                      </a:r>
                      <a:r>
                        <a:rPr lang="en-US" sz="2800" b="1" baseline="0" dirty="0">
                          <a:solidFill>
                            <a:srgbClr val="FF0000"/>
                          </a:solidFill>
                          <a:latin typeface="Times New Roman" pitchFamily="18" charset="0"/>
                          <a:cs typeface="Times New Roman" pitchFamily="18" charset="0"/>
                        </a:rPr>
                        <a:t> </a:t>
                      </a:r>
                      <a:r>
                        <a:rPr lang="en-US" sz="2800" b="1" baseline="0" dirty="0">
                          <a:solidFill>
                            <a:schemeClr val="tx1"/>
                          </a:solidFill>
                          <a:latin typeface="Times New Roman" pitchFamily="18" charset="0"/>
                          <a:cs typeface="Times New Roman" pitchFamily="18" charset="0"/>
                        </a:rPr>
                        <a:t>“</a:t>
                      </a:r>
                      <a:r>
                        <a:rPr lang="en-US" sz="2800" b="1" baseline="0" dirty="0" err="1">
                          <a:solidFill>
                            <a:schemeClr val="tx1"/>
                          </a:solidFill>
                          <a:latin typeface="Times New Roman" pitchFamily="18" charset="0"/>
                          <a:cs typeface="Times New Roman" pitchFamily="18" charset="0"/>
                        </a:rPr>
                        <a:t>đầu</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sát</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bên</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đầu</a:t>
                      </a:r>
                      <a:r>
                        <a:rPr lang="en-US" sz="2800" b="1" baseline="0" dirty="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8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930598">
                <a:tc>
                  <a:txBody>
                    <a:bodyPr/>
                    <a:lstStyle/>
                    <a:p>
                      <a:pPr algn="just"/>
                      <a:r>
                        <a:rPr lang="en-US" sz="2800" b="1" dirty="0" err="1">
                          <a:solidFill>
                            <a:srgbClr val="FF0000"/>
                          </a:solidFill>
                          <a:latin typeface="Times New Roman" pitchFamily="18" charset="0"/>
                          <a:cs typeface="Times New Roman" pitchFamily="18" charset="0"/>
                        </a:rPr>
                        <a:t>Câu</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đặc</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biệt</a:t>
                      </a:r>
                      <a:r>
                        <a:rPr lang="en-US" sz="2800" b="1" baseline="0" dirty="0">
                          <a:solidFill>
                            <a:srgbClr val="FF0000"/>
                          </a:solidFill>
                          <a:latin typeface="Times New Roman" pitchFamily="18" charset="0"/>
                          <a:cs typeface="Times New Roman" pitchFamily="18" charset="0"/>
                        </a:rPr>
                        <a:t> </a:t>
                      </a:r>
                      <a:r>
                        <a:rPr lang="en-US" sz="2800" b="1" baseline="0" dirty="0">
                          <a:solidFill>
                            <a:schemeClr val="tx1"/>
                          </a:solidFill>
                          <a:latin typeface="Times New Roman" pitchFamily="18" charset="0"/>
                          <a:cs typeface="Times New Roman" pitchFamily="18" charset="0"/>
                        </a:rPr>
                        <a:t>“</a:t>
                      </a:r>
                      <a:r>
                        <a:rPr lang="en-US" sz="2800" b="1" baseline="0" dirty="0" err="1">
                          <a:solidFill>
                            <a:schemeClr val="tx1"/>
                          </a:solidFill>
                          <a:latin typeface="Times New Roman" pitchFamily="18" charset="0"/>
                          <a:cs typeface="Times New Roman" pitchFamily="18" charset="0"/>
                        </a:rPr>
                        <a:t>Đồng</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chí</a:t>
                      </a:r>
                      <a:r>
                        <a:rPr lang="en-US" sz="2800" b="1" baseline="0" dirty="0">
                          <a:solidFill>
                            <a:schemeClr val="tx1"/>
                          </a:solidFill>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và</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dấu</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chấm</a:t>
                      </a:r>
                      <a:r>
                        <a:rPr lang="en-US" sz="2800" b="1" baseline="0" dirty="0">
                          <a:latin typeface="Times New Roman" pitchFamily="18" charset="0"/>
                          <a:cs typeface="Times New Roman" pitchFamily="18" charset="0"/>
                        </a:rPr>
                        <a:t> than</a:t>
                      </a:r>
                      <a:endParaRPr lang="en-US" sz="28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8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4"/>
                  </a:ext>
                </a:extLst>
              </a:tr>
              <a:tr h="930598">
                <a:tc>
                  <a:txBody>
                    <a:bodyPr/>
                    <a:lstStyle/>
                    <a:p>
                      <a:pPr algn="just"/>
                      <a:r>
                        <a:rPr lang="en-US" sz="2800" b="1" dirty="0" err="1">
                          <a:solidFill>
                            <a:srgbClr val="FF0000"/>
                          </a:solidFill>
                          <a:latin typeface="Times New Roman" pitchFamily="18" charset="0"/>
                          <a:cs typeface="Times New Roman" pitchFamily="18" charset="0"/>
                        </a:rPr>
                        <a:t>Đảo</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ngữ</a:t>
                      </a:r>
                      <a:r>
                        <a:rPr lang="en-US" sz="2800" b="1" baseline="0" dirty="0">
                          <a:solidFill>
                            <a:srgbClr val="FF0000"/>
                          </a:solidFill>
                          <a:latin typeface="Times New Roman" pitchFamily="18" charset="0"/>
                          <a:cs typeface="Times New Roman" pitchFamily="18" charset="0"/>
                        </a:rPr>
                        <a:t> </a:t>
                      </a:r>
                      <a:r>
                        <a:rPr lang="en-US" sz="2800" b="1" baseline="0" dirty="0">
                          <a:solidFill>
                            <a:schemeClr val="tx1"/>
                          </a:solidFill>
                          <a:latin typeface="Times New Roman" pitchFamily="18" charset="0"/>
                          <a:cs typeface="Times New Roman" pitchFamily="18" charset="0"/>
                        </a:rPr>
                        <a:t>“</a:t>
                      </a:r>
                      <a:r>
                        <a:rPr lang="en-US" sz="2800" b="1" baseline="0" dirty="0" err="1">
                          <a:solidFill>
                            <a:schemeClr val="tx1"/>
                          </a:solidFill>
                          <a:latin typeface="Times New Roman" pitchFamily="18" charset="0"/>
                          <a:cs typeface="Times New Roman" pitchFamily="18" charset="0"/>
                        </a:rPr>
                        <a:t>ruộng</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nương</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gian</a:t>
                      </a:r>
                      <a:r>
                        <a:rPr lang="en-US" sz="2800" b="1" baseline="0" dirty="0">
                          <a:solidFill>
                            <a:schemeClr val="tx1"/>
                          </a:solidFill>
                          <a:latin typeface="Times New Roman" pitchFamily="18" charset="0"/>
                          <a:cs typeface="Times New Roman" pitchFamily="18" charset="0"/>
                        </a:rPr>
                        <a:t> </a:t>
                      </a:r>
                      <a:r>
                        <a:rPr lang="en-US" sz="2800" b="1" baseline="0" dirty="0" err="1">
                          <a:solidFill>
                            <a:schemeClr val="tx1"/>
                          </a:solidFill>
                          <a:latin typeface="Times New Roman" pitchFamily="18" charset="0"/>
                          <a:cs typeface="Times New Roman" pitchFamily="18" charset="0"/>
                        </a:rPr>
                        <a:t>nhà</a:t>
                      </a:r>
                      <a:r>
                        <a:rPr lang="en-US" sz="2800" b="1" baseline="0" dirty="0">
                          <a:solidFill>
                            <a:schemeClr val="tx1"/>
                          </a:solidFill>
                          <a:latin typeface="Times New Roman" pitchFamily="18" charset="0"/>
                          <a:cs typeface="Times New Roman" pitchFamily="18" charset="0"/>
                        </a:rPr>
                        <a:t>…</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8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5"/>
                  </a:ext>
                </a:extLst>
              </a:tr>
              <a:tr h="699606">
                <a:tc>
                  <a:txBody>
                    <a:bodyPr/>
                    <a:lstStyle/>
                    <a:p>
                      <a:pPr algn="just"/>
                      <a:r>
                        <a:rPr lang="en-US" sz="2800" b="1" dirty="0" err="1">
                          <a:solidFill>
                            <a:srgbClr val="FF0000"/>
                          </a:solidFill>
                          <a:latin typeface="Times New Roman" pitchFamily="18" charset="0"/>
                          <a:cs typeface="Times New Roman" pitchFamily="18" charset="0"/>
                        </a:rPr>
                        <a:t>Hoán</a:t>
                      </a:r>
                      <a:r>
                        <a:rPr lang="en-US"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dụ</a:t>
                      </a:r>
                      <a:r>
                        <a:rPr lang="en-US" sz="2800" b="1" baseline="0" dirty="0">
                          <a:solidFill>
                            <a:srgbClr val="FF0000"/>
                          </a:solidFill>
                          <a:latin typeface="Times New Roman" pitchFamily="18" charset="0"/>
                          <a:cs typeface="Times New Roman" pitchFamily="18" charset="0"/>
                        </a:rPr>
                        <a:t> </a:t>
                      </a:r>
                      <a:r>
                        <a:rPr lang="en-US" sz="2800" b="1" baseline="0" dirty="0">
                          <a:latin typeface="Times New Roman" pitchFamily="18" charset="0"/>
                          <a:cs typeface="Times New Roman" pitchFamily="18" charset="0"/>
                        </a:rPr>
                        <a:t>“</a:t>
                      </a:r>
                      <a:r>
                        <a:rPr lang="en-US" sz="2800" b="1" baseline="0" dirty="0" err="1">
                          <a:latin typeface="Times New Roman" pitchFamily="18" charset="0"/>
                          <a:cs typeface="Times New Roman" pitchFamily="18" charset="0"/>
                        </a:rPr>
                        <a:t>giếng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nước</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gốc</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đa</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8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Ã¡i quÃ¡t vá» tÃ¡c giáº£">
            <a:extLst>
              <a:ext uri="{FF2B5EF4-FFF2-40B4-BE49-F238E27FC236}">
                <a16:creationId xmlns:a16="http://schemas.microsoft.com/office/drawing/2014/main" id="{49FE8595-6A58-40E3-9317-00CDB2D03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51"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5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36214873"/>
              </p:ext>
            </p:extLst>
          </p:nvPr>
        </p:nvGraphicFramePr>
        <p:xfrm>
          <a:off x="0" y="0"/>
          <a:ext cx="12192000" cy="6850629"/>
        </p:xfrm>
        <a:graphic>
          <a:graphicData uri="http://schemas.openxmlformats.org/drawingml/2006/table">
            <a:tbl>
              <a:tblPr firstRow="1" bandRow="1">
                <a:tableStyleId>{8A107856-5554-42FB-B03E-39F5DBC370BA}</a:tableStyleId>
              </a:tblPr>
              <a:tblGrid>
                <a:gridCol w="2881745">
                  <a:extLst>
                    <a:ext uri="{9D8B030D-6E8A-4147-A177-3AD203B41FA5}">
                      <a16:colId xmlns:a16="http://schemas.microsoft.com/office/drawing/2014/main" val="20000"/>
                    </a:ext>
                  </a:extLst>
                </a:gridCol>
                <a:gridCol w="9310255">
                  <a:extLst>
                    <a:ext uri="{9D8B030D-6E8A-4147-A177-3AD203B41FA5}">
                      <a16:colId xmlns:a16="http://schemas.microsoft.com/office/drawing/2014/main" val="20001"/>
                    </a:ext>
                  </a:extLst>
                </a:gridCol>
              </a:tblGrid>
              <a:tr h="701964">
                <a:tc>
                  <a:txBody>
                    <a:bodyPr/>
                    <a:lstStyle/>
                    <a:p>
                      <a:pPr algn="ctr"/>
                      <a:r>
                        <a:rPr lang="en-US" sz="3200" dirty="0" err="1"/>
                        <a:t>Biện</a:t>
                      </a:r>
                      <a:r>
                        <a:rPr lang="en-US" sz="3200" baseline="0" dirty="0"/>
                        <a:t> </a:t>
                      </a:r>
                      <a:r>
                        <a:rPr lang="en-US" sz="3200" baseline="0" dirty="0" err="1"/>
                        <a:t>pháp</a:t>
                      </a:r>
                      <a:endParaRPr lang="en-US" sz="3200" b="1" dirty="0">
                        <a:solidFill>
                          <a:schemeClr val="accent2"/>
                        </a:solidFill>
                        <a:latin typeface="Times New Roman" pitchFamily="18" charset="0"/>
                        <a:cs typeface="Times New Roman" pitchFamily="18" charset="0"/>
                      </a:endParaRPr>
                    </a:p>
                  </a:txBody>
                  <a:tcPr/>
                </a:tc>
                <a:tc>
                  <a:txBody>
                    <a:bodyPr/>
                    <a:lstStyle/>
                    <a:p>
                      <a:pPr algn="ctr"/>
                      <a:r>
                        <a:rPr lang="en-US" sz="3200" dirty="0" err="1"/>
                        <a:t>Tác</a:t>
                      </a:r>
                      <a:r>
                        <a:rPr lang="en-US" sz="3200" baseline="0" dirty="0"/>
                        <a:t> </a:t>
                      </a:r>
                      <a:r>
                        <a:rPr lang="en-US" sz="3200" baseline="0" dirty="0" err="1"/>
                        <a:t>dụng</a:t>
                      </a:r>
                      <a:endParaRPr lang="en-US" sz="3200" dirty="0">
                        <a:solidFill>
                          <a:schemeClr val="accent2"/>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60835">
                <a:tc>
                  <a:txBody>
                    <a:bodyPr/>
                    <a:lstStyle/>
                    <a:p>
                      <a:pPr algn="just"/>
                      <a:r>
                        <a:rPr lang="en-US" sz="2400" dirty="0" smtClean="0"/>
                        <a:t>- Thành</a:t>
                      </a:r>
                      <a:r>
                        <a:rPr lang="en-US" sz="2400" baseline="0" dirty="0" smtClean="0"/>
                        <a:t> </a:t>
                      </a:r>
                      <a:r>
                        <a:rPr lang="en-US" sz="2400" baseline="0" dirty="0"/>
                        <a:t>ngữ “nước mặn đồng chua”</a:t>
                      </a:r>
                      <a:endParaRPr lang="en-US" sz="2400" b="0" dirty="0">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62634">
                <a:tc>
                  <a:txBody>
                    <a:bodyPr/>
                    <a:lstStyle/>
                    <a:p>
                      <a:pPr algn="just"/>
                      <a:r>
                        <a:rPr lang="en-US" sz="2400" dirty="0" smtClean="0"/>
                        <a:t>-</a:t>
                      </a:r>
                      <a:r>
                        <a:rPr lang="en-US" sz="2400" baseline="0" dirty="0" smtClean="0"/>
                        <a:t> </a:t>
                      </a:r>
                      <a:r>
                        <a:rPr lang="en-US" sz="2400" dirty="0" smtClean="0"/>
                        <a:t>Đối </a:t>
                      </a:r>
                      <a:r>
                        <a:rPr lang="en-US" sz="2400" dirty="0"/>
                        <a:t>2 câu đầu + Tiểu</a:t>
                      </a:r>
                      <a:r>
                        <a:rPr lang="en-US" sz="2400" baseline="0" dirty="0"/>
                        <a:t> đối “súng bên súng, đầu sát bên đầu”</a:t>
                      </a:r>
                      <a:endParaRPr lang="en-US" sz="2400" b="0" dirty="0">
                        <a:solidFill>
                          <a:schemeClr val="tx1"/>
                        </a:solidFill>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60835">
                <a:tc>
                  <a:txBody>
                    <a:bodyPr/>
                    <a:lstStyle/>
                    <a:p>
                      <a:pPr algn="just"/>
                      <a:r>
                        <a:rPr lang="en-US" sz="2400" dirty="0" smtClean="0"/>
                        <a:t>- Hoán</a:t>
                      </a:r>
                      <a:r>
                        <a:rPr lang="en-US" sz="2400" baseline="0" dirty="0" smtClean="0"/>
                        <a:t> </a:t>
                      </a:r>
                      <a:r>
                        <a:rPr lang="en-US" sz="2400" baseline="0" dirty="0"/>
                        <a:t>dụ “đầu sát bên đầu”</a:t>
                      </a:r>
                      <a:endParaRPr lang="en-US" sz="2400" b="0" dirty="0">
                        <a:solidFill>
                          <a:schemeClr val="tx1"/>
                        </a:solidFill>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162634">
                <a:tc>
                  <a:txBody>
                    <a:bodyPr/>
                    <a:lstStyle/>
                    <a:p>
                      <a:pPr algn="just"/>
                      <a:r>
                        <a:rPr lang="en-US" sz="2400" dirty="0" smtClean="0"/>
                        <a:t>- Câu</a:t>
                      </a:r>
                      <a:r>
                        <a:rPr lang="en-US" sz="2400" baseline="0" dirty="0" smtClean="0"/>
                        <a:t> </a:t>
                      </a:r>
                      <a:r>
                        <a:rPr lang="en-US" sz="2400" baseline="0" dirty="0"/>
                        <a:t>đặc biệt “Đồng chí!” và dấu chấm than</a:t>
                      </a:r>
                      <a:endParaRPr lang="en-US" sz="2400" b="0" dirty="0">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1162634">
                <a:tc>
                  <a:txBody>
                    <a:bodyPr/>
                    <a:lstStyle/>
                    <a:p>
                      <a:pPr algn="just"/>
                      <a:r>
                        <a:rPr lang="en-US" sz="2400" dirty="0" smtClean="0"/>
                        <a:t>- Đảo</a:t>
                      </a:r>
                      <a:r>
                        <a:rPr lang="en-US" sz="2400" baseline="0" dirty="0" smtClean="0"/>
                        <a:t> </a:t>
                      </a:r>
                      <a:r>
                        <a:rPr lang="en-US" sz="2400" baseline="0" dirty="0"/>
                        <a:t>ngữ “ruộng nương..”, “gian nhà…”</a:t>
                      </a:r>
                      <a:endParaRPr lang="en-US" sz="2400" b="0" dirty="0">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860835">
                <a:tc>
                  <a:txBody>
                    <a:bodyPr/>
                    <a:lstStyle/>
                    <a:p>
                      <a:pPr algn="just"/>
                      <a:r>
                        <a:rPr lang="en-US" sz="2400" dirty="0" smtClean="0"/>
                        <a:t>- Hoán</a:t>
                      </a:r>
                      <a:r>
                        <a:rPr lang="en-US" sz="2400" baseline="0" dirty="0" smtClean="0"/>
                        <a:t> </a:t>
                      </a:r>
                      <a:r>
                        <a:rPr lang="en-US" sz="2400" baseline="0" dirty="0"/>
                        <a:t>dụ “giếng nước gốc đa”</a:t>
                      </a:r>
                      <a:endParaRPr lang="en-US" sz="2400" b="0" dirty="0">
                        <a:latin typeface="Times New Roman" pitchFamily="18" charset="0"/>
                        <a:cs typeface="Times New Roman" pitchFamily="18" charset="0"/>
                      </a:endParaRPr>
                    </a:p>
                  </a:txBody>
                  <a:tcPr/>
                </a:tc>
                <a:tc>
                  <a:txBody>
                    <a:bodyPr/>
                    <a:lstStyle/>
                    <a:p>
                      <a:endParaRPr lang="en-US" sz="26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A1CC3BEC-DA50-40E8-A8A7-9306F770633D}"/>
              </a:ext>
            </a:extLst>
          </p:cNvPr>
          <p:cNvSpPr txBox="1"/>
          <p:nvPr/>
        </p:nvSpPr>
        <p:spPr>
          <a:xfrm flipH="1">
            <a:off x="2916382" y="720437"/>
            <a:ext cx="9310254" cy="830997"/>
          </a:xfrm>
          <a:prstGeom prst="rect">
            <a:avLst/>
          </a:prstGeom>
          <a:noFill/>
        </p:spPr>
        <p:txBody>
          <a:bodyPr wrap="square" rtlCol="0">
            <a:spAutoFit/>
          </a:bodyPr>
          <a:lstStyle/>
          <a:p>
            <a:pPr marL="342900" indent="-342900">
              <a:buFontTx/>
              <a:buChar char="-"/>
            </a:pP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endParaRPr lang="en-SG"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F72C598-7F29-45AB-872B-473ABA478AA6}"/>
              </a:ext>
            </a:extLst>
          </p:cNvPr>
          <p:cNvSpPr txBox="1"/>
          <p:nvPr/>
        </p:nvSpPr>
        <p:spPr>
          <a:xfrm flipH="1">
            <a:off x="2916382" y="1716100"/>
            <a:ext cx="9310254" cy="830997"/>
          </a:xfrm>
          <a:prstGeom prst="rect">
            <a:avLst/>
          </a:prstGeom>
          <a:noFill/>
        </p:spPr>
        <p:txBody>
          <a:bodyPr wrap="square" rtlCol="0">
            <a:spAutoFit/>
          </a:bodyPr>
          <a:lstStyle/>
          <a:p>
            <a:pPr marL="342900" indent="-342900">
              <a:buFontTx/>
              <a:buChar char="-"/>
            </a:pP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SG"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3D237E-1B3B-48A7-BD23-B7CDBED8522F}"/>
              </a:ext>
            </a:extLst>
          </p:cNvPr>
          <p:cNvSpPr txBox="1"/>
          <p:nvPr/>
        </p:nvSpPr>
        <p:spPr>
          <a:xfrm flipH="1">
            <a:off x="2916381" y="2759806"/>
            <a:ext cx="919249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endParaRPr lang="en-SG"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8C6DBA-EF4B-4D1D-9AB0-3E0091E22ABE}"/>
              </a:ext>
            </a:extLst>
          </p:cNvPr>
          <p:cNvSpPr txBox="1"/>
          <p:nvPr/>
        </p:nvSpPr>
        <p:spPr>
          <a:xfrm flipH="1">
            <a:off x="2916382" y="3618926"/>
            <a:ext cx="9310254" cy="1200329"/>
          </a:xfrm>
          <a:prstGeom prst="rect">
            <a:avLst/>
          </a:prstGeom>
          <a:noFill/>
        </p:spPr>
        <p:txBody>
          <a:bodyPr wrap="square" rtlCol="0">
            <a:spAutoFit/>
          </a:bodyPr>
          <a:lstStyle/>
          <a:p>
            <a:pPr marL="342900" indent="-342900">
              <a:buFontTx/>
              <a:buChar char="-"/>
            </a:pP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chốt</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endParaRPr lang="en-SG"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69101FC-F5B0-49EF-BC14-FEB5B38F90BA}"/>
              </a:ext>
            </a:extLst>
          </p:cNvPr>
          <p:cNvSpPr txBox="1"/>
          <p:nvPr/>
        </p:nvSpPr>
        <p:spPr>
          <a:xfrm flipH="1">
            <a:off x="2916380" y="4799175"/>
            <a:ext cx="919249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cs typeface="Times New Roman" panose="02020603050405020304" pitchFamily="18" charset="0"/>
              </a:rPr>
              <a:t>.</a:t>
            </a:r>
            <a:endParaRPr lang="en-SG"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C9A897-EFA0-4B39-929C-AEBD5E18AAA2}"/>
              </a:ext>
            </a:extLst>
          </p:cNvPr>
          <p:cNvSpPr txBox="1"/>
          <p:nvPr/>
        </p:nvSpPr>
        <p:spPr>
          <a:xfrm flipH="1">
            <a:off x="2916379" y="6007547"/>
            <a:ext cx="919249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VN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Gợi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quê</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hương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hậu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phương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lính</a:t>
            </a:r>
            <a:endParaRPr lang="en-S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749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D:\My Documents\sodotuduychi loan.BMP">
            <a:extLst>
              <a:ext uri="{FF2B5EF4-FFF2-40B4-BE49-F238E27FC236}">
                <a16:creationId xmlns:a16="http://schemas.microsoft.com/office/drawing/2014/main" id="{FB8837E4-DD48-49B4-B135-900DE44FC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43800" cy="685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015DD7C-3AB6-46FC-83EC-22F9D365B28C}"/>
              </a:ext>
            </a:extLst>
          </p:cNvPr>
          <p:cNvSpPr txBox="1">
            <a:spLocks noChangeArrowheads="1"/>
          </p:cNvSpPr>
          <p:nvPr/>
        </p:nvSpPr>
        <p:spPr bwMode="auto">
          <a:xfrm>
            <a:off x="8686800" y="9567"/>
            <a:ext cx="3414156" cy="5693866"/>
          </a:xfrm>
          <a:prstGeom prst="rect">
            <a:avLst/>
          </a:prstGeom>
          <a:solidFill>
            <a:srgbClr val="3A7931"/>
          </a:solidFill>
          <a:ln w="9525" algn="ctr">
            <a:solidFill>
              <a:srgbClr val="CCFF66"/>
            </a:solidFill>
            <a:miter lim="800000"/>
            <a:headEnd/>
            <a:tailEnd/>
          </a:ln>
          <a:effectLst>
            <a:outerShdw dist="23000" dir="5400000" rotWithShape="0">
              <a:srgbClr val="000000">
                <a:alpha val="34999"/>
              </a:srgbClr>
            </a:outerShdw>
          </a:effectLst>
        </p:spPr>
        <p:txBody>
          <a:bodyPr wrap="square">
            <a:spAutoFit/>
          </a:bodyPr>
          <a:lstStyle/>
          <a:p>
            <a:pPr algn="ctr">
              <a:defRPr/>
            </a:pPr>
            <a:endParaRPr lang="en-US" sz="2800" b="1" dirty="0">
              <a:solidFill>
                <a:schemeClr val="bg1"/>
              </a:solidFill>
              <a:latin typeface="Times New Roman" pitchFamily="18" charset="0"/>
              <a:cs typeface="Times New Roman" pitchFamily="18" charset="0"/>
            </a:endParaRPr>
          </a:p>
          <a:p>
            <a:pPr algn="ctr">
              <a:defRPr/>
            </a:pPr>
            <a:r>
              <a:rPr lang="en-US" sz="2800" b="1" dirty="0">
                <a:solidFill>
                  <a:schemeClr val="bg1"/>
                </a:solidFill>
                <a:latin typeface="Times New Roman" pitchFamily="18" charset="0"/>
                <a:cs typeface="Times New Roman" pitchFamily="18" charset="0"/>
              </a:rPr>
              <a:t>Ca ngợi vẻ đẹp của người lính cụ Hồ </a:t>
            </a:r>
            <a:r>
              <a:rPr lang="en-US" sz="2800" b="1" dirty="0" smtClean="0">
                <a:solidFill>
                  <a:schemeClr val="bg1"/>
                </a:solidFill>
                <a:latin typeface="Times New Roman" pitchFamily="18" charset="0"/>
                <a:cs typeface="Times New Roman" pitchFamily="18" charset="0"/>
              </a:rPr>
              <a:t>thời kì kháng </a:t>
            </a:r>
            <a:r>
              <a:rPr lang="en-US" sz="2800" b="1" dirty="0">
                <a:solidFill>
                  <a:schemeClr val="bg1"/>
                </a:solidFill>
                <a:latin typeface="Times New Roman" pitchFamily="18" charset="0"/>
                <a:cs typeface="Times New Roman" pitchFamily="18" charset="0"/>
              </a:rPr>
              <a:t>chống Pháp</a:t>
            </a: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a:p>
            <a:pPr algn="ctr">
              <a:defRPr/>
            </a:pPr>
            <a:endParaRPr lang="en-US" sz="2800" b="1" dirty="0">
              <a:solidFill>
                <a:schemeClr val="bg1"/>
              </a:solidFill>
              <a:latin typeface="Times New Roman" pitchFamily="18" charset="0"/>
              <a:cs typeface="Times New Roman" pitchFamily="18" charset="0"/>
            </a:endParaRPr>
          </a:p>
        </p:txBody>
      </p:sp>
      <p:cxnSp>
        <p:nvCxnSpPr>
          <p:cNvPr id="5" name="Straight Arrow Connector 4">
            <a:extLst>
              <a:ext uri="{FF2B5EF4-FFF2-40B4-BE49-F238E27FC236}">
                <a16:creationId xmlns:a16="http://schemas.microsoft.com/office/drawing/2014/main" id="{E8D36531-B497-4154-9274-9E07C7F8FA58}"/>
              </a:ext>
            </a:extLst>
          </p:cNvPr>
          <p:cNvCxnSpPr>
            <a:stCxn id="6" idx="1"/>
          </p:cNvCxnSpPr>
          <p:nvPr/>
        </p:nvCxnSpPr>
        <p:spPr bwMode="auto">
          <a:xfrm>
            <a:off x="7467600" y="1181100"/>
            <a:ext cx="1143000" cy="2095500"/>
          </a:xfrm>
          <a:prstGeom prst="straightConnector1">
            <a:avLst/>
          </a:prstGeom>
          <a:solidFill>
            <a:schemeClr val="accent1"/>
          </a:solidFill>
          <a:ln w="38100" cap="flat" cmpd="sng" algn="ctr">
            <a:solidFill>
              <a:schemeClr val="accent5">
                <a:lumMod val="50000"/>
              </a:schemeClr>
            </a:solidFill>
            <a:prstDash val="solid"/>
            <a:round/>
            <a:headEnd type="none" w="med" len="med"/>
            <a:tailEnd type="arrow"/>
          </a:ln>
          <a:effectLst/>
        </p:spPr>
      </p:cxnSp>
      <p:sp>
        <p:nvSpPr>
          <p:cNvPr id="6" name="Right Brace 5">
            <a:extLst>
              <a:ext uri="{FF2B5EF4-FFF2-40B4-BE49-F238E27FC236}">
                <a16:creationId xmlns:a16="http://schemas.microsoft.com/office/drawing/2014/main" id="{8782ACBC-7CB2-4086-8B49-0C8B5CAE99B3}"/>
              </a:ext>
            </a:extLst>
          </p:cNvPr>
          <p:cNvSpPr/>
          <p:nvPr/>
        </p:nvSpPr>
        <p:spPr bwMode="auto">
          <a:xfrm>
            <a:off x="6781800" y="228600"/>
            <a:ext cx="685800" cy="1905000"/>
          </a:xfrm>
          <a:prstGeom prst="rightBrace">
            <a:avLst/>
          </a:prstGeom>
          <a:solidFill>
            <a:schemeClr val="accent1"/>
          </a:solidFill>
          <a:ln w="28575" cap="flat" cmpd="sng" algn="ctr">
            <a:solidFill>
              <a:schemeClr val="accent5">
                <a:lumMod val="50000"/>
              </a:schemeClr>
            </a:solidFill>
            <a:prstDash val="solid"/>
            <a:round/>
            <a:headEnd type="none" w="med" len="med"/>
            <a:tailEnd type="none" w="med" len="med"/>
          </a:ln>
          <a:effectLst/>
        </p:spPr>
        <p:txBody>
          <a:bodyPr/>
          <a:lstStyle/>
          <a:p>
            <a:pPr>
              <a:defRPr/>
            </a:pPr>
            <a:endParaRPr lang="en-US">
              <a:latin typeface="Verdana" pitchFamily="34" charset="0"/>
            </a:endParaRPr>
          </a:p>
        </p:txBody>
      </p:sp>
      <p:sp>
        <p:nvSpPr>
          <p:cNvPr id="8" name="Right Brace 7">
            <a:extLst>
              <a:ext uri="{FF2B5EF4-FFF2-40B4-BE49-F238E27FC236}">
                <a16:creationId xmlns:a16="http://schemas.microsoft.com/office/drawing/2014/main" id="{39997AD3-17DA-4FB8-9590-8E7207161EB4}"/>
              </a:ext>
            </a:extLst>
          </p:cNvPr>
          <p:cNvSpPr>
            <a:spLocks/>
          </p:cNvSpPr>
          <p:nvPr/>
        </p:nvSpPr>
        <p:spPr bwMode="auto">
          <a:xfrm>
            <a:off x="7391400" y="3581400"/>
            <a:ext cx="381000" cy="914400"/>
          </a:xfrm>
          <a:prstGeom prst="rightBrace">
            <a:avLst>
              <a:gd name="adj1" fmla="val 8333"/>
              <a:gd name="adj2" fmla="val 50000"/>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erdana" panose="020B0604030504040204" pitchFamily="34" charset="0"/>
            </a:endParaRPr>
          </a:p>
        </p:txBody>
      </p:sp>
      <p:cxnSp>
        <p:nvCxnSpPr>
          <p:cNvPr id="11" name="Straight Arrow Connector 10">
            <a:extLst>
              <a:ext uri="{FF2B5EF4-FFF2-40B4-BE49-F238E27FC236}">
                <a16:creationId xmlns:a16="http://schemas.microsoft.com/office/drawing/2014/main" id="{F637F89C-D60E-4AF8-80F8-81BC6D44FD78}"/>
              </a:ext>
            </a:extLst>
          </p:cNvPr>
          <p:cNvCxnSpPr>
            <a:cxnSpLocks noChangeShapeType="1"/>
            <a:stCxn id="8" idx="1"/>
          </p:cNvCxnSpPr>
          <p:nvPr/>
        </p:nvCxnSpPr>
        <p:spPr bwMode="auto">
          <a:xfrm flipV="1">
            <a:off x="7772400" y="3505200"/>
            <a:ext cx="914400" cy="5334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049FCF98-C1DA-4AAB-B540-DC7F856CCC66}"/>
              </a:ext>
            </a:extLst>
          </p:cNvPr>
          <p:cNvCxnSpPr>
            <a:cxnSpLocks noChangeShapeType="1"/>
          </p:cNvCxnSpPr>
          <p:nvPr/>
        </p:nvCxnSpPr>
        <p:spPr bwMode="auto">
          <a:xfrm flipV="1">
            <a:off x="6553200" y="3733800"/>
            <a:ext cx="2133600" cy="2171698"/>
          </a:xfrm>
          <a:prstGeom prst="straightConnector1">
            <a:avLst/>
          </a:prstGeom>
          <a:noFill/>
          <a:ln w="38100" algn="ctr">
            <a:solidFill>
              <a:srgbClr val="FF9900"/>
            </a:solidFill>
            <a:round/>
            <a:headEnd/>
            <a:tailEnd type="arrow" w="med" len="med"/>
          </a:ln>
          <a:extLst>
            <a:ext uri="{909E8E84-426E-40DD-AFC4-6F175D3DCCD1}">
              <a14:hiddenFill xmlns:a14="http://schemas.microsoft.com/office/drawing/2010/main">
                <a:noFill/>
              </a14:hiddenFill>
            </a:ext>
          </a:extLst>
        </p:spPr>
      </p:cxnSp>
      <p:pic>
        <p:nvPicPr>
          <p:cNvPr id="117770" name="Picture 10" descr="Bai tho Dong chi">
            <a:extLst>
              <a:ext uri="{FF2B5EF4-FFF2-40B4-BE49-F238E27FC236}">
                <a16:creationId xmlns:a16="http://schemas.microsoft.com/office/drawing/2014/main" id="{12A16488-AC55-4F89-A18E-CE2895FC7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776" y="2660285"/>
            <a:ext cx="3360180" cy="4146030"/>
          </a:xfrm>
          <a:prstGeom prst="rect">
            <a:avLst/>
          </a:prstGeom>
          <a:noFill/>
          <a:ln w="57150">
            <a:solidFill>
              <a:srgbClr val="1CFC3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54AC4D6-E507-4C8C-A52F-77FDC0469EA6}"/>
              </a:ext>
            </a:extLst>
          </p:cNvPr>
          <p:cNvSpPr txBox="1"/>
          <p:nvPr/>
        </p:nvSpPr>
        <p:spPr>
          <a:xfrm rot="20975982">
            <a:off x="5200511" y="5970486"/>
            <a:ext cx="762000" cy="461665"/>
          </a:xfrm>
          <a:prstGeom prst="rect">
            <a:avLst/>
          </a:prstGeom>
          <a:solidFill>
            <a:schemeClr val="bg1"/>
          </a:solidFill>
        </p:spPr>
        <p:txBody>
          <a:bodyPr>
            <a:spAutoFit/>
          </a:bodyPr>
          <a:lstStyle/>
          <a:p>
            <a:pPr>
              <a:defRPr/>
            </a:pPr>
            <a:r>
              <a:rPr lang="en-US" sz="2400" i="1" noProof="1">
                <a:effectLst>
                  <a:outerShdw blurRad="38100" dist="38100" dir="2700000" algn="tl">
                    <a:srgbClr val="000000">
                      <a:alpha val="43137"/>
                    </a:srgbClr>
                  </a:outerShdw>
                </a:effectLst>
                <a:latin typeface="Times New Roman" pitchFamily="18" charset="0"/>
                <a:cs typeface="Times New Roman" pitchFamily="18" charset="0"/>
              </a:rPr>
              <a:t>mạn</a:t>
            </a:r>
          </a:p>
        </p:txBody>
      </p:sp>
      <p:sp>
        <p:nvSpPr>
          <p:cNvPr id="9" name="Right Brace 8">
            <a:extLst>
              <a:ext uri="{FF2B5EF4-FFF2-40B4-BE49-F238E27FC236}">
                <a16:creationId xmlns:a16="http://schemas.microsoft.com/office/drawing/2014/main" id="{14C5ECC9-1F5F-4C47-9BFD-5AB3C2DE9770}"/>
              </a:ext>
            </a:extLst>
          </p:cNvPr>
          <p:cNvSpPr>
            <a:spLocks/>
          </p:cNvSpPr>
          <p:nvPr/>
        </p:nvSpPr>
        <p:spPr bwMode="auto">
          <a:xfrm>
            <a:off x="6248400" y="5257800"/>
            <a:ext cx="304800" cy="1295400"/>
          </a:xfrm>
          <a:prstGeom prst="rightBrace">
            <a:avLst>
              <a:gd name="adj1" fmla="val 8323"/>
              <a:gd name="adj2" fmla="val 50000"/>
            </a:avLst>
          </a:prstGeom>
          <a:solidFill>
            <a:schemeClr val="accent1"/>
          </a:solidFill>
          <a:ln w="28575" algn="ctr">
            <a:solidFill>
              <a:srgbClr val="FF99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erdana" panose="020B0604030504040204" pitchFamily="34" charset="0"/>
            </a:endParaRPr>
          </a:p>
        </p:txBody>
      </p:sp>
    </p:spTree>
    <p:extLst>
      <p:ext uri="{BB962C8B-B14F-4D97-AF65-F5344CB8AC3E}">
        <p14:creationId xmlns:p14="http://schemas.microsoft.com/office/powerpoint/2010/main" val="370905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70"/>
                                        </p:tgtEl>
                                        <p:attrNameLst>
                                          <p:attrName>style.visibility</p:attrName>
                                        </p:attrNameLst>
                                      </p:cBhvr>
                                      <p:to>
                                        <p:strVal val="visible"/>
                                      </p:to>
                                    </p:set>
                                    <p:animEffect transition="in" filter="fade">
                                      <p:cBhvr>
                                        <p:cTn id="12" dur="10"/>
                                        <p:tgtEl>
                                          <p:spTgt spid="117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3" y="0"/>
            <a:ext cx="887505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Rectangle 4"/>
          <p:cNvSpPr/>
          <p:nvPr/>
        </p:nvSpPr>
        <p:spPr>
          <a:xfrm>
            <a:off x="-180317" y="-25104"/>
            <a:ext cx="3802161" cy="683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5" name="Rectangle 14"/>
          <p:cNvSpPr/>
          <p:nvPr/>
        </p:nvSpPr>
        <p:spPr>
          <a:xfrm>
            <a:off x="8218967" y="0"/>
            <a:ext cx="395815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4" name="Rectangle 13"/>
          <p:cNvSpPr/>
          <p:nvPr/>
        </p:nvSpPr>
        <p:spPr>
          <a:xfrm>
            <a:off x="3621847" y="0"/>
            <a:ext cx="459712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35" name="Rectangle 34"/>
          <p:cNvSpPr/>
          <p:nvPr/>
        </p:nvSpPr>
        <p:spPr>
          <a:xfrm>
            <a:off x="-2431" y="0"/>
            <a:ext cx="2876177" cy="2897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3" name="TextBox 32"/>
          <p:cNvSpPr txBox="1"/>
          <p:nvPr/>
        </p:nvSpPr>
        <p:spPr>
          <a:xfrm>
            <a:off x="203709" y="226477"/>
            <a:ext cx="3010646" cy="707886"/>
          </a:xfrm>
          <a:prstGeom prst="rect">
            <a:avLst/>
          </a:prstGeom>
          <a:noFill/>
        </p:spPr>
        <p:txBody>
          <a:bodyPr wrap="square" rtlCol="0">
            <a:spAutoFit/>
          </a:bodyPr>
          <a:lstStyle/>
          <a:p>
            <a:pPr algn="ctr"/>
            <a:r>
              <a:rPr lang="en-US" sz="4000" b="1" dirty="0">
                <a:solidFill>
                  <a:schemeClr val="accent6">
                    <a:lumMod val="50000"/>
                  </a:schemeClr>
                </a:solidFill>
                <a:effectLst>
                  <a:outerShdw blurRad="38100" dist="38100" dir="2700000" algn="tl">
                    <a:srgbClr val="000000">
                      <a:alpha val="43137"/>
                    </a:srgbClr>
                  </a:outerShdw>
                </a:effectLst>
                <a:latin typeface="#9Slide03 Sympathique Alt" panose="02000506000000020002" pitchFamily="2" charset="0"/>
              </a:rPr>
              <a:t>ĐỒNG CHÍ</a:t>
            </a:r>
          </a:p>
        </p:txBody>
      </p:sp>
      <p:sp>
        <p:nvSpPr>
          <p:cNvPr id="36" name="TextBox 35"/>
          <p:cNvSpPr txBox="1"/>
          <p:nvPr/>
        </p:nvSpPr>
        <p:spPr>
          <a:xfrm>
            <a:off x="-47051" y="3546407"/>
            <a:ext cx="3606072" cy="3083921"/>
          </a:xfrm>
          <a:prstGeom prst="rect">
            <a:avLst/>
          </a:prstGeom>
          <a:noFill/>
        </p:spPr>
        <p:txBody>
          <a:bodyPr wrap="square" rtlCol="0">
            <a:spAutoFit/>
          </a:bodyPr>
          <a:lstStyle/>
          <a:p>
            <a:pPr marL="302575" indent="-302575" algn="just">
              <a:lnSpc>
                <a:spcPct val="120000"/>
              </a:lnSpc>
              <a:buFont typeface="Wingdings" panose="05000000000000000000" pitchFamily="2" charset="2"/>
              <a:buChar char="ü"/>
            </a:pPr>
            <a:r>
              <a:rPr lang="en-US" dirty="0">
                <a:solidFill>
                  <a:schemeClr val="accent6">
                    <a:lumMod val="50000"/>
                  </a:schemeClr>
                </a:solidFill>
                <a:latin typeface="#9Slide04 SVNWallington" charset="0"/>
                <a:cs typeface="#9Slide03 Arima Madurai" charset="0"/>
              </a:rPr>
              <a:t>Chính Hữu – Trần Đình </a:t>
            </a:r>
            <a:r>
              <a:rPr lang="en-US" dirty="0" smtClean="0">
                <a:solidFill>
                  <a:schemeClr val="accent6">
                    <a:lumMod val="50000"/>
                  </a:schemeClr>
                </a:solidFill>
                <a:latin typeface="#9Slide04 SVNWallington" charset="0"/>
                <a:cs typeface="#9Slide03 Arima Madurai" charset="0"/>
              </a:rPr>
              <a:t>Đắc </a:t>
            </a:r>
            <a:r>
              <a:rPr lang="en-US" dirty="0">
                <a:solidFill>
                  <a:schemeClr val="accent6">
                    <a:lumMod val="50000"/>
                  </a:schemeClr>
                </a:solidFill>
                <a:latin typeface="#9Slide04 SVNWallington" charset="0"/>
                <a:cs typeface="#9Slide03 Arima Madurai" charset="0"/>
              </a:rPr>
              <a:t>(Nhà thơ cách mạng, phong cách thơ giản dị)</a:t>
            </a:r>
          </a:p>
          <a:p>
            <a:pPr marL="302575" indent="-302575" algn="just">
              <a:lnSpc>
                <a:spcPct val="120000"/>
              </a:lnSpc>
              <a:buFont typeface="Wingdings" panose="05000000000000000000" pitchFamily="2" charset="2"/>
              <a:buChar char="ü"/>
            </a:pPr>
            <a:r>
              <a:rPr lang="en-US" dirty="0">
                <a:solidFill>
                  <a:schemeClr val="accent6">
                    <a:lumMod val="50000"/>
                  </a:schemeClr>
                </a:solidFill>
                <a:latin typeface="#9Slide04 SVNWallington" charset="0"/>
                <a:cs typeface="#9Slide03 Arima Madurai" charset="0"/>
              </a:rPr>
              <a:t>1948 – </a:t>
            </a:r>
            <a:r>
              <a:rPr lang="en-US" dirty="0" err="1">
                <a:solidFill>
                  <a:schemeClr val="accent6">
                    <a:lumMod val="50000"/>
                  </a:schemeClr>
                </a:solidFill>
                <a:latin typeface="#9Slide04 SVNWallington" charset="0"/>
                <a:cs typeface="#9Slide03 Arima Madurai" charset="0"/>
              </a:rPr>
              <a:t>chiến</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dịch</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Việt</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Bắc</a:t>
            </a:r>
            <a:endParaRPr lang="en-US" dirty="0">
              <a:solidFill>
                <a:schemeClr val="accent6">
                  <a:lumMod val="50000"/>
                </a:schemeClr>
              </a:solidFill>
              <a:latin typeface="#9Slide04 SVNWallington" charset="0"/>
              <a:cs typeface="#9Slide03 Arima Madurai" charset="0"/>
            </a:endParaRPr>
          </a:p>
          <a:p>
            <a:pPr marL="302575" indent="-302575" algn="just">
              <a:lnSpc>
                <a:spcPct val="120000"/>
              </a:lnSpc>
              <a:buFont typeface="Wingdings" panose="05000000000000000000" pitchFamily="2" charset="2"/>
              <a:buChar char="ü"/>
            </a:pPr>
            <a:r>
              <a:rPr lang="en-US" dirty="0">
                <a:solidFill>
                  <a:schemeClr val="accent6">
                    <a:lumMod val="50000"/>
                  </a:schemeClr>
                </a:solidFill>
                <a:latin typeface="#9Slide04 SVNWallington" charset="0"/>
                <a:cs typeface="#9Slide03 Arima Madurai" charset="0"/>
              </a:rPr>
              <a:t>In </a:t>
            </a:r>
            <a:r>
              <a:rPr lang="en-US" dirty="0" err="1">
                <a:solidFill>
                  <a:schemeClr val="accent6">
                    <a:lumMod val="50000"/>
                  </a:schemeClr>
                </a:solidFill>
                <a:latin typeface="#9Slide04 SVNWallington" charset="0"/>
                <a:cs typeface="#9Slide03 Arima Madurai" charset="0"/>
              </a:rPr>
              <a:t>trong</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Đầu</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súng</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trăng</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treo</a:t>
            </a:r>
            <a:r>
              <a:rPr lang="en-US" dirty="0">
                <a:solidFill>
                  <a:schemeClr val="accent6">
                    <a:lumMod val="50000"/>
                  </a:schemeClr>
                </a:solidFill>
                <a:latin typeface="#9Slide04 SVNWallington" charset="0"/>
                <a:cs typeface="#9Slide03 Arima Madurai" charset="0"/>
              </a:rPr>
              <a:t>”</a:t>
            </a:r>
          </a:p>
          <a:p>
            <a:pPr marL="302575" indent="-302575" algn="just">
              <a:lnSpc>
                <a:spcPct val="120000"/>
              </a:lnSpc>
              <a:buFont typeface="Wingdings" panose="05000000000000000000" pitchFamily="2" charset="2"/>
              <a:buChar char="ü"/>
            </a:pPr>
            <a:r>
              <a:rPr lang="en-US" dirty="0" err="1">
                <a:solidFill>
                  <a:schemeClr val="accent6">
                    <a:lumMod val="50000"/>
                  </a:schemeClr>
                </a:solidFill>
                <a:latin typeface="#9Slide04 SVNWallington" charset="0"/>
                <a:cs typeface="#9Slide03 Arima Madurai" charset="0"/>
              </a:rPr>
              <a:t>Thơ</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tự</a:t>
            </a:r>
            <a:r>
              <a:rPr lang="en-US" dirty="0">
                <a:solidFill>
                  <a:schemeClr val="accent6">
                    <a:lumMod val="50000"/>
                  </a:schemeClr>
                </a:solidFill>
                <a:latin typeface="#9Slide04 SVNWallington" charset="0"/>
                <a:cs typeface="#9Slide03 Arima Madurai" charset="0"/>
              </a:rPr>
              <a:t> do.</a:t>
            </a:r>
          </a:p>
          <a:p>
            <a:pPr marL="302575" indent="-302575" algn="just">
              <a:lnSpc>
                <a:spcPct val="120000"/>
              </a:lnSpc>
              <a:buFont typeface="Wingdings" panose="05000000000000000000" pitchFamily="2" charset="2"/>
              <a:buChar char="ü"/>
            </a:pPr>
            <a:r>
              <a:rPr lang="en-US" dirty="0" err="1">
                <a:solidFill>
                  <a:schemeClr val="accent6">
                    <a:lumMod val="50000"/>
                  </a:schemeClr>
                </a:solidFill>
                <a:latin typeface="#9Slide04 SVNWallington" charset="0"/>
                <a:cs typeface="#9Slide03 Arima Madurai" charset="0"/>
              </a:rPr>
              <a:t>Chủ</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đề</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Tình</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đồng</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chí</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đồng</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đội</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thắm</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thiết</a:t>
            </a:r>
            <a:r>
              <a:rPr lang="en-US" dirty="0">
                <a:solidFill>
                  <a:schemeClr val="accent6">
                    <a:lumMod val="50000"/>
                  </a:schemeClr>
                </a:solidFill>
                <a:latin typeface="#9Slide04 SVNWallington" charset="0"/>
                <a:cs typeface="#9Slide03 Arima Madurai" charset="0"/>
              </a:rPr>
              <a:t> / </a:t>
            </a:r>
            <a:r>
              <a:rPr lang="en-US" dirty="0" err="1">
                <a:solidFill>
                  <a:schemeClr val="accent6">
                    <a:lumMod val="50000"/>
                  </a:schemeClr>
                </a:solidFill>
                <a:latin typeface="#9Slide04 SVNWallington" charset="0"/>
                <a:cs typeface="#9Slide03 Arima Madurai" charset="0"/>
              </a:rPr>
              <a:t>Hình</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ảnh</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giản</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dị</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của</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anh</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bộ</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đội</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cụ</a:t>
            </a:r>
            <a:r>
              <a:rPr lang="en-US" dirty="0">
                <a:solidFill>
                  <a:schemeClr val="accent6">
                    <a:lumMod val="50000"/>
                  </a:schemeClr>
                </a:solidFill>
                <a:latin typeface="#9Slide04 SVNWallington" charset="0"/>
                <a:cs typeface="#9Slide03 Arima Madurai" charset="0"/>
              </a:rPr>
              <a:t> </a:t>
            </a:r>
            <a:r>
              <a:rPr lang="en-US" dirty="0" err="1">
                <a:solidFill>
                  <a:schemeClr val="accent6">
                    <a:lumMod val="50000"/>
                  </a:schemeClr>
                </a:solidFill>
                <a:latin typeface="#9Slide04 SVNWallington" charset="0"/>
                <a:cs typeface="#9Slide03 Arima Madurai" charset="0"/>
              </a:rPr>
              <a:t>Hồ</a:t>
            </a:r>
            <a:r>
              <a:rPr lang="en-US" dirty="0">
                <a:solidFill>
                  <a:schemeClr val="accent6">
                    <a:lumMod val="50000"/>
                  </a:schemeClr>
                </a:solidFill>
                <a:latin typeface="#9Slide04 SVNWallington" charset="0"/>
                <a:cs typeface="#9Slide03 Arima Madurai" charset="0"/>
              </a:rPr>
              <a:t>.</a:t>
            </a:r>
          </a:p>
        </p:txBody>
      </p:sp>
      <p:sp>
        <p:nvSpPr>
          <p:cNvPr id="7" name="Rectangle 6"/>
          <p:cNvSpPr/>
          <p:nvPr/>
        </p:nvSpPr>
        <p:spPr>
          <a:xfrm>
            <a:off x="4275521" y="111640"/>
            <a:ext cx="2917634" cy="4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12" dirty="0">
                <a:solidFill>
                  <a:schemeClr val="accent6">
                    <a:lumMod val="50000"/>
                  </a:schemeClr>
                </a:solidFill>
                <a:latin typeface="#9Slide05 Atlantika" pitchFamily="2" charset="0"/>
              </a:rPr>
              <a:t>Cơ sở hình thành</a:t>
            </a:r>
          </a:p>
        </p:txBody>
      </p:sp>
      <p:sp>
        <p:nvSpPr>
          <p:cNvPr id="23" name="TextBox 22"/>
          <p:cNvSpPr txBox="1"/>
          <p:nvPr/>
        </p:nvSpPr>
        <p:spPr>
          <a:xfrm>
            <a:off x="3621846" y="668292"/>
            <a:ext cx="4570721" cy="3513398"/>
          </a:xfrm>
          <a:prstGeom prst="rect">
            <a:avLst/>
          </a:prstGeom>
          <a:noFill/>
        </p:spPr>
        <p:txBody>
          <a:bodyPr wrap="square" rtlCol="0">
            <a:spAutoFit/>
          </a:bodyPr>
          <a:lstStyle/>
          <a:p>
            <a:pPr algn="just"/>
            <a:r>
              <a:rPr lang="en-SG" sz="1588" dirty="0">
                <a:solidFill>
                  <a:schemeClr val="accent6">
                    <a:lumMod val="50000"/>
                  </a:schemeClr>
                </a:solidFill>
                <a:latin typeface="#9Slide04 SVNWallington" pitchFamily="2" charset="0"/>
              </a:rPr>
              <a:t>- </a:t>
            </a:r>
            <a:r>
              <a:rPr lang="en-SG" sz="1588" u="sng" dirty="0">
                <a:solidFill>
                  <a:schemeClr val="accent6">
                    <a:lumMod val="50000"/>
                  </a:schemeClr>
                </a:solidFill>
                <a:latin typeface="#9Slide04 SVNWallington" pitchFamily="2" charset="0"/>
              </a:rPr>
              <a:t>2 câu đầu</a:t>
            </a:r>
            <a:r>
              <a:rPr lang="en-SG" sz="1588" dirty="0">
                <a:solidFill>
                  <a:schemeClr val="accent6">
                    <a:lumMod val="50000"/>
                  </a:schemeClr>
                </a:solidFill>
                <a:latin typeface="#9Slide04 SVNWallington" pitchFamily="2" charset="0"/>
              </a:rPr>
              <a:t>: đối, thành ngữ </a:t>
            </a:r>
            <a:r>
              <a:rPr lang="en-SG" sz="1588" dirty="0">
                <a:solidFill>
                  <a:schemeClr val="accent6">
                    <a:lumMod val="50000"/>
                  </a:schemeClr>
                </a:solidFill>
                <a:latin typeface="#9Slide04 SVNWallington" pitchFamily="2" charset="0"/>
                <a:sym typeface="Wingdings" panose="05000000000000000000" pitchFamily="2" charset="2"/>
              </a:rPr>
              <a:t> chung cảnh ngộ xuất thân.</a:t>
            </a:r>
          </a:p>
          <a:p>
            <a:pPr algn="just"/>
            <a:r>
              <a:rPr lang="en-US" sz="1588" u="sng" dirty="0">
                <a:solidFill>
                  <a:schemeClr val="accent6">
                    <a:lumMod val="50000"/>
                  </a:schemeClr>
                </a:solidFill>
                <a:latin typeface="#9Slide04 SVNWallington" pitchFamily="2" charset="0"/>
              </a:rPr>
              <a:t>- 4 câu tiếp: </a:t>
            </a:r>
            <a:r>
              <a:rPr lang="en-US" sz="1588" dirty="0">
                <a:solidFill>
                  <a:schemeClr val="accent6">
                    <a:lumMod val="50000"/>
                  </a:schemeClr>
                </a:solidFill>
                <a:latin typeface="#9Slide04 SVNWallington" pitchFamily="2" charset="0"/>
              </a:rPr>
              <a:t>“</a:t>
            </a:r>
          </a:p>
          <a:p>
            <a:pPr algn="just"/>
            <a:r>
              <a:rPr lang="en-US" sz="1588" dirty="0">
                <a:solidFill>
                  <a:schemeClr val="accent6">
                    <a:lumMod val="50000"/>
                  </a:schemeClr>
                </a:solidFill>
                <a:latin typeface="#9Slide04 SVNWallington" pitchFamily="2" charset="0"/>
              </a:rPr>
              <a:t>+ anh” + “tôi” + “xa lạ” + “đôi” + “chẳng hẹn” </a:t>
            </a:r>
            <a:r>
              <a:rPr lang="en-US" sz="1588" dirty="0">
                <a:solidFill>
                  <a:schemeClr val="accent6">
                    <a:lumMod val="50000"/>
                  </a:schemeClr>
                </a:solidFill>
                <a:latin typeface="#9Slide04 SVNWallington" pitchFamily="2" charset="0"/>
                <a:sym typeface="Wingdings" panose="05000000000000000000" pitchFamily="2" charset="2"/>
              </a:rPr>
              <a:t> chung lí tưởng.</a:t>
            </a:r>
          </a:p>
          <a:p>
            <a:pPr algn="just"/>
            <a:r>
              <a:rPr lang="en-US" sz="1588" dirty="0" smtClean="0">
                <a:solidFill>
                  <a:schemeClr val="accent6">
                    <a:lumMod val="50000"/>
                  </a:schemeClr>
                </a:solidFill>
                <a:latin typeface="#9Slide04 SVNWallington" pitchFamily="2" charset="0"/>
              </a:rPr>
              <a:t>+ Hình </a:t>
            </a:r>
            <a:r>
              <a:rPr lang="en-US" sz="1588" dirty="0">
                <a:solidFill>
                  <a:schemeClr val="accent6">
                    <a:lumMod val="50000"/>
                  </a:schemeClr>
                </a:solidFill>
                <a:latin typeface="#9Slide04 SVNWallington" pitchFamily="2" charset="0"/>
              </a:rPr>
              <a:t>ảnh tượng trưng, hoán dụ, điệp, hai vế sóng đôi </a:t>
            </a:r>
            <a:r>
              <a:rPr lang="en-US" sz="1588" dirty="0">
                <a:solidFill>
                  <a:schemeClr val="accent6">
                    <a:lumMod val="50000"/>
                  </a:schemeClr>
                </a:solidFill>
                <a:latin typeface="#9Slide04 SVNWallington" pitchFamily="2" charset="0"/>
                <a:sym typeface="Wingdings" panose="05000000000000000000" pitchFamily="2" charset="2"/>
              </a:rPr>
              <a:t> chung mục đích chiến đấu.</a:t>
            </a:r>
          </a:p>
          <a:p>
            <a:pPr algn="just"/>
            <a:r>
              <a:rPr lang="en-US" sz="1588" dirty="0">
                <a:solidFill>
                  <a:schemeClr val="accent6">
                    <a:lumMod val="50000"/>
                  </a:schemeClr>
                </a:solidFill>
                <a:latin typeface="#9Slide04 SVNWallington" pitchFamily="2" charset="0"/>
                <a:sym typeface="Wingdings" panose="05000000000000000000" pitchFamily="2" charset="2"/>
              </a:rPr>
              <a:t>+ “chung chăn” + “tri kỉ” chung khó khăn, thiếu thốn.</a:t>
            </a:r>
          </a:p>
          <a:p>
            <a:pPr algn="just"/>
            <a:r>
              <a:rPr lang="en-US" sz="1588" dirty="0">
                <a:solidFill>
                  <a:schemeClr val="accent6">
                    <a:lumMod val="50000"/>
                  </a:schemeClr>
                </a:solidFill>
                <a:latin typeface="#9Slide04 SVNWallington" pitchFamily="2" charset="0"/>
                <a:sym typeface="Wingdings" panose="05000000000000000000" pitchFamily="2" charset="2"/>
              </a:rPr>
              <a:t>- Câu cuối:</a:t>
            </a:r>
          </a:p>
          <a:p>
            <a:pPr algn="just"/>
            <a:r>
              <a:rPr lang="en-US" sz="1588" dirty="0">
                <a:solidFill>
                  <a:schemeClr val="accent6">
                    <a:lumMod val="50000"/>
                  </a:schemeClr>
                </a:solidFill>
                <a:latin typeface="#9Slide04 SVNWallington" pitchFamily="2" charset="0"/>
                <a:sym typeface="Wingdings" panose="05000000000000000000" pitchFamily="2" charset="2"/>
              </a:rPr>
              <a:t>+ Kết cấu</a:t>
            </a:r>
          </a:p>
          <a:p>
            <a:pPr algn="just"/>
            <a:r>
              <a:rPr lang="en-US" sz="1588" dirty="0">
                <a:solidFill>
                  <a:schemeClr val="accent6">
                    <a:lumMod val="50000"/>
                  </a:schemeClr>
                </a:solidFill>
                <a:latin typeface="#9Slide04 SVNWallington" pitchFamily="2" charset="0"/>
                <a:sym typeface="Wingdings" panose="05000000000000000000" pitchFamily="2" charset="2"/>
              </a:rPr>
              <a:t>+ Lời khẳng định</a:t>
            </a:r>
          </a:p>
          <a:p>
            <a:pPr algn="just"/>
            <a:r>
              <a:rPr lang="en-US" sz="1588" dirty="0">
                <a:solidFill>
                  <a:schemeClr val="accent6">
                    <a:lumMod val="50000"/>
                  </a:schemeClr>
                </a:solidFill>
                <a:latin typeface="#9Slide04 SVNWallington" pitchFamily="2" charset="0"/>
                <a:sym typeface="Wingdings" panose="05000000000000000000" pitchFamily="2" charset="2"/>
              </a:rPr>
              <a:t>+ Bản lề</a:t>
            </a:r>
          </a:p>
          <a:p>
            <a:pPr algn="just"/>
            <a:r>
              <a:rPr lang="en-US" sz="1588" dirty="0">
                <a:solidFill>
                  <a:schemeClr val="accent6">
                    <a:lumMod val="50000"/>
                  </a:schemeClr>
                </a:solidFill>
                <a:latin typeface="#9Slide04 SVNWallington" pitchFamily="2" charset="0"/>
                <a:sym typeface="Wingdings" panose="05000000000000000000" pitchFamily="2" charset="2"/>
              </a:rPr>
              <a:t>+ Tiếng gọi</a:t>
            </a:r>
            <a:endParaRPr lang="en-US" sz="1588" dirty="0">
              <a:solidFill>
                <a:schemeClr val="accent6">
                  <a:lumMod val="50000"/>
                </a:schemeClr>
              </a:solidFill>
              <a:latin typeface="#9Slide04 SVNWallington" pitchFamily="2" charset="0"/>
            </a:endParaRPr>
          </a:p>
        </p:txBody>
      </p:sp>
      <p:sp>
        <p:nvSpPr>
          <p:cNvPr id="25" name="TextBox 24"/>
          <p:cNvSpPr txBox="1"/>
          <p:nvPr/>
        </p:nvSpPr>
        <p:spPr>
          <a:xfrm>
            <a:off x="8363330" y="338894"/>
            <a:ext cx="3704011" cy="2033698"/>
          </a:xfrm>
          <a:prstGeom prst="rect">
            <a:avLst/>
          </a:prstGeom>
          <a:noFill/>
        </p:spPr>
        <p:txBody>
          <a:bodyPr wrap="square" rtlCol="0">
            <a:spAutoFit/>
          </a:bodyPr>
          <a:lstStyle/>
          <a:p>
            <a:pPr algn="just">
              <a:spcAft>
                <a:spcPts val="600"/>
              </a:spcAft>
            </a:pPr>
            <a:r>
              <a:rPr lang="en-SG" sz="1588">
                <a:solidFill>
                  <a:schemeClr val="bg1"/>
                </a:solidFill>
                <a:latin typeface="#9Slide04 SVNWallington" pitchFamily="2" charset="0"/>
              </a:rPr>
              <a:t>- 3 câu đầu: Cảm thông những tâm sự thầm kín về hậu phương, quê hương.</a:t>
            </a:r>
          </a:p>
          <a:p>
            <a:pPr algn="just">
              <a:spcAft>
                <a:spcPts val="600"/>
              </a:spcAft>
            </a:pPr>
            <a:r>
              <a:rPr lang="en-SG" sz="1588">
                <a:solidFill>
                  <a:schemeClr val="bg1"/>
                </a:solidFill>
                <a:latin typeface="#9Slide04 SVNWallington" pitchFamily="2" charset="0"/>
              </a:rPr>
              <a:t>+ Hình ảnh quen thuộc làng quê </a:t>
            </a:r>
            <a:r>
              <a:rPr lang="en-SG" sz="1588">
                <a:solidFill>
                  <a:schemeClr val="bg1"/>
                </a:solidFill>
                <a:latin typeface="#9Slide04 SVNWallington" pitchFamily="2" charset="0"/>
                <a:sym typeface="Wingdings" panose="05000000000000000000" pitchFamily="2" charset="2"/>
              </a:rPr>
              <a:t>gác lại tất cả.</a:t>
            </a:r>
          </a:p>
          <a:p>
            <a:pPr algn="just">
              <a:spcAft>
                <a:spcPts val="600"/>
              </a:spcAft>
            </a:pPr>
            <a:r>
              <a:rPr lang="en-SG" sz="1588">
                <a:solidFill>
                  <a:schemeClr val="bg1"/>
                </a:solidFill>
                <a:latin typeface="#9Slide04 SVNWallington" pitchFamily="2" charset="0"/>
                <a:sym typeface="Wingdings" panose="05000000000000000000" pitchFamily="2" charset="2"/>
              </a:rPr>
              <a:t>+ “gian nhà không” + “mặc kệ”</a:t>
            </a:r>
          </a:p>
          <a:p>
            <a:pPr algn="just">
              <a:spcAft>
                <a:spcPts val="600"/>
              </a:spcAft>
            </a:pPr>
            <a:r>
              <a:rPr lang="en-SG" sz="1588">
                <a:solidFill>
                  <a:schemeClr val="bg1"/>
                </a:solidFill>
                <a:latin typeface="#9Slide04 SVNWallington" pitchFamily="2" charset="0"/>
                <a:sym typeface="Wingdings" panose="05000000000000000000" pitchFamily="2" charset="2"/>
              </a:rPr>
              <a:t>+ Nhân hóa + hoán dụ “giếng nước gốc đa nhớ”</a:t>
            </a:r>
            <a:endParaRPr lang="en-US" sz="1588">
              <a:solidFill>
                <a:schemeClr val="bg1"/>
              </a:solidFill>
              <a:latin typeface="#9Slide04 SVNWallington" pitchFamily="2" charset="0"/>
            </a:endParaRPr>
          </a:p>
        </p:txBody>
      </p:sp>
      <p:pic>
        <p:nvPicPr>
          <p:cNvPr id="21" name="Picture 2" descr="Cảm nhận của em về bài thơ Đồng Chí | Ems,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2" y="1206365"/>
            <a:ext cx="3606071" cy="218497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8873696" y="2688031"/>
            <a:ext cx="2917634" cy="4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12" dirty="0">
                <a:solidFill>
                  <a:schemeClr val="accent6">
                    <a:lumMod val="50000"/>
                  </a:schemeClr>
                </a:solidFill>
                <a:latin typeface="#9Slide05 Atlantika" pitchFamily="2" charset="0"/>
              </a:rPr>
              <a:t>Biểu hiện &amp; sức mạnh</a:t>
            </a:r>
          </a:p>
        </p:txBody>
      </p:sp>
      <p:sp>
        <p:nvSpPr>
          <p:cNvPr id="29" name="TextBox 28"/>
          <p:cNvSpPr txBox="1"/>
          <p:nvPr/>
        </p:nvSpPr>
        <p:spPr>
          <a:xfrm>
            <a:off x="8363330" y="3452673"/>
            <a:ext cx="3733774" cy="2676310"/>
          </a:xfrm>
          <a:prstGeom prst="rect">
            <a:avLst/>
          </a:prstGeom>
          <a:noFill/>
        </p:spPr>
        <p:txBody>
          <a:bodyPr wrap="square" rtlCol="0">
            <a:spAutoFit/>
          </a:bodyPr>
          <a:lstStyle/>
          <a:p>
            <a:pPr algn="just">
              <a:spcAft>
                <a:spcPts val="600"/>
              </a:spcAft>
            </a:pPr>
            <a:r>
              <a:rPr lang="en-SG" sz="1588" dirty="0">
                <a:solidFill>
                  <a:schemeClr val="bg1"/>
                </a:solidFill>
                <a:latin typeface="#9Slide04 SVNWallington" pitchFamily="2" charset="0"/>
              </a:rPr>
              <a:t>- 7 câu cuối: Chia sẻ gian lao, thiếu thốn trong đời người lính</a:t>
            </a:r>
          </a:p>
          <a:p>
            <a:pPr algn="just">
              <a:spcAft>
                <a:spcPts val="600"/>
              </a:spcAft>
            </a:pPr>
            <a:r>
              <a:rPr lang="en-US" sz="1588" dirty="0">
                <a:solidFill>
                  <a:schemeClr val="bg1"/>
                </a:solidFill>
                <a:latin typeface="#9Slide04 SVNWallington" pitchFamily="2" charset="0"/>
              </a:rPr>
              <a:t>+ Thiếu thốn thuốc men: sốt rét rừng.</a:t>
            </a:r>
          </a:p>
          <a:p>
            <a:pPr algn="just">
              <a:spcAft>
                <a:spcPts val="600"/>
              </a:spcAft>
            </a:pPr>
            <a:r>
              <a:rPr lang="en-US" sz="1588" dirty="0">
                <a:solidFill>
                  <a:schemeClr val="bg1"/>
                </a:solidFill>
                <a:latin typeface="#9Slide04 SVNWallington" pitchFamily="2" charset="0"/>
              </a:rPr>
              <a:t>+ Thiếu thốn vật chất: tả thực + liệt kê, đối .</a:t>
            </a:r>
          </a:p>
          <a:p>
            <a:pPr algn="just">
              <a:spcAft>
                <a:spcPts val="600"/>
              </a:spcAft>
            </a:pPr>
            <a:r>
              <a:rPr lang="en-US" sz="1588" dirty="0">
                <a:solidFill>
                  <a:schemeClr val="bg1"/>
                </a:solidFill>
                <a:latin typeface="#9Slide04 SVNWallington" pitchFamily="2" charset="0"/>
              </a:rPr>
              <a:t>+ Lạc quan, coi thường thử thách “miệng cười”</a:t>
            </a:r>
          </a:p>
          <a:p>
            <a:pPr algn="just">
              <a:spcAft>
                <a:spcPts val="600"/>
              </a:spcAft>
            </a:pPr>
            <a:r>
              <a:rPr lang="en-US" sz="1588" dirty="0">
                <a:solidFill>
                  <a:schemeClr val="bg1"/>
                </a:solidFill>
                <a:latin typeface="#9Slide04 SVNWallington" pitchFamily="2" charset="0"/>
              </a:rPr>
              <a:t>+ Đoàn kết, gắn bó “nắm tay”</a:t>
            </a:r>
          </a:p>
          <a:p>
            <a:pPr algn="just"/>
            <a:endParaRPr lang="en-US" sz="1588" dirty="0">
              <a:solidFill>
                <a:schemeClr val="bg1"/>
              </a:solidFill>
              <a:latin typeface="#9Slide04 SVNWallington" pitchFamily="2" charset="0"/>
            </a:endParaRPr>
          </a:p>
        </p:txBody>
      </p:sp>
      <p:sp>
        <p:nvSpPr>
          <p:cNvPr id="30" name="Rectangle 29"/>
          <p:cNvSpPr/>
          <p:nvPr/>
        </p:nvSpPr>
        <p:spPr>
          <a:xfrm>
            <a:off x="4262321" y="4181690"/>
            <a:ext cx="2917634" cy="4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12" dirty="0">
                <a:solidFill>
                  <a:schemeClr val="accent6">
                    <a:lumMod val="50000"/>
                  </a:schemeClr>
                </a:solidFill>
                <a:latin typeface="#9Slide05 Atlantika" pitchFamily="2" charset="0"/>
              </a:rPr>
              <a:t>Biểu tượng, bức tượng đài</a:t>
            </a:r>
          </a:p>
        </p:txBody>
      </p:sp>
      <p:sp>
        <p:nvSpPr>
          <p:cNvPr id="31" name="TextBox 30"/>
          <p:cNvSpPr txBox="1"/>
          <p:nvPr/>
        </p:nvSpPr>
        <p:spPr>
          <a:xfrm>
            <a:off x="3650923" y="4720650"/>
            <a:ext cx="4541644" cy="2187587"/>
          </a:xfrm>
          <a:prstGeom prst="rect">
            <a:avLst/>
          </a:prstGeom>
          <a:noFill/>
        </p:spPr>
        <p:txBody>
          <a:bodyPr wrap="square" rtlCol="0">
            <a:spAutoFit/>
          </a:bodyPr>
          <a:lstStyle/>
          <a:p>
            <a:pPr algn="just">
              <a:spcAft>
                <a:spcPts val="600"/>
              </a:spcAft>
            </a:pPr>
            <a:r>
              <a:rPr lang="en-SG" sz="1588">
                <a:solidFill>
                  <a:schemeClr val="accent6">
                    <a:lumMod val="50000"/>
                  </a:schemeClr>
                </a:solidFill>
                <a:latin typeface="#9Slide04 SVNWallington" pitchFamily="2" charset="0"/>
              </a:rPr>
              <a:t>- Không gian</a:t>
            </a:r>
          </a:p>
          <a:p>
            <a:pPr algn="just">
              <a:spcAft>
                <a:spcPts val="600"/>
              </a:spcAft>
            </a:pPr>
            <a:r>
              <a:rPr lang="en-SG" sz="1588">
                <a:solidFill>
                  <a:schemeClr val="accent6">
                    <a:lumMod val="50000"/>
                  </a:schemeClr>
                </a:solidFill>
                <a:latin typeface="#9Slide04 SVNWallington" pitchFamily="2" charset="0"/>
              </a:rPr>
              <a:t>- Thời gian</a:t>
            </a:r>
          </a:p>
          <a:p>
            <a:pPr algn="just">
              <a:spcAft>
                <a:spcPts val="600"/>
              </a:spcAft>
            </a:pPr>
            <a:r>
              <a:rPr lang="en-SG" sz="1588">
                <a:solidFill>
                  <a:schemeClr val="accent6">
                    <a:lumMod val="50000"/>
                  </a:schemeClr>
                </a:solidFill>
                <a:latin typeface="#9Slide04 SVNWallington" pitchFamily="2" charset="0"/>
              </a:rPr>
              <a:t>- Hoàn cảnh chiến đấu</a:t>
            </a:r>
          </a:p>
          <a:p>
            <a:pPr algn="just">
              <a:spcAft>
                <a:spcPts val="600"/>
              </a:spcAft>
            </a:pPr>
            <a:r>
              <a:rPr lang="en-SG" sz="1588">
                <a:solidFill>
                  <a:schemeClr val="accent6">
                    <a:lumMod val="50000"/>
                  </a:schemeClr>
                </a:solidFill>
                <a:latin typeface="#9Slide04 SVNWallington" pitchFamily="2" charset="0"/>
              </a:rPr>
              <a:t>- Hình ảnh người lính chủ động</a:t>
            </a:r>
          </a:p>
          <a:p>
            <a:pPr algn="just">
              <a:spcAft>
                <a:spcPts val="600"/>
              </a:spcAft>
            </a:pPr>
            <a:r>
              <a:rPr lang="en-SG" sz="1588">
                <a:solidFill>
                  <a:schemeClr val="accent6">
                    <a:lumMod val="50000"/>
                  </a:schemeClr>
                </a:solidFill>
                <a:latin typeface="#9Slide04 SVNWallington" pitchFamily="2" charset="0"/>
              </a:rPr>
              <a:t>- Hình ảnh “đầu súng trăng treo”: giải thích hình ảnh, nhịp 2/2, phân tích sự hòa hợp sung &amp; trăng</a:t>
            </a:r>
          </a:p>
          <a:p>
            <a:pPr marL="285750" indent="-285750" algn="just">
              <a:spcAft>
                <a:spcPts val="600"/>
              </a:spcAft>
              <a:buFontTx/>
              <a:buChar char="-"/>
            </a:pPr>
            <a:endParaRPr lang="en-US" sz="1588">
              <a:solidFill>
                <a:schemeClr val="accent6">
                  <a:lumMod val="50000"/>
                </a:schemeClr>
              </a:solidFill>
              <a:latin typeface="#9Slide04 SVNWallington" pitchFamily="2" charset="0"/>
            </a:endParaRPr>
          </a:p>
        </p:txBody>
      </p:sp>
    </p:spTree>
    <p:extLst>
      <p:ext uri="{BB962C8B-B14F-4D97-AF65-F5344CB8AC3E}">
        <p14:creationId xmlns:p14="http://schemas.microsoft.com/office/powerpoint/2010/main" val="21673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8"/>
          <p:cNvSpPr txBox="1">
            <a:spLocks noChangeArrowheads="1"/>
          </p:cNvSpPr>
          <p:nvPr/>
        </p:nvSpPr>
        <p:spPr bwMode="auto">
          <a:xfrm>
            <a:off x="3540889" y="571542"/>
            <a:ext cx="51428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SG" altLang="zh-CN" sz="4000" b="1" dirty="0">
                <a:solidFill>
                  <a:srgbClr val="FFFF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H</a:t>
            </a:r>
            <a:r>
              <a:rPr lang="vi-VN" altLang="zh-CN" sz="4000" b="1" dirty="0">
                <a:solidFill>
                  <a:srgbClr val="FFFF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Ư</a:t>
            </a:r>
            <a:r>
              <a:rPr lang="en-SG" altLang="zh-CN" sz="4000" b="1" dirty="0">
                <a:solidFill>
                  <a:srgbClr val="FFFF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ỚNG DẪN TỰ HỌC</a:t>
            </a:r>
            <a:endParaRPr lang="zh-CN" altLang="en-US" sz="4000" b="1" dirty="0">
              <a:solidFill>
                <a:srgbClr val="FFFF00"/>
              </a:solidFill>
              <a:latin typeface="#9Slide03 Arima Madurai Black" panose="00000A00000000000000" pitchFamily="2" charset="0"/>
              <a:ea typeface="微软雅黑" panose="020B0503020204020204" pitchFamily="34" charset="-122"/>
              <a:cs typeface="#9Slide03 Arima Madurai Black" panose="00000A00000000000000" pitchFamily="2" charset="0"/>
            </a:endParaRPr>
          </a:p>
        </p:txBody>
      </p:sp>
      <p:grpSp>
        <p:nvGrpSpPr>
          <p:cNvPr id="30" name="组合 29"/>
          <p:cNvGrpSpPr/>
          <p:nvPr/>
        </p:nvGrpSpPr>
        <p:grpSpPr>
          <a:xfrm>
            <a:off x="4256949" y="1941401"/>
            <a:ext cx="675445" cy="665861"/>
            <a:chOff x="5522785" y="1820755"/>
            <a:chExt cx="1011408" cy="997057"/>
          </a:xfrm>
        </p:grpSpPr>
        <p:sp>
          <p:nvSpPr>
            <p:cNvPr id="31" name="矩形 30"/>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32" name="draw-check-mark_17153"/>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4CA87F"/>
            </a:solidFill>
            <a:ln>
              <a:noFill/>
            </a:ln>
          </p:spPr>
        </p:sp>
      </p:grpSp>
      <p:grpSp>
        <p:nvGrpSpPr>
          <p:cNvPr id="33" name="组合 32"/>
          <p:cNvGrpSpPr/>
          <p:nvPr/>
        </p:nvGrpSpPr>
        <p:grpSpPr>
          <a:xfrm>
            <a:off x="4256949" y="3333692"/>
            <a:ext cx="675445" cy="665861"/>
            <a:chOff x="5522785" y="1820755"/>
            <a:chExt cx="1011408" cy="997057"/>
          </a:xfrm>
        </p:grpSpPr>
        <p:sp>
          <p:nvSpPr>
            <p:cNvPr id="34" name="矩形 33"/>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35" name="draw-check-mark_17153"/>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accent4"/>
            </a:solidFill>
            <a:ln>
              <a:noFill/>
            </a:ln>
          </p:spPr>
        </p:sp>
      </p:grpSp>
      <p:grpSp>
        <p:nvGrpSpPr>
          <p:cNvPr id="36" name="组合 35"/>
          <p:cNvGrpSpPr/>
          <p:nvPr/>
        </p:nvGrpSpPr>
        <p:grpSpPr>
          <a:xfrm>
            <a:off x="4256949" y="4749133"/>
            <a:ext cx="675445" cy="665861"/>
            <a:chOff x="5522785" y="1820755"/>
            <a:chExt cx="1011408" cy="997057"/>
          </a:xfrm>
        </p:grpSpPr>
        <p:sp>
          <p:nvSpPr>
            <p:cNvPr id="37" name="矩形 36"/>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38" name="draw-check-mark_17153"/>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DC4140"/>
            </a:solidFill>
            <a:ln>
              <a:noFill/>
            </a:ln>
          </p:spPr>
        </p:sp>
      </p:grpSp>
      <p:sp>
        <p:nvSpPr>
          <p:cNvPr id="44" name="矩形 43"/>
          <p:cNvSpPr/>
          <p:nvPr/>
        </p:nvSpPr>
        <p:spPr>
          <a:xfrm>
            <a:off x="5107772" y="3243957"/>
            <a:ext cx="6761890" cy="1126462"/>
          </a:xfrm>
          <a:prstGeom prst="rect">
            <a:avLst/>
          </a:prstGeom>
        </p:spPr>
        <p:txBody>
          <a:bodyPr wrap="square">
            <a:spAutoFit/>
            <a:scene3d>
              <a:camera prst="orthographicFront"/>
              <a:lightRig rig="threePt" dir="t"/>
            </a:scene3d>
            <a:sp3d contourW="6350"/>
          </a:bodyPr>
          <a:lstStyle/>
          <a:p>
            <a:pPr>
              <a:lnSpc>
                <a:spcPct val="120000"/>
              </a:lnSpc>
            </a:pPr>
            <a:r>
              <a:rPr lang="en-US" sz="2800" b="1" dirty="0" err="1">
                <a:solidFill>
                  <a:schemeClr val="bg1"/>
                </a:solidFill>
                <a:latin typeface="#9Slide03 Arima Madurai" panose="00000500000000000000" pitchFamily="2" charset="0"/>
                <a:cs typeface="#9Slide03 Arima Madurai" panose="00000500000000000000" pitchFamily="2" charset="0"/>
              </a:rPr>
              <a:t>Sưu</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tầm</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Tự</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sáng</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tác</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tranh</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thơ</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theo</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chủ</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đề</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người</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lính</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thời</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kỳ</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kháng</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chiến</a:t>
            </a:r>
            <a:r>
              <a:rPr lang="en-US" sz="2800" b="1" dirty="0">
                <a:solidFill>
                  <a:schemeClr val="bg1"/>
                </a:solidFill>
                <a:latin typeface="#9Slide03 Arima Madurai" panose="00000500000000000000" pitchFamily="2" charset="0"/>
                <a:cs typeface="#9Slide03 Arima Madurai" panose="00000500000000000000" pitchFamily="2" charset="0"/>
              </a:rPr>
              <a:t> .</a:t>
            </a:r>
            <a:endParaRPr lang="zh-CN" altLang="en-US" sz="2800" b="1" dirty="0">
              <a:solidFill>
                <a:schemeClr val="bg1"/>
              </a:solidFill>
              <a:latin typeface="#9Slide03 Arima Madurai" panose="00000500000000000000" pitchFamily="2" charset="0"/>
              <a:ea typeface="汉仪夏日体W" panose="00020600040101010101" pitchFamily="18" charset="-122"/>
              <a:cs typeface="#9Slide03 Arima Madurai" panose="00000500000000000000" pitchFamily="2"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38" y="2580835"/>
            <a:ext cx="3172251" cy="2794046"/>
          </a:xfrm>
          <a:prstGeom prst="rect">
            <a:avLst/>
          </a:prstGeom>
        </p:spPr>
      </p:pic>
      <p:sp>
        <p:nvSpPr>
          <p:cNvPr id="22" name="矩形 43">
            <a:extLst>
              <a:ext uri="{FF2B5EF4-FFF2-40B4-BE49-F238E27FC236}">
                <a16:creationId xmlns:a16="http://schemas.microsoft.com/office/drawing/2014/main" id="{1607720B-9351-437A-BB1D-CC3E190CF43E}"/>
              </a:ext>
            </a:extLst>
          </p:cNvPr>
          <p:cNvSpPr/>
          <p:nvPr/>
        </p:nvSpPr>
        <p:spPr>
          <a:xfrm>
            <a:off x="5107772" y="4734676"/>
            <a:ext cx="6761890" cy="1126462"/>
          </a:xfrm>
          <a:prstGeom prst="rect">
            <a:avLst/>
          </a:prstGeom>
        </p:spPr>
        <p:txBody>
          <a:bodyPr wrap="square">
            <a:spAutoFit/>
            <a:scene3d>
              <a:camera prst="orthographicFront"/>
              <a:lightRig rig="threePt" dir="t"/>
            </a:scene3d>
            <a:sp3d contourW="6350"/>
          </a:bodyPr>
          <a:lstStyle/>
          <a:p>
            <a:pPr>
              <a:lnSpc>
                <a:spcPct val="120000"/>
              </a:lnSpc>
            </a:pPr>
            <a:r>
              <a:rPr lang="en-US" sz="2800" b="1" dirty="0" err="1">
                <a:solidFill>
                  <a:schemeClr val="bg1"/>
                </a:solidFill>
                <a:latin typeface="#9Slide03 Arima Madurai" panose="00000500000000000000" pitchFamily="2" charset="0"/>
                <a:cs typeface="#9Slide03 Arima Madurai" panose="00000500000000000000" pitchFamily="2" charset="0"/>
              </a:rPr>
              <a:t>Sưu</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tầm</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Tự</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sáng</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tác</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tranh</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thơ</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theo</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chủ</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đề</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người</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lính</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thời</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kỳ</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kháng</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chiến</a:t>
            </a:r>
            <a:r>
              <a:rPr lang="en-US" sz="2800" b="1" dirty="0">
                <a:solidFill>
                  <a:schemeClr val="bg1"/>
                </a:solidFill>
                <a:latin typeface="#9Slide03 Arima Madurai" panose="00000500000000000000" pitchFamily="2" charset="0"/>
                <a:cs typeface="#9Slide03 Arima Madurai" panose="00000500000000000000" pitchFamily="2" charset="0"/>
              </a:rPr>
              <a:t> .</a:t>
            </a:r>
            <a:endParaRPr lang="zh-CN" altLang="en-US" sz="2800" b="1" dirty="0">
              <a:solidFill>
                <a:schemeClr val="bg1"/>
              </a:solidFill>
              <a:latin typeface="#9Slide03 Arima Madurai" panose="00000500000000000000" pitchFamily="2" charset="0"/>
              <a:ea typeface="汉仪夏日体W" panose="00020600040101010101" pitchFamily="18" charset="-122"/>
              <a:cs typeface="#9Slide03 Arima Madurai" panose="00000500000000000000" pitchFamily="2" charset="0"/>
            </a:endParaRPr>
          </a:p>
        </p:txBody>
      </p:sp>
      <p:sp>
        <p:nvSpPr>
          <p:cNvPr id="23" name="矩形 43">
            <a:extLst>
              <a:ext uri="{FF2B5EF4-FFF2-40B4-BE49-F238E27FC236}">
                <a16:creationId xmlns:a16="http://schemas.microsoft.com/office/drawing/2014/main" id="{6A864D10-27B4-4514-B364-3CF8F7ECF372}"/>
              </a:ext>
            </a:extLst>
          </p:cNvPr>
          <p:cNvSpPr/>
          <p:nvPr/>
        </p:nvSpPr>
        <p:spPr>
          <a:xfrm>
            <a:off x="5107772" y="1698461"/>
            <a:ext cx="6761890" cy="1126462"/>
          </a:xfrm>
          <a:prstGeom prst="rect">
            <a:avLst/>
          </a:prstGeom>
        </p:spPr>
        <p:txBody>
          <a:bodyPr wrap="square">
            <a:spAutoFit/>
            <a:scene3d>
              <a:camera prst="orthographicFront"/>
              <a:lightRig rig="threePt" dir="t"/>
            </a:scene3d>
            <a:sp3d contourW="6350"/>
          </a:bodyPr>
          <a:lstStyle/>
          <a:p>
            <a:pPr>
              <a:lnSpc>
                <a:spcPct val="120000"/>
              </a:lnSpc>
            </a:pPr>
            <a:r>
              <a:rPr lang="en-US" sz="2800" b="1" dirty="0" err="1">
                <a:solidFill>
                  <a:schemeClr val="bg1"/>
                </a:solidFill>
                <a:latin typeface="#9Slide03 Arima Madurai" panose="00000500000000000000" pitchFamily="2" charset="0"/>
                <a:cs typeface="#9Slide03 Arima Madurai" panose="00000500000000000000" pitchFamily="2" charset="0"/>
              </a:rPr>
              <a:t>Sưu</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tầm</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Tự</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sáng</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tác</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tranh</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thơ</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theo</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chủ</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đề</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người</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lính</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thời</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kỳ</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kháng</a:t>
            </a:r>
            <a:r>
              <a:rPr lang="en-US" sz="2800" b="1" dirty="0">
                <a:solidFill>
                  <a:schemeClr val="bg1"/>
                </a:solidFill>
                <a:latin typeface="#9Slide03 Arima Madurai" panose="00000500000000000000" pitchFamily="2" charset="0"/>
                <a:cs typeface="#9Slide03 Arima Madurai" panose="00000500000000000000" pitchFamily="2" charset="0"/>
              </a:rPr>
              <a:t> </a:t>
            </a:r>
            <a:r>
              <a:rPr lang="en-US" sz="2800" b="1" dirty="0" err="1">
                <a:solidFill>
                  <a:schemeClr val="bg1"/>
                </a:solidFill>
                <a:latin typeface="#9Slide03 Arima Madurai" panose="00000500000000000000" pitchFamily="2" charset="0"/>
                <a:cs typeface="#9Slide03 Arima Madurai" panose="00000500000000000000" pitchFamily="2" charset="0"/>
              </a:rPr>
              <a:t>chiến</a:t>
            </a:r>
            <a:r>
              <a:rPr lang="en-US" sz="2800" b="1" dirty="0">
                <a:solidFill>
                  <a:schemeClr val="bg1"/>
                </a:solidFill>
                <a:latin typeface="#9Slide03 Arima Madurai" panose="00000500000000000000" pitchFamily="2" charset="0"/>
                <a:cs typeface="#9Slide03 Arima Madurai" panose="00000500000000000000" pitchFamily="2" charset="0"/>
              </a:rPr>
              <a:t> .</a:t>
            </a:r>
            <a:endParaRPr lang="zh-CN" altLang="en-US" sz="2800" b="1" dirty="0">
              <a:solidFill>
                <a:schemeClr val="bg1"/>
              </a:solidFill>
              <a:latin typeface="#9Slide03 Arima Madurai" panose="00000500000000000000" pitchFamily="2" charset="0"/>
              <a:ea typeface="汉仪夏日体W" panose="00020600040101010101" pitchFamily="18" charset="-122"/>
              <a:cs typeface="#9Slide03 Arima Madurai" panose="00000500000000000000" pitchFamily="2" charset="0"/>
            </a:endParaRPr>
          </a:p>
        </p:txBody>
      </p:sp>
    </p:spTree>
    <p:extLst>
      <p:ext uri="{BB962C8B-B14F-4D97-AF65-F5344CB8AC3E}">
        <p14:creationId xmlns:p14="http://schemas.microsoft.com/office/powerpoint/2010/main" val="31293804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08693CD-90B9-4AC4-8F68-F667FBE558D9}"/>
              </a:ext>
            </a:extLst>
          </p:cNvPr>
          <p:cNvGrpSpPr/>
          <p:nvPr/>
        </p:nvGrpSpPr>
        <p:grpSpPr>
          <a:xfrm>
            <a:off x="1927123" y="162232"/>
            <a:ext cx="9920749" cy="6533535"/>
            <a:chOff x="2517058" y="277214"/>
            <a:chExt cx="9933858" cy="6808159"/>
          </a:xfrm>
        </p:grpSpPr>
        <p:grpSp>
          <p:nvGrpSpPr>
            <p:cNvPr id="7" name="Group 6">
              <a:extLst>
                <a:ext uri="{FF2B5EF4-FFF2-40B4-BE49-F238E27FC236}">
                  <a16:creationId xmlns:a16="http://schemas.microsoft.com/office/drawing/2014/main" id="{5D3286E5-A176-4D7A-812C-73B484E2599B}"/>
                </a:ext>
              </a:extLst>
            </p:cNvPr>
            <p:cNvGrpSpPr/>
            <p:nvPr/>
          </p:nvGrpSpPr>
          <p:grpSpPr>
            <a:xfrm>
              <a:off x="2762866" y="377766"/>
              <a:ext cx="3878962" cy="2031912"/>
              <a:chOff x="2762866" y="377766"/>
              <a:chExt cx="3878962" cy="2031912"/>
            </a:xfrm>
          </p:grpSpPr>
          <p:grpSp>
            <p:nvGrpSpPr>
              <p:cNvPr id="3" name="Group 2">
                <a:extLst>
                  <a:ext uri="{FF2B5EF4-FFF2-40B4-BE49-F238E27FC236}">
                    <a16:creationId xmlns:a16="http://schemas.microsoft.com/office/drawing/2014/main" id="{5EEA848F-55D1-4CF8-89E3-E8690EA675C5}"/>
                  </a:ext>
                </a:extLst>
              </p:cNvPr>
              <p:cNvGrpSpPr/>
              <p:nvPr/>
            </p:nvGrpSpPr>
            <p:grpSpPr>
              <a:xfrm>
                <a:off x="2762866" y="377766"/>
                <a:ext cx="3878962" cy="2031912"/>
                <a:chOff x="839605" y="4317815"/>
                <a:chExt cx="3136765" cy="2031912"/>
              </a:xfrm>
            </p:grpSpPr>
            <p:sp>
              <p:nvSpPr>
                <p:cNvPr id="4" name="Rectangle: Rounded Corners 3">
                  <a:extLst>
                    <a:ext uri="{FF2B5EF4-FFF2-40B4-BE49-F238E27FC236}">
                      <a16:creationId xmlns:a16="http://schemas.microsoft.com/office/drawing/2014/main" id="{B43174D5-7E19-4F81-AB0E-216FBBF15A64}"/>
                    </a:ext>
                  </a:extLst>
                </p:cNvPr>
                <p:cNvSpPr/>
                <p:nvPr/>
              </p:nvSpPr>
              <p:spPr>
                <a:xfrm>
                  <a:off x="839605" y="4317815"/>
                  <a:ext cx="3136765" cy="203191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B7D06846-C953-4E1D-A12A-5E39DAEF4BD5}"/>
                    </a:ext>
                  </a:extLst>
                </p:cNvPr>
                <p:cNvSpPr txBox="1"/>
                <p:nvPr/>
              </p:nvSpPr>
              <p:spPr>
                <a:xfrm>
                  <a:off x="884240" y="4870428"/>
                  <a:ext cx="2106465" cy="1434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SG" sz="2000" kern="120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96115CB2-BD02-4E3E-97C3-0B4CD6EB295E}"/>
                  </a:ext>
                </a:extLst>
              </p:cNvPr>
              <p:cNvSpPr txBox="1"/>
              <p:nvPr/>
            </p:nvSpPr>
            <p:spPr>
              <a:xfrm flipH="1">
                <a:off x="2970148" y="471948"/>
                <a:ext cx="3464398" cy="1704569"/>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3B16F7ED-9ACE-456E-BE96-FEDAA65E770B}"/>
                </a:ext>
              </a:extLst>
            </p:cNvPr>
            <p:cNvGrpSpPr/>
            <p:nvPr/>
          </p:nvGrpSpPr>
          <p:grpSpPr>
            <a:xfrm>
              <a:off x="8313038" y="308276"/>
              <a:ext cx="3878962" cy="2031912"/>
              <a:chOff x="2762866" y="377766"/>
              <a:chExt cx="3878962" cy="2031912"/>
            </a:xfrm>
          </p:grpSpPr>
          <p:grpSp>
            <p:nvGrpSpPr>
              <p:cNvPr id="9" name="Group 8">
                <a:extLst>
                  <a:ext uri="{FF2B5EF4-FFF2-40B4-BE49-F238E27FC236}">
                    <a16:creationId xmlns:a16="http://schemas.microsoft.com/office/drawing/2014/main" id="{0D83224E-6707-4433-9F7B-755363C2CFE5}"/>
                  </a:ext>
                </a:extLst>
              </p:cNvPr>
              <p:cNvGrpSpPr/>
              <p:nvPr/>
            </p:nvGrpSpPr>
            <p:grpSpPr>
              <a:xfrm>
                <a:off x="2762866" y="377766"/>
                <a:ext cx="3878962" cy="2031912"/>
                <a:chOff x="839605" y="4317815"/>
                <a:chExt cx="3136765" cy="2031912"/>
              </a:xfrm>
            </p:grpSpPr>
            <p:sp>
              <p:nvSpPr>
                <p:cNvPr id="11" name="Rectangle: Rounded Corners 10">
                  <a:extLst>
                    <a:ext uri="{FF2B5EF4-FFF2-40B4-BE49-F238E27FC236}">
                      <a16:creationId xmlns:a16="http://schemas.microsoft.com/office/drawing/2014/main" id="{5C92DC85-C4DC-4A31-B3EA-BA26B0314994}"/>
                    </a:ext>
                  </a:extLst>
                </p:cNvPr>
                <p:cNvSpPr/>
                <p:nvPr/>
              </p:nvSpPr>
              <p:spPr>
                <a:xfrm>
                  <a:off x="839605" y="4317815"/>
                  <a:ext cx="3136765" cy="203191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B12C3AC2-003D-44D6-AD15-FE76DF3265B0}"/>
                    </a:ext>
                  </a:extLst>
                </p:cNvPr>
                <p:cNvSpPr txBox="1"/>
                <p:nvPr/>
              </p:nvSpPr>
              <p:spPr>
                <a:xfrm>
                  <a:off x="884240" y="4870428"/>
                  <a:ext cx="2106465" cy="1434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SG" sz="2000" kern="1200">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47A5B247-6342-430E-AC74-4A5F6E46D858}"/>
                  </a:ext>
                </a:extLst>
              </p:cNvPr>
              <p:cNvSpPr txBox="1"/>
              <p:nvPr/>
            </p:nvSpPr>
            <p:spPr>
              <a:xfrm flipH="1">
                <a:off x="2970148" y="471948"/>
                <a:ext cx="3464398" cy="1704569"/>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F771BFAF-A2B2-4FD7-9785-DC312C87ACEC}"/>
                </a:ext>
              </a:extLst>
            </p:cNvPr>
            <p:cNvGrpSpPr/>
            <p:nvPr/>
          </p:nvGrpSpPr>
          <p:grpSpPr>
            <a:xfrm>
              <a:off x="2762866" y="5053461"/>
              <a:ext cx="3878962" cy="2031912"/>
              <a:chOff x="2762866" y="377766"/>
              <a:chExt cx="3878962" cy="2031912"/>
            </a:xfrm>
          </p:grpSpPr>
          <p:grpSp>
            <p:nvGrpSpPr>
              <p:cNvPr id="14" name="Group 13">
                <a:extLst>
                  <a:ext uri="{FF2B5EF4-FFF2-40B4-BE49-F238E27FC236}">
                    <a16:creationId xmlns:a16="http://schemas.microsoft.com/office/drawing/2014/main" id="{AE83D85D-1632-4964-950D-C35EFD7351DB}"/>
                  </a:ext>
                </a:extLst>
              </p:cNvPr>
              <p:cNvGrpSpPr/>
              <p:nvPr/>
            </p:nvGrpSpPr>
            <p:grpSpPr>
              <a:xfrm>
                <a:off x="2762866" y="377766"/>
                <a:ext cx="3878962" cy="2031912"/>
                <a:chOff x="839605" y="4317815"/>
                <a:chExt cx="3136765" cy="2031912"/>
              </a:xfrm>
            </p:grpSpPr>
            <p:sp>
              <p:nvSpPr>
                <p:cNvPr id="16" name="Rectangle: Rounded Corners 15">
                  <a:extLst>
                    <a:ext uri="{FF2B5EF4-FFF2-40B4-BE49-F238E27FC236}">
                      <a16:creationId xmlns:a16="http://schemas.microsoft.com/office/drawing/2014/main" id="{FA8A74CB-F08A-4C42-97DD-C52B9B11BC65}"/>
                    </a:ext>
                  </a:extLst>
                </p:cNvPr>
                <p:cNvSpPr/>
                <p:nvPr/>
              </p:nvSpPr>
              <p:spPr>
                <a:xfrm>
                  <a:off x="839605" y="4317815"/>
                  <a:ext cx="3136765" cy="203191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Rounded Corners 4">
                  <a:extLst>
                    <a:ext uri="{FF2B5EF4-FFF2-40B4-BE49-F238E27FC236}">
                      <a16:creationId xmlns:a16="http://schemas.microsoft.com/office/drawing/2014/main" id="{3668AE3D-2908-4078-844E-36FC5D7A4E11}"/>
                    </a:ext>
                  </a:extLst>
                </p:cNvPr>
                <p:cNvSpPr txBox="1"/>
                <p:nvPr/>
              </p:nvSpPr>
              <p:spPr>
                <a:xfrm>
                  <a:off x="884240" y="4870428"/>
                  <a:ext cx="2106465" cy="1434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SG" sz="2000" kern="120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A74E39C6-6083-4C55-AA94-F5EF1AE860B4}"/>
                  </a:ext>
                </a:extLst>
              </p:cNvPr>
              <p:cNvSpPr txBox="1"/>
              <p:nvPr/>
            </p:nvSpPr>
            <p:spPr>
              <a:xfrm flipH="1">
                <a:off x="2970148" y="471948"/>
                <a:ext cx="3464398" cy="1704569"/>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19C056EA-430C-4AC5-AF41-A6DCE3408B30}"/>
                </a:ext>
              </a:extLst>
            </p:cNvPr>
            <p:cNvGrpSpPr/>
            <p:nvPr/>
          </p:nvGrpSpPr>
          <p:grpSpPr>
            <a:xfrm>
              <a:off x="8313038" y="4983971"/>
              <a:ext cx="3878962" cy="2031912"/>
              <a:chOff x="2762866" y="377766"/>
              <a:chExt cx="3878962" cy="2031912"/>
            </a:xfrm>
          </p:grpSpPr>
          <p:grpSp>
            <p:nvGrpSpPr>
              <p:cNvPr id="19" name="Group 18">
                <a:extLst>
                  <a:ext uri="{FF2B5EF4-FFF2-40B4-BE49-F238E27FC236}">
                    <a16:creationId xmlns:a16="http://schemas.microsoft.com/office/drawing/2014/main" id="{868F2A87-75EB-4D6F-9FB0-DB11164105ED}"/>
                  </a:ext>
                </a:extLst>
              </p:cNvPr>
              <p:cNvGrpSpPr/>
              <p:nvPr/>
            </p:nvGrpSpPr>
            <p:grpSpPr>
              <a:xfrm>
                <a:off x="2762866" y="377766"/>
                <a:ext cx="3878962" cy="2031912"/>
                <a:chOff x="839605" y="4317815"/>
                <a:chExt cx="3136765" cy="2031912"/>
              </a:xfrm>
            </p:grpSpPr>
            <p:sp>
              <p:nvSpPr>
                <p:cNvPr id="21" name="Rectangle: Rounded Corners 20">
                  <a:extLst>
                    <a:ext uri="{FF2B5EF4-FFF2-40B4-BE49-F238E27FC236}">
                      <a16:creationId xmlns:a16="http://schemas.microsoft.com/office/drawing/2014/main" id="{DDB1EECB-DD43-4BE1-ADF2-D93C84405063}"/>
                    </a:ext>
                  </a:extLst>
                </p:cNvPr>
                <p:cNvSpPr/>
                <p:nvPr/>
              </p:nvSpPr>
              <p:spPr>
                <a:xfrm>
                  <a:off x="839605" y="4317815"/>
                  <a:ext cx="3136765" cy="203191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4">
                  <a:extLst>
                    <a:ext uri="{FF2B5EF4-FFF2-40B4-BE49-F238E27FC236}">
                      <a16:creationId xmlns:a16="http://schemas.microsoft.com/office/drawing/2014/main" id="{E494236C-5D79-4148-A6DE-9F278EFFF671}"/>
                    </a:ext>
                  </a:extLst>
                </p:cNvPr>
                <p:cNvSpPr txBox="1"/>
                <p:nvPr/>
              </p:nvSpPr>
              <p:spPr>
                <a:xfrm>
                  <a:off x="884240" y="4870428"/>
                  <a:ext cx="2106465" cy="1434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SG" sz="2000" kern="1200">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39520175-F90C-4D56-8355-EB69DE646AA1}"/>
                  </a:ext>
                </a:extLst>
              </p:cNvPr>
              <p:cNvSpPr txBox="1"/>
              <p:nvPr/>
            </p:nvSpPr>
            <p:spPr>
              <a:xfrm flipH="1">
                <a:off x="2970148" y="471948"/>
                <a:ext cx="3464398" cy="1704569"/>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p:txBody>
          </p:sp>
        </p:grpSp>
        <p:graphicFrame>
          <p:nvGraphicFramePr>
            <p:cNvPr id="23" name="Diagram 22">
              <a:extLst>
                <a:ext uri="{FF2B5EF4-FFF2-40B4-BE49-F238E27FC236}">
                  <a16:creationId xmlns:a16="http://schemas.microsoft.com/office/drawing/2014/main" id="{C7C1F489-0301-4977-A909-9E19C384C829}"/>
                </a:ext>
              </a:extLst>
            </p:cNvPr>
            <p:cNvGraphicFramePr/>
            <p:nvPr>
              <p:extLst>
                <p:ext uri="{D42A27DB-BD31-4B8C-83A1-F6EECF244321}">
                  <p14:modId xmlns:p14="http://schemas.microsoft.com/office/powerpoint/2010/main" val="2123915716"/>
                </p:ext>
              </p:extLst>
            </p:nvPr>
          </p:nvGraphicFramePr>
          <p:xfrm>
            <a:off x="2517058" y="277214"/>
            <a:ext cx="9933858" cy="6349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5" name="Rectangle 24">
            <a:extLst>
              <a:ext uri="{FF2B5EF4-FFF2-40B4-BE49-F238E27FC236}">
                <a16:creationId xmlns:a16="http://schemas.microsoft.com/office/drawing/2014/main" id="{1EB152B1-2B79-479A-BBC0-6007CDA2EC06}"/>
              </a:ext>
            </a:extLst>
          </p:cNvPr>
          <p:cNvSpPr/>
          <p:nvPr/>
        </p:nvSpPr>
        <p:spPr>
          <a:xfrm>
            <a:off x="0" y="0"/>
            <a:ext cx="155349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9Slide03 Arima Madurai Black" panose="00000A00000000000000" pitchFamily="2" charset="0"/>
                <a:cs typeface="#9Slide03 Arima Madurai Black" panose="00000A00000000000000" pitchFamily="2" charset="0"/>
              </a:rPr>
              <a:t>PHIẾU HỌC TẬP: KẾT NỐI SAU KHI HỌC ĐỒNG CHÍ</a:t>
            </a:r>
            <a:endParaRPr lang="en-SG" sz="32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81940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253CEB35-49D9-4CFA-9C65-F70A6ED2A4B6}"/>
              </a:ext>
            </a:extLst>
          </p:cNvPr>
          <p:cNvSpPr/>
          <p:nvPr/>
        </p:nvSpPr>
        <p:spPr>
          <a:xfrm>
            <a:off x="5692136" y="734096"/>
            <a:ext cx="1107583" cy="5563673"/>
          </a:xfrm>
          <a:prstGeom prst="rect">
            <a:avLst/>
          </a:pr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0">
            <a:extLst>
              <a:ext uri="{FF2B5EF4-FFF2-40B4-BE49-F238E27FC236}">
                <a16:creationId xmlns:a16="http://schemas.microsoft.com/office/drawing/2014/main" id="{7358BD82-98C3-47AC-B830-5CCFE257E29D}"/>
              </a:ext>
            </a:extLst>
          </p:cNvPr>
          <p:cNvSpPr/>
          <p:nvPr/>
        </p:nvSpPr>
        <p:spPr>
          <a:xfrm>
            <a:off x="195165" y="1601338"/>
            <a:ext cx="5192959" cy="2246769"/>
          </a:xfrm>
          <a:prstGeom prst="rect">
            <a:avLst/>
          </a:prstGeom>
        </p:spPr>
        <p:txBody>
          <a:bodyPr wrap="square">
            <a:spAutoFit/>
            <a:scene3d>
              <a:camera prst="orthographicFront"/>
              <a:lightRig rig="threePt" dir="t"/>
            </a:scene3d>
            <a:sp3d contourW="6350"/>
          </a:bodyPr>
          <a:lstStyle/>
          <a:p>
            <a:pPr algn="ctr">
              <a:lnSpc>
                <a:spcPct val="70000"/>
              </a:lnSpc>
            </a:pPr>
            <a:r>
              <a:rPr lang="en-SG" altLang="zh-CN" sz="10000" b="1" dirty="0" smtClean="0">
                <a:solidFill>
                  <a:srgbClr val="FF0000"/>
                </a:solidFill>
                <a:latin typeface="#9Slide05 SVNDarleston" panose="02000000000000000000" pitchFamily="2" charset="0"/>
                <a:ea typeface="汉仪夏日体W" panose="00020600040101010101" pitchFamily="18" charset="-122"/>
              </a:rPr>
              <a:t>Cảm ơn đã chú ý lắng nghe!</a:t>
            </a:r>
            <a:endParaRPr lang="zh-CN" altLang="en-US" sz="10000" b="1" dirty="0">
              <a:solidFill>
                <a:srgbClr val="FF0000"/>
              </a:solidFill>
              <a:latin typeface="#9Slide05 SVNDarleston" panose="02000000000000000000" pitchFamily="2" charset="0"/>
              <a:ea typeface="汉仪夏日体W" panose="00020600040101010101" pitchFamily="18" charset="-122"/>
            </a:endParaRPr>
          </a:p>
        </p:txBody>
      </p:sp>
      <p:sp>
        <p:nvSpPr>
          <p:cNvPr id="5" name="矩形 6">
            <a:extLst>
              <a:ext uri="{FF2B5EF4-FFF2-40B4-BE49-F238E27FC236}">
                <a16:creationId xmlns:a16="http://schemas.microsoft.com/office/drawing/2014/main" id="{CD5DAFD7-2FB2-4D8A-9937-45CD3B82F90C}"/>
              </a:ext>
            </a:extLst>
          </p:cNvPr>
          <p:cNvSpPr/>
          <p:nvPr/>
        </p:nvSpPr>
        <p:spPr>
          <a:xfrm>
            <a:off x="6849088" y="1"/>
            <a:ext cx="1107583" cy="6282744"/>
          </a:xfrm>
          <a:prstGeom prst="rect">
            <a:avLst/>
          </a:pr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7">
            <a:extLst>
              <a:ext uri="{FF2B5EF4-FFF2-40B4-BE49-F238E27FC236}">
                <a16:creationId xmlns:a16="http://schemas.microsoft.com/office/drawing/2014/main" id="{0CF6A3D8-1683-480E-942A-5399C5F36C0B}"/>
              </a:ext>
            </a:extLst>
          </p:cNvPr>
          <p:cNvSpPr/>
          <p:nvPr/>
        </p:nvSpPr>
        <p:spPr>
          <a:xfrm>
            <a:off x="8021065" y="0"/>
            <a:ext cx="1107583" cy="6858000"/>
          </a:xfrm>
          <a:prstGeom prst="rect">
            <a:avLst/>
          </a:prstGeom>
          <a:solidFill>
            <a:srgbClr val="3C4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8">
            <a:extLst>
              <a:ext uri="{FF2B5EF4-FFF2-40B4-BE49-F238E27FC236}">
                <a16:creationId xmlns:a16="http://schemas.microsoft.com/office/drawing/2014/main" id="{3E55FDBF-993B-467F-B34D-D123F6B5ABC6}"/>
              </a:ext>
            </a:extLst>
          </p:cNvPr>
          <p:cNvSpPr/>
          <p:nvPr/>
        </p:nvSpPr>
        <p:spPr>
          <a:xfrm>
            <a:off x="9193043" y="731949"/>
            <a:ext cx="1107583" cy="6126051"/>
          </a:xfrm>
          <a:prstGeom prst="rect">
            <a:avLst/>
          </a:pr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9">
            <a:extLst>
              <a:ext uri="{FF2B5EF4-FFF2-40B4-BE49-F238E27FC236}">
                <a16:creationId xmlns:a16="http://schemas.microsoft.com/office/drawing/2014/main" id="{E7FBCE90-AD6E-40AE-9DC3-ACA348425844}"/>
              </a:ext>
            </a:extLst>
          </p:cNvPr>
          <p:cNvSpPr/>
          <p:nvPr/>
        </p:nvSpPr>
        <p:spPr>
          <a:xfrm>
            <a:off x="10365021" y="731949"/>
            <a:ext cx="1107583" cy="5563673"/>
          </a:xfrm>
          <a:prstGeom prst="rect">
            <a:avLst/>
          </a:prstGeom>
          <a:solidFill>
            <a:srgbClr val="3C4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5">
            <a:extLst>
              <a:ext uri="{FF2B5EF4-FFF2-40B4-BE49-F238E27FC236}">
                <a16:creationId xmlns:a16="http://schemas.microsoft.com/office/drawing/2014/main" id="{6A481244-15C7-4B0B-8283-A6322803D422}"/>
              </a:ext>
            </a:extLst>
          </p:cNvPr>
          <p:cNvSpPr/>
          <p:nvPr/>
        </p:nvSpPr>
        <p:spPr>
          <a:xfrm>
            <a:off x="5730773" y="721216"/>
            <a:ext cx="5499279" cy="5512159"/>
          </a:xfrm>
          <a:prstGeom prst="ellipse">
            <a:avLst/>
          </a:pr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10">
            <a:extLst>
              <a:ext uri="{FF2B5EF4-FFF2-40B4-BE49-F238E27FC236}">
                <a16:creationId xmlns:a16="http://schemas.microsoft.com/office/drawing/2014/main" id="{DC63450C-CAFF-4BBA-A8F9-45C43A7F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091" y="999187"/>
            <a:ext cx="4609563" cy="4609563"/>
          </a:xfrm>
          <a:prstGeom prst="rect">
            <a:avLst/>
          </a:prstGeom>
        </p:spPr>
      </p:pic>
    </p:spTree>
    <p:extLst>
      <p:ext uri="{BB962C8B-B14F-4D97-AF65-F5344CB8AC3E}">
        <p14:creationId xmlns:p14="http://schemas.microsoft.com/office/powerpoint/2010/main" val="107917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êu đề 1">
            <a:extLst>
              <a:ext uri="{FF2B5EF4-FFF2-40B4-BE49-F238E27FC236}">
                <a16:creationId xmlns:a16="http://schemas.microsoft.com/office/drawing/2014/main" id="{9D367779-1511-40F4-A4A8-B28718257602}"/>
              </a:ext>
            </a:extLst>
          </p:cNvPr>
          <p:cNvSpPr>
            <a:spLocks noGrp="1"/>
          </p:cNvSpPr>
          <p:nvPr>
            <p:ph type="title"/>
          </p:nvPr>
        </p:nvSpPr>
        <p:spPr>
          <a:xfrm>
            <a:off x="4013860" y="428994"/>
            <a:ext cx="8164922" cy="1325563"/>
          </a:xfrm>
        </p:spPr>
        <p:txBody>
          <a:bodyPr>
            <a:normAutofit/>
          </a:bodyPr>
          <a:lstStyle/>
          <a:p>
            <a:r>
              <a:rPr lang="en-BZ" sz="4000" dirty="0" smtClean="0">
                <a:solidFill>
                  <a:srgbClr val="FF9393"/>
                </a:solidFill>
                <a:latin typeface="Times New Roman" pitchFamily="18" charset="0"/>
                <a:cs typeface="Times New Roman" pitchFamily="18" charset="0"/>
              </a:rPr>
              <a:t>1. </a:t>
            </a:r>
            <a:r>
              <a:rPr lang="en-BZ" sz="4000" u="sng" dirty="0" smtClean="0">
                <a:solidFill>
                  <a:srgbClr val="FF9393"/>
                </a:solidFill>
                <a:latin typeface="Times New Roman" pitchFamily="18" charset="0"/>
                <a:cs typeface="Times New Roman" pitchFamily="18" charset="0"/>
              </a:rPr>
              <a:t>Tác giả</a:t>
            </a:r>
            <a:r>
              <a:rPr lang="en-BZ" sz="4000" dirty="0" smtClean="0">
                <a:solidFill>
                  <a:srgbClr val="FF9393"/>
                </a:solidFill>
                <a:latin typeface="Times New Roman" pitchFamily="18" charset="0"/>
                <a:cs typeface="Times New Roman" pitchFamily="18" charset="0"/>
              </a:rPr>
              <a:t>: </a:t>
            </a:r>
            <a:r>
              <a:rPr lang="en-BZ" sz="4000" dirty="0" smtClean="0">
                <a:latin typeface="Times New Roman" pitchFamily="18" charset="0"/>
                <a:cs typeface="Times New Roman" pitchFamily="18" charset="0"/>
              </a:rPr>
              <a:t>Chính Hữu </a:t>
            </a:r>
            <a:r>
              <a:rPr lang="en-US" altLang="vi-VN" sz="4000" dirty="0">
                <a:latin typeface="Times New Roman" pitchFamily="18" charset="0"/>
                <a:cs typeface="Times New Roman" pitchFamily="18" charset="0"/>
              </a:rPr>
              <a:t>(</a:t>
            </a:r>
            <a:r>
              <a:rPr lang="en-US" altLang="vi-VN" sz="4000" dirty="0" smtClean="0">
                <a:latin typeface="Times New Roman" pitchFamily="18" charset="0"/>
                <a:cs typeface="Times New Roman" pitchFamily="18" charset="0"/>
              </a:rPr>
              <a:t>1926 – 2007)</a:t>
            </a:r>
            <a:endParaRPr lang="en-BZ" sz="4000" dirty="0">
              <a:latin typeface="Times New Roman" pitchFamily="18" charset="0"/>
              <a:cs typeface="Times New Roman" pitchFamily="18" charset="0"/>
            </a:endParaRPr>
          </a:p>
        </p:txBody>
      </p:sp>
      <p:pic>
        <p:nvPicPr>
          <p:cNvPr id="8" name="Chỗ dành sẵn cho Nội dung 4">
            <a:extLst>
              <a:ext uri="{FF2B5EF4-FFF2-40B4-BE49-F238E27FC236}">
                <a16:creationId xmlns:a16="http://schemas.microsoft.com/office/drawing/2014/main" id="{02E79B66-95C6-442B-92BA-E37A366A3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5" y="938151"/>
            <a:ext cx="3747547" cy="42038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Content Placeholder 9">
            <a:extLst>
              <a:ext uri="{FF2B5EF4-FFF2-40B4-BE49-F238E27FC236}">
                <a16:creationId xmlns:a16="http://schemas.microsoft.com/office/drawing/2014/main" id="{AB93FE1E-D39E-4905-851A-958543802A5A}"/>
              </a:ext>
            </a:extLst>
          </p:cNvPr>
          <p:cNvSpPr>
            <a:spLocks noGrp="1"/>
          </p:cNvSpPr>
          <p:nvPr>
            <p:ph idx="1"/>
          </p:nvPr>
        </p:nvSpPr>
        <p:spPr>
          <a:xfrm>
            <a:off x="4120738" y="1708551"/>
            <a:ext cx="7944591" cy="3872852"/>
          </a:xfrm>
        </p:spPr>
        <p:txBody>
          <a:bodyPr>
            <a:normAutofit/>
          </a:bodyPr>
          <a:lstStyle/>
          <a:p>
            <a:pPr algn="just">
              <a:buClr>
                <a:schemeClr val="tx1"/>
              </a:buClr>
              <a:buFont typeface="Times New Roman" panose="02020603050405020304" pitchFamily="18" charset="0"/>
              <a:buChar char="-"/>
            </a:pPr>
            <a:r>
              <a:rPr lang="en-US" altLang="vi-VN" sz="4000" dirty="0" smtClean="0">
                <a:latin typeface="Times New Roman" pitchFamily="18" charset="0"/>
                <a:cs typeface="Times New Roman" pitchFamily="18" charset="0"/>
              </a:rPr>
              <a:t> Tên </a:t>
            </a:r>
            <a:r>
              <a:rPr lang="en-US" altLang="vi-VN" sz="4000" dirty="0">
                <a:latin typeface="Times New Roman" pitchFamily="18" charset="0"/>
                <a:cs typeface="Times New Roman" pitchFamily="18" charset="0"/>
              </a:rPr>
              <a:t>thật là Trần Đình Đắc, quê ở Hà Tĩnh</a:t>
            </a:r>
            <a:r>
              <a:rPr lang="en-US" altLang="vi-VN" sz="4000" dirty="0" smtClean="0">
                <a:latin typeface="Times New Roman" pitchFamily="18" charset="0"/>
                <a:cs typeface="Times New Roman" pitchFamily="18" charset="0"/>
              </a:rPr>
              <a:t>.</a:t>
            </a:r>
            <a:endParaRPr lang="en-US" altLang="vi-VN" sz="4000" dirty="0">
              <a:latin typeface="Times New Roman" pitchFamily="18" charset="0"/>
              <a:cs typeface="Times New Roman" pitchFamily="18" charset="0"/>
            </a:endParaRPr>
          </a:p>
          <a:p>
            <a:pPr marL="0" indent="0" algn="just">
              <a:buClr>
                <a:schemeClr val="tx1"/>
              </a:buClr>
              <a:buNone/>
            </a:pPr>
            <a:r>
              <a:rPr lang="en-US" altLang="vi-VN" sz="4000" dirty="0" smtClean="0">
                <a:latin typeface="Times New Roman" pitchFamily="18" charset="0"/>
                <a:cs typeface="Times New Roman" pitchFamily="18" charset="0"/>
              </a:rPr>
              <a:t>- Năm </a:t>
            </a:r>
            <a:r>
              <a:rPr lang="en-US" altLang="vi-VN" sz="4000" dirty="0">
                <a:latin typeface="Times New Roman" pitchFamily="18" charset="0"/>
                <a:cs typeface="Times New Roman" pitchFamily="18" charset="0"/>
              </a:rPr>
              <a:t>1946, ông gia nhập Trung đoàn Thủ đô và hoạt động trong quân đội suốt hai cuộc kháng chiến chống Pháp và chống Mỹ</a:t>
            </a:r>
            <a:r>
              <a:rPr lang="en-US" altLang="vi-VN" sz="4000" dirty="0" smtClean="0">
                <a:latin typeface="Times New Roman" pitchFamily="18" charset="0"/>
                <a:cs typeface="Times New Roman" pitchFamily="18" charset="0"/>
              </a:rPr>
              <a:t>.</a:t>
            </a:r>
            <a:endParaRPr lang="en-US" alt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1136605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Káº¿t quáº£ hÃ¬nh áº£nh cho CHÃNH Há»®U">
            <a:extLst>
              <a:ext uri="{FF2B5EF4-FFF2-40B4-BE49-F238E27FC236}">
                <a16:creationId xmlns:a16="http://schemas.microsoft.com/office/drawing/2014/main" id="{78E36C95-27D1-42CE-977C-C18AEDCEF7C4}"/>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b="20978"/>
          <a:stretch/>
        </p:blipFill>
        <p:spPr bwMode="auto">
          <a:xfrm>
            <a:off x="20" y="738619"/>
            <a:ext cx="5000418" cy="5400962"/>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hỗ dành sẵn cho Nội dung 2">
            <a:extLst>
              <a:ext uri="{FF2B5EF4-FFF2-40B4-BE49-F238E27FC236}">
                <a16:creationId xmlns:a16="http://schemas.microsoft.com/office/drawing/2014/main" id="{1340B3C3-16F7-4C51-A822-0AF19D1104D3}"/>
              </a:ext>
            </a:extLst>
          </p:cNvPr>
          <p:cNvSpPr>
            <a:spLocks noGrp="1"/>
          </p:cNvSpPr>
          <p:nvPr>
            <p:ph idx="1"/>
          </p:nvPr>
        </p:nvSpPr>
        <p:spPr>
          <a:xfrm>
            <a:off x="5467565" y="470853"/>
            <a:ext cx="6327270" cy="5466804"/>
          </a:xfrm>
        </p:spPr>
        <p:txBody>
          <a:bodyPr anchor="ctr">
            <a:normAutofit/>
          </a:bodyPr>
          <a:lstStyle/>
          <a:p>
            <a:pPr marL="0" indent="0" algn="just">
              <a:buNone/>
            </a:pPr>
            <a:r>
              <a:rPr lang="en-US" altLang="vi-VN" sz="3200" b="1" dirty="0" smtClean="0">
                <a:solidFill>
                  <a:srgbClr val="000000"/>
                </a:solidFill>
                <a:latin typeface="#9Slide03 Arima Madurai Black" panose="00000A00000000000000" pitchFamily="2" charset="0"/>
                <a:cs typeface="#9Slide03 Arima Madurai Black" panose="00000A00000000000000" pitchFamily="2" charset="0"/>
              </a:rPr>
              <a:t>- Ông </a:t>
            </a:r>
            <a:r>
              <a:rPr lang="en-US" altLang="vi-VN" sz="3200" b="1" dirty="0">
                <a:solidFill>
                  <a:srgbClr val="000000"/>
                </a:solidFill>
                <a:latin typeface="#9Slide03 Arima Madurai Black" panose="00000A00000000000000" pitchFamily="2" charset="0"/>
                <a:cs typeface="#9Slide03 Arima Madurai Black" panose="00000A00000000000000" pitchFamily="2" charset="0"/>
              </a:rPr>
              <a:t>bắt đầu làm thơ năm 1947, thơ ông hầu như chỉ viết về người lính và chiến tranh</a:t>
            </a:r>
            <a:r>
              <a:rPr lang="en-US" altLang="vi-VN" sz="3200" b="1" dirty="0" smtClean="0">
                <a:solidFill>
                  <a:srgbClr val="000000"/>
                </a:solidFill>
                <a:latin typeface="#9Slide03 Arima Madurai Black" panose="00000A00000000000000" pitchFamily="2" charset="0"/>
                <a:cs typeface="#9Slide03 Arima Madurai Black" panose="00000A00000000000000" pitchFamily="2" charset="0"/>
              </a:rPr>
              <a:t>.</a:t>
            </a:r>
          </a:p>
          <a:p>
            <a:pPr marL="0" indent="0" algn="just">
              <a:buNone/>
            </a:pPr>
            <a:r>
              <a:rPr lang="en-US" altLang="vi-VN" sz="3200" b="1" dirty="0" smtClean="0">
                <a:solidFill>
                  <a:srgbClr val="000000"/>
                </a:solidFill>
                <a:latin typeface="#9Slide03 Arima Madurai Black" panose="00000A00000000000000" pitchFamily="2" charset="0"/>
                <a:cs typeface="#9Slide03 Arima Madurai Black" panose="00000A00000000000000" pitchFamily="2" charset="0"/>
              </a:rPr>
              <a:t>- Thơ ông thường cảm xúc dồn nén, ngôn ngữ và hình ảnh chọn lọc, hàm xúc.</a:t>
            </a:r>
          </a:p>
          <a:p>
            <a:pPr marL="0" indent="0" algn="just">
              <a:buNone/>
            </a:pPr>
            <a:r>
              <a:rPr lang="en-US" altLang="vi-VN" sz="3200" b="1" dirty="0" smtClean="0">
                <a:solidFill>
                  <a:srgbClr val="000000"/>
                </a:solidFill>
                <a:latin typeface="#9Slide03 Arima Madurai Black" panose="00000A00000000000000" pitchFamily="2" charset="0"/>
                <a:cs typeface="#9Slide03 Arima Madurai Black" panose="00000A00000000000000" pitchFamily="2" charset="0"/>
              </a:rPr>
              <a:t/>
            </a:r>
            <a:br>
              <a:rPr lang="en-US" altLang="vi-VN" sz="3200" b="1" dirty="0" smtClean="0">
                <a:solidFill>
                  <a:srgbClr val="000000"/>
                </a:solidFill>
                <a:latin typeface="#9Slide03 Arima Madurai Black" panose="00000A00000000000000" pitchFamily="2" charset="0"/>
                <a:cs typeface="#9Slide03 Arima Madurai Black" panose="00000A00000000000000" pitchFamily="2" charset="0"/>
              </a:rPr>
            </a:br>
            <a:r>
              <a:rPr lang="en-US" altLang="vi-VN" sz="3200" b="1" dirty="0" smtClean="0">
                <a:solidFill>
                  <a:srgbClr val="000000"/>
                </a:solidFill>
                <a:latin typeface="#9Slide03 Arima Madurai Black" panose="00000A00000000000000" pitchFamily="2" charset="0"/>
                <a:cs typeface="#9Slide03 Arima Madurai Black" panose="00000A00000000000000" pitchFamily="2" charset="0"/>
              </a:rPr>
              <a:t>- Ông được nhà nước trao tặng giải thưởng Hồ Chí Minh về văn học nghệ thuật năm 2000.</a:t>
            </a:r>
          </a:p>
        </p:txBody>
      </p:sp>
    </p:spTree>
    <p:extLst>
      <p:ext uri="{BB962C8B-B14F-4D97-AF65-F5344CB8AC3E}">
        <p14:creationId xmlns:p14="http://schemas.microsoft.com/office/powerpoint/2010/main" val="3775692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5978700-D196-4BEC-837E-16906E3C851E}"/>
              </a:ext>
            </a:extLst>
          </p:cNvPr>
          <p:cNvSpPr txBox="1">
            <a:spLocks noChangeArrowheads="1"/>
          </p:cNvSpPr>
          <p:nvPr/>
        </p:nvSpPr>
        <p:spPr>
          <a:xfrm>
            <a:off x="250034" y="107584"/>
            <a:ext cx="2741996" cy="944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sz="3600" b="1" dirty="0" smtClean="0">
                <a:solidFill>
                  <a:srgbClr val="FF9393"/>
                </a:solidFill>
                <a:latin typeface="Times New Roman" panose="02020603050405020304" pitchFamily="18" charset="0"/>
              </a:rPr>
              <a:t>2. </a:t>
            </a:r>
            <a:r>
              <a:rPr lang="en-US" altLang="vi-VN" sz="3600" b="1" u="sng" dirty="0" smtClean="0">
                <a:solidFill>
                  <a:srgbClr val="FF9393"/>
                </a:solidFill>
                <a:latin typeface="Times New Roman" panose="02020603050405020304" pitchFamily="18" charset="0"/>
              </a:rPr>
              <a:t>Văn bản</a:t>
            </a:r>
            <a:r>
              <a:rPr lang="en-US" altLang="vi-VN" sz="3600" b="1" dirty="0" smtClean="0">
                <a:solidFill>
                  <a:srgbClr val="FF9393"/>
                </a:solidFill>
                <a:latin typeface="Times New Roman" panose="02020603050405020304" pitchFamily="18" charset="0"/>
              </a:rPr>
              <a:t>.</a:t>
            </a:r>
            <a:r>
              <a:rPr lang="en-US" altLang="vi-VN" dirty="0" smtClean="0">
                <a:solidFill>
                  <a:srgbClr val="FF9393"/>
                </a:solidFill>
              </a:rPr>
              <a:t> </a:t>
            </a:r>
            <a:endParaRPr lang="en-US" altLang="vi-VN" dirty="0">
              <a:solidFill>
                <a:srgbClr val="FF9393"/>
              </a:solidFill>
            </a:endParaRPr>
          </a:p>
        </p:txBody>
      </p:sp>
    </p:spTree>
    <p:extLst>
      <p:ext uri="{BB962C8B-B14F-4D97-AF65-F5344CB8AC3E}">
        <p14:creationId xmlns:p14="http://schemas.microsoft.com/office/powerpoint/2010/main" val="408948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AFE258-E209-4679-8422-07E38D945329}"/>
              </a:ext>
            </a:extLst>
          </p:cNvPr>
          <p:cNvSpPr/>
          <p:nvPr/>
        </p:nvSpPr>
        <p:spPr>
          <a:xfrm>
            <a:off x="211282" y="1188045"/>
            <a:ext cx="6096000" cy="5693866"/>
          </a:xfrm>
          <a:prstGeom prst="rect">
            <a:avLst/>
          </a:prstGeom>
        </p:spPr>
        <p:txBody>
          <a:bodyPr>
            <a:spAutoFit/>
          </a:bodyPr>
          <a:lstStyle/>
          <a:p>
            <a:r>
              <a:rPr lang="vi-VN" sz="2600" dirty="0">
                <a:solidFill>
                  <a:srgbClr val="00264D"/>
                </a:solidFill>
                <a:latin typeface="#9Slide03 Arima Madurai Black" charset="0"/>
                <a:cs typeface="#9Slide03 Arima Madurai Black" charset="0"/>
              </a:rPr>
              <a:t>Quê hương anh nước mặn, đồng chua</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Làng tôi nghèo đất cày lên sỏi đá</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Anh với tôi đôi người xa lạ</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Tự phương trời chẳng hẹn quen nhau.</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Súng bên súng, đầu sát bên đầu</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Đêm rét chung chăn thành đôi tri kỷ</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Đồng chí!</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Ruộng nương anh gửi bạn thân cày</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Gian nhà không mặc kệ gió lung lay</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Giếng nước gốc đa nhớ người ra lính.</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Anh với tôi biết từng cơn ớn lạnh,</a:t>
            </a:r>
            <a:br>
              <a:rPr lang="vi-VN" sz="2600" dirty="0">
                <a:solidFill>
                  <a:srgbClr val="00264D"/>
                </a:solidFill>
                <a:latin typeface="#9Slide03 Arima Madurai Black" charset="0"/>
                <a:cs typeface="#9Slide03 Arima Madurai Black" charset="0"/>
              </a:rPr>
            </a:br>
            <a:r>
              <a:rPr lang="vi-VN" sz="2600" dirty="0">
                <a:solidFill>
                  <a:srgbClr val="00264D"/>
                </a:solidFill>
                <a:latin typeface="#9Slide03 Arima Madurai Black" charset="0"/>
                <a:cs typeface="#9Slide03 Arima Madurai Black" charset="0"/>
              </a:rPr>
              <a:t>Sốt run người, vừng trán ướt mồ hôi.</a:t>
            </a:r>
            <a:br>
              <a:rPr lang="vi-VN" sz="2600" dirty="0">
                <a:solidFill>
                  <a:srgbClr val="00264D"/>
                </a:solidFill>
                <a:latin typeface="#9Slide03 Arima Madurai Black" charset="0"/>
                <a:cs typeface="#9Slide03 Arima Madurai Black" charset="0"/>
              </a:rPr>
            </a:br>
            <a:endParaRPr lang="vi-VN" sz="2600" b="0" i="0" dirty="0">
              <a:solidFill>
                <a:srgbClr val="00264D"/>
              </a:solidFill>
              <a:effectLst/>
              <a:latin typeface="#9Slide03 Arima Madurai Black" charset="0"/>
              <a:cs typeface="#9Slide03 Arima Madurai Black" charset="0"/>
            </a:endParaRPr>
          </a:p>
        </p:txBody>
      </p:sp>
      <p:sp>
        <p:nvSpPr>
          <p:cNvPr id="3" name="Rectangle 2">
            <a:extLst>
              <a:ext uri="{FF2B5EF4-FFF2-40B4-BE49-F238E27FC236}">
                <a16:creationId xmlns:a16="http://schemas.microsoft.com/office/drawing/2014/main" id="{F9F362D8-CF69-4688-B12C-9ABFE75F4E7B}"/>
              </a:ext>
            </a:extLst>
          </p:cNvPr>
          <p:cNvSpPr/>
          <p:nvPr/>
        </p:nvSpPr>
        <p:spPr>
          <a:xfrm>
            <a:off x="6605155" y="1211795"/>
            <a:ext cx="5323609" cy="4493538"/>
          </a:xfrm>
          <a:prstGeom prst="rect">
            <a:avLst/>
          </a:prstGeom>
        </p:spPr>
        <p:txBody>
          <a:bodyPr wrap="square">
            <a:spAutoFit/>
          </a:bodyPr>
          <a:lstStyle/>
          <a:p>
            <a:r>
              <a:rPr lang="vi-VN" sz="2600" dirty="0">
                <a:solidFill>
                  <a:srgbClr val="00264D"/>
                </a:solidFill>
                <a:latin typeface="#9Slide03 Arima Madurai Black" panose="00000A00000000000000" pitchFamily="2" charset="0"/>
                <a:cs typeface="#9Slide03 Arima Madurai Black" panose="00000A00000000000000" pitchFamily="2" charset="0"/>
              </a:rPr>
              <a:t>Áo anh rách vai</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Quần tôi có vài mảnh vá</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Miệng cười buốt giá</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Chân không giày</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Thương nhau tay nắm lấy bàn tay!</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Đêm nay rừng hoang sương muối</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Đứng cạnh bên nhau chờ giặc tới</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Đầu súng trăng treo.</a:t>
            </a:r>
          </a:p>
          <a:p>
            <a:pPr algn="r"/>
            <a:r>
              <a:rPr lang="vi-VN" sz="2600" dirty="0">
                <a:solidFill>
                  <a:srgbClr val="00264D"/>
                </a:solidFill>
                <a:latin typeface="#9Slide03 Arima Madurai Black" panose="00000A00000000000000" pitchFamily="2" charset="0"/>
                <a:cs typeface="#9Slide03 Arima Madurai Black" panose="00000A00000000000000" pitchFamily="2" charset="0"/>
              </a:rPr>
              <a:t/>
            </a:r>
            <a:br>
              <a:rPr lang="vi-VN" sz="2600" dirty="0">
                <a:solidFill>
                  <a:srgbClr val="00264D"/>
                </a:solidFill>
                <a:latin typeface="#9Slide03 Arima Madurai Black" panose="00000A00000000000000" pitchFamily="2" charset="0"/>
                <a:cs typeface="#9Slide03 Arima Madurai Black" panose="00000A00000000000000" pitchFamily="2" charset="0"/>
              </a:rPr>
            </a:br>
            <a:r>
              <a:rPr lang="vi-VN" sz="2600" dirty="0">
                <a:solidFill>
                  <a:srgbClr val="00264D"/>
                </a:solidFill>
                <a:latin typeface="#9Slide03 Arima Madurai Black" panose="00000A00000000000000" pitchFamily="2" charset="0"/>
                <a:cs typeface="#9Slide03 Arima Madurai Black" panose="00000A00000000000000" pitchFamily="2" charset="0"/>
              </a:rPr>
              <a:t>2-1948</a:t>
            </a:r>
            <a:endParaRPr lang="vi-VN" sz="2600" b="0" i="0" dirty="0">
              <a:solidFill>
                <a:srgbClr val="00264D"/>
              </a:solidFill>
              <a:effectLst/>
              <a:latin typeface="#9Slide03 Arima Madurai Black" panose="00000A00000000000000" pitchFamily="2" charset="0"/>
              <a:cs typeface="#9Slide03 Arima Madurai Black" panose="00000A00000000000000" pitchFamily="2" charset="0"/>
            </a:endParaRPr>
          </a:p>
        </p:txBody>
      </p:sp>
      <p:sp>
        <p:nvSpPr>
          <p:cNvPr id="4" name="Rectangle 3">
            <a:extLst>
              <a:ext uri="{FF2B5EF4-FFF2-40B4-BE49-F238E27FC236}">
                <a16:creationId xmlns:a16="http://schemas.microsoft.com/office/drawing/2014/main" id="{98B73E29-BD87-4632-A593-C1E08334A4AA}"/>
              </a:ext>
            </a:extLst>
          </p:cNvPr>
          <p:cNvSpPr/>
          <p:nvPr/>
        </p:nvSpPr>
        <p:spPr>
          <a:xfrm>
            <a:off x="4570268" y="233813"/>
            <a:ext cx="3051464" cy="830997"/>
          </a:xfrm>
          <a:prstGeom prst="rect">
            <a:avLst/>
          </a:prstGeom>
        </p:spPr>
        <p:txBody>
          <a:bodyPr wrap="square">
            <a:spAutoFit/>
          </a:bodyPr>
          <a:lstStyle/>
          <a:p>
            <a:r>
              <a:rPr lang="en-US" sz="4800" b="0" i="0" dirty="0">
                <a:solidFill>
                  <a:srgbClr val="FF0000"/>
                </a:solidFill>
                <a:effectLst/>
                <a:latin typeface="#9Slide03 Arima Madurai Black" panose="00000A00000000000000" pitchFamily="2" charset="0"/>
                <a:cs typeface="#9Slide03 Arima Madurai Black" panose="00000A00000000000000" pitchFamily="2" charset="0"/>
              </a:rPr>
              <a:t>ĐỒNG CH</a:t>
            </a:r>
            <a:r>
              <a:rPr lang="en-US" sz="4800" dirty="0">
                <a:solidFill>
                  <a:srgbClr val="FF0000"/>
                </a:solidFill>
                <a:latin typeface="#9Slide03 Arima Madurai Black" panose="00000A00000000000000" pitchFamily="2" charset="0"/>
                <a:cs typeface="#9Slide03 Arima Madurai Black" panose="00000A00000000000000" pitchFamily="2" charset="0"/>
              </a:rPr>
              <a:t>Í</a:t>
            </a:r>
            <a:endParaRPr lang="vi-VN" sz="4800" b="0" i="0" dirty="0">
              <a:solidFill>
                <a:srgbClr val="FF0000"/>
              </a:solidFill>
              <a:effectLst/>
              <a:latin typeface="#9Slide03 Arima Madurai Black" panose="00000A00000000000000" pitchFamily="2" charset="0"/>
              <a:cs typeface="#9Slide03 Arima Madurai Black" panose="00000A00000000000000" pitchFamily="2" charset="0"/>
            </a:endParaRPr>
          </a:p>
        </p:txBody>
      </p:sp>
      <p:pic>
        <p:nvPicPr>
          <p:cNvPr id="5" name="Picture 4" descr="tap tho dau sung trang treo">
            <a:extLst>
              <a:ext uri="{FF2B5EF4-FFF2-40B4-BE49-F238E27FC236}">
                <a16:creationId xmlns:a16="http://schemas.microsoft.com/office/drawing/2014/main" id="{5A36D989-4509-48C8-BEF2-54543210DF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537" y="118755"/>
            <a:ext cx="1531917" cy="1508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1423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Ã¡i quÃ¡t vá» tÃ¡c pháº©m">
            <a:extLst>
              <a:ext uri="{FF2B5EF4-FFF2-40B4-BE49-F238E27FC236}">
                <a16:creationId xmlns:a16="http://schemas.microsoft.com/office/drawing/2014/main" id="{2FCC8D00-0F08-436A-A9B7-CAD46ED746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51"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6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2163</Words>
  <Application>Microsoft Office PowerPoint</Application>
  <PresentationFormat>Widescreen</PresentationFormat>
  <Paragraphs>281</Paragraphs>
  <Slides>45</Slides>
  <Notes>45</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45</vt:i4>
      </vt:variant>
    </vt:vector>
  </HeadingPairs>
  <TitlesOfParts>
    <vt:vector size="67" baseType="lpstr">
      <vt:lpstr>#9Slide03 Arima Madurai</vt:lpstr>
      <vt:lpstr>#9Slide03 Bebas Neue ZSmall</vt:lpstr>
      <vt:lpstr>Times New Roman</vt:lpstr>
      <vt:lpstr>#9Slide03 Sympathique Alt</vt:lpstr>
      <vt:lpstr>Calibri Light</vt:lpstr>
      <vt:lpstr>Century Gothic</vt:lpstr>
      <vt:lpstr>#9Slide05 SVNCallpedia Script</vt:lpstr>
      <vt:lpstr>Arial</vt:lpstr>
      <vt:lpstr>VL Pepita Script 3</vt:lpstr>
      <vt:lpstr>等线</vt:lpstr>
      <vt:lpstr>汉仪夏日体W</vt:lpstr>
      <vt:lpstr>#9Slide03 Cabin Condensed Bold</vt:lpstr>
      <vt:lpstr>#9Slide05 SVNDarleston</vt:lpstr>
      <vt:lpstr>#9Slide03 Arima Madurai Black</vt:lpstr>
      <vt:lpstr>Wingdings</vt:lpstr>
      <vt:lpstr>#9Slide04 SVNWallington</vt:lpstr>
      <vt:lpstr>Verdana</vt:lpstr>
      <vt:lpstr>#9Slide05 SVNBulgary</vt:lpstr>
      <vt:lpstr>#9Slide05 Atlantika</vt:lpstr>
      <vt:lpstr>微软雅黑</vt:lpstr>
      <vt:lpstr>Calibri</vt:lpstr>
      <vt:lpstr>Office Theme</vt:lpstr>
      <vt:lpstr>PowerPoint Presentation</vt:lpstr>
      <vt:lpstr>PowerPoint Presentation</vt:lpstr>
      <vt:lpstr>PowerPoint Presentation</vt:lpstr>
      <vt:lpstr>PowerPoint Presentation</vt:lpstr>
      <vt:lpstr>1. Tác giả: Chính Hữu (1926 – 2007)</vt:lpstr>
      <vt:lpstr>PowerPoint Presentation</vt:lpstr>
      <vt:lpstr>PowerPoint Presentation</vt:lpstr>
      <vt:lpstr>PowerPoint Presentation</vt:lpstr>
      <vt:lpstr>PowerPoint Presentation</vt:lpstr>
      <vt:lpstr>Sáng tác cuối năm 1948 (thời kì đầu cuộc kháng chiến chống Pháp), in trong tập “Đầu súng trăng treo”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Quê hương anh nước mặn, đồng chua Làng tôi nghèo đất cày lên sỏi đá. </vt:lpstr>
      <vt:lpstr>PowerPoint Presentation</vt:lpstr>
      <vt:lpstr>Cơ sở tình đồng chí:</vt:lpstr>
      <vt:lpstr>PowerPoint Presentation</vt:lpstr>
      <vt:lpstr>PowerPoint Presentation</vt:lpstr>
      <vt:lpstr>PowerPoint Presentation</vt:lpstr>
      <vt:lpstr>PowerPoint Presentation</vt:lpstr>
      <vt:lpstr>PowerPoint Presentation</vt:lpstr>
      <vt:lpstr>Ruộng nương anh gửi bạn thân cày. Gian nhà không mặc kệ gió lung lay. Giếng nước gốc đa nhớ người ra lính.</vt:lpstr>
      <vt:lpstr>PowerPoint Presentation</vt:lpstr>
      <vt:lpstr>PowerPoint Presentation</vt:lpstr>
      <vt:lpstr>PowerPoint Presentation</vt:lpstr>
      <vt:lpstr>Biểu hiện của tình đồng chí</vt:lpstr>
      <vt:lpstr>PowerPoint Presentation</vt:lpstr>
      <vt:lpstr>PowerPoint Presentation</vt:lpstr>
      <vt:lpstr>PowerPoint Presentation</vt:lpstr>
      <vt:lpstr>Ý nghĩa biểu tượng: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Admin</cp:lastModifiedBy>
  <cp:revision>72</cp:revision>
  <dcterms:created xsi:type="dcterms:W3CDTF">2020-08-05T03:09:36Z</dcterms:created>
  <dcterms:modified xsi:type="dcterms:W3CDTF">2023-02-07T15:12:15Z</dcterms:modified>
</cp:coreProperties>
</file>