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69" r:id="rId2"/>
    <p:sldId id="261" r:id="rId3"/>
    <p:sldId id="287" r:id="rId4"/>
    <p:sldId id="288" r:id="rId5"/>
    <p:sldId id="263" r:id="rId6"/>
    <p:sldId id="265" r:id="rId7"/>
    <p:sldId id="275" r:id="rId8"/>
    <p:sldId id="289" r:id="rId9"/>
    <p:sldId id="290" r:id="rId10"/>
    <p:sldId id="277" r:id="rId11"/>
    <p:sldId id="291" r:id="rId12"/>
    <p:sldId id="292" r:id="rId13"/>
    <p:sldId id="293" r:id="rId14"/>
    <p:sldId id="286" r:id="rId15"/>
    <p:sldId id="278" r:id="rId16"/>
    <p:sldId id="297" r:id="rId17"/>
    <p:sldId id="298" r:id="rId18"/>
    <p:sldId id="285" r:id="rId19"/>
  </p:sldIdLst>
  <p:sldSz cx="12192000" cy="6858000"/>
  <p:notesSz cx="6858000" cy="9144000"/>
  <p:custDataLst>
    <p:tags r:id="rId2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700" autoAdjust="0"/>
  </p:normalViewPr>
  <p:slideViewPr>
    <p:cSldViewPr snapToGrid="0">
      <p:cViewPr varScale="1">
        <p:scale>
          <a:sx n="62" d="100"/>
          <a:sy n="62" d="100"/>
        </p:scale>
        <p:origin x="792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396"/>
    </p:cViewPr>
  </p:sorterViewPr>
  <p:notesViewPr>
    <p:cSldViewPr snapToGrid="0">
      <p:cViewPr varScale="1">
        <p:scale>
          <a:sx n="88" d="100"/>
          <a:sy n="88" d="100"/>
        </p:scale>
        <p:origin x="3822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gs" Target="tags/tag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49814B-C289-48F3-8A3E-D6784B267A4B}" type="datetimeFigureOut">
              <a:rPr lang="zh-CN" altLang="en-US" smtClean="0"/>
              <a:t>2023/2/8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CD9E4C-8F67-446B-A8DF-5639CEEBBF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94996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1966BE-64A4-4A42-898B-C27C82D35052}" type="datetimeFigureOut">
              <a:rPr lang="zh-CN" altLang="en-US" smtClean="0"/>
              <a:t>2023/2/8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81183F-0210-4076-BF44-057CDDD7A00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99132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319C0B-9DF2-499E-9359-14D55FE1135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85698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81183F-0210-4076-BF44-057CDDD7A005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29454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81183F-0210-4076-BF44-057CDDD7A005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93479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81183F-0210-4076-BF44-057CDDD7A005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83464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81183F-0210-4076-BF44-057CDDD7A005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81024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81183F-0210-4076-BF44-057CDDD7A005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48569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81183F-0210-4076-BF44-057CDDD7A005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06572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81183F-0210-4076-BF44-057CDDD7A005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98828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81183F-0210-4076-BF44-057CDDD7A005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85400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18276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86539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83EE26-636F-4600-850A-6774D4D13F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50DB60-A041-4EAA-B4CF-72484093314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01318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094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6.png"/><Relationship Id="rId7" Type="http://schemas.openxmlformats.org/officeDocument/2006/relationships/image" Target="../media/image28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jpg"/><Relationship Id="rId4" Type="http://schemas.openxmlformats.org/officeDocument/2006/relationships/image" Target="../media/image17.png"/><Relationship Id="rId9" Type="http://schemas.openxmlformats.org/officeDocument/2006/relationships/image" Target="../media/image2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14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14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gif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gif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2.png"/><Relationship Id="rId7" Type="http://schemas.microsoft.com/office/2007/relationships/hdphoto" Target="../media/hdphoto4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8.png"/><Relationship Id="rId5" Type="http://schemas.openxmlformats.org/officeDocument/2006/relationships/image" Target="../media/image13.PNG"/><Relationship Id="rId10" Type="http://schemas.openxmlformats.org/officeDocument/2006/relationships/image" Target="../media/image17.png"/><Relationship Id="rId4" Type="http://schemas.microsoft.com/office/2007/relationships/hdphoto" Target="../media/hdphoto3.wdp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microsoft.com/office/2007/relationships/hdphoto" Target="../media/hdphoto4.wdp"/><Relationship Id="rId9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14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>
            <a:extLst>
              <a:ext uri="{FF2B5EF4-FFF2-40B4-BE49-F238E27FC236}">
                <a16:creationId xmlns:a16="http://schemas.microsoft.com/office/drawing/2014/main" id="{F3978C81-32EC-4022-A566-3C15834728C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75" t="6288" r="43024" b="75053"/>
          <a:stretch/>
        </p:blipFill>
        <p:spPr>
          <a:xfrm flipH="1">
            <a:off x="2983700" y="-139121"/>
            <a:ext cx="1787184" cy="150049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9475F598-0355-4241-95C5-A2A99853362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75" t="6288" r="43024" b="75053"/>
          <a:stretch/>
        </p:blipFill>
        <p:spPr>
          <a:xfrm>
            <a:off x="5869696" y="-129692"/>
            <a:ext cx="1787184" cy="150049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5E0D2A20-4D1A-4C52-9816-F6C170B63D6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063" b="527"/>
          <a:stretch/>
        </p:blipFill>
        <p:spPr>
          <a:xfrm>
            <a:off x="1008" y="4167712"/>
            <a:ext cx="12190992" cy="269028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2C848FBF-8B4E-4495-8104-B35C70B5400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87" t="17223" r="16147" b="32401"/>
          <a:stretch/>
        </p:blipFill>
        <p:spPr>
          <a:xfrm>
            <a:off x="1371600" y="460421"/>
            <a:ext cx="7165855" cy="4455339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EBB5BB03-286A-4747-B55F-842491BFF2F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9241" y="1184003"/>
            <a:ext cx="2883876" cy="39981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6" name="文本框 25">
            <a:extLst>
              <a:ext uri="{FF2B5EF4-FFF2-40B4-BE49-F238E27FC236}">
                <a16:creationId xmlns:a16="http://schemas.microsoft.com/office/drawing/2014/main" id="{7F6BE3D3-5A37-42F0-BC6D-9FF884E4AB72}"/>
              </a:ext>
            </a:extLst>
          </p:cNvPr>
          <p:cNvSpPr txBox="1"/>
          <p:nvPr/>
        </p:nvSpPr>
        <p:spPr>
          <a:xfrm>
            <a:off x="2083365" y="2134092"/>
            <a:ext cx="602921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4800" b="1" dirty="0" err="1">
                <a:solidFill>
                  <a:srgbClr val="002060"/>
                </a:solidFill>
                <a:latin typeface="#9Slide03 Arima Madurai Black" panose="00000A00000000000000" pitchFamily="2" charset="0"/>
                <a:ea typeface="站酷快乐体 " panose="02010600030101010101" pitchFamily="2" charset="-122"/>
                <a:cs typeface="#9Slide03 Arima Madurai Black" panose="00000A00000000000000" pitchFamily="2" charset="0"/>
              </a:rPr>
              <a:t>Bài</a:t>
            </a:r>
            <a:r>
              <a:rPr lang="en-US" altLang="zh-CN" sz="4800" b="1" dirty="0">
                <a:solidFill>
                  <a:srgbClr val="002060"/>
                </a:solidFill>
                <a:latin typeface="#9Slide03 Arima Madurai Black" panose="00000A00000000000000" pitchFamily="2" charset="0"/>
                <a:ea typeface="站酷快乐体 " panose="02010600030101010101" pitchFamily="2" charset="-122"/>
                <a:cs typeface="#9Slide03 Arima Madurai Black" panose="00000A00000000000000" pitchFamily="2" charset="0"/>
              </a:rPr>
              <a:t> 28 – </a:t>
            </a:r>
            <a:r>
              <a:rPr lang="en-US" altLang="zh-CN" sz="4800" b="1" dirty="0" err="1">
                <a:solidFill>
                  <a:srgbClr val="002060"/>
                </a:solidFill>
                <a:latin typeface="#9Slide03 Arima Madurai Black" panose="00000A00000000000000" pitchFamily="2" charset="0"/>
                <a:ea typeface="站酷快乐体 " panose="02010600030101010101" pitchFamily="2" charset="-122"/>
                <a:cs typeface="#9Slide03 Arima Madurai Black" panose="00000A00000000000000" pitchFamily="2" charset="0"/>
              </a:rPr>
              <a:t>Nấm</a:t>
            </a:r>
            <a:r>
              <a:rPr lang="en-US" altLang="zh-CN" sz="4800" b="1" dirty="0">
                <a:solidFill>
                  <a:srgbClr val="002060"/>
                </a:solidFill>
                <a:latin typeface="#9Slide03 Arima Madurai Black" panose="00000A00000000000000" pitchFamily="2" charset="0"/>
                <a:ea typeface="站酷快乐体 " panose="02010600030101010101" pitchFamily="2" charset="-122"/>
                <a:cs typeface="#9Slide03 Arima Madurai Black" panose="00000A00000000000000" pitchFamily="2" charset="0"/>
              </a:rPr>
              <a:t> (</a:t>
            </a:r>
            <a:r>
              <a:rPr lang="en-US" altLang="zh-CN" sz="4800" b="1" dirty="0" err="1">
                <a:solidFill>
                  <a:srgbClr val="002060"/>
                </a:solidFill>
                <a:latin typeface="#9Slide03 Arima Madurai Black" panose="00000A00000000000000" pitchFamily="2" charset="0"/>
                <a:ea typeface="站酷快乐体 " panose="02010600030101010101" pitchFamily="2" charset="-122"/>
                <a:cs typeface="#9Slide03 Arima Madurai Black" panose="00000A00000000000000" pitchFamily="2" charset="0"/>
              </a:rPr>
              <a:t>Tiết</a:t>
            </a:r>
            <a:r>
              <a:rPr lang="en-US" altLang="zh-CN" sz="4800" b="1" dirty="0">
                <a:solidFill>
                  <a:srgbClr val="002060"/>
                </a:solidFill>
                <a:latin typeface="#9Slide03 Arima Madurai Black" panose="00000A00000000000000" pitchFamily="2" charset="0"/>
                <a:ea typeface="站酷快乐体 " panose="02010600030101010101" pitchFamily="2" charset="-122"/>
                <a:cs typeface="#9Slide03 Arima Madurai Black" panose="00000A00000000000000" pitchFamily="2" charset="0"/>
              </a:rPr>
              <a:t> 2)</a:t>
            </a:r>
            <a:endParaRPr lang="en-US" altLang="zh-CN" sz="6000" b="1" dirty="0">
              <a:solidFill>
                <a:srgbClr val="002060"/>
              </a:solidFill>
              <a:latin typeface="#9Slide03 Arima Madurai Black" panose="00000A00000000000000" pitchFamily="2" charset="0"/>
              <a:ea typeface="站酷快乐体 " panose="02010600030101010101" pitchFamily="2" charset="-122"/>
              <a:cs typeface="#9Slide03 Arima Madurai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8447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000"/>
                            </p:stCondLst>
                            <p:childTnLst>
                              <p:par>
                                <p:cTn id="3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4141679"/>
              </p:ext>
            </p:extLst>
          </p:nvPr>
        </p:nvGraphicFramePr>
        <p:xfrm>
          <a:off x="324906" y="696878"/>
          <a:ext cx="11631566" cy="5303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26512">
                  <a:extLst>
                    <a:ext uri="{9D8B030D-6E8A-4147-A177-3AD203B41FA5}">
                      <a16:colId xmlns:a16="http://schemas.microsoft.com/office/drawing/2014/main" val="1203403425"/>
                    </a:ext>
                  </a:extLst>
                </a:gridCol>
                <a:gridCol w="5805054">
                  <a:extLst>
                    <a:ext uri="{9D8B030D-6E8A-4147-A177-3AD203B41FA5}">
                      <a16:colId xmlns:a16="http://schemas.microsoft.com/office/drawing/2014/main" val="3175190566"/>
                    </a:ext>
                  </a:extLst>
                </a:gridCol>
              </a:tblGrid>
              <a:tr h="484909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800" kern="12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Malgun Gothic Semilight" panose="020B0502040204020203" pitchFamily="34" charset="-122"/>
                          <a:cs typeface="Times New Roman" panose="02020603050405020304" pitchFamily="18" charset="0"/>
                        </a:rPr>
                        <a:t>Nấm</a:t>
                      </a:r>
                      <a:r>
                        <a:rPr lang="en-US" sz="2800" kern="12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Malgun Gothic Semilight" panose="020B0502040204020203" pitchFamily="34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Malgun Gothic Semilight" panose="020B0502040204020203" pitchFamily="34" charset="-122"/>
                          <a:cs typeface="Times New Roman" panose="02020603050405020304" pitchFamily="18" charset="0"/>
                        </a:rPr>
                        <a:t>độc</a:t>
                      </a:r>
                      <a:endParaRPr lang="en-US" sz="2800" kern="12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Malgun Gothic Semilight" panose="020B0502040204020203" pitchFamily="34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800" kern="12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Malgun Gothic Semilight" panose="020B0502040204020203" pitchFamily="34" charset="-122"/>
                          <a:cs typeface="Times New Roman" panose="02020603050405020304" pitchFamily="18" charset="0"/>
                        </a:rPr>
                        <a:t>Nấm</a:t>
                      </a:r>
                      <a:r>
                        <a:rPr lang="en-US" sz="2800" kern="12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Malgun Gothic Semilight" panose="020B0502040204020203" pitchFamily="34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Malgun Gothic Semilight" panose="020B0502040204020203" pitchFamily="34" charset="-122"/>
                          <a:cs typeface="Times New Roman" panose="02020603050405020304" pitchFamily="18" charset="0"/>
                        </a:rPr>
                        <a:t>ăn</a:t>
                      </a:r>
                      <a:r>
                        <a:rPr lang="en-US" sz="2800" kern="12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Malgun Gothic Semilight" panose="020B0502040204020203" pitchFamily="34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Malgun Gothic Semilight" panose="020B0502040204020203" pitchFamily="34" charset="-122"/>
                          <a:cs typeface="Times New Roman" panose="02020603050405020304" pitchFamily="18" charset="0"/>
                        </a:rPr>
                        <a:t>được</a:t>
                      </a:r>
                      <a:endParaRPr lang="en-US" sz="2800" kern="12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Malgun Gothic Semilight" panose="020B0502040204020203" pitchFamily="34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2231966"/>
                  </a:ext>
                </a:extLst>
              </a:tr>
              <a:tr h="1461170">
                <a:tc>
                  <a:txBody>
                    <a:bodyPr/>
                    <a:lstStyle/>
                    <a:p>
                      <a:pPr marL="457200" indent="-457200" algn="just" defTabSz="914400" rtl="0" eaLnBrk="1" latinLnBrk="0" hangingPunct="1">
                        <a:buFont typeface="Wingdings" panose="05000000000000000000" pitchFamily="2" charset="2"/>
                        <a:buChar char="ü"/>
                      </a:pPr>
                      <a:r>
                        <a:rPr lang="en-US" sz="2800" kern="12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Malgun Gothic Semilight" panose="020B0502040204020203" pitchFamily="34" charset="-122"/>
                          <a:cs typeface="Times New Roman" panose="02020603050405020304" pitchFamily="18" charset="0"/>
                        </a:rPr>
                        <a:t>Nấm</a:t>
                      </a:r>
                      <a:r>
                        <a:rPr lang="en-US" sz="2800" kern="12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Malgun Gothic Semilight" panose="020B0502040204020203" pitchFamily="34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2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Malgun Gothic Semilight" panose="020B0502040204020203" pitchFamily="34" charset="-122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800" b="1" kern="12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Malgun Gothic Semilight" panose="020B0502040204020203" pitchFamily="34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Malgun Gothic Semilight" panose="020B0502040204020203" pitchFamily="34" charset="-122"/>
                          <a:cs typeface="Times New Roman" panose="02020603050405020304" pitchFamily="18" charset="0"/>
                        </a:rPr>
                        <a:t>vòng</a:t>
                      </a:r>
                      <a:r>
                        <a:rPr lang="en-US" sz="2800" kern="12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Malgun Gothic Semilight" panose="020B0502040204020203" pitchFamily="34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Malgun Gothic Semilight" panose="020B0502040204020203" pitchFamily="34" charset="-122"/>
                          <a:cs typeface="Times New Roman" panose="02020603050405020304" pitchFamily="18" charset="0"/>
                        </a:rPr>
                        <a:t>cuống</a:t>
                      </a:r>
                      <a:r>
                        <a:rPr lang="en-US" sz="2800" kern="12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Malgun Gothic Semilight" panose="020B0502040204020203" pitchFamily="34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Malgun Gothic Semilight" panose="020B0502040204020203" pitchFamily="34" charset="-122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kern="12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Malgun Gothic Semilight" panose="020B0502040204020203" pitchFamily="34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Malgun Gothic Semilight" panose="020B0502040204020203" pitchFamily="34" charset="-122"/>
                          <a:cs typeface="Times New Roman" panose="02020603050405020304" pitchFamily="18" charset="0"/>
                        </a:rPr>
                        <a:t>bao</a:t>
                      </a:r>
                      <a:r>
                        <a:rPr lang="en-US" sz="2800" kern="12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Malgun Gothic Semilight" panose="020B0502040204020203" pitchFamily="34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Malgun Gothic Semilight" panose="020B0502040204020203" pitchFamily="34" charset="-122"/>
                          <a:cs typeface="Times New Roman" panose="02020603050405020304" pitchFamily="18" charset="0"/>
                        </a:rPr>
                        <a:t>gốc</a:t>
                      </a:r>
                      <a:r>
                        <a:rPr lang="en-US" sz="2800" kern="12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Malgun Gothic Semilight" panose="020B0502040204020203" pitchFamily="34" charset="-122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0" indent="0" algn="just" defTabSz="914400" rtl="0" eaLnBrk="1" latinLnBrk="0" hangingPunct="1">
                        <a:buFont typeface="Wingdings" panose="05000000000000000000" pitchFamily="2" charset="2"/>
                        <a:buNone/>
                      </a:pPr>
                      <a:endParaRPr lang="en-US" sz="2800" kern="12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Malgun Gothic Semilight" panose="020B0502040204020203" pitchFamily="34" charset="-122"/>
                        <a:cs typeface="Times New Roman" panose="02020603050405020304" pitchFamily="18" charset="0"/>
                      </a:endParaRPr>
                    </a:p>
                    <a:p>
                      <a:pPr marL="457200" indent="-457200" algn="just" defTabSz="914400" rtl="0" eaLnBrk="1" latinLnBrk="0" hangingPunct="1">
                        <a:buFont typeface="Wingdings" panose="05000000000000000000" pitchFamily="2" charset="2"/>
                        <a:buChar char="ü"/>
                      </a:pPr>
                      <a:r>
                        <a:rPr lang="en-US" sz="2800" kern="12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Malgun Gothic Semilight" panose="020B0502040204020203" pitchFamily="34" charset="-122"/>
                          <a:cs typeface="Times New Roman" panose="02020603050405020304" pitchFamily="18" charset="0"/>
                        </a:rPr>
                        <a:t>Nấm</a:t>
                      </a:r>
                      <a:r>
                        <a:rPr lang="en-US" sz="2800" kern="12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Malgun Gothic Semilight" panose="020B0502040204020203" pitchFamily="34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Malgun Gothic Semilight" panose="020B0502040204020203" pitchFamily="34" charset="-122"/>
                          <a:cs typeface="Times New Roman" panose="02020603050405020304" pitchFamily="18" charset="0"/>
                        </a:rPr>
                        <a:t>thường</a:t>
                      </a:r>
                      <a:r>
                        <a:rPr lang="en-US" sz="2800" kern="12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Malgun Gothic Semilight" panose="020B0502040204020203" pitchFamily="34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Malgun Gothic Semilight" panose="020B0502040204020203" pitchFamily="34" charset="-122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800" kern="12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Malgun Gothic Semilight" panose="020B0502040204020203" pitchFamily="34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Malgun Gothic Semilight" panose="020B0502040204020203" pitchFamily="34" charset="-122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vi-VN" sz="2800" kern="12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Malgun Gothic Semilight" panose="020B0502040204020203" pitchFamily="34" charset="-122"/>
                          <a:cs typeface="Times New Roman" panose="02020603050405020304" pitchFamily="18" charset="0"/>
                        </a:rPr>
                        <a:t>àu sắc khá sặc sỡ, nhiều màu, nổi bật</a:t>
                      </a:r>
                      <a:r>
                        <a:rPr lang="en-US" sz="2800" kern="12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Malgun Gothic Semilight" panose="020B0502040204020203" pitchFamily="34" charset="-122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2800" kern="12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Malgun Gothic Semilight" panose="020B0502040204020203" pitchFamily="34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Malgun Gothic Semilight" panose="020B0502040204020203" pitchFamily="34" charset="-122"/>
                          <a:cs typeface="Times New Roman" panose="02020603050405020304" pitchFamily="18" charset="0"/>
                        </a:rPr>
                        <a:t>mùi</a:t>
                      </a:r>
                      <a:r>
                        <a:rPr lang="en-US" sz="2800" kern="12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Malgun Gothic Semilight" panose="020B0502040204020203" pitchFamily="34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Malgun Gothic Semilight" panose="020B0502040204020203" pitchFamily="34" charset="-122"/>
                          <a:cs typeface="Times New Roman" panose="02020603050405020304" pitchFamily="18" charset="0"/>
                        </a:rPr>
                        <a:t>hắc</a:t>
                      </a:r>
                      <a:r>
                        <a:rPr lang="en-US" sz="2800" kern="12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Malgun Gothic Semilight" panose="020B0502040204020203" pitchFamily="34" charset="-122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kern="12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Malgun Gothic Semilight" panose="020B0502040204020203" pitchFamily="34" charset="-122"/>
                        <a:cs typeface="Times New Roman" panose="02020603050405020304" pitchFamily="18" charset="0"/>
                      </a:endParaRPr>
                    </a:p>
                    <a:p>
                      <a:pPr marL="457200" indent="-457200" algn="just" defTabSz="914400" rtl="0" eaLnBrk="1" latinLnBrk="0" hangingPunct="1">
                        <a:buFont typeface="Wingdings" panose="05000000000000000000" pitchFamily="2" charset="2"/>
                        <a:buChar char="ü"/>
                      </a:pPr>
                      <a:r>
                        <a:rPr lang="vi-VN" sz="2800" kern="12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Malgun Gothic Semilight" panose="020B0502040204020203" pitchFamily="34" charset="-122"/>
                          <a:cs typeface="Times New Roman" panose="02020603050405020304" pitchFamily="18" charset="0"/>
                        </a:rPr>
                        <a:t>Nấm thường có đốm màu đen, đỏ, trắng… nổi lên (chủ yếu ở mũ nấm). Mũ nấm có vằn, có hạt, vảy, màu tạp, có rãnh, vết nứt, có vòng quanh thân…</a:t>
                      </a:r>
                      <a:endParaRPr lang="en-US" sz="2800" kern="12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Malgun Gothic Semilight" panose="020B0502040204020203" pitchFamily="34" charset="-122"/>
                        <a:cs typeface="Times New Roman" panose="02020603050405020304" pitchFamily="18" charset="0"/>
                      </a:endParaRPr>
                    </a:p>
                    <a:p>
                      <a:pPr marL="457200" indent="-457200" algn="just" defTabSz="914400" rtl="0" eaLnBrk="1" latinLnBrk="0" hangingPunct="1">
                        <a:buFont typeface="Wingdings" panose="05000000000000000000" pitchFamily="2" charset="2"/>
                        <a:buChar char="ü"/>
                      </a:pPr>
                      <a:r>
                        <a:rPr lang="vi-VN" sz="2800" kern="12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Malgun Gothic Semilight" panose="020B0502040204020203" pitchFamily="34" charset="-122"/>
                          <a:cs typeface="Times New Roman" panose="02020603050405020304" pitchFamily="18" charset="0"/>
                        </a:rPr>
                        <a:t>Thông thường các loại nấm độc khi ngắt sẽ có nhựa chảy ra.</a:t>
                      </a:r>
                      <a:endParaRPr lang="en-US" sz="2800" kern="12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Malgun Gothic Semilight" panose="020B0502040204020203" pitchFamily="34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marR="0" indent="-45720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en-US" sz="2800" kern="12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Malgun Gothic Semilight" panose="020B0502040204020203" pitchFamily="34" charset="-122"/>
                          <a:cs typeface="Times New Roman" panose="02020603050405020304" pitchFamily="18" charset="0"/>
                        </a:rPr>
                        <a:t>Nấm</a:t>
                      </a:r>
                      <a:r>
                        <a:rPr lang="en-US" sz="2800" kern="12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Malgun Gothic Semilight" panose="020B0502040204020203" pitchFamily="34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2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Malgun Gothic Semilight" panose="020B0502040204020203" pitchFamily="34" charset="-122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800" b="1" kern="12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Malgun Gothic Semilight" panose="020B0502040204020203" pitchFamily="34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200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Malgun Gothic Semilight" panose="020B0502040204020203" pitchFamily="34" charset="-122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800" b="1" kern="12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Malgun Gothic Semilight" panose="020B0502040204020203" pitchFamily="34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Malgun Gothic Semilight" panose="020B0502040204020203" pitchFamily="34" charset="-122"/>
                          <a:cs typeface="Times New Roman" panose="02020603050405020304" pitchFamily="18" charset="0"/>
                        </a:rPr>
                        <a:t>vòng</a:t>
                      </a:r>
                      <a:r>
                        <a:rPr lang="en-US" sz="2800" kern="12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Malgun Gothic Semilight" panose="020B0502040204020203" pitchFamily="34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Malgun Gothic Semilight" panose="020B0502040204020203" pitchFamily="34" charset="-122"/>
                          <a:cs typeface="Times New Roman" panose="02020603050405020304" pitchFamily="18" charset="0"/>
                        </a:rPr>
                        <a:t>cuống</a:t>
                      </a:r>
                      <a:r>
                        <a:rPr lang="en-US" sz="2800" kern="12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Malgun Gothic Semilight" panose="020B0502040204020203" pitchFamily="34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Malgun Gothic Semilight" panose="020B0502040204020203" pitchFamily="34" charset="-122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kern="12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Malgun Gothic Semilight" panose="020B0502040204020203" pitchFamily="34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Malgun Gothic Semilight" panose="020B0502040204020203" pitchFamily="34" charset="-122"/>
                          <a:cs typeface="Times New Roman" panose="02020603050405020304" pitchFamily="18" charset="0"/>
                        </a:rPr>
                        <a:t>bao</a:t>
                      </a:r>
                      <a:r>
                        <a:rPr lang="en-US" sz="2800" kern="12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Malgun Gothic Semilight" panose="020B0502040204020203" pitchFamily="34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Malgun Gothic Semilight" panose="020B0502040204020203" pitchFamily="34" charset="-122"/>
                          <a:cs typeface="Times New Roman" panose="02020603050405020304" pitchFamily="18" charset="0"/>
                        </a:rPr>
                        <a:t>gốc</a:t>
                      </a:r>
                      <a:r>
                        <a:rPr lang="en-US" sz="2800" kern="12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Malgun Gothic Semilight" panose="020B0502040204020203" pitchFamily="34" charset="-122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457200" indent="-457200" algn="just" defTabSz="914400" rtl="0" eaLnBrk="1" latinLnBrk="0" hangingPunct="1">
                        <a:lnSpc>
                          <a:spcPct val="100000"/>
                        </a:lnSpc>
                        <a:buFont typeface="Wingdings" panose="05000000000000000000" pitchFamily="2" charset="2"/>
                        <a:buChar char="ü"/>
                      </a:pPr>
                      <a:r>
                        <a:rPr lang="en-US" sz="2800" kern="12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Malgun Gothic Semilight" panose="020B0502040204020203" pitchFamily="34" charset="-122"/>
                          <a:cs typeface="Times New Roman" panose="02020603050405020304" pitchFamily="18" charset="0"/>
                        </a:rPr>
                        <a:t>Màu</a:t>
                      </a:r>
                      <a:r>
                        <a:rPr lang="en-US" sz="2800" kern="12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Malgun Gothic Semilight" panose="020B0502040204020203" pitchFamily="34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Malgun Gothic Semilight" panose="020B0502040204020203" pitchFamily="34" charset="-122"/>
                          <a:cs typeface="Times New Roman" panose="02020603050405020304" pitchFamily="18" charset="0"/>
                        </a:rPr>
                        <a:t>sắc</a:t>
                      </a:r>
                      <a:r>
                        <a:rPr lang="en-US" sz="2800" kern="12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Malgun Gothic Semilight" panose="020B0502040204020203" pitchFamily="34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Malgun Gothic Semilight" panose="020B0502040204020203" pitchFamily="34" charset="-122"/>
                          <a:cs typeface="Times New Roman" panose="02020603050405020304" pitchFamily="18" charset="0"/>
                        </a:rPr>
                        <a:t>thường</a:t>
                      </a:r>
                      <a:r>
                        <a:rPr lang="en-US" sz="2800" kern="12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Malgun Gothic Semilight" panose="020B0502040204020203" pitchFamily="34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Malgun Gothic Semilight" panose="020B0502040204020203" pitchFamily="34" charset="-122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800" kern="12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Malgun Gothic Semilight" panose="020B0502040204020203" pitchFamily="34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Malgun Gothic Semilight" panose="020B0502040204020203" pitchFamily="34" charset="-122"/>
                          <a:cs typeface="Times New Roman" panose="02020603050405020304" pitchFamily="18" charset="0"/>
                        </a:rPr>
                        <a:t>đơn</a:t>
                      </a:r>
                      <a:r>
                        <a:rPr lang="en-US" sz="2800" kern="12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Malgun Gothic Semilight" panose="020B0502040204020203" pitchFamily="34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Malgun Gothic Semilight" panose="020B0502040204020203" pitchFamily="34" charset="-122"/>
                          <a:cs typeface="Times New Roman" panose="02020603050405020304" pitchFamily="18" charset="0"/>
                        </a:rPr>
                        <a:t>sắc</a:t>
                      </a:r>
                      <a:r>
                        <a:rPr lang="en-US" sz="2800" kern="12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Malgun Gothic Semilight" panose="020B0502040204020203" pitchFamily="34" charset="-122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kern="1200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Malgun Gothic Semilight" panose="020B0502040204020203" pitchFamily="34" charset="-122"/>
                          <a:cs typeface="Times New Roman" panose="02020603050405020304" pitchFamily="18" charset="0"/>
                        </a:rPr>
                        <a:t>mùi</a:t>
                      </a:r>
                      <a:r>
                        <a:rPr lang="en-US" sz="2800" kern="12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Malgun Gothic Semilight" panose="020B0502040204020203" pitchFamily="34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Malgun Gothic Semilight" panose="020B0502040204020203" pitchFamily="34" charset="-122"/>
                          <a:cs typeface="Times New Roman" panose="02020603050405020304" pitchFamily="18" charset="0"/>
                        </a:rPr>
                        <a:t>thơm</a:t>
                      </a:r>
                      <a:r>
                        <a:rPr lang="en-US" sz="2800" kern="12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Malgun Gothic Semilight" panose="020B0502040204020203" pitchFamily="34" charset="-122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457200" indent="-457200" algn="just" defTabSz="914400" rtl="0" eaLnBrk="1" latinLnBrk="0" hangingPunct="1">
                        <a:lnSpc>
                          <a:spcPct val="100000"/>
                        </a:lnSpc>
                        <a:buFont typeface="Wingdings" panose="05000000000000000000" pitchFamily="2" charset="2"/>
                        <a:buChar char="ü"/>
                      </a:pPr>
                      <a:r>
                        <a:rPr lang="en-US" sz="2800" kern="1200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Malgun Gothic Semilight" panose="020B0502040204020203" pitchFamily="34" charset="-122"/>
                          <a:cs typeface="Times New Roman" panose="02020603050405020304" pitchFamily="18" charset="0"/>
                        </a:rPr>
                        <a:t>Mũ</a:t>
                      </a:r>
                      <a:r>
                        <a:rPr lang="en-US" sz="2800" kern="12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Malgun Gothic Semilight" panose="020B0502040204020203" pitchFamily="34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Malgun Gothic Semilight" panose="020B0502040204020203" pitchFamily="34" charset="-122"/>
                          <a:cs typeface="Times New Roman" panose="02020603050405020304" pitchFamily="18" charset="0"/>
                        </a:rPr>
                        <a:t>nấm</a:t>
                      </a:r>
                      <a:r>
                        <a:rPr lang="en-US" sz="2800" kern="12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Malgun Gothic Semilight" panose="020B0502040204020203" pitchFamily="34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Malgun Gothic Semilight" panose="020B0502040204020203" pitchFamily="34" charset="-122"/>
                          <a:cs typeface="Times New Roman" panose="02020603050405020304" pitchFamily="18" charset="0"/>
                        </a:rPr>
                        <a:t>thường</a:t>
                      </a:r>
                      <a:r>
                        <a:rPr lang="en-US" sz="2800" kern="12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Malgun Gothic Semilight" panose="020B0502040204020203" pitchFamily="34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Malgun Gothic Semilight" panose="020B0502040204020203" pitchFamily="34" charset="-122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800" kern="12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Malgun Gothic Semilight" panose="020B0502040204020203" pitchFamily="34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Malgun Gothic Semilight" panose="020B0502040204020203" pitchFamily="34" charset="-122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800" kern="12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Malgun Gothic Semilight" panose="020B0502040204020203" pitchFamily="34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Malgun Gothic Semilight" panose="020B0502040204020203" pitchFamily="34" charset="-122"/>
                          <a:cs typeface="Times New Roman" panose="02020603050405020304" pitchFamily="18" charset="0"/>
                        </a:rPr>
                        <a:t>đốm</a:t>
                      </a:r>
                      <a:endParaRPr lang="en-US" sz="2800" kern="1200" baseline="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Malgun Gothic Semilight" panose="020B0502040204020203" pitchFamily="34" charset="-122"/>
                        <a:cs typeface="Times New Roman" panose="02020603050405020304" pitchFamily="18" charset="0"/>
                      </a:endParaRPr>
                    </a:p>
                    <a:p>
                      <a:pPr marL="457200" indent="-457200" algn="just" defTabSz="914400" rtl="0" eaLnBrk="1" latinLnBrk="0" hangingPunct="1">
                        <a:lnSpc>
                          <a:spcPct val="100000"/>
                        </a:lnSpc>
                        <a:buFont typeface="Wingdings" panose="05000000000000000000" pitchFamily="2" charset="2"/>
                        <a:buChar char="ü"/>
                      </a:pPr>
                      <a:endParaRPr lang="en-US" sz="2800" kern="1200" baseline="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Malgun Gothic Semilight" panose="020B0502040204020203" pitchFamily="34" charset="-122"/>
                        <a:cs typeface="Times New Roman" panose="02020603050405020304" pitchFamily="18" charset="0"/>
                      </a:endParaRPr>
                    </a:p>
                    <a:p>
                      <a:pPr marL="457200" indent="-457200" algn="just" defTabSz="914400" rtl="0" eaLnBrk="1" latinLnBrk="0" hangingPunct="1">
                        <a:lnSpc>
                          <a:spcPct val="100000"/>
                        </a:lnSpc>
                        <a:buFont typeface="Wingdings" panose="05000000000000000000" pitchFamily="2" charset="2"/>
                        <a:buChar char="ü"/>
                      </a:pPr>
                      <a:endParaRPr lang="en-US" sz="2800" kern="1200" baseline="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Malgun Gothic Semilight" panose="020B0502040204020203" pitchFamily="34" charset="-122"/>
                        <a:cs typeface="Times New Roman" panose="02020603050405020304" pitchFamily="18" charset="0"/>
                      </a:endParaRPr>
                    </a:p>
                    <a:p>
                      <a:pPr marL="457200" indent="-457200" algn="just" defTabSz="914400" rtl="0" eaLnBrk="1" latinLnBrk="0" hangingPunct="1">
                        <a:lnSpc>
                          <a:spcPct val="100000"/>
                        </a:lnSpc>
                        <a:buFont typeface="Wingdings" panose="05000000000000000000" pitchFamily="2" charset="2"/>
                        <a:buChar char="ü"/>
                      </a:pPr>
                      <a:endParaRPr lang="en-US" sz="2800" kern="1200" baseline="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Malgun Gothic Semilight" panose="020B0502040204020203" pitchFamily="34" charset="-122"/>
                        <a:cs typeface="Times New Roman" panose="02020603050405020304" pitchFamily="18" charset="0"/>
                      </a:endParaRPr>
                    </a:p>
                    <a:p>
                      <a:pPr marL="457200" indent="-457200" algn="just" defTabSz="914400" rtl="0" eaLnBrk="1" latinLnBrk="0" hangingPunct="1">
                        <a:lnSpc>
                          <a:spcPct val="100000"/>
                        </a:lnSpc>
                        <a:buFont typeface="Wingdings" panose="05000000000000000000" pitchFamily="2" charset="2"/>
                        <a:buChar char="ü"/>
                      </a:pPr>
                      <a:endParaRPr lang="en-US" sz="2800" kern="1200" baseline="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Malgun Gothic Semilight" panose="020B0502040204020203" pitchFamily="34" charset="-122"/>
                        <a:cs typeface="Times New Roman" panose="02020603050405020304" pitchFamily="18" charset="0"/>
                      </a:endParaRPr>
                    </a:p>
                    <a:p>
                      <a:pPr marL="457200" indent="-457200" algn="just" defTabSz="914400" rtl="0" eaLnBrk="1" latinLnBrk="0" hangingPunct="1">
                        <a:lnSpc>
                          <a:spcPct val="100000"/>
                        </a:lnSpc>
                        <a:buFont typeface="Wingdings" panose="05000000000000000000" pitchFamily="2" charset="2"/>
                        <a:buChar char="ü"/>
                      </a:pPr>
                      <a:r>
                        <a:rPr lang="en-US" sz="2800" kern="1200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Malgun Gothic Semilight" panose="020B0502040204020203" pitchFamily="34" charset="-122"/>
                          <a:cs typeface="Times New Roman" panose="02020603050405020304" pitchFamily="18" charset="0"/>
                        </a:rPr>
                        <a:t>Thường</a:t>
                      </a:r>
                      <a:r>
                        <a:rPr lang="en-US" sz="2800" kern="12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Malgun Gothic Semilight" panose="020B0502040204020203" pitchFamily="34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Malgun Gothic Semilight" panose="020B0502040204020203" pitchFamily="34" charset="-122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800" kern="12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Malgun Gothic Semilight" panose="020B0502040204020203" pitchFamily="34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Malgun Gothic Semilight" panose="020B0502040204020203" pitchFamily="34" charset="-122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800" kern="12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Malgun Gothic Semilight" panose="020B0502040204020203" pitchFamily="34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Malgun Gothic Semilight" panose="020B0502040204020203" pitchFamily="34" charset="-122"/>
                          <a:cs typeface="Times New Roman" panose="02020603050405020304" pitchFamily="18" charset="0"/>
                        </a:rPr>
                        <a:t>nhựa</a:t>
                      </a:r>
                      <a:r>
                        <a:rPr lang="en-US" sz="2800" kern="12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Malgun Gothic Semilight" panose="020B0502040204020203" pitchFamily="34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Malgun Gothic Semilight" panose="020B0502040204020203" pitchFamily="34" charset="-122"/>
                          <a:cs typeface="Times New Roman" panose="02020603050405020304" pitchFamily="18" charset="0"/>
                        </a:rPr>
                        <a:t>chảy</a:t>
                      </a:r>
                      <a:r>
                        <a:rPr lang="en-US" sz="2800" kern="12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Malgun Gothic Semilight" panose="020B0502040204020203" pitchFamily="34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Malgun Gothic Semilight" panose="020B0502040204020203" pitchFamily="34" charset="-122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2800" kern="12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Malgun Gothic Semilight" panose="020B0502040204020203" pitchFamily="34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Malgun Gothic Semilight" panose="020B0502040204020203" pitchFamily="34" charset="-122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800" kern="12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Malgun Gothic Semilight" panose="020B0502040204020203" pitchFamily="34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Malgun Gothic Semilight" panose="020B0502040204020203" pitchFamily="34" charset="-122"/>
                          <a:cs typeface="Times New Roman" panose="02020603050405020304" pitchFamily="18" charset="0"/>
                        </a:rPr>
                        <a:t>ngắt</a:t>
                      </a:r>
                      <a:endParaRPr lang="en-US" sz="2800" kern="1200" baseline="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Malgun Gothic Semilight" panose="020B0502040204020203" pitchFamily="34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749175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15932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213761" y="321336"/>
            <a:ext cx="4093271" cy="967189"/>
            <a:chOff x="224513" y="140871"/>
            <a:chExt cx="4093271" cy="967189"/>
          </a:xfrm>
        </p:grpSpPr>
        <p:sp>
          <p:nvSpPr>
            <p:cNvPr id="3" name="任意多边形 2"/>
            <p:cNvSpPr/>
            <p:nvPr/>
          </p:nvSpPr>
          <p:spPr>
            <a:xfrm rot="10800000">
              <a:off x="606628" y="321413"/>
              <a:ext cx="3711156" cy="626425"/>
            </a:xfrm>
            <a:custGeom>
              <a:avLst/>
              <a:gdLst>
                <a:gd name="connsiteX0" fmla="*/ 2752531 w 3079102"/>
                <a:gd name="connsiteY0" fmla="*/ 653144 h 653144"/>
                <a:gd name="connsiteX1" fmla="*/ 970384 w 3079102"/>
                <a:gd name="connsiteY1" fmla="*/ 653144 h 653144"/>
                <a:gd name="connsiteX2" fmla="*/ 970384 w 3079102"/>
                <a:gd name="connsiteY2" fmla="*/ 653143 h 653144"/>
                <a:gd name="connsiteX3" fmla="*/ 326571 w 3079102"/>
                <a:gd name="connsiteY3" fmla="*/ 653143 h 653144"/>
                <a:gd name="connsiteX4" fmla="*/ 0 w 3079102"/>
                <a:gd name="connsiteY4" fmla="*/ 326571 h 653144"/>
                <a:gd name="connsiteX5" fmla="*/ 326571 w 3079102"/>
                <a:gd name="connsiteY5" fmla="*/ 0 h 653144"/>
                <a:gd name="connsiteX6" fmla="*/ 2108718 w 3079102"/>
                <a:gd name="connsiteY6" fmla="*/ 0 h 653144"/>
                <a:gd name="connsiteX7" fmla="*/ 2108718 w 3079102"/>
                <a:gd name="connsiteY7" fmla="*/ 1 h 653144"/>
                <a:gd name="connsiteX8" fmla="*/ 2752531 w 3079102"/>
                <a:gd name="connsiteY8" fmla="*/ 1 h 653144"/>
                <a:gd name="connsiteX9" fmla="*/ 3079102 w 3079102"/>
                <a:gd name="connsiteY9" fmla="*/ 326573 h 653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079102" h="653144">
                  <a:moveTo>
                    <a:pt x="2752531" y="653144"/>
                  </a:moveTo>
                  <a:lnTo>
                    <a:pt x="970384" y="653144"/>
                  </a:lnTo>
                  <a:lnTo>
                    <a:pt x="970384" y="653143"/>
                  </a:lnTo>
                  <a:lnTo>
                    <a:pt x="326571" y="653143"/>
                  </a:lnTo>
                  <a:lnTo>
                    <a:pt x="0" y="326571"/>
                  </a:lnTo>
                  <a:lnTo>
                    <a:pt x="326571" y="0"/>
                  </a:lnTo>
                  <a:lnTo>
                    <a:pt x="2108718" y="0"/>
                  </a:lnTo>
                  <a:lnTo>
                    <a:pt x="2108718" y="1"/>
                  </a:lnTo>
                  <a:lnTo>
                    <a:pt x="2752531" y="1"/>
                  </a:lnTo>
                  <a:lnTo>
                    <a:pt x="3079102" y="326573"/>
                  </a:lnTo>
                  <a:close/>
                </a:path>
              </a:pathLst>
            </a:custGeom>
            <a:solidFill>
              <a:srgbClr val="5286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1322652" y="413217"/>
              <a:ext cx="162576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altLang="zh-CN" sz="2800" dirty="0" err="1">
                  <a:solidFill>
                    <a:schemeClr val="bg1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Nấm</a:t>
              </a:r>
              <a:r>
                <a:rPr lang="en-US" altLang="zh-CN" sz="2800" dirty="0">
                  <a:solidFill>
                    <a:schemeClr val="bg1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altLang="zh-CN" sz="2800" dirty="0" err="1">
                  <a:solidFill>
                    <a:schemeClr val="bg1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độc</a:t>
              </a:r>
              <a:endParaRPr lang="zh-CN" altLang="en-US" sz="2800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</p:txBody>
        </p:sp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15912">
              <a:off x="224513" y="186373"/>
              <a:ext cx="1079900" cy="921687"/>
            </a:xfrm>
            <a:prstGeom prst="rect">
              <a:avLst/>
            </a:prstGeom>
          </p:spPr>
        </p:pic>
        <p:grpSp>
          <p:nvGrpSpPr>
            <p:cNvPr id="6" name="组合 5"/>
            <p:cNvGrpSpPr/>
            <p:nvPr/>
          </p:nvGrpSpPr>
          <p:grpSpPr>
            <a:xfrm rot="335674">
              <a:off x="452539" y="140871"/>
              <a:ext cx="620482" cy="623305"/>
              <a:chOff x="2155121" y="1939693"/>
              <a:chExt cx="1174773" cy="1180119"/>
            </a:xfrm>
          </p:grpSpPr>
          <p:pic>
            <p:nvPicPr>
              <p:cNvPr id="7" name="图片 6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55121" y="2078285"/>
                <a:ext cx="989525" cy="755270"/>
              </a:xfrm>
              <a:prstGeom prst="rect">
                <a:avLst/>
              </a:prstGeom>
            </p:spPr>
          </p:pic>
          <p:pic>
            <p:nvPicPr>
              <p:cNvPr id="8" name="图片 7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61690" y="1939693"/>
                <a:ext cx="868204" cy="1180119"/>
              </a:xfrm>
              <a:prstGeom prst="rect">
                <a:avLst/>
              </a:prstGeom>
            </p:spPr>
          </p:pic>
        </p:grp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622" y="1566702"/>
            <a:ext cx="5657721" cy="33946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810" y="1592717"/>
            <a:ext cx="5140001" cy="336861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881450" y="5275042"/>
            <a:ext cx="23487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Nấm</a:t>
            </a:r>
            <a:r>
              <a:rPr lang="en-US" sz="32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độc</a:t>
            </a:r>
            <a:r>
              <a:rPr lang="en-US" sz="32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đỏ</a:t>
            </a:r>
            <a:endParaRPr lang="en-US" sz="3200" dirty="0">
              <a:solidFill>
                <a:srgbClr val="00206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005979" y="5275042"/>
            <a:ext cx="25010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Nấm</a:t>
            </a:r>
            <a:r>
              <a:rPr lang="en-US" sz="32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tán</a:t>
            </a:r>
            <a:r>
              <a:rPr lang="en-US" sz="32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bay</a:t>
            </a:r>
          </a:p>
        </p:txBody>
      </p:sp>
    </p:spTree>
    <p:extLst>
      <p:ext uri="{BB962C8B-B14F-4D97-AF65-F5344CB8AC3E}">
        <p14:creationId xmlns:p14="http://schemas.microsoft.com/office/powerpoint/2010/main" val="3015161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213761" y="321336"/>
            <a:ext cx="4093271" cy="967189"/>
            <a:chOff x="224513" y="140871"/>
            <a:chExt cx="4093271" cy="967189"/>
          </a:xfrm>
        </p:grpSpPr>
        <p:sp>
          <p:nvSpPr>
            <p:cNvPr id="3" name="任意多边形 2"/>
            <p:cNvSpPr/>
            <p:nvPr/>
          </p:nvSpPr>
          <p:spPr>
            <a:xfrm rot="10800000">
              <a:off x="606628" y="321413"/>
              <a:ext cx="3711156" cy="626425"/>
            </a:xfrm>
            <a:custGeom>
              <a:avLst/>
              <a:gdLst>
                <a:gd name="connsiteX0" fmla="*/ 2752531 w 3079102"/>
                <a:gd name="connsiteY0" fmla="*/ 653144 h 653144"/>
                <a:gd name="connsiteX1" fmla="*/ 970384 w 3079102"/>
                <a:gd name="connsiteY1" fmla="*/ 653144 h 653144"/>
                <a:gd name="connsiteX2" fmla="*/ 970384 w 3079102"/>
                <a:gd name="connsiteY2" fmla="*/ 653143 h 653144"/>
                <a:gd name="connsiteX3" fmla="*/ 326571 w 3079102"/>
                <a:gd name="connsiteY3" fmla="*/ 653143 h 653144"/>
                <a:gd name="connsiteX4" fmla="*/ 0 w 3079102"/>
                <a:gd name="connsiteY4" fmla="*/ 326571 h 653144"/>
                <a:gd name="connsiteX5" fmla="*/ 326571 w 3079102"/>
                <a:gd name="connsiteY5" fmla="*/ 0 h 653144"/>
                <a:gd name="connsiteX6" fmla="*/ 2108718 w 3079102"/>
                <a:gd name="connsiteY6" fmla="*/ 0 h 653144"/>
                <a:gd name="connsiteX7" fmla="*/ 2108718 w 3079102"/>
                <a:gd name="connsiteY7" fmla="*/ 1 h 653144"/>
                <a:gd name="connsiteX8" fmla="*/ 2752531 w 3079102"/>
                <a:gd name="connsiteY8" fmla="*/ 1 h 653144"/>
                <a:gd name="connsiteX9" fmla="*/ 3079102 w 3079102"/>
                <a:gd name="connsiteY9" fmla="*/ 326573 h 653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079102" h="653144">
                  <a:moveTo>
                    <a:pt x="2752531" y="653144"/>
                  </a:moveTo>
                  <a:lnTo>
                    <a:pt x="970384" y="653144"/>
                  </a:lnTo>
                  <a:lnTo>
                    <a:pt x="970384" y="653143"/>
                  </a:lnTo>
                  <a:lnTo>
                    <a:pt x="326571" y="653143"/>
                  </a:lnTo>
                  <a:lnTo>
                    <a:pt x="0" y="326571"/>
                  </a:lnTo>
                  <a:lnTo>
                    <a:pt x="326571" y="0"/>
                  </a:lnTo>
                  <a:lnTo>
                    <a:pt x="2108718" y="0"/>
                  </a:lnTo>
                  <a:lnTo>
                    <a:pt x="2108718" y="1"/>
                  </a:lnTo>
                  <a:lnTo>
                    <a:pt x="2752531" y="1"/>
                  </a:lnTo>
                  <a:lnTo>
                    <a:pt x="3079102" y="326573"/>
                  </a:lnTo>
                  <a:close/>
                </a:path>
              </a:pathLst>
            </a:custGeom>
            <a:solidFill>
              <a:srgbClr val="5286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1322652" y="413217"/>
              <a:ext cx="162576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altLang="zh-CN" sz="2800" dirty="0" err="1">
                  <a:solidFill>
                    <a:schemeClr val="bg1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Nấm</a:t>
              </a:r>
              <a:r>
                <a:rPr lang="en-US" altLang="zh-CN" sz="2800" dirty="0">
                  <a:solidFill>
                    <a:schemeClr val="bg1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altLang="zh-CN" sz="2800" dirty="0" err="1">
                  <a:solidFill>
                    <a:schemeClr val="bg1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độc</a:t>
              </a:r>
              <a:endParaRPr lang="zh-CN" altLang="en-US" sz="2800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</p:txBody>
        </p:sp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15912">
              <a:off x="224513" y="186373"/>
              <a:ext cx="1079900" cy="921687"/>
            </a:xfrm>
            <a:prstGeom prst="rect">
              <a:avLst/>
            </a:prstGeom>
          </p:spPr>
        </p:pic>
        <p:grpSp>
          <p:nvGrpSpPr>
            <p:cNvPr id="6" name="组合 5"/>
            <p:cNvGrpSpPr/>
            <p:nvPr/>
          </p:nvGrpSpPr>
          <p:grpSpPr>
            <a:xfrm rot="335674">
              <a:off x="452539" y="140871"/>
              <a:ext cx="620482" cy="623305"/>
              <a:chOff x="2155121" y="1939693"/>
              <a:chExt cx="1174773" cy="1180119"/>
            </a:xfrm>
          </p:grpSpPr>
          <p:pic>
            <p:nvPicPr>
              <p:cNvPr id="7" name="图片 6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55121" y="2078285"/>
                <a:ext cx="989525" cy="755270"/>
              </a:xfrm>
              <a:prstGeom prst="rect">
                <a:avLst/>
              </a:prstGeom>
            </p:spPr>
          </p:pic>
          <p:pic>
            <p:nvPicPr>
              <p:cNvPr id="8" name="图片 7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61690" y="1939693"/>
                <a:ext cx="868204" cy="1180119"/>
              </a:xfrm>
              <a:prstGeom prst="rect">
                <a:avLst/>
              </a:prstGeom>
            </p:spPr>
          </p:pic>
        </p:grpSp>
      </p:grpSp>
      <p:sp>
        <p:nvSpPr>
          <p:cNvPr id="12" name="TextBox 11"/>
          <p:cNvSpPr txBox="1"/>
          <p:nvPr/>
        </p:nvSpPr>
        <p:spPr>
          <a:xfrm>
            <a:off x="7309555" y="5384838"/>
            <a:ext cx="35846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Nấm</a:t>
            </a:r>
            <a:r>
              <a:rPr lang="en-US" sz="32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độc</a:t>
            </a:r>
            <a:r>
              <a:rPr lang="en-US" sz="32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tán</a:t>
            </a:r>
            <a:r>
              <a:rPr lang="en-US" sz="32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trắng</a:t>
            </a:r>
            <a:endParaRPr lang="en-US" sz="3200" dirty="0">
              <a:solidFill>
                <a:srgbClr val="00206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622" y="1429971"/>
            <a:ext cx="5547211" cy="3668093"/>
          </a:xfrm>
          <a:prstGeom prst="rect">
            <a:avLst/>
          </a:prstGeom>
        </p:spPr>
      </p:pic>
      <p:pic>
        <p:nvPicPr>
          <p:cNvPr id="1026" name="Picture 2" descr="Nhận dạng 4 loại nấm độc thường gặp ở Việt Nam - Bệnh Viện Nhi Trung Ươ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9783" y="1474897"/>
            <a:ext cx="5044181" cy="3668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753711" y="5384838"/>
            <a:ext cx="46265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Nấm</a:t>
            </a:r>
            <a:r>
              <a:rPr lang="en-US" sz="32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đôi</a:t>
            </a:r>
            <a:r>
              <a:rPr lang="en-US" sz="32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cánh</a:t>
            </a:r>
            <a:r>
              <a:rPr lang="en-US" sz="32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thiên</a:t>
            </a:r>
            <a:r>
              <a:rPr lang="en-US" sz="32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thần</a:t>
            </a:r>
            <a:endParaRPr lang="en-US" sz="3200" dirty="0">
              <a:solidFill>
                <a:srgbClr val="00206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1092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213761" y="321336"/>
            <a:ext cx="4093271" cy="967189"/>
            <a:chOff x="224513" y="140871"/>
            <a:chExt cx="4093271" cy="967189"/>
          </a:xfrm>
        </p:grpSpPr>
        <p:sp>
          <p:nvSpPr>
            <p:cNvPr id="3" name="任意多边形 2"/>
            <p:cNvSpPr/>
            <p:nvPr/>
          </p:nvSpPr>
          <p:spPr>
            <a:xfrm rot="10800000">
              <a:off x="606628" y="321413"/>
              <a:ext cx="3711156" cy="626425"/>
            </a:xfrm>
            <a:custGeom>
              <a:avLst/>
              <a:gdLst>
                <a:gd name="connsiteX0" fmla="*/ 2752531 w 3079102"/>
                <a:gd name="connsiteY0" fmla="*/ 653144 h 653144"/>
                <a:gd name="connsiteX1" fmla="*/ 970384 w 3079102"/>
                <a:gd name="connsiteY1" fmla="*/ 653144 h 653144"/>
                <a:gd name="connsiteX2" fmla="*/ 970384 w 3079102"/>
                <a:gd name="connsiteY2" fmla="*/ 653143 h 653144"/>
                <a:gd name="connsiteX3" fmla="*/ 326571 w 3079102"/>
                <a:gd name="connsiteY3" fmla="*/ 653143 h 653144"/>
                <a:gd name="connsiteX4" fmla="*/ 0 w 3079102"/>
                <a:gd name="connsiteY4" fmla="*/ 326571 h 653144"/>
                <a:gd name="connsiteX5" fmla="*/ 326571 w 3079102"/>
                <a:gd name="connsiteY5" fmla="*/ 0 h 653144"/>
                <a:gd name="connsiteX6" fmla="*/ 2108718 w 3079102"/>
                <a:gd name="connsiteY6" fmla="*/ 0 h 653144"/>
                <a:gd name="connsiteX7" fmla="*/ 2108718 w 3079102"/>
                <a:gd name="connsiteY7" fmla="*/ 1 h 653144"/>
                <a:gd name="connsiteX8" fmla="*/ 2752531 w 3079102"/>
                <a:gd name="connsiteY8" fmla="*/ 1 h 653144"/>
                <a:gd name="connsiteX9" fmla="*/ 3079102 w 3079102"/>
                <a:gd name="connsiteY9" fmla="*/ 326573 h 653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079102" h="653144">
                  <a:moveTo>
                    <a:pt x="2752531" y="653144"/>
                  </a:moveTo>
                  <a:lnTo>
                    <a:pt x="970384" y="653144"/>
                  </a:lnTo>
                  <a:lnTo>
                    <a:pt x="970384" y="653143"/>
                  </a:lnTo>
                  <a:lnTo>
                    <a:pt x="326571" y="653143"/>
                  </a:lnTo>
                  <a:lnTo>
                    <a:pt x="0" y="326571"/>
                  </a:lnTo>
                  <a:lnTo>
                    <a:pt x="326571" y="0"/>
                  </a:lnTo>
                  <a:lnTo>
                    <a:pt x="2108718" y="0"/>
                  </a:lnTo>
                  <a:lnTo>
                    <a:pt x="2108718" y="1"/>
                  </a:lnTo>
                  <a:lnTo>
                    <a:pt x="2752531" y="1"/>
                  </a:lnTo>
                  <a:lnTo>
                    <a:pt x="3079102" y="326573"/>
                  </a:lnTo>
                  <a:close/>
                </a:path>
              </a:pathLst>
            </a:custGeom>
            <a:solidFill>
              <a:srgbClr val="5286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1322652" y="413217"/>
              <a:ext cx="232467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altLang="zh-CN" sz="2800" dirty="0" err="1">
                  <a:solidFill>
                    <a:schemeClr val="bg1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Nấm</a:t>
              </a:r>
              <a:r>
                <a:rPr lang="en-US" altLang="zh-CN" sz="2800" dirty="0">
                  <a:solidFill>
                    <a:schemeClr val="bg1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altLang="zh-CN" sz="2800" dirty="0" err="1">
                  <a:solidFill>
                    <a:schemeClr val="bg1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ăn</a:t>
              </a:r>
              <a:r>
                <a:rPr lang="en-US" altLang="zh-CN" sz="2800" dirty="0">
                  <a:solidFill>
                    <a:schemeClr val="bg1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altLang="zh-CN" sz="2800" dirty="0" err="1">
                  <a:solidFill>
                    <a:schemeClr val="bg1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được</a:t>
              </a:r>
              <a:endParaRPr lang="zh-CN" altLang="en-US" sz="2800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</p:txBody>
        </p:sp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15912">
              <a:off x="224513" y="186373"/>
              <a:ext cx="1079900" cy="921687"/>
            </a:xfrm>
            <a:prstGeom prst="rect">
              <a:avLst/>
            </a:prstGeom>
          </p:spPr>
        </p:pic>
        <p:grpSp>
          <p:nvGrpSpPr>
            <p:cNvPr id="6" name="组合 5"/>
            <p:cNvGrpSpPr/>
            <p:nvPr/>
          </p:nvGrpSpPr>
          <p:grpSpPr>
            <a:xfrm rot="335674">
              <a:off x="452539" y="140871"/>
              <a:ext cx="620482" cy="623305"/>
              <a:chOff x="2155121" y="1939693"/>
              <a:chExt cx="1174773" cy="1180119"/>
            </a:xfrm>
          </p:grpSpPr>
          <p:pic>
            <p:nvPicPr>
              <p:cNvPr id="7" name="图片 6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55121" y="2078285"/>
                <a:ext cx="989525" cy="755270"/>
              </a:xfrm>
              <a:prstGeom prst="rect">
                <a:avLst/>
              </a:prstGeom>
            </p:spPr>
          </p:pic>
          <p:pic>
            <p:nvPicPr>
              <p:cNvPr id="8" name="图片 7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61690" y="1939693"/>
                <a:ext cx="868204" cy="1180119"/>
              </a:xfrm>
              <a:prstGeom prst="rect">
                <a:avLst/>
              </a:prstGeom>
            </p:spPr>
          </p:pic>
        </p:grpSp>
      </p:grpSp>
      <p:grpSp>
        <p:nvGrpSpPr>
          <p:cNvPr id="13" name="Group 12"/>
          <p:cNvGrpSpPr/>
          <p:nvPr/>
        </p:nvGrpSpPr>
        <p:grpSpPr>
          <a:xfrm>
            <a:off x="566738" y="1220272"/>
            <a:ext cx="2866144" cy="2642131"/>
            <a:chOff x="566737" y="452437"/>
            <a:chExt cx="3198420" cy="3171796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991"/>
            <a:stretch/>
          </p:blipFill>
          <p:spPr>
            <a:xfrm>
              <a:off x="566737" y="452437"/>
              <a:ext cx="3198420" cy="262890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6" name="TextBox 15"/>
            <p:cNvSpPr txBox="1"/>
            <p:nvPr/>
          </p:nvSpPr>
          <p:spPr>
            <a:xfrm>
              <a:off x="1111230" y="3101013"/>
              <a:ext cx="202010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err="1">
                  <a:solidFill>
                    <a:srgbClr val="00206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Nấm</a:t>
              </a:r>
              <a:r>
                <a:rPr lang="en-US" sz="2800" dirty="0">
                  <a:solidFill>
                    <a:srgbClr val="00206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hương</a:t>
              </a:r>
              <a:endParaRPr lang="en-US" sz="28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3086346" y="6193807"/>
            <a:ext cx="1863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Nấm</a:t>
            </a:r>
            <a:r>
              <a:rPr lang="en-US" sz="28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sò</a:t>
            </a:r>
            <a:endParaRPr lang="en-US" sz="2800" dirty="0">
              <a:solidFill>
                <a:srgbClr val="00206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6901258" y="4422805"/>
            <a:ext cx="2738356" cy="2147947"/>
            <a:chOff x="7195305" y="3842760"/>
            <a:chExt cx="3189665" cy="2772168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95305" y="3842760"/>
              <a:ext cx="2831941" cy="221211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2" name="TextBox 21"/>
            <p:cNvSpPr txBox="1"/>
            <p:nvPr/>
          </p:nvSpPr>
          <p:spPr>
            <a:xfrm>
              <a:off x="7195305" y="5939654"/>
              <a:ext cx="3189665" cy="6752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solidFill>
                    <a:srgbClr val="00206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Nấm</a:t>
              </a:r>
              <a:r>
                <a:rPr lang="en-US" sz="2800" dirty="0">
                  <a:solidFill>
                    <a:srgbClr val="00206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kim</a:t>
              </a:r>
              <a:r>
                <a:rPr lang="en-US" sz="2800" dirty="0">
                  <a:solidFill>
                    <a:srgbClr val="00206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châm</a:t>
              </a:r>
              <a:endParaRPr lang="en-US" sz="28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8317230" y="1128303"/>
            <a:ext cx="3015788" cy="2714457"/>
            <a:chOff x="8260080" y="339447"/>
            <a:chExt cx="3512820" cy="3503313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60080" y="339447"/>
              <a:ext cx="3512820" cy="293060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5" name="TextBox 24"/>
            <p:cNvSpPr txBox="1"/>
            <p:nvPr/>
          </p:nvSpPr>
          <p:spPr>
            <a:xfrm>
              <a:off x="8986005" y="3319540"/>
              <a:ext cx="217078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solidFill>
                    <a:srgbClr val="00206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Nấm</a:t>
              </a:r>
              <a:r>
                <a:rPr lang="en-US" sz="2800" dirty="0">
                  <a:solidFill>
                    <a:srgbClr val="00206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rơm</a:t>
              </a:r>
              <a:endParaRPr lang="en-US" sz="28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4339560" y="1269127"/>
            <a:ext cx="3042007" cy="2593277"/>
            <a:chOff x="5203793" y="1700144"/>
            <a:chExt cx="3543360" cy="3346917"/>
          </a:xfrm>
        </p:grpSpPr>
        <p:sp>
          <p:nvSpPr>
            <p:cNvPr id="27" name="TextBox 26"/>
            <p:cNvSpPr txBox="1"/>
            <p:nvPr/>
          </p:nvSpPr>
          <p:spPr>
            <a:xfrm>
              <a:off x="5694829" y="4523841"/>
              <a:ext cx="217078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solidFill>
                    <a:srgbClr val="00206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Mộc</a:t>
              </a:r>
              <a:r>
                <a:rPr lang="en-US" sz="2800" dirty="0">
                  <a:solidFill>
                    <a:srgbClr val="00206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nhĩ</a:t>
              </a:r>
              <a:endParaRPr lang="en-US" sz="28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endParaRPr>
            </a:p>
          </p:txBody>
        </p:sp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03793" y="1700144"/>
              <a:ext cx="3543360" cy="280971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9699" y="3911936"/>
            <a:ext cx="2453623" cy="2281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29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88169" y="487811"/>
            <a:ext cx="6973384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just"/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Xác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môi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nấm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sau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6027393"/>
              </p:ext>
            </p:extLst>
          </p:nvPr>
        </p:nvGraphicFramePr>
        <p:xfrm>
          <a:off x="471054" y="1167932"/>
          <a:ext cx="11194472" cy="52467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57455">
                  <a:extLst>
                    <a:ext uri="{9D8B030D-6E8A-4147-A177-3AD203B41FA5}">
                      <a16:colId xmlns:a16="http://schemas.microsoft.com/office/drawing/2014/main" val="1203403425"/>
                    </a:ext>
                  </a:extLst>
                </a:gridCol>
                <a:gridCol w="5237017">
                  <a:extLst>
                    <a:ext uri="{9D8B030D-6E8A-4147-A177-3AD203B41FA5}">
                      <a16:colId xmlns:a16="http://schemas.microsoft.com/office/drawing/2014/main" val="3175190566"/>
                    </a:ext>
                  </a:extLst>
                </a:gridCol>
              </a:tblGrid>
              <a:tr h="61990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800" kern="12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Malgun Gothic Semilight" panose="020B0502040204020203" pitchFamily="34" charset="-122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2800" kern="12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Malgun Gothic Semilight" panose="020B0502040204020203" pitchFamily="34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Malgun Gothic Semilight" panose="020B0502040204020203" pitchFamily="34" charset="-122"/>
                          <a:cs typeface="Times New Roman" panose="02020603050405020304" pitchFamily="18" charset="0"/>
                        </a:rPr>
                        <a:t>nấm</a:t>
                      </a:r>
                      <a:endParaRPr lang="en-US" sz="2800" kern="12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Malgun Gothic Semilight" panose="020B0502040204020203" pitchFamily="34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800" kern="12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Malgun Gothic Semilight" panose="020B0502040204020203" pitchFamily="34" charset="-122"/>
                          <a:cs typeface="Times New Roman" panose="02020603050405020304" pitchFamily="18" charset="0"/>
                        </a:rPr>
                        <a:t>Môi</a:t>
                      </a:r>
                      <a:r>
                        <a:rPr lang="en-US" sz="2800" kern="12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Malgun Gothic Semilight" panose="020B0502040204020203" pitchFamily="34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Malgun Gothic Semilight" panose="020B0502040204020203" pitchFamily="34" charset="-122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2800" kern="12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Malgun Gothic Semilight" panose="020B0502040204020203" pitchFamily="34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Malgun Gothic Semilight" panose="020B0502040204020203" pitchFamily="34" charset="-122"/>
                          <a:cs typeface="Times New Roman" panose="02020603050405020304" pitchFamily="18" charset="0"/>
                        </a:rPr>
                        <a:t>sống</a:t>
                      </a:r>
                      <a:endParaRPr lang="en-US" sz="2800" kern="12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Malgun Gothic Semilight" panose="020B0502040204020203" pitchFamily="34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2231966"/>
                  </a:ext>
                </a:extLst>
              </a:tr>
              <a:tr h="925364">
                <a:tc>
                  <a:txBody>
                    <a:bodyPr/>
                    <a:lstStyle/>
                    <a:p>
                      <a:pPr marL="457200" indent="-457200" algn="just" defTabSz="914400" rtl="0" eaLnBrk="1" latinLnBrk="0" hangingPunct="1">
                        <a:buFont typeface="Wingdings" panose="05000000000000000000" pitchFamily="2" charset="2"/>
                        <a:buChar char="ü"/>
                      </a:pPr>
                      <a:r>
                        <a:rPr lang="en-US" sz="2800" kern="12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Malgun Gothic Semilight" panose="020B0502040204020203" pitchFamily="34" charset="-122"/>
                          <a:cs typeface="Times New Roman" panose="02020603050405020304" pitchFamily="18" charset="0"/>
                        </a:rPr>
                        <a:t>Nấm</a:t>
                      </a:r>
                      <a:r>
                        <a:rPr lang="en-US" sz="2800" kern="12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Malgun Gothic Semilight" panose="020B0502040204020203" pitchFamily="34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Malgun Gothic Semilight" panose="020B0502040204020203" pitchFamily="34" charset="-122"/>
                          <a:cs typeface="Times New Roman" panose="02020603050405020304" pitchFamily="18" charset="0"/>
                        </a:rPr>
                        <a:t>rơm</a:t>
                      </a:r>
                      <a:endParaRPr lang="en-US" sz="2800" kern="12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Malgun Gothic Semilight" panose="020B0502040204020203" pitchFamily="34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 algn="just" defTabSz="914400" rtl="0" eaLnBrk="1" latinLnBrk="0" hangingPunct="1">
                        <a:lnSpc>
                          <a:spcPct val="150000"/>
                        </a:lnSpc>
                        <a:buFont typeface="Wingdings" panose="05000000000000000000" pitchFamily="2" charset="2"/>
                        <a:buChar char="ü"/>
                      </a:pPr>
                      <a:endParaRPr lang="en-US" sz="2800" kern="1200" baseline="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Malgun Gothic Semilight" panose="020B0502040204020203" pitchFamily="34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7491751"/>
                  </a:ext>
                </a:extLst>
              </a:tr>
              <a:tr h="925364">
                <a:tc>
                  <a:txBody>
                    <a:bodyPr/>
                    <a:lstStyle/>
                    <a:p>
                      <a:pPr marL="457200" indent="-457200" algn="just" defTabSz="914400" rtl="0" eaLnBrk="1" latinLnBrk="0" hangingPunct="1">
                        <a:buFont typeface="Wingdings" panose="05000000000000000000" pitchFamily="2" charset="2"/>
                        <a:buChar char="ü"/>
                      </a:pPr>
                      <a:r>
                        <a:rPr lang="en-US" sz="2800" kern="12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Malgun Gothic Semilight" panose="020B0502040204020203" pitchFamily="34" charset="-122"/>
                          <a:cs typeface="Times New Roman" panose="02020603050405020304" pitchFamily="18" charset="0"/>
                        </a:rPr>
                        <a:t>Nấm</a:t>
                      </a:r>
                      <a:r>
                        <a:rPr lang="en-US" sz="2800" kern="12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Malgun Gothic Semilight" panose="020B0502040204020203" pitchFamily="34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Malgun Gothic Semilight" panose="020B0502040204020203" pitchFamily="34" charset="-122"/>
                          <a:cs typeface="Times New Roman" panose="02020603050405020304" pitchFamily="18" charset="0"/>
                        </a:rPr>
                        <a:t>mộc</a:t>
                      </a:r>
                      <a:r>
                        <a:rPr lang="en-US" sz="2800" kern="12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Malgun Gothic Semilight" panose="020B0502040204020203" pitchFamily="34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Malgun Gothic Semilight" panose="020B0502040204020203" pitchFamily="34" charset="-122"/>
                          <a:cs typeface="Times New Roman" panose="02020603050405020304" pitchFamily="18" charset="0"/>
                        </a:rPr>
                        <a:t>nhĩ</a:t>
                      </a:r>
                      <a:endParaRPr lang="en-US" sz="2800" kern="12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Malgun Gothic Semilight" panose="020B0502040204020203" pitchFamily="34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 algn="just" defTabSz="914400" rtl="0" eaLnBrk="1" latinLnBrk="0" hangingPunct="1">
                        <a:lnSpc>
                          <a:spcPct val="150000"/>
                        </a:lnSpc>
                        <a:buFont typeface="Wingdings" panose="05000000000000000000" pitchFamily="2" charset="2"/>
                        <a:buChar char="ü"/>
                      </a:pPr>
                      <a:endParaRPr lang="en-US" sz="2800" kern="1200" baseline="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Malgun Gothic Semilight" panose="020B0502040204020203" pitchFamily="34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4024372"/>
                  </a:ext>
                </a:extLst>
              </a:tr>
              <a:tr h="925364">
                <a:tc>
                  <a:txBody>
                    <a:bodyPr/>
                    <a:lstStyle/>
                    <a:p>
                      <a:pPr marL="457200" indent="-457200" algn="just" defTabSz="914400" rtl="0" eaLnBrk="1" latinLnBrk="0" hangingPunct="1">
                        <a:buFont typeface="Wingdings" panose="05000000000000000000" pitchFamily="2" charset="2"/>
                        <a:buChar char="ü"/>
                      </a:pPr>
                      <a:r>
                        <a:rPr lang="en-US" sz="2800" kern="12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Malgun Gothic Semilight" panose="020B0502040204020203" pitchFamily="34" charset="-122"/>
                          <a:cs typeface="Times New Roman" panose="02020603050405020304" pitchFamily="18" charset="0"/>
                        </a:rPr>
                        <a:t>Nấm</a:t>
                      </a:r>
                      <a:r>
                        <a:rPr lang="en-US" sz="2800" kern="12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Malgun Gothic Semilight" panose="020B0502040204020203" pitchFamily="34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Malgun Gothic Semilight" panose="020B0502040204020203" pitchFamily="34" charset="-122"/>
                          <a:cs typeface="Times New Roman" panose="02020603050405020304" pitchFamily="18" charset="0"/>
                        </a:rPr>
                        <a:t>mốc</a:t>
                      </a:r>
                      <a:endParaRPr lang="en-US" sz="2800" kern="12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Malgun Gothic Semilight" panose="020B0502040204020203" pitchFamily="34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 algn="just" defTabSz="914400" rtl="0" eaLnBrk="1" latinLnBrk="0" hangingPunct="1">
                        <a:lnSpc>
                          <a:spcPct val="150000"/>
                        </a:lnSpc>
                        <a:buFont typeface="Wingdings" panose="05000000000000000000" pitchFamily="2" charset="2"/>
                        <a:buChar char="ü"/>
                      </a:pPr>
                      <a:endParaRPr lang="en-US" sz="2800" kern="1200" baseline="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Malgun Gothic Semilight" panose="020B0502040204020203" pitchFamily="34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037771"/>
                  </a:ext>
                </a:extLst>
              </a:tr>
              <a:tr h="925364">
                <a:tc>
                  <a:txBody>
                    <a:bodyPr/>
                    <a:lstStyle/>
                    <a:p>
                      <a:pPr marL="457200" indent="-457200" algn="just" defTabSz="914400" rtl="0" eaLnBrk="1" latinLnBrk="0" hangingPunct="1">
                        <a:buFont typeface="Wingdings" panose="05000000000000000000" pitchFamily="2" charset="2"/>
                        <a:buChar char="ü"/>
                      </a:pPr>
                      <a:r>
                        <a:rPr lang="en-US" sz="2800" kern="12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Malgun Gothic Semilight" panose="020B0502040204020203" pitchFamily="34" charset="-122"/>
                          <a:cs typeface="Times New Roman" panose="02020603050405020304" pitchFamily="18" charset="0"/>
                        </a:rPr>
                        <a:t>Nấm</a:t>
                      </a:r>
                      <a:r>
                        <a:rPr lang="en-US" sz="2800" kern="12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Malgun Gothic Semilight" panose="020B0502040204020203" pitchFamily="34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Malgun Gothic Semilight" panose="020B0502040204020203" pitchFamily="34" charset="-122"/>
                          <a:cs typeface="Times New Roman" panose="02020603050405020304" pitchFamily="18" charset="0"/>
                        </a:rPr>
                        <a:t>cốc</a:t>
                      </a:r>
                      <a:endParaRPr lang="en-US" sz="2800" kern="12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Malgun Gothic Semilight" panose="020B0502040204020203" pitchFamily="34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 algn="just" defTabSz="914400" rtl="0" eaLnBrk="1" latinLnBrk="0" hangingPunct="1">
                        <a:lnSpc>
                          <a:spcPct val="150000"/>
                        </a:lnSpc>
                        <a:buFont typeface="Wingdings" panose="05000000000000000000" pitchFamily="2" charset="2"/>
                        <a:buChar char="ü"/>
                      </a:pPr>
                      <a:endParaRPr lang="en-US" sz="2800" kern="1200" baseline="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Malgun Gothic Semilight" panose="020B0502040204020203" pitchFamily="34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6842426"/>
                  </a:ext>
                </a:extLst>
              </a:tr>
              <a:tr h="925364">
                <a:tc>
                  <a:txBody>
                    <a:bodyPr/>
                    <a:lstStyle/>
                    <a:p>
                      <a:pPr marL="457200" indent="-457200" algn="just" defTabSz="914400" rtl="0" eaLnBrk="1" latinLnBrk="0" hangingPunct="1">
                        <a:buFont typeface="Wingdings" panose="05000000000000000000" pitchFamily="2" charset="2"/>
                        <a:buChar char="ü"/>
                      </a:pPr>
                      <a:r>
                        <a:rPr lang="en-US" sz="2800" kern="12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Malgun Gothic Semilight" panose="020B0502040204020203" pitchFamily="34" charset="-122"/>
                          <a:cs typeface="Times New Roman" panose="02020603050405020304" pitchFamily="18" charset="0"/>
                        </a:rPr>
                        <a:t>Nấm</a:t>
                      </a:r>
                      <a:r>
                        <a:rPr lang="en-US" sz="2800" kern="12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Malgun Gothic Semilight" panose="020B0502040204020203" pitchFamily="34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Malgun Gothic Semilight" panose="020B0502040204020203" pitchFamily="34" charset="-122"/>
                          <a:cs typeface="Times New Roman" panose="02020603050405020304" pitchFamily="18" charset="0"/>
                        </a:rPr>
                        <a:t>độc</a:t>
                      </a:r>
                      <a:r>
                        <a:rPr lang="en-US" sz="2800" kern="12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Malgun Gothic Semilight" panose="020B0502040204020203" pitchFamily="34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Malgun Gothic Semilight" panose="020B0502040204020203" pitchFamily="34" charset="-122"/>
                          <a:cs typeface="Times New Roman" panose="02020603050405020304" pitchFamily="18" charset="0"/>
                        </a:rPr>
                        <a:t>tán</a:t>
                      </a:r>
                      <a:r>
                        <a:rPr lang="en-US" sz="2800" kern="12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Malgun Gothic Semilight" panose="020B0502040204020203" pitchFamily="34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Malgun Gothic Semilight" panose="020B0502040204020203" pitchFamily="34" charset="-122"/>
                          <a:cs typeface="Times New Roman" panose="02020603050405020304" pitchFamily="18" charset="0"/>
                        </a:rPr>
                        <a:t>trắng</a:t>
                      </a:r>
                      <a:endParaRPr lang="en-US" sz="2800" kern="12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Malgun Gothic Semilight" panose="020B0502040204020203" pitchFamily="34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 algn="just" defTabSz="914400" rtl="0" eaLnBrk="1" latinLnBrk="0" hangingPunct="1">
                        <a:lnSpc>
                          <a:spcPct val="150000"/>
                        </a:lnSpc>
                        <a:buFont typeface="Wingdings" panose="05000000000000000000" pitchFamily="2" charset="2"/>
                        <a:buChar char="ü"/>
                      </a:pPr>
                      <a:endParaRPr lang="en-US" sz="2800" kern="1200" baseline="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Malgun Gothic Semilight" panose="020B0502040204020203" pitchFamily="34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2756624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6509185" y="1944838"/>
            <a:ext cx="12602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Rơm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rạ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ea typeface="Malgun Gothic Semilight" panose="020B0502040204020203" pitchFamily="34" charset="-122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509185" y="2889822"/>
            <a:ext cx="30828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Mọc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cây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gỗ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lớn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ea typeface="Malgun Gothic Semilight" panose="020B0502040204020203" pitchFamily="34" charset="-122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09185" y="3881572"/>
            <a:ext cx="47596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ăn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lâu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nơi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tối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ẩm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thấp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ea typeface="Malgun Gothic Semilight" panose="020B0502040204020203" pitchFamily="34" charset="-122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509185" y="4815540"/>
            <a:ext cx="19575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Thân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cây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gỗ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ea typeface="Malgun Gothic Semilight" panose="020B0502040204020203" pitchFamily="34" charset="-122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509185" y="5724772"/>
            <a:ext cx="37515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mặt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nơi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ẩm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ướt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ea typeface="Malgun Gothic Semilight" panose="020B0502040204020203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4812" y="1787236"/>
            <a:ext cx="1330037" cy="9199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1964" y="2679843"/>
            <a:ext cx="1368512" cy="9793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00" t="18909" r="24255" b="25061"/>
          <a:stretch/>
        </p:blipFill>
        <p:spPr>
          <a:xfrm>
            <a:off x="4894812" y="3659230"/>
            <a:ext cx="1330037" cy="9127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23" t="-1345" r="28036" b="67285"/>
          <a:stretch/>
        </p:blipFill>
        <p:spPr>
          <a:xfrm>
            <a:off x="3241964" y="4511655"/>
            <a:ext cx="1368512" cy="10124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02" t="46502" r="1965" b="20043"/>
          <a:stretch/>
        </p:blipFill>
        <p:spPr>
          <a:xfrm>
            <a:off x="4894812" y="5524064"/>
            <a:ext cx="1415935" cy="8905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01772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  <p:bldP spid="11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843" b="90824" l="9964" r="8994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006"/>
          <a:stretch/>
        </p:blipFill>
        <p:spPr>
          <a:xfrm>
            <a:off x="10030847" y="4691234"/>
            <a:ext cx="2161153" cy="216676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265" y="550891"/>
            <a:ext cx="10723026" cy="39129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1736623" y="4820510"/>
            <a:ext cx="8608309" cy="12003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6.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Đặc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điểm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cấu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tạo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cơ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thể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nấm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 men</a:t>
            </a:r>
          </a:p>
          <a:p>
            <a:pPr algn="ctr"/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gì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khác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với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nấm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độc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nấm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ăn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72689">
            <a:off x="232715" y="4954631"/>
            <a:ext cx="1444154" cy="1639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55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843" b="90824" l="9964" r="8994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006"/>
          <a:stretch/>
        </p:blipFill>
        <p:spPr>
          <a:xfrm>
            <a:off x="10030847" y="4691234"/>
            <a:ext cx="2161153" cy="216676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265" y="550891"/>
            <a:ext cx="10723026" cy="39129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1909585" y="4959056"/>
            <a:ext cx="8608309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6.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Phân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biệt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nấm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đơn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bào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nấm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đa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bào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72689">
            <a:off x="232715" y="4954631"/>
            <a:ext cx="1444154" cy="1639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495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5796220"/>
              </p:ext>
            </p:extLst>
          </p:nvPr>
        </p:nvGraphicFramePr>
        <p:xfrm>
          <a:off x="431741" y="3869569"/>
          <a:ext cx="11303058" cy="25641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51529">
                  <a:extLst>
                    <a:ext uri="{9D8B030D-6E8A-4147-A177-3AD203B41FA5}">
                      <a16:colId xmlns:a16="http://schemas.microsoft.com/office/drawing/2014/main" val="1203403425"/>
                    </a:ext>
                  </a:extLst>
                </a:gridCol>
                <a:gridCol w="5651529">
                  <a:extLst>
                    <a:ext uri="{9D8B030D-6E8A-4147-A177-3AD203B41FA5}">
                      <a16:colId xmlns:a16="http://schemas.microsoft.com/office/drawing/2014/main" val="3175190566"/>
                    </a:ext>
                  </a:extLst>
                </a:gridCol>
              </a:tblGrid>
              <a:tr h="388252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en-US" sz="2800" kern="12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Malgun Gothic Semilight" panose="020B0502040204020203" pitchFamily="34" charset="-122"/>
                          <a:cs typeface="Times New Roman" panose="02020603050405020304" pitchFamily="18" charset="0"/>
                        </a:rPr>
                        <a:t>Nấm</a:t>
                      </a:r>
                      <a:r>
                        <a:rPr lang="en-US" sz="2800" kern="12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Malgun Gothic Semilight" panose="020B0502040204020203" pitchFamily="34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Malgun Gothic Semilight" panose="020B0502040204020203" pitchFamily="34" charset="-122"/>
                          <a:cs typeface="Times New Roman" panose="02020603050405020304" pitchFamily="18" charset="0"/>
                        </a:rPr>
                        <a:t>đơn</a:t>
                      </a:r>
                      <a:r>
                        <a:rPr lang="en-US" sz="2800" kern="12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Malgun Gothic Semilight" panose="020B0502040204020203" pitchFamily="34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Malgun Gothic Semilight" panose="020B0502040204020203" pitchFamily="34" charset="-122"/>
                          <a:cs typeface="Times New Roman" panose="02020603050405020304" pitchFamily="18" charset="0"/>
                        </a:rPr>
                        <a:t>bào</a:t>
                      </a:r>
                      <a:endParaRPr lang="en-US" sz="2800" kern="12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Malgun Gothic Semilight" panose="020B0502040204020203" pitchFamily="34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en-US" sz="2800" kern="12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Malgun Gothic Semilight" panose="020B0502040204020203" pitchFamily="34" charset="-122"/>
                          <a:cs typeface="Times New Roman" panose="02020603050405020304" pitchFamily="18" charset="0"/>
                        </a:rPr>
                        <a:t>Nấm</a:t>
                      </a:r>
                      <a:r>
                        <a:rPr lang="en-US" sz="2800" kern="12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Malgun Gothic Semilight" panose="020B0502040204020203" pitchFamily="34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Malgun Gothic Semilight" panose="020B0502040204020203" pitchFamily="34" charset="-122"/>
                          <a:cs typeface="Times New Roman" panose="02020603050405020304" pitchFamily="18" charset="0"/>
                        </a:rPr>
                        <a:t>đa</a:t>
                      </a:r>
                      <a:r>
                        <a:rPr lang="en-US" sz="2800" kern="12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Malgun Gothic Semilight" panose="020B0502040204020203" pitchFamily="34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Malgun Gothic Semilight" panose="020B0502040204020203" pitchFamily="34" charset="-122"/>
                          <a:cs typeface="Times New Roman" panose="02020603050405020304" pitchFamily="18" charset="0"/>
                        </a:rPr>
                        <a:t>bào</a:t>
                      </a:r>
                      <a:endParaRPr lang="en-US" sz="2800" kern="12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Malgun Gothic Semilight" panose="020B0502040204020203" pitchFamily="34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2231966"/>
                  </a:ext>
                </a:extLst>
              </a:tr>
              <a:tr h="626724">
                <a:tc>
                  <a:txBody>
                    <a:bodyPr/>
                    <a:lstStyle/>
                    <a:p>
                      <a:pPr marL="457200" indent="-457200" algn="just" defTabSz="914400" rtl="0" eaLnBrk="1" latinLnBrk="0" hangingPunct="1">
                        <a:lnSpc>
                          <a:spcPct val="100000"/>
                        </a:lnSpc>
                        <a:buFont typeface="Wingdings" panose="05000000000000000000" pitchFamily="2" charset="2"/>
                        <a:buChar char="ü"/>
                      </a:pPr>
                      <a:r>
                        <a:rPr lang="en-US" sz="2800" kern="12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Malgun Gothic Semilight" panose="020B0502040204020203" pitchFamily="34" charset="-122"/>
                          <a:cs typeface="Times New Roman" panose="02020603050405020304" pitchFamily="18" charset="0"/>
                        </a:rPr>
                        <a:t>Cấu</a:t>
                      </a:r>
                      <a:r>
                        <a:rPr lang="en-US" sz="2800" kern="12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Malgun Gothic Semilight" panose="020B0502040204020203" pitchFamily="34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Malgun Gothic Semilight" panose="020B0502040204020203" pitchFamily="34" charset="-122"/>
                          <a:cs typeface="Times New Roman" panose="02020603050405020304" pitchFamily="18" charset="0"/>
                        </a:rPr>
                        <a:t>tạo</a:t>
                      </a:r>
                      <a:r>
                        <a:rPr lang="en-US" sz="2800" kern="12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Malgun Gothic Semilight" panose="020B0502040204020203" pitchFamily="34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Malgun Gothic Semilight" panose="020B0502040204020203" pitchFamily="34" charset="-122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2800" kern="12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Malgun Gothic Semilight" panose="020B0502040204020203" pitchFamily="34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Malgun Gothic Semilight" panose="020B0502040204020203" pitchFamily="34" charset="-122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800" kern="12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Malgun Gothic Semilight" panose="020B0502040204020203" pitchFamily="34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Malgun Gothic Semilight" panose="020B0502040204020203" pitchFamily="34" charset="-122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2800" kern="12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Malgun Gothic Semilight" panose="020B0502040204020203" pitchFamily="34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Malgun Gothic Semilight" panose="020B0502040204020203" pitchFamily="34" charset="-122"/>
                          <a:cs typeface="Times New Roman" panose="02020603050405020304" pitchFamily="18" charset="0"/>
                        </a:rPr>
                        <a:t>gồm</a:t>
                      </a:r>
                      <a:r>
                        <a:rPr lang="en-US" sz="2800" kern="12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Malgun Gothic Semilight" panose="020B0502040204020203" pitchFamily="34" charset="-122"/>
                          <a:cs typeface="Times New Roman" panose="02020603050405020304" pitchFamily="18" charset="0"/>
                        </a:rPr>
                        <a:t> 1 </a:t>
                      </a:r>
                      <a:r>
                        <a:rPr lang="en-US" sz="2800" kern="1200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Malgun Gothic Semilight" panose="020B0502040204020203" pitchFamily="34" charset="-122"/>
                          <a:cs typeface="Times New Roman" panose="02020603050405020304" pitchFamily="18" charset="0"/>
                        </a:rPr>
                        <a:t>tế</a:t>
                      </a:r>
                      <a:r>
                        <a:rPr lang="en-US" sz="2800" kern="12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Malgun Gothic Semilight" panose="020B0502040204020203" pitchFamily="34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Malgun Gothic Semilight" panose="020B0502040204020203" pitchFamily="34" charset="-122"/>
                          <a:cs typeface="Times New Roman" panose="02020603050405020304" pitchFamily="18" charset="0"/>
                        </a:rPr>
                        <a:t>bào</a:t>
                      </a:r>
                      <a:endParaRPr lang="en-US" sz="2800" kern="12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Malgun Gothic Semilight" panose="020B0502040204020203" pitchFamily="34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 algn="just" defTabSz="914400" rtl="0" eaLnBrk="1" latinLnBrk="0" hangingPunct="1">
                        <a:lnSpc>
                          <a:spcPct val="100000"/>
                        </a:lnSpc>
                        <a:buFont typeface="Wingdings" panose="05000000000000000000" pitchFamily="2" charset="2"/>
                        <a:buChar char="ü"/>
                      </a:pPr>
                      <a:r>
                        <a:rPr lang="en-US" sz="2800" kern="12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Malgun Gothic Semilight" panose="020B0502040204020203" pitchFamily="34" charset="-122"/>
                          <a:cs typeface="Times New Roman" panose="02020603050405020304" pitchFamily="18" charset="0"/>
                        </a:rPr>
                        <a:t>Cấu</a:t>
                      </a:r>
                      <a:r>
                        <a:rPr lang="en-US" sz="2800" kern="12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Malgun Gothic Semilight" panose="020B0502040204020203" pitchFamily="34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Malgun Gothic Semilight" panose="020B0502040204020203" pitchFamily="34" charset="-122"/>
                          <a:cs typeface="Times New Roman" panose="02020603050405020304" pitchFamily="18" charset="0"/>
                        </a:rPr>
                        <a:t>tạo</a:t>
                      </a:r>
                      <a:r>
                        <a:rPr lang="en-US" sz="2800" kern="12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Malgun Gothic Semilight" panose="020B0502040204020203" pitchFamily="34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Malgun Gothic Semilight" panose="020B0502040204020203" pitchFamily="34" charset="-122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2800" kern="12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Malgun Gothic Semilight" panose="020B0502040204020203" pitchFamily="34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Malgun Gothic Semilight" panose="020B0502040204020203" pitchFamily="34" charset="-122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800" kern="12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Malgun Gothic Semilight" panose="020B0502040204020203" pitchFamily="34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Malgun Gothic Semilight" panose="020B0502040204020203" pitchFamily="34" charset="-122"/>
                          <a:cs typeface="Times New Roman" panose="02020603050405020304" pitchFamily="18" charset="0"/>
                        </a:rPr>
                        <a:t>gồm</a:t>
                      </a:r>
                      <a:r>
                        <a:rPr lang="en-US" sz="2800" kern="12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Malgun Gothic Semilight" panose="020B0502040204020203" pitchFamily="34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Malgun Gothic Semilight" panose="020B0502040204020203" pitchFamily="34" charset="-122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2800" kern="12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Malgun Gothic Semilight" panose="020B0502040204020203" pitchFamily="34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Malgun Gothic Semilight" panose="020B0502040204020203" pitchFamily="34" charset="-122"/>
                          <a:cs typeface="Times New Roman" panose="02020603050405020304" pitchFamily="18" charset="0"/>
                        </a:rPr>
                        <a:t>tế</a:t>
                      </a:r>
                      <a:r>
                        <a:rPr lang="en-US" sz="2800" kern="12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Malgun Gothic Semilight" panose="020B0502040204020203" pitchFamily="34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Malgun Gothic Semilight" panose="020B0502040204020203" pitchFamily="34" charset="-122"/>
                          <a:cs typeface="Times New Roman" panose="02020603050405020304" pitchFamily="18" charset="0"/>
                        </a:rPr>
                        <a:t>bào</a:t>
                      </a:r>
                      <a:endParaRPr lang="en-US" sz="2800" kern="1200" baseline="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Malgun Gothic Semilight" panose="020B0502040204020203" pitchFamily="34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7491751"/>
                  </a:ext>
                </a:extLst>
              </a:tr>
              <a:tr h="1419273">
                <a:tc>
                  <a:txBody>
                    <a:bodyPr/>
                    <a:lstStyle/>
                    <a:p>
                      <a:pPr marL="457200" indent="-457200" algn="just" defTabSz="914400" rtl="0" eaLnBrk="1" latinLnBrk="0" hangingPunct="1">
                        <a:lnSpc>
                          <a:spcPct val="100000"/>
                        </a:lnSpc>
                        <a:buFont typeface="Wingdings" panose="05000000000000000000" pitchFamily="2" charset="2"/>
                        <a:buChar char="ü"/>
                      </a:pPr>
                      <a:r>
                        <a:rPr lang="en-US" sz="2800" kern="12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Malgun Gothic Semilight" panose="020B0502040204020203" pitchFamily="34" charset="-122"/>
                          <a:cs typeface="Times New Roman" panose="02020603050405020304" pitchFamily="18" charset="0"/>
                        </a:rPr>
                        <a:t>Tế</a:t>
                      </a:r>
                      <a:r>
                        <a:rPr lang="en-US" sz="2800" kern="12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Malgun Gothic Semilight" panose="020B0502040204020203" pitchFamily="34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Malgun Gothic Semilight" panose="020B0502040204020203" pitchFamily="34" charset="-122"/>
                          <a:cs typeface="Times New Roman" panose="02020603050405020304" pitchFamily="18" charset="0"/>
                        </a:rPr>
                        <a:t>bào</a:t>
                      </a:r>
                      <a:r>
                        <a:rPr lang="en-US" sz="2800" kern="12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Malgun Gothic Semilight" panose="020B0502040204020203" pitchFamily="34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Malgun Gothic Semilight" panose="020B0502040204020203" pitchFamily="34" charset="-122"/>
                          <a:cs typeface="Times New Roman" panose="02020603050405020304" pitchFamily="18" charset="0"/>
                        </a:rPr>
                        <a:t>gồm</a:t>
                      </a:r>
                      <a:r>
                        <a:rPr lang="en-US" sz="2800" kern="12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Malgun Gothic Semilight" panose="020B0502040204020203" pitchFamily="34" charset="-122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800" kern="1200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Malgun Gothic Semilight" panose="020B0502040204020203" pitchFamily="34" charset="-122"/>
                          <a:cs typeface="Times New Roman" panose="02020603050405020304" pitchFamily="18" charset="0"/>
                        </a:rPr>
                        <a:t>màng</a:t>
                      </a:r>
                      <a:r>
                        <a:rPr lang="en-US" sz="2800" kern="12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Malgun Gothic Semilight" panose="020B0502040204020203" pitchFamily="34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Malgun Gothic Semilight" panose="020B0502040204020203" pitchFamily="34" charset="-122"/>
                          <a:cs typeface="Times New Roman" panose="02020603050405020304" pitchFamily="18" charset="0"/>
                        </a:rPr>
                        <a:t>tế</a:t>
                      </a:r>
                      <a:r>
                        <a:rPr lang="en-US" sz="2800" kern="12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Malgun Gothic Semilight" panose="020B0502040204020203" pitchFamily="34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Malgun Gothic Semilight" panose="020B0502040204020203" pitchFamily="34" charset="-122"/>
                          <a:cs typeface="Times New Roman" panose="02020603050405020304" pitchFamily="18" charset="0"/>
                        </a:rPr>
                        <a:t>bào</a:t>
                      </a:r>
                      <a:r>
                        <a:rPr lang="en-US" sz="2800" kern="12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Malgun Gothic Semilight" panose="020B0502040204020203" pitchFamily="34" charset="-122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kern="1200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Malgun Gothic Semilight" panose="020B0502040204020203" pitchFamily="34" charset="-122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2800" kern="12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Malgun Gothic Semilight" panose="020B0502040204020203" pitchFamily="34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Malgun Gothic Semilight" panose="020B0502040204020203" pitchFamily="34" charset="-122"/>
                          <a:cs typeface="Times New Roman" panose="02020603050405020304" pitchFamily="18" charset="0"/>
                        </a:rPr>
                        <a:t>tế</a:t>
                      </a:r>
                      <a:r>
                        <a:rPr lang="en-US" sz="2800" kern="12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Malgun Gothic Semilight" panose="020B0502040204020203" pitchFamily="34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Malgun Gothic Semilight" panose="020B0502040204020203" pitchFamily="34" charset="-122"/>
                          <a:cs typeface="Times New Roman" panose="02020603050405020304" pitchFamily="18" charset="0"/>
                        </a:rPr>
                        <a:t>bào</a:t>
                      </a:r>
                      <a:r>
                        <a:rPr lang="en-US" sz="2800" kern="12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Malgun Gothic Semilight" panose="020B0502040204020203" pitchFamily="34" charset="-122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kern="1200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Malgun Gothic Semilight" panose="020B0502040204020203" pitchFamily="34" charset="-122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800" kern="12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Malgun Gothic Semilight" panose="020B0502040204020203" pitchFamily="34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Malgun Gothic Semilight" panose="020B0502040204020203" pitchFamily="34" charset="-122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kern="12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Malgun Gothic Semilight" panose="020B0502040204020203" pitchFamily="34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Malgun Gothic Semilight" panose="020B0502040204020203" pitchFamily="34" charset="-122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800" kern="12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Malgun Gothic Semilight" panose="020B0502040204020203" pitchFamily="34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Malgun Gothic Semilight" panose="020B0502040204020203" pitchFamily="34" charset="-122"/>
                          <a:cs typeface="Times New Roman" panose="02020603050405020304" pitchFamily="18" charset="0"/>
                        </a:rPr>
                        <a:t>bào</a:t>
                      </a:r>
                      <a:r>
                        <a:rPr lang="en-US" sz="2800" kern="12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Malgun Gothic Semilight" panose="020B0502040204020203" pitchFamily="34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Malgun Gothic Semilight" panose="020B0502040204020203" pitchFamily="34" charset="-122"/>
                          <a:cs typeface="Times New Roman" panose="02020603050405020304" pitchFamily="18" charset="0"/>
                        </a:rPr>
                        <a:t>quan</a:t>
                      </a:r>
                      <a:endParaRPr lang="en-US" sz="2800" kern="12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Malgun Gothic Semilight" panose="020B0502040204020203" pitchFamily="34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 algn="just" defTabSz="914400" rtl="0" eaLnBrk="1" latinLnBrk="0" hangingPunct="1">
                        <a:lnSpc>
                          <a:spcPct val="100000"/>
                        </a:lnSpc>
                        <a:buFont typeface="Wingdings" panose="05000000000000000000" pitchFamily="2" charset="2"/>
                        <a:buChar char="ü"/>
                      </a:pPr>
                      <a:r>
                        <a:rPr lang="en-US" sz="2800" kern="1200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Malgun Gothic Semilight" panose="020B0502040204020203" pitchFamily="34" charset="-122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800" kern="12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Malgun Gothic Semilight" panose="020B0502040204020203" pitchFamily="34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Malgun Gothic Semilight" panose="020B0502040204020203" pitchFamily="34" charset="-122"/>
                          <a:cs typeface="Times New Roman" panose="02020603050405020304" pitchFamily="18" charset="0"/>
                        </a:rPr>
                        <a:t>tế</a:t>
                      </a:r>
                      <a:r>
                        <a:rPr lang="en-US" sz="2800" kern="12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Malgun Gothic Semilight" panose="020B0502040204020203" pitchFamily="34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Malgun Gothic Semilight" panose="020B0502040204020203" pitchFamily="34" charset="-122"/>
                          <a:cs typeface="Times New Roman" panose="02020603050405020304" pitchFamily="18" charset="0"/>
                        </a:rPr>
                        <a:t>bào</a:t>
                      </a:r>
                      <a:r>
                        <a:rPr lang="en-US" sz="2800" kern="12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Malgun Gothic Semilight" panose="020B0502040204020203" pitchFamily="34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Malgun Gothic Semilight" panose="020B0502040204020203" pitchFamily="34" charset="-122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lang="en-US" sz="2800" kern="12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Malgun Gothic Semilight" panose="020B0502040204020203" pitchFamily="34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Malgun Gothic Semilight" panose="020B0502040204020203" pitchFamily="34" charset="-122"/>
                          <a:cs typeface="Times New Roman" panose="02020603050405020304" pitchFamily="18" charset="0"/>
                        </a:rPr>
                        <a:t>hóa</a:t>
                      </a:r>
                      <a:r>
                        <a:rPr lang="en-US" sz="2800" kern="12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Malgun Gothic Semilight" panose="020B0502040204020203" pitchFamily="34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Malgun Gothic Semilight" panose="020B0502040204020203" pitchFamily="34" charset="-122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800" kern="12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Malgun Gothic Semilight" panose="020B0502040204020203" pitchFamily="34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Malgun Gothic Semilight" panose="020B0502040204020203" pitchFamily="34" charset="-122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800" kern="12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Malgun Gothic Semilight" panose="020B0502040204020203" pitchFamily="34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Malgun Gothic Semilight" panose="020B0502040204020203" pitchFamily="34" charset="-122"/>
                          <a:cs typeface="Times New Roman" panose="02020603050405020304" pitchFamily="18" charset="0"/>
                        </a:rPr>
                        <a:t>bộ</a:t>
                      </a:r>
                      <a:r>
                        <a:rPr lang="en-US" sz="2800" kern="12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Malgun Gothic Semilight" panose="020B0502040204020203" pitchFamily="34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Malgun Gothic Semilight" panose="020B0502040204020203" pitchFamily="34" charset="-122"/>
                          <a:cs typeface="Times New Roman" panose="02020603050405020304" pitchFamily="18" charset="0"/>
                        </a:rPr>
                        <a:t>phận</a:t>
                      </a:r>
                      <a:r>
                        <a:rPr lang="en-US" sz="2800" kern="12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Malgun Gothic Semilight" panose="020B0502040204020203" pitchFamily="34" charset="-122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800" kern="1200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Malgun Gothic Semilight" panose="020B0502040204020203" pitchFamily="34" charset="-122"/>
                          <a:cs typeface="Times New Roman" panose="02020603050405020304" pitchFamily="18" charset="0"/>
                        </a:rPr>
                        <a:t>sợi</a:t>
                      </a:r>
                      <a:r>
                        <a:rPr lang="en-US" sz="2800" kern="12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Malgun Gothic Semilight" panose="020B0502040204020203" pitchFamily="34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Malgun Gothic Semilight" panose="020B0502040204020203" pitchFamily="34" charset="-122"/>
                          <a:cs typeface="Times New Roman" panose="02020603050405020304" pitchFamily="18" charset="0"/>
                        </a:rPr>
                        <a:t>nấm</a:t>
                      </a:r>
                      <a:r>
                        <a:rPr lang="en-US" sz="2800" kern="12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Malgun Gothic Semilight" panose="020B0502040204020203" pitchFamily="34" charset="-122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kern="1200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Malgun Gothic Semilight" panose="020B0502040204020203" pitchFamily="34" charset="-122"/>
                          <a:cs typeface="Times New Roman" panose="02020603050405020304" pitchFamily="18" charset="0"/>
                        </a:rPr>
                        <a:t>cuống</a:t>
                      </a:r>
                      <a:r>
                        <a:rPr lang="en-US" sz="2800" kern="12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Malgun Gothic Semilight" panose="020B0502040204020203" pitchFamily="34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Malgun Gothic Semilight" panose="020B0502040204020203" pitchFamily="34" charset="-122"/>
                          <a:cs typeface="Times New Roman" panose="02020603050405020304" pitchFamily="18" charset="0"/>
                        </a:rPr>
                        <a:t>nấm</a:t>
                      </a:r>
                      <a:r>
                        <a:rPr lang="en-US" sz="2800" kern="12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Malgun Gothic Semilight" panose="020B0502040204020203" pitchFamily="34" charset="-122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kern="1200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Malgun Gothic Semilight" panose="020B0502040204020203" pitchFamily="34" charset="-122"/>
                          <a:cs typeface="Times New Roman" panose="02020603050405020304" pitchFamily="18" charset="0"/>
                        </a:rPr>
                        <a:t>mũ</a:t>
                      </a:r>
                      <a:r>
                        <a:rPr lang="en-US" sz="2800" kern="12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Malgun Gothic Semilight" panose="020B0502040204020203" pitchFamily="34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Malgun Gothic Semilight" panose="020B0502040204020203" pitchFamily="34" charset="-122"/>
                          <a:cs typeface="Times New Roman" panose="02020603050405020304" pitchFamily="18" charset="0"/>
                        </a:rPr>
                        <a:t>nấm</a:t>
                      </a:r>
                      <a:r>
                        <a:rPr lang="en-US" sz="2800" kern="12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Malgun Gothic Semilight" panose="020B0502040204020203" pitchFamily="34" charset="-122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kern="1200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Malgun Gothic Semilight" panose="020B0502040204020203" pitchFamily="34" charset="-122"/>
                          <a:cs typeface="Times New Roman" panose="02020603050405020304" pitchFamily="18" charset="0"/>
                        </a:rPr>
                        <a:t>phiến</a:t>
                      </a:r>
                      <a:r>
                        <a:rPr lang="en-US" sz="2800" kern="12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Malgun Gothic Semilight" panose="020B0502040204020203" pitchFamily="34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Malgun Gothic Semilight" panose="020B0502040204020203" pitchFamily="34" charset="-122"/>
                          <a:cs typeface="Times New Roman" panose="02020603050405020304" pitchFamily="18" charset="0"/>
                        </a:rPr>
                        <a:t>nấm</a:t>
                      </a:r>
                      <a:endParaRPr lang="en-US" sz="2800" kern="1200" baseline="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Malgun Gothic Semilight" panose="020B0502040204020203" pitchFamily="34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6337082"/>
                  </a:ext>
                </a:extLst>
              </a:tr>
            </a:tbl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667" y="273800"/>
            <a:ext cx="10723026" cy="35957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18557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9155" y="543340"/>
            <a:ext cx="7886700" cy="1431235"/>
          </a:xfrm>
        </p:spPr>
        <p:txBody>
          <a:bodyPr>
            <a:normAutofit/>
          </a:bodyPr>
          <a:lstStyle/>
          <a:p>
            <a:pPr lvl="0" algn="ctr"/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Dặn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dò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b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03158" y="1611883"/>
            <a:ext cx="10704442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Hoàn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thành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bộ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sưu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Nấm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Chuẩn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bị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Nấm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eaLnBrk="0" hangingPunct="0">
              <a:lnSpc>
                <a:spcPct val="130000"/>
              </a:lnSpc>
              <a:defRPr/>
            </a:pPr>
            <a:r>
              <a:rPr lang="en-US" alt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+ </a:t>
            </a:r>
            <a:r>
              <a:rPr lang="en-US" alt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Nhóm</a:t>
            </a:r>
            <a:r>
              <a:rPr lang="en-US" alt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 1 </a:t>
            </a:r>
            <a:r>
              <a:rPr lang="en-US" alt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tìm</a:t>
            </a:r>
            <a:r>
              <a:rPr lang="en-US" alt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 </a:t>
            </a:r>
            <a:r>
              <a:rPr lang="en-US" alt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hiểu</a:t>
            </a:r>
            <a:r>
              <a:rPr lang="en-US" alt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 </a:t>
            </a:r>
            <a:r>
              <a:rPr lang="en-US" alt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về</a:t>
            </a:r>
            <a:r>
              <a:rPr lang="en-US" alt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 </a:t>
            </a:r>
            <a:r>
              <a:rPr lang="en-US" alt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các</a:t>
            </a:r>
            <a:r>
              <a:rPr lang="en-US" alt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 </a:t>
            </a:r>
            <a:r>
              <a:rPr lang="en-US" alt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bệnh</a:t>
            </a:r>
            <a:r>
              <a:rPr lang="en-US" alt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 do </a:t>
            </a:r>
            <a:r>
              <a:rPr lang="en-US" alt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nấm</a:t>
            </a:r>
            <a:r>
              <a:rPr lang="en-US" alt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 </a:t>
            </a:r>
            <a:r>
              <a:rPr lang="en-US" alt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gây</a:t>
            </a:r>
            <a:r>
              <a:rPr lang="en-US" alt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 </a:t>
            </a:r>
            <a:r>
              <a:rPr lang="en-US" alt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ra</a:t>
            </a:r>
            <a:r>
              <a:rPr lang="en-US" alt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 ở </a:t>
            </a:r>
            <a:r>
              <a:rPr lang="en-US" alt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thực</a:t>
            </a:r>
            <a:r>
              <a:rPr lang="en-US" alt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 </a:t>
            </a:r>
            <a:r>
              <a:rPr lang="en-US" alt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vật</a:t>
            </a:r>
            <a:endParaRPr lang="en-US" altLang="en-US" sz="30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ebdings" panose="05030102010509060703" pitchFamily="18" charset="2"/>
            </a:endParaRPr>
          </a:p>
          <a:p>
            <a:pPr eaLnBrk="0" hangingPunct="0">
              <a:lnSpc>
                <a:spcPct val="130000"/>
              </a:lnSpc>
              <a:defRPr/>
            </a:pPr>
            <a:r>
              <a:rPr lang="en-US" alt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+ </a:t>
            </a:r>
            <a:r>
              <a:rPr lang="en-US" alt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Nhóm</a:t>
            </a:r>
            <a:r>
              <a:rPr lang="en-US" alt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 2 </a:t>
            </a:r>
            <a:r>
              <a:rPr lang="en-US" alt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tìm</a:t>
            </a:r>
            <a:r>
              <a:rPr lang="en-US" alt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 </a:t>
            </a:r>
            <a:r>
              <a:rPr lang="en-US" alt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hiểu</a:t>
            </a:r>
            <a:r>
              <a:rPr lang="en-US" alt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 </a:t>
            </a:r>
            <a:r>
              <a:rPr lang="en-US" alt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về</a:t>
            </a:r>
            <a:r>
              <a:rPr lang="en-US" alt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 </a:t>
            </a:r>
            <a:r>
              <a:rPr lang="en-US" alt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các</a:t>
            </a:r>
            <a:r>
              <a:rPr lang="en-US" alt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 </a:t>
            </a:r>
            <a:r>
              <a:rPr lang="en-US" alt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bệnh</a:t>
            </a:r>
            <a:r>
              <a:rPr lang="en-US" alt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 do </a:t>
            </a:r>
            <a:r>
              <a:rPr lang="en-US" alt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nấm</a:t>
            </a:r>
            <a:r>
              <a:rPr lang="en-US" alt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 </a:t>
            </a:r>
            <a:r>
              <a:rPr lang="en-US" alt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gây</a:t>
            </a:r>
            <a:r>
              <a:rPr lang="en-US" alt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 </a:t>
            </a:r>
            <a:r>
              <a:rPr lang="en-US" alt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ra</a:t>
            </a:r>
            <a:r>
              <a:rPr lang="en-US" alt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 ở </a:t>
            </a:r>
            <a:r>
              <a:rPr lang="en-US" alt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động</a:t>
            </a:r>
            <a:r>
              <a:rPr lang="en-US" alt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 </a:t>
            </a:r>
            <a:r>
              <a:rPr lang="en-US" alt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vật</a:t>
            </a:r>
            <a:endParaRPr lang="en-US" altLang="en-US" sz="30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ebdings" panose="05030102010509060703" pitchFamily="18" charset="2"/>
            </a:endParaRPr>
          </a:p>
          <a:p>
            <a:pPr eaLnBrk="0" hangingPunct="0">
              <a:lnSpc>
                <a:spcPct val="130000"/>
              </a:lnSpc>
              <a:defRPr/>
            </a:pPr>
            <a:r>
              <a:rPr lang="en-US" alt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+ </a:t>
            </a:r>
            <a:r>
              <a:rPr lang="en-US" alt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Nhóm</a:t>
            </a:r>
            <a:r>
              <a:rPr lang="en-US" alt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 3 </a:t>
            </a:r>
            <a:r>
              <a:rPr lang="en-US" alt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tìm</a:t>
            </a:r>
            <a:r>
              <a:rPr lang="en-US" alt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 </a:t>
            </a:r>
            <a:r>
              <a:rPr lang="en-US" alt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hiểu</a:t>
            </a:r>
            <a:r>
              <a:rPr lang="en-US" alt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 </a:t>
            </a:r>
            <a:r>
              <a:rPr lang="en-US" alt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về</a:t>
            </a:r>
            <a:r>
              <a:rPr lang="en-US" alt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 </a:t>
            </a:r>
            <a:r>
              <a:rPr lang="en-US" alt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các</a:t>
            </a:r>
            <a:r>
              <a:rPr lang="en-US" alt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 </a:t>
            </a:r>
            <a:r>
              <a:rPr lang="en-US" alt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bệnh</a:t>
            </a:r>
            <a:r>
              <a:rPr lang="en-US" alt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 do </a:t>
            </a:r>
            <a:r>
              <a:rPr lang="en-US" alt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nấm</a:t>
            </a:r>
            <a:r>
              <a:rPr lang="en-US" alt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 </a:t>
            </a:r>
            <a:r>
              <a:rPr lang="en-US" alt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gây</a:t>
            </a:r>
            <a:r>
              <a:rPr lang="en-US" alt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 </a:t>
            </a:r>
            <a:r>
              <a:rPr lang="en-US" alt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ra</a:t>
            </a:r>
            <a:r>
              <a:rPr lang="en-US" alt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 ở con </a:t>
            </a:r>
            <a:r>
              <a:rPr lang="en-US" alt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người</a:t>
            </a:r>
            <a:endParaRPr lang="en-US" altLang="en-US" sz="30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ebdings" panose="05030102010509060703" pitchFamily="18" charset="2"/>
            </a:endParaRPr>
          </a:p>
          <a:p>
            <a:pPr eaLnBrk="0" hangingPunct="0">
              <a:lnSpc>
                <a:spcPct val="130000"/>
              </a:lnSpc>
              <a:defRPr/>
            </a:pPr>
            <a:r>
              <a:rPr lang="en-US" alt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+ </a:t>
            </a:r>
            <a:r>
              <a:rPr lang="en-US" alt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Nhóm</a:t>
            </a:r>
            <a:r>
              <a:rPr lang="en-US" alt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 4 </a:t>
            </a:r>
            <a:r>
              <a:rPr lang="en-US" alt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tìm</a:t>
            </a:r>
            <a:r>
              <a:rPr lang="en-US" alt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 </a:t>
            </a:r>
            <a:r>
              <a:rPr lang="en-US" alt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hiểu</a:t>
            </a:r>
            <a:r>
              <a:rPr lang="en-US" alt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 </a:t>
            </a:r>
            <a:r>
              <a:rPr lang="en-US" alt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về</a:t>
            </a:r>
            <a:r>
              <a:rPr lang="en-US" alt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 </a:t>
            </a:r>
            <a:r>
              <a:rPr lang="en-US" alt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vai</a:t>
            </a:r>
            <a:r>
              <a:rPr lang="en-US" alt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 </a:t>
            </a:r>
            <a:r>
              <a:rPr lang="en-US" alt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trò</a:t>
            </a:r>
            <a:r>
              <a:rPr lang="en-US" alt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 </a:t>
            </a:r>
            <a:r>
              <a:rPr lang="en-US" alt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của</a:t>
            </a:r>
            <a:r>
              <a:rPr lang="en-US" alt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 </a:t>
            </a:r>
            <a:r>
              <a:rPr lang="en-US" alt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nấm</a:t>
            </a:r>
            <a:r>
              <a:rPr lang="en-US" alt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.</a:t>
            </a:r>
          </a:p>
        </p:txBody>
      </p:sp>
      <p:pic>
        <p:nvPicPr>
          <p:cNvPr id="5" name="图片 51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0714" r="-1340" b="32483"/>
          <a:stretch/>
        </p:blipFill>
        <p:spPr>
          <a:xfrm>
            <a:off x="4305557" y="5723964"/>
            <a:ext cx="4327072" cy="1138384"/>
          </a:xfrm>
          <a:prstGeom prst="rect">
            <a:avLst/>
          </a:prstGeom>
        </p:spPr>
      </p:pic>
      <p:pic>
        <p:nvPicPr>
          <p:cNvPr id="6" name="图片 52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0714" r="-1340" b="32483"/>
          <a:stretch/>
        </p:blipFill>
        <p:spPr>
          <a:xfrm>
            <a:off x="8627234" y="5719517"/>
            <a:ext cx="4327072" cy="1138384"/>
          </a:xfrm>
          <a:prstGeom prst="rect">
            <a:avLst/>
          </a:prstGeom>
        </p:spPr>
      </p:pic>
      <p:pic>
        <p:nvPicPr>
          <p:cNvPr id="7" name="图片 53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EFEFC"/>
              </a:clrFrom>
              <a:clrTo>
                <a:srgbClr val="FE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0714" r="-1340" b="32483"/>
          <a:stretch/>
        </p:blipFill>
        <p:spPr>
          <a:xfrm>
            <a:off x="-24213" y="5746100"/>
            <a:ext cx="4327072" cy="1138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781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8">
            <a:extLst>
              <a:ext uri="{FF2B5EF4-FFF2-40B4-BE49-F238E27FC236}">
                <a16:creationId xmlns:a16="http://schemas.microsoft.com/office/drawing/2014/main" id="{DE2D4C64-28B4-4C03-A5FB-C338299751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6897" y="1064525"/>
            <a:ext cx="8161346" cy="5491018"/>
          </a:xfrm>
          <a:prstGeom prst="rect">
            <a:avLst/>
          </a:prstGeom>
        </p:spPr>
      </p:pic>
      <p:pic>
        <p:nvPicPr>
          <p:cNvPr id="6" name="图片 2">
            <a:extLst>
              <a:ext uri="{FF2B5EF4-FFF2-40B4-BE49-F238E27FC236}">
                <a16:creationId xmlns:a16="http://schemas.microsoft.com/office/drawing/2014/main" id="{BDED08F6-3842-465C-AF56-EC8713C05A6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32" r="11333" b="13412"/>
          <a:stretch/>
        </p:blipFill>
        <p:spPr>
          <a:xfrm flipH="1">
            <a:off x="1901158" y="2033692"/>
            <a:ext cx="2588009" cy="355268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7" name="文本框 9">
            <a:extLst>
              <a:ext uri="{FF2B5EF4-FFF2-40B4-BE49-F238E27FC236}">
                <a16:creationId xmlns:a16="http://schemas.microsoft.com/office/drawing/2014/main" id="{EDDBE493-760F-44F9-BA05-51E816C1D021}"/>
              </a:ext>
            </a:extLst>
          </p:cNvPr>
          <p:cNvSpPr txBox="1"/>
          <p:nvPr/>
        </p:nvSpPr>
        <p:spPr>
          <a:xfrm>
            <a:off x="4475828" y="3068501"/>
            <a:ext cx="52834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dirty="0" err="1">
                <a:solidFill>
                  <a:srgbClr val="002060"/>
                </a:solidFill>
                <a:latin typeface="#9Slide03 Arima Madurai Black" panose="00000A00000000000000" pitchFamily="2" charset="0"/>
                <a:ea typeface="Malgun Gothic Semilight" panose="020B0502040204020203" pitchFamily="34" charset="-122"/>
                <a:cs typeface="#9Slide03 Arima Madurai Black" panose="00000A00000000000000" pitchFamily="2" charset="0"/>
              </a:rPr>
              <a:t>Sự</a:t>
            </a:r>
            <a:r>
              <a:rPr lang="en-US" altLang="zh-CN" sz="4800" dirty="0">
                <a:solidFill>
                  <a:srgbClr val="002060"/>
                </a:solidFill>
                <a:latin typeface="#9Slide03 Arima Madurai Black" panose="00000A00000000000000" pitchFamily="2" charset="0"/>
                <a:ea typeface="Malgun Gothic Semilight" panose="020B0502040204020203" pitchFamily="34" charset="-122"/>
                <a:cs typeface="#9Slide03 Arima Madurai Black" panose="00000A00000000000000" pitchFamily="2" charset="0"/>
              </a:rPr>
              <a:t> </a:t>
            </a:r>
            <a:r>
              <a:rPr lang="en-US" altLang="zh-CN" sz="4800" dirty="0" err="1">
                <a:solidFill>
                  <a:srgbClr val="002060"/>
                </a:solidFill>
                <a:latin typeface="#9Slide03 Arima Madurai Black" panose="00000A00000000000000" pitchFamily="2" charset="0"/>
                <a:ea typeface="Malgun Gothic Semilight" panose="020B0502040204020203" pitchFamily="34" charset="-122"/>
                <a:cs typeface="#9Slide03 Arima Madurai Black" panose="00000A00000000000000" pitchFamily="2" charset="0"/>
              </a:rPr>
              <a:t>đa</a:t>
            </a:r>
            <a:r>
              <a:rPr lang="en-US" altLang="zh-CN" sz="4800" dirty="0">
                <a:solidFill>
                  <a:srgbClr val="002060"/>
                </a:solidFill>
                <a:latin typeface="#9Slide03 Arima Madurai Black" panose="00000A00000000000000" pitchFamily="2" charset="0"/>
                <a:ea typeface="Malgun Gothic Semilight" panose="020B0502040204020203" pitchFamily="34" charset="-122"/>
                <a:cs typeface="#9Slide03 Arima Madurai Black" panose="00000A00000000000000" pitchFamily="2" charset="0"/>
              </a:rPr>
              <a:t> </a:t>
            </a:r>
            <a:r>
              <a:rPr lang="en-US" altLang="zh-CN" sz="4800" dirty="0" err="1">
                <a:solidFill>
                  <a:srgbClr val="002060"/>
                </a:solidFill>
                <a:latin typeface="#9Slide03 Arima Madurai Black" panose="00000A00000000000000" pitchFamily="2" charset="0"/>
                <a:ea typeface="Malgun Gothic Semilight" panose="020B0502040204020203" pitchFamily="34" charset="-122"/>
                <a:cs typeface="#9Slide03 Arima Madurai Black" panose="00000A00000000000000" pitchFamily="2" charset="0"/>
              </a:rPr>
              <a:t>dạng</a:t>
            </a:r>
            <a:r>
              <a:rPr lang="en-US" altLang="zh-CN" sz="4800" dirty="0">
                <a:solidFill>
                  <a:srgbClr val="002060"/>
                </a:solidFill>
                <a:latin typeface="#9Slide03 Arima Madurai Black" panose="00000A00000000000000" pitchFamily="2" charset="0"/>
                <a:ea typeface="Malgun Gothic Semilight" panose="020B0502040204020203" pitchFamily="34" charset="-122"/>
                <a:cs typeface="#9Slide03 Arima Madurai Black" panose="00000A00000000000000" pitchFamily="2" charset="0"/>
              </a:rPr>
              <a:t> </a:t>
            </a:r>
            <a:r>
              <a:rPr lang="en-US" altLang="zh-CN" sz="4800" dirty="0" err="1">
                <a:solidFill>
                  <a:srgbClr val="002060"/>
                </a:solidFill>
                <a:latin typeface="#9Slide03 Arima Madurai Black" panose="00000A00000000000000" pitchFamily="2" charset="0"/>
                <a:ea typeface="Malgun Gothic Semilight" panose="020B0502040204020203" pitchFamily="34" charset="-122"/>
                <a:cs typeface="#9Slide03 Arima Madurai Black" panose="00000A00000000000000" pitchFamily="2" charset="0"/>
              </a:rPr>
              <a:t>của</a:t>
            </a:r>
            <a:r>
              <a:rPr lang="en-US" altLang="zh-CN" sz="4800" dirty="0">
                <a:solidFill>
                  <a:srgbClr val="002060"/>
                </a:solidFill>
                <a:latin typeface="#9Slide03 Arima Madurai Black" panose="00000A00000000000000" pitchFamily="2" charset="0"/>
                <a:ea typeface="Malgun Gothic Semilight" panose="020B0502040204020203" pitchFamily="34" charset="-122"/>
                <a:cs typeface="#9Slide03 Arima Madurai Black" panose="00000A00000000000000" pitchFamily="2" charset="0"/>
              </a:rPr>
              <a:t> </a:t>
            </a:r>
            <a:r>
              <a:rPr lang="en-US" altLang="zh-CN" sz="4800" dirty="0" err="1">
                <a:solidFill>
                  <a:srgbClr val="002060"/>
                </a:solidFill>
                <a:latin typeface="#9Slide03 Arima Madurai Black" panose="00000A00000000000000" pitchFamily="2" charset="0"/>
                <a:ea typeface="Malgun Gothic Semilight" panose="020B0502040204020203" pitchFamily="34" charset="-122"/>
                <a:cs typeface="#9Slide03 Arima Madurai Black" panose="00000A00000000000000" pitchFamily="2" charset="0"/>
              </a:rPr>
              <a:t>nấm</a:t>
            </a:r>
            <a:endParaRPr lang="zh-CN" altLang="en-US" sz="4800" dirty="0">
              <a:solidFill>
                <a:srgbClr val="002060"/>
              </a:solidFill>
              <a:latin typeface="#9Slide03 Arima Madurai Black" panose="00000A00000000000000" pitchFamily="2" charset="0"/>
              <a:ea typeface="Malgun Gothic Semilight" panose="020B0502040204020203" pitchFamily="34" charset="-122"/>
              <a:cs typeface="#9Slide03 Arima Madurai Black" panose="00000A00000000000000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321" l="266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4663" y="285150"/>
            <a:ext cx="2143125" cy="2133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83500" l="10000" r="736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2705" y="4486264"/>
            <a:ext cx="3794778" cy="2371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191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7407" y="3214255"/>
            <a:ext cx="5663806" cy="3326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717" y="246114"/>
            <a:ext cx="6218961" cy="29681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9951" y="1188222"/>
            <a:ext cx="2407806" cy="2052107"/>
          </a:xfrm>
          <a:prstGeom prst="rect">
            <a:avLst/>
          </a:prstGeom>
        </p:spPr>
      </p:pic>
      <p:sp>
        <p:nvSpPr>
          <p:cNvPr id="5" name="Cloud Callout 4"/>
          <p:cNvSpPr/>
          <p:nvPr/>
        </p:nvSpPr>
        <p:spPr>
          <a:xfrm>
            <a:off x="8360029" y="246114"/>
            <a:ext cx="3693425" cy="1968162"/>
          </a:xfrm>
          <a:prstGeom prst="cloudCallout">
            <a:avLst>
              <a:gd name="adj1" fmla="val -58046"/>
              <a:gd name="adj2" fmla="val 61092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altLang="zh-CN" sz="2800" dirty="0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3.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Hãy</a:t>
            </a:r>
            <a:r>
              <a:rPr lang="en-US" altLang="zh-CN" sz="2800" dirty="0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nhận</a:t>
            </a:r>
            <a:r>
              <a:rPr lang="en-US" altLang="zh-CN" sz="2800" dirty="0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xét</a:t>
            </a:r>
            <a:r>
              <a:rPr lang="en-US" altLang="zh-CN" sz="2800" dirty="0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hình</a:t>
            </a:r>
            <a:r>
              <a:rPr lang="en-US" altLang="zh-CN" sz="2800" dirty="0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dạng</a:t>
            </a:r>
            <a:r>
              <a:rPr lang="en-US" altLang="zh-CN" sz="2800" dirty="0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của</a:t>
            </a:r>
            <a:r>
              <a:rPr lang="en-US" altLang="zh-CN" sz="2800" dirty="0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nấm</a:t>
            </a:r>
            <a:r>
              <a:rPr lang="en-US" altLang="zh-CN" sz="2800" dirty="0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?</a:t>
            </a:r>
            <a:endParaRPr lang="zh-CN" altLang="en-US" sz="2800" dirty="0">
              <a:solidFill>
                <a:srgbClr val="002060"/>
              </a:solidFill>
              <a:latin typeface="Times New Roman" panose="02020603050405020304" pitchFamily="18" charset="0"/>
              <a:ea typeface="Malgun Gothic Semilight" panose="020B0502040204020203" pitchFamily="34" charset="-122"/>
              <a:cs typeface="Times New Roman" panose="02020603050405020304" pitchFamily="18" charset="0"/>
            </a:endParaRPr>
          </a:p>
        </p:txBody>
      </p:sp>
      <p:sp>
        <p:nvSpPr>
          <p:cNvPr id="32" name="文本框 17">
            <a:extLst>
              <a:ext uri="{FF2B5EF4-FFF2-40B4-BE49-F238E27FC236}">
                <a16:creationId xmlns:a16="http://schemas.microsoft.com/office/drawing/2014/main" id="{257690BB-83CC-4D2E-9FD4-6587A23AA798}"/>
              </a:ext>
            </a:extLst>
          </p:cNvPr>
          <p:cNvSpPr txBox="1"/>
          <p:nvPr/>
        </p:nvSpPr>
        <p:spPr>
          <a:xfrm>
            <a:off x="899327" y="3901984"/>
            <a:ext cx="4547471" cy="156966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Hình dạng của nấm đa dạng: hình bầu dục, hình cốc, hình mũ, hình sợi,...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ea typeface="Malgun Gothic Semilight" panose="020B0502040204020203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7472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7407" y="3214255"/>
            <a:ext cx="5663806" cy="3326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717" y="246114"/>
            <a:ext cx="6218961" cy="29681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9951" y="1188222"/>
            <a:ext cx="2407806" cy="2052107"/>
          </a:xfrm>
          <a:prstGeom prst="rect">
            <a:avLst/>
          </a:prstGeom>
        </p:spPr>
      </p:pic>
      <p:sp>
        <p:nvSpPr>
          <p:cNvPr id="5" name="Cloud Callout 4"/>
          <p:cNvSpPr/>
          <p:nvPr/>
        </p:nvSpPr>
        <p:spPr>
          <a:xfrm>
            <a:off x="8360029" y="246114"/>
            <a:ext cx="3693425" cy="1968162"/>
          </a:xfrm>
          <a:prstGeom prst="cloudCallout">
            <a:avLst>
              <a:gd name="adj1" fmla="val -58046"/>
              <a:gd name="adj2" fmla="val 61092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altLang="zh-CN" sz="2800" dirty="0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4.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Phân</a:t>
            </a:r>
            <a:r>
              <a:rPr lang="en-US" altLang="zh-CN" sz="2800" dirty="0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biệt</a:t>
            </a:r>
            <a:r>
              <a:rPr lang="en-US" altLang="zh-CN" sz="2800" dirty="0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nấm</a:t>
            </a:r>
            <a:r>
              <a:rPr lang="en-US" altLang="zh-CN" sz="2800" dirty="0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túi</a:t>
            </a:r>
            <a:r>
              <a:rPr lang="en-US" altLang="zh-CN" sz="2800" dirty="0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,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nấm</a:t>
            </a:r>
            <a:r>
              <a:rPr lang="en-US" altLang="zh-CN" sz="2800" dirty="0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đảm</a:t>
            </a:r>
            <a:r>
              <a:rPr lang="en-US" altLang="zh-CN" sz="2800" dirty="0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?</a:t>
            </a:r>
            <a:endParaRPr lang="zh-CN" altLang="en-US" sz="2800" dirty="0">
              <a:solidFill>
                <a:srgbClr val="002060"/>
              </a:solidFill>
              <a:latin typeface="Times New Roman" panose="02020603050405020304" pitchFamily="18" charset="0"/>
              <a:ea typeface="Malgun Gothic Semilight" panose="020B0502040204020203" pitchFamily="34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2655195"/>
              </p:ext>
            </p:extLst>
          </p:nvPr>
        </p:nvGraphicFramePr>
        <p:xfrm>
          <a:off x="186362" y="3384660"/>
          <a:ext cx="5768690" cy="29859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84345">
                  <a:extLst>
                    <a:ext uri="{9D8B030D-6E8A-4147-A177-3AD203B41FA5}">
                      <a16:colId xmlns:a16="http://schemas.microsoft.com/office/drawing/2014/main" val="1203403425"/>
                    </a:ext>
                  </a:extLst>
                </a:gridCol>
                <a:gridCol w="2884345">
                  <a:extLst>
                    <a:ext uri="{9D8B030D-6E8A-4147-A177-3AD203B41FA5}">
                      <a16:colId xmlns:a16="http://schemas.microsoft.com/office/drawing/2014/main" val="3175190566"/>
                    </a:ext>
                  </a:extLst>
                </a:gridCol>
              </a:tblGrid>
              <a:tr h="484909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800" kern="12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Malgun Gothic Semilight" panose="020B0502040204020203" pitchFamily="34" charset="-122"/>
                          <a:cs typeface="Times New Roman" panose="02020603050405020304" pitchFamily="18" charset="0"/>
                        </a:rPr>
                        <a:t>Nấm</a:t>
                      </a:r>
                      <a:r>
                        <a:rPr lang="en-US" sz="2800" kern="12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Malgun Gothic Semilight" panose="020B0502040204020203" pitchFamily="34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Malgun Gothic Semilight" panose="020B0502040204020203" pitchFamily="34" charset="-122"/>
                          <a:cs typeface="Times New Roman" panose="02020603050405020304" pitchFamily="18" charset="0"/>
                        </a:rPr>
                        <a:t>đảm</a:t>
                      </a:r>
                      <a:endParaRPr lang="en-US" sz="2800" kern="12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Malgun Gothic Semilight" panose="020B0502040204020203" pitchFamily="34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800" kern="12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Malgun Gothic Semilight" panose="020B0502040204020203" pitchFamily="34" charset="-122"/>
                          <a:cs typeface="Times New Roman" panose="02020603050405020304" pitchFamily="18" charset="0"/>
                        </a:rPr>
                        <a:t>Nấm</a:t>
                      </a:r>
                      <a:r>
                        <a:rPr lang="en-US" sz="2800" kern="12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Malgun Gothic Semilight" panose="020B0502040204020203" pitchFamily="34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Malgun Gothic Semilight" panose="020B0502040204020203" pitchFamily="34" charset="-122"/>
                          <a:cs typeface="Times New Roman" panose="02020603050405020304" pitchFamily="18" charset="0"/>
                        </a:rPr>
                        <a:t>túi</a:t>
                      </a:r>
                      <a:endParaRPr lang="en-US" sz="2800" kern="12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Malgun Gothic Semilight" panose="020B0502040204020203" pitchFamily="34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2231966"/>
                  </a:ext>
                </a:extLst>
              </a:tr>
              <a:tr h="1461170">
                <a:tc>
                  <a:txBody>
                    <a:bodyPr/>
                    <a:lstStyle/>
                    <a:p>
                      <a:pPr marL="0" algn="just" defTabSz="914400" rtl="0" eaLnBrk="1" latinLnBrk="0" hangingPunct="1"/>
                      <a:r>
                        <a:rPr lang="en-US" sz="2800" kern="12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Malgun Gothic Semilight" panose="020B0502040204020203" pitchFamily="34" charset="-122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2800" kern="12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Malgun Gothic Semilight" panose="020B0502040204020203" pitchFamily="34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Malgun Gothic Semilight" panose="020B0502040204020203" pitchFamily="34" charset="-122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2800" kern="12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Malgun Gothic Semilight" panose="020B0502040204020203" pitchFamily="34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Malgun Gothic Semilight" panose="020B0502040204020203" pitchFamily="34" charset="-122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800" kern="12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Malgun Gothic Semilight" panose="020B0502040204020203" pitchFamily="34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Malgun Gothic Semilight" panose="020B0502040204020203" pitchFamily="34" charset="-122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2800" kern="12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Malgun Gothic Semilight" panose="020B0502040204020203" pitchFamily="34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Malgun Gothic Semilight" panose="020B0502040204020203" pitchFamily="34" charset="-122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800" kern="12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Malgun Gothic Semilight" panose="020B0502040204020203" pitchFamily="34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Malgun Gothic Semilight" panose="020B0502040204020203" pitchFamily="34" charset="-122"/>
                          <a:cs typeface="Times New Roman" panose="02020603050405020304" pitchFamily="18" charset="0"/>
                        </a:rPr>
                        <a:t>đảm</a:t>
                      </a:r>
                      <a:r>
                        <a:rPr lang="en-US" sz="2800" kern="12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Malgun Gothic Semilight" panose="020B0502040204020203" pitchFamily="34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Malgun Gothic Semilight" panose="020B0502040204020203" pitchFamily="34" charset="-122"/>
                          <a:cs typeface="Times New Roman" panose="02020603050405020304" pitchFamily="18" charset="0"/>
                        </a:rPr>
                        <a:t>bào</a:t>
                      </a:r>
                      <a:r>
                        <a:rPr lang="en-US" sz="2800" kern="12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Malgun Gothic Semilight" panose="020B0502040204020203" pitchFamily="34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Malgun Gothic Semilight" panose="020B0502040204020203" pitchFamily="34" charset="-122"/>
                          <a:cs typeface="Times New Roman" panose="02020603050405020304" pitchFamily="18" charset="0"/>
                        </a:rPr>
                        <a:t>tử</a:t>
                      </a:r>
                      <a:r>
                        <a:rPr lang="en-US" sz="2800" kern="12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Malgun Gothic Semilight" panose="020B0502040204020203" pitchFamily="34" charset="-122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kern="1200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Malgun Gothic Semilight" panose="020B0502040204020203" pitchFamily="34" charset="-122"/>
                          <a:cs typeface="Times New Roman" panose="02020603050405020304" pitchFamily="18" charset="0"/>
                        </a:rPr>
                        <a:t>bào</a:t>
                      </a:r>
                      <a:r>
                        <a:rPr lang="en-US" sz="2800" kern="12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Malgun Gothic Semilight" panose="020B0502040204020203" pitchFamily="34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Malgun Gothic Semilight" panose="020B0502040204020203" pitchFamily="34" charset="-122"/>
                          <a:cs typeface="Times New Roman" panose="02020603050405020304" pitchFamily="18" charset="0"/>
                        </a:rPr>
                        <a:t>tử</a:t>
                      </a:r>
                      <a:r>
                        <a:rPr lang="en-US" sz="2800" kern="12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Malgun Gothic Semilight" panose="020B0502040204020203" pitchFamily="34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Malgun Gothic Semilight" panose="020B0502040204020203" pitchFamily="34" charset="-122"/>
                          <a:cs typeface="Times New Roman" panose="02020603050405020304" pitchFamily="18" charset="0"/>
                        </a:rPr>
                        <a:t>mọc</a:t>
                      </a:r>
                      <a:r>
                        <a:rPr lang="en-US" sz="2800" kern="12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Malgun Gothic Semilight" panose="020B0502040204020203" pitchFamily="34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Malgun Gothic Semilight" panose="020B0502040204020203" pitchFamily="34" charset="-122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lang="en-US" sz="2800" kern="12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Malgun Gothic Semilight" panose="020B0502040204020203" pitchFamily="34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Malgun Gothic Semilight" panose="020B0502040204020203" pitchFamily="34" charset="-122"/>
                          <a:cs typeface="Times New Roman" panose="02020603050405020304" pitchFamily="18" charset="0"/>
                        </a:rPr>
                        <a:t>đảm</a:t>
                      </a:r>
                      <a:endParaRPr lang="en-US" sz="2800" kern="12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Malgun Gothic Semilight" panose="020B0502040204020203" pitchFamily="34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just" defTabSz="914400" rtl="0" eaLnBrk="1" latinLnBrk="0" hangingPunct="1"/>
                      <a:r>
                        <a:rPr lang="en-US" sz="2800" kern="12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Malgun Gothic Semilight" panose="020B0502040204020203" pitchFamily="34" charset="-122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2800" kern="12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Malgun Gothic Semilight" panose="020B0502040204020203" pitchFamily="34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Malgun Gothic Semilight" panose="020B0502040204020203" pitchFamily="34" charset="-122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2800" kern="12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Malgun Gothic Semilight" panose="020B0502040204020203" pitchFamily="34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Malgun Gothic Semilight" panose="020B0502040204020203" pitchFamily="34" charset="-122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800" kern="12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Malgun Gothic Semilight" panose="020B0502040204020203" pitchFamily="34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Malgun Gothic Semilight" panose="020B0502040204020203" pitchFamily="34" charset="-122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2800" kern="12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Malgun Gothic Semilight" panose="020B0502040204020203" pitchFamily="34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Malgun Gothic Semilight" panose="020B0502040204020203" pitchFamily="34" charset="-122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800" kern="12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Malgun Gothic Semilight" panose="020B0502040204020203" pitchFamily="34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Malgun Gothic Semilight" panose="020B0502040204020203" pitchFamily="34" charset="-122"/>
                          <a:cs typeface="Times New Roman" panose="02020603050405020304" pitchFamily="18" charset="0"/>
                        </a:rPr>
                        <a:t>túi</a:t>
                      </a:r>
                      <a:r>
                        <a:rPr lang="en-US" sz="2800" kern="12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Malgun Gothic Semilight" panose="020B0502040204020203" pitchFamily="34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Malgun Gothic Semilight" panose="020B0502040204020203" pitchFamily="34" charset="-122"/>
                          <a:cs typeface="Times New Roman" panose="02020603050405020304" pitchFamily="18" charset="0"/>
                        </a:rPr>
                        <a:t>bào</a:t>
                      </a:r>
                      <a:r>
                        <a:rPr lang="en-US" sz="2800" kern="12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Malgun Gothic Semilight" panose="020B0502040204020203" pitchFamily="34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Malgun Gothic Semilight" panose="020B0502040204020203" pitchFamily="34" charset="-122"/>
                          <a:cs typeface="Times New Roman" panose="02020603050405020304" pitchFamily="18" charset="0"/>
                        </a:rPr>
                        <a:t>tử</a:t>
                      </a:r>
                      <a:r>
                        <a:rPr lang="en-US" sz="2800" kern="12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Malgun Gothic Semilight" panose="020B0502040204020203" pitchFamily="34" charset="-122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kern="1200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Malgun Gothic Semilight" panose="020B0502040204020203" pitchFamily="34" charset="-122"/>
                          <a:cs typeface="Times New Roman" panose="02020603050405020304" pitchFamily="18" charset="0"/>
                        </a:rPr>
                        <a:t>bào</a:t>
                      </a:r>
                      <a:r>
                        <a:rPr lang="en-US" sz="2800" kern="12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Malgun Gothic Semilight" panose="020B0502040204020203" pitchFamily="34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Malgun Gothic Semilight" panose="020B0502040204020203" pitchFamily="34" charset="-122"/>
                          <a:cs typeface="Times New Roman" panose="02020603050405020304" pitchFamily="18" charset="0"/>
                        </a:rPr>
                        <a:t>tử</a:t>
                      </a:r>
                      <a:r>
                        <a:rPr lang="en-US" sz="2800" kern="12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Malgun Gothic Semilight" panose="020B0502040204020203" pitchFamily="34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Malgun Gothic Semilight" panose="020B0502040204020203" pitchFamily="34" charset="-122"/>
                          <a:cs typeface="Times New Roman" panose="02020603050405020304" pitchFamily="18" charset="0"/>
                        </a:rPr>
                        <a:t>nằm</a:t>
                      </a:r>
                      <a:r>
                        <a:rPr lang="en-US" sz="2800" kern="12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Malgun Gothic Semilight" panose="020B0502040204020203" pitchFamily="34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Malgun Gothic Semilight" panose="020B0502040204020203" pitchFamily="34" charset="-122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800" kern="12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Malgun Gothic Semilight" panose="020B0502040204020203" pitchFamily="34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Malgun Gothic Semilight" panose="020B0502040204020203" pitchFamily="34" charset="-122"/>
                          <a:cs typeface="Times New Roman" panose="02020603050405020304" pitchFamily="18" charset="0"/>
                        </a:rPr>
                        <a:t>túi</a:t>
                      </a:r>
                      <a:endParaRPr lang="en-US" sz="2800" kern="12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Malgun Gothic Semilight" panose="020B0502040204020203" pitchFamily="34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7491751"/>
                  </a:ext>
                </a:extLst>
              </a:tr>
              <a:tr h="1006584">
                <a:tc>
                  <a:txBody>
                    <a:bodyPr/>
                    <a:lstStyle/>
                    <a:p>
                      <a:pPr marL="0" algn="just" defTabSz="914400" rtl="0" eaLnBrk="1" latinLnBrk="0" hangingPunct="1"/>
                      <a:r>
                        <a:rPr lang="en-US" sz="2800" kern="12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Malgun Gothic Semilight" panose="020B0502040204020203" pitchFamily="34" charset="-122"/>
                          <a:cs typeface="Times New Roman" panose="02020603050405020304" pitchFamily="18" charset="0"/>
                        </a:rPr>
                        <a:t>Đại</a:t>
                      </a:r>
                      <a:r>
                        <a:rPr lang="en-US" sz="2800" kern="12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Malgun Gothic Semilight" panose="020B0502040204020203" pitchFamily="34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Malgun Gothic Semilight" panose="020B0502040204020203" pitchFamily="34" charset="-122"/>
                          <a:cs typeface="Times New Roman" panose="02020603050405020304" pitchFamily="18" charset="0"/>
                        </a:rPr>
                        <a:t>diện</a:t>
                      </a:r>
                      <a:r>
                        <a:rPr lang="en-US" sz="2800" kern="12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Malgun Gothic Semilight" panose="020B0502040204020203" pitchFamily="34" charset="-122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800" kern="1200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Malgun Gothic Semilight" panose="020B0502040204020203" pitchFamily="34" charset="-122"/>
                          <a:cs typeface="Times New Roman" panose="02020603050405020304" pitchFamily="18" charset="0"/>
                        </a:rPr>
                        <a:t>nấm</a:t>
                      </a:r>
                      <a:r>
                        <a:rPr lang="en-US" sz="2800" kern="12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Malgun Gothic Semilight" panose="020B0502040204020203" pitchFamily="34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Malgun Gothic Semilight" panose="020B0502040204020203" pitchFamily="34" charset="-122"/>
                          <a:cs typeface="Times New Roman" panose="02020603050405020304" pitchFamily="18" charset="0"/>
                        </a:rPr>
                        <a:t>hương</a:t>
                      </a:r>
                      <a:r>
                        <a:rPr lang="en-US" sz="2800" kern="12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Malgun Gothic Semilight" panose="020B0502040204020203" pitchFamily="34" charset="-122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kern="1200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Malgun Gothic Semilight" panose="020B0502040204020203" pitchFamily="34" charset="-122"/>
                          <a:cs typeface="Times New Roman" panose="02020603050405020304" pitchFamily="18" charset="0"/>
                        </a:rPr>
                        <a:t>nấm</a:t>
                      </a:r>
                      <a:r>
                        <a:rPr lang="en-US" sz="2800" kern="12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Malgun Gothic Semilight" panose="020B0502040204020203" pitchFamily="34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Malgun Gothic Semilight" panose="020B0502040204020203" pitchFamily="34" charset="-122"/>
                          <a:cs typeface="Times New Roman" panose="02020603050405020304" pitchFamily="18" charset="0"/>
                        </a:rPr>
                        <a:t>sò</a:t>
                      </a:r>
                      <a:r>
                        <a:rPr lang="en-US" sz="2800" kern="12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Malgun Gothic Semilight" panose="020B0502040204020203" pitchFamily="34" charset="-122"/>
                          <a:cs typeface="Times New Roman" panose="02020603050405020304" pitchFamily="18" charset="0"/>
                        </a:rPr>
                        <a:t>…</a:t>
                      </a:r>
                      <a:endParaRPr lang="en-US" sz="2800" kern="12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Malgun Gothic Semilight" panose="020B0502040204020203" pitchFamily="34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just" defTabSz="914400" rtl="0" eaLnBrk="1" latinLnBrk="0" hangingPunct="1"/>
                      <a:r>
                        <a:rPr lang="en-US" sz="2800" kern="12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Malgun Gothic Semilight" panose="020B0502040204020203" pitchFamily="34" charset="-122"/>
                          <a:cs typeface="Times New Roman" panose="02020603050405020304" pitchFamily="18" charset="0"/>
                        </a:rPr>
                        <a:t>Đại</a:t>
                      </a:r>
                      <a:r>
                        <a:rPr lang="en-US" sz="2800" kern="12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Malgun Gothic Semilight" panose="020B0502040204020203" pitchFamily="34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Malgun Gothic Semilight" panose="020B0502040204020203" pitchFamily="34" charset="-122"/>
                          <a:cs typeface="Times New Roman" panose="02020603050405020304" pitchFamily="18" charset="0"/>
                        </a:rPr>
                        <a:t>diện</a:t>
                      </a:r>
                      <a:r>
                        <a:rPr lang="en-US" sz="2800" kern="12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Malgun Gothic Semilight" panose="020B0502040204020203" pitchFamily="34" charset="-122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800" kern="1200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Malgun Gothic Semilight" panose="020B0502040204020203" pitchFamily="34" charset="-122"/>
                          <a:cs typeface="Times New Roman" panose="02020603050405020304" pitchFamily="18" charset="0"/>
                        </a:rPr>
                        <a:t>nấm</a:t>
                      </a:r>
                      <a:r>
                        <a:rPr lang="en-US" sz="2800" kern="12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Malgun Gothic Semilight" panose="020B0502040204020203" pitchFamily="34" charset="-122"/>
                          <a:cs typeface="Times New Roman" panose="02020603050405020304" pitchFamily="18" charset="0"/>
                        </a:rPr>
                        <a:t> men, </a:t>
                      </a:r>
                      <a:r>
                        <a:rPr lang="en-US" sz="2800" kern="1200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Malgun Gothic Semilight" panose="020B0502040204020203" pitchFamily="34" charset="-122"/>
                          <a:cs typeface="Times New Roman" panose="02020603050405020304" pitchFamily="18" charset="0"/>
                        </a:rPr>
                        <a:t>nấm</a:t>
                      </a:r>
                      <a:r>
                        <a:rPr lang="en-US" sz="2800" kern="12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Malgun Gothic Semilight" panose="020B0502040204020203" pitchFamily="34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Malgun Gothic Semilight" panose="020B0502040204020203" pitchFamily="34" charset="-122"/>
                          <a:cs typeface="Times New Roman" panose="02020603050405020304" pitchFamily="18" charset="0"/>
                        </a:rPr>
                        <a:t>mốc</a:t>
                      </a:r>
                      <a:r>
                        <a:rPr lang="en-US" sz="2800" kern="12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Malgun Gothic Semilight" panose="020B0502040204020203" pitchFamily="34" charset="-122"/>
                          <a:cs typeface="Times New Roman" panose="02020603050405020304" pitchFamily="18" charset="0"/>
                        </a:rPr>
                        <a:t>…</a:t>
                      </a:r>
                      <a:endParaRPr lang="en-US" sz="2800" kern="12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Malgun Gothic Semilight" panose="020B0502040204020203" pitchFamily="34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46737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45685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407" y="807851"/>
            <a:ext cx="11279829" cy="53835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17743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17" y="346363"/>
            <a:ext cx="11316192" cy="61828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83532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/>
        </p:nvGrpSpPr>
        <p:grpSpPr>
          <a:xfrm>
            <a:off x="6983232" y="1670616"/>
            <a:ext cx="2947591" cy="3465168"/>
            <a:chOff x="7195305" y="3842760"/>
            <a:chExt cx="2831941" cy="3305112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4688" r="906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95305" y="3842760"/>
              <a:ext cx="2831941" cy="269327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6" name="TextBox 25"/>
            <p:cNvSpPr txBox="1"/>
            <p:nvPr/>
          </p:nvSpPr>
          <p:spPr>
            <a:xfrm>
              <a:off x="7424903" y="6624652"/>
              <a:ext cx="260234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solidFill>
                    <a:srgbClr val="00206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Nấm</a:t>
              </a:r>
              <a:r>
                <a:rPr lang="en-US" sz="2800" dirty="0">
                  <a:solidFill>
                    <a:srgbClr val="00206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kim</a:t>
              </a:r>
              <a:r>
                <a:rPr lang="en-US" sz="2800" dirty="0">
                  <a:solidFill>
                    <a:srgbClr val="00206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châm</a:t>
              </a:r>
              <a:endParaRPr lang="en-US" sz="28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2093524" y="1670616"/>
            <a:ext cx="3543360" cy="3346917"/>
            <a:chOff x="5203793" y="1700144"/>
            <a:chExt cx="3543360" cy="3346917"/>
          </a:xfrm>
        </p:grpSpPr>
        <p:sp>
          <p:nvSpPr>
            <p:cNvPr id="28" name="TextBox 27"/>
            <p:cNvSpPr txBox="1"/>
            <p:nvPr/>
          </p:nvSpPr>
          <p:spPr>
            <a:xfrm>
              <a:off x="5694829" y="4523841"/>
              <a:ext cx="217078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solidFill>
                    <a:srgbClr val="00206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Mộc</a:t>
              </a:r>
              <a:r>
                <a:rPr lang="en-US" sz="2800" dirty="0">
                  <a:solidFill>
                    <a:srgbClr val="00206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nhĩ</a:t>
              </a:r>
              <a:endParaRPr lang="en-US" sz="28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endParaRPr>
            </a:p>
          </p:txBody>
        </p:sp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03793" y="1700144"/>
              <a:ext cx="3543360" cy="280971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72689">
            <a:off x="10335021" y="4838502"/>
            <a:ext cx="1444154" cy="1639972"/>
          </a:xfrm>
          <a:prstGeom prst="rect">
            <a:avLst/>
          </a:prstGeom>
        </p:spPr>
      </p:pic>
      <p:grpSp>
        <p:nvGrpSpPr>
          <p:cNvPr id="18" name="组合 1"/>
          <p:cNvGrpSpPr/>
          <p:nvPr/>
        </p:nvGrpSpPr>
        <p:grpSpPr>
          <a:xfrm>
            <a:off x="116779" y="471456"/>
            <a:ext cx="4093271" cy="967189"/>
            <a:chOff x="224513" y="140871"/>
            <a:chExt cx="4093271" cy="967189"/>
          </a:xfrm>
        </p:grpSpPr>
        <p:sp>
          <p:nvSpPr>
            <p:cNvPr id="19" name="任意多边形 2"/>
            <p:cNvSpPr/>
            <p:nvPr/>
          </p:nvSpPr>
          <p:spPr>
            <a:xfrm rot="10800000">
              <a:off x="606628" y="321413"/>
              <a:ext cx="3711156" cy="626425"/>
            </a:xfrm>
            <a:custGeom>
              <a:avLst/>
              <a:gdLst>
                <a:gd name="connsiteX0" fmla="*/ 2752531 w 3079102"/>
                <a:gd name="connsiteY0" fmla="*/ 653144 h 653144"/>
                <a:gd name="connsiteX1" fmla="*/ 970384 w 3079102"/>
                <a:gd name="connsiteY1" fmla="*/ 653144 h 653144"/>
                <a:gd name="connsiteX2" fmla="*/ 970384 w 3079102"/>
                <a:gd name="connsiteY2" fmla="*/ 653143 h 653144"/>
                <a:gd name="connsiteX3" fmla="*/ 326571 w 3079102"/>
                <a:gd name="connsiteY3" fmla="*/ 653143 h 653144"/>
                <a:gd name="connsiteX4" fmla="*/ 0 w 3079102"/>
                <a:gd name="connsiteY4" fmla="*/ 326571 h 653144"/>
                <a:gd name="connsiteX5" fmla="*/ 326571 w 3079102"/>
                <a:gd name="connsiteY5" fmla="*/ 0 h 653144"/>
                <a:gd name="connsiteX6" fmla="*/ 2108718 w 3079102"/>
                <a:gd name="connsiteY6" fmla="*/ 0 h 653144"/>
                <a:gd name="connsiteX7" fmla="*/ 2108718 w 3079102"/>
                <a:gd name="connsiteY7" fmla="*/ 1 h 653144"/>
                <a:gd name="connsiteX8" fmla="*/ 2752531 w 3079102"/>
                <a:gd name="connsiteY8" fmla="*/ 1 h 653144"/>
                <a:gd name="connsiteX9" fmla="*/ 3079102 w 3079102"/>
                <a:gd name="connsiteY9" fmla="*/ 326573 h 653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079102" h="653144">
                  <a:moveTo>
                    <a:pt x="2752531" y="653144"/>
                  </a:moveTo>
                  <a:lnTo>
                    <a:pt x="970384" y="653144"/>
                  </a:lnTo>
                  <a:lnTo>
                    <a:pt x="970384" y="653143"/>
                  </a:lnTo>
                  <a:lnTo>
                    <a:pt x="326571" y="653143"/>
                  </a:lnTo>
                  <a:lnTo>
                    <a:pt x="0" y="326571"/>
                  </a:lnTo>
                  <a:lnTo>
                    <a:pt x="326571" y="0"/>
                  </a:lnTo>
                  <a:lnTo>
                    <a:pt x="2108718" y="0"/>
                  </a:lnTo>
                  <a:lnTo>
                    <a:pt x="2108718" y="1"/>
                  </a:lnTo>
                  <a:lnTo>
                    <a:pt x="2752531" y="1"/>
                  </a:lnTo>
                  <a:lnTo>
                    <a:pt x="3079102" y="326573"/>
                  </a:lnTo>
                  <a:close/>
                </a:path>
              </a:pathLst>
            </a:custGeom>
            <a:solidFill>
              <a:srgbClr val="5286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文本框 3"/>
            <p:cNvSpPr txBox="1"/>
            <p:nvPr/>
          </p:nvSpPr>
          <p:spPr>
            <a:xfrm>
              <a:off x="1322652" y="413217"/>
              <a:ext cx="175721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altLang="zh-CN" sz="2800" dirty="0" err="1">
                  <a:solidFill>
                    <a:schemeClr val="bg1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Nấm</a:t>
              </a:r>
              <a:r>
                <a:rPr lang="en-US" altLang="zh-CN" sz="2800" dirty="0">
                  <a:solidFill>
                    <a:schemeClr val="bg1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altLang="zh-CN" sz="2800" dirty="0" err="1">
                  <a:solidFill>
                    <a:schemeClr val="bg1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đảm</a:t>
              </a:r>
              <a:endParaRPr lang="zh-CN" altLang="en-US" sz="2800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</p:txBody>
        </p:sp>
        <p:pic>
          <p:nvPicPr>
            <p:cNvPr id="21" name="图片 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15912">
              <a:off x="224513" y="186373"/>
              <a:ext cx="1079900" cy="921687"/>
            </a:xfrm>
            <a:prstGeom prst="rect">
              <a:avLst/>
            </a:prstGeom>
          </p:spPr>
        </p:pic>
        <p:grpSp>
          <p:nvGrpSpPr>
            <p:cNvPr id="31" name="组合 5"/>
            <p:cNvGrpSpPr/>
            <p:nvPr/>
          </p:nvGrpSpPr>
          <p:grpSpPr>
            <a:xfrm rot="335674">
              <a:off x="452539" y="140871"/>
              <a:ext cx="620482" cy="623305"/>
              <a:chOff x="2155121" y="1939693"/>
              <a:chExt cx="1174773" cy="1180119"/>
            </a:xfrm>
          </p:grpSpPr>
          <p:pic>
            <p:nvPicPr>
              <p:cNvPr id="32" name="图片 6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55121" y="2078285"/>
                <a:ext cx="989525" cy="755270"/>
              </a:xfrm>
              <a:prstGeom prst="rect">
                <a:avLst/>
              </a:prstGeom>
            </p:spPr>
          </p:pic>
          <p:pic>
            <p:nvPicPr>
              <p:cNvPr id="33" name="图片 7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61690" y="1939693"/>
                <a:ext cx="868204" cy="1180119"/>
              </a:xfrm>
              <a:prstGeom prst="rect">
                <a:avLst/>
              </a:prstGeom>
            </p:spPr>
          </p:pic>
        </p:grpSp>
      </p:grpSp>
      <p:pic>
        <p:nvPicPr>
          <p:cNvPr id="34" name="Picture 3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45" y="4861505"/>
            <a:ext cx="1658293" cy="1617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32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72689">
            <a:off x="10335021" y="4838502"/>
            <a:ext cx="1444154" cy="1639972"/>
          </a:xfrm>
          <a:prstGeom prst="rect">
            <a:avLst/>
          </a:prstGeom>
        </p:spPr>
      </p:pic>
      <p:grpSp>
        <p:nvGrpSpPr>
          <p:cNvPr id="18" name="组合 1"/>
          <p:cNvGrpSpPr/>
          <p:nvPr/>
        </p:nvGrpSpPr>
        <p:grpSpPr>
          <a:xfrm>
            <a:off x="116779" y="471456"/>
            <a:ext cx="4093271" cy="967189"/>
            <a:chOff x="224513" y="140871"/>
            <a:chExt cx="4093271" cy="967189"/>
          </a:xfrm>
        </p:grpSpPr>
        <p:sp>
          <p:nvSpPr>
            <p:cNvPr id="19" name="任意多边形 2"/>
            <p:cNvSpPr/>
            <p:nvPr/>
          </p:nvSpPr>
          <p:spPr>
            <a:xfrm rot="10800000">
              <a:off x="606628" y="321413"/>
              <a:ext cx="3711156" cy="626425"/>
            </a:xfrm>
            <a:custGeom>
              <a:avLst/>
              <a:gdLst>
                <a:gd name="connsiteX0" fmla="*/ 2752531 w 3079102"/>
                <a:gd name="connsiteY0" fmla="*/ 653144 h 653144"/>
                <a:gd name="connsiteX1" fmla="*/ 970384 w 3079102"/>
                <a:gd name="connsiteY1" fmla="*/ 653144 h 653144"/>
                <a:gd name="connsiteX2" fmla="*/ 970384 w 3079102"/>
                <a:gd name="connsiteY2" fmla="*/ 653143 h 653144"/>
                <a:gd name="connsiteX3" fmla="*/ 326571 w 3079102"/>
                <a:gd name="connsiteY3" fmla="*/ 653143 h 653144"/>
                <a:gd name="connsiteX4" fmla="*/ 0 w 3079102"/>
                <a:gd name="connsiteY4" fmla="*/ 326571 h 653144"/>
                <a:gd name="connsiteX5" fmla="*/ 326571 w 3079102"/>
                <a:gd name="connsiteY5" fmla="*/ 0 h 653144"/>
                <a:gd name="connsiteX6" fmla="*/ 2108718 w 3079102"/>
                <a:gd name="connsiteY6" fmla="*/ 0 h 653144"/>
                <a:gd name="connsiteX7" fmla="*/ 2108718 w 3079102"/>
                <a:gd name="connsiteY7" fmla="*/ 1 h 653144"/>
                <a:gd name="connsiteX8" fmla="*/ 2752531 w 3079102"/>
                <a:gd name="connsiteY8" fmla="*/ 1 h 653144"/>
                <a:gd name="connsiteX9" fmla="*/ 3079102 w 3079102"/>
                <a:gd name="connsiteY9" fmla="*/ 326573 h 653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079102" h="653144">
                  <a:moveTo>
                    <a:pt x="2752531" y="653144"/>
                  </a:moveTo>
                  <a:lnTo>
                    <a:pt x="970384" y="653144"/>
                  </a:lnTo>
                  <a:lnTo>
                    <a:pt x="970384" y="653143"/>
                  </a:lnTo>
                  <a:lnTo>
                    <a:pt x="326571" y="653143"/>
                  </a:lnTo>
                  <a:lnTo>
                    <a:pt x="0" y="326571"/>
                  </a:lnTo>
                  <a:lnTo>
                    <a:pt x="326571" y="0"/>
                  </a:lnTo>
                  <a:lnTo>
                    <a:pt x="2108718" y="0"/>
                  </a:lnTo>
                  <a:lnTo>
                    <a:pt x="2108718" y="1"/>
                  </a:lnTo>
                  <a:lnTo>
                    <a:pt x="2752531" y="1"/>
                  </a:lnTo>
                  <a:lnTo>
                    <a:pt x="3079102" y="326573"/>
                  </a:lnTo>
                  <a:close/>
                </a:path>
              </a:pathLst>
            </a:custGeom>
            <a:solidFill>
              <a:srgbClr val="5286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文本框 3"/>
            <p:cNvSpPr txBox="1"/>
            <p:nvPr/>
          </p:nvSpPr>
          <p:spPr>
            <a:xfrm>
              <a:off x="1322652" y="413217"/>
              <a:ext cx="14622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altLang="zh-CN" sz="2800" dirty="0" err="1">
                  <a:solidFill>
                    <a:schemeClr val="bg1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Nấm</a:t>
              </a:r>
              <a:r>
                <a:rPr lang="en-US" altLang="zh-CN" sz="2800" dirty="0">
                  <a:solidFill>
                    <a:schemeClr val="bg1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altLang="zh-CN" sz="2800" dirty="0" err="1">
                  <a:solidFill>
                    <a:schemeClr val="bg1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túi</a:t>
              </a:r>
              <a:endParaRPr lang="zh-CN" altLang="en-US" sz="2800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</p:txBody>
        </p:sp>
        <p:pic>
          <p:nvPicPr>
            <p:cNvPr id="21" name="图片 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15912">
              <a:off x="224513" y="186373"/>
              <a:ext cx="1079900" cy="921687"/>
            </a:xfrm>
            <a:prstGeom prst="rect">
              <a:avLst/>
            </a:prstGeom>
          </p:spPr>
        </p:pic>
        <p:grpSp>
          <p:nvGrpSpPr>
            <p:cNvPr id="31" name="组合 5"/>
            <p:cNvGrpSpPr/>
            <p:nvPr/>
          </p:nvGrpSpPr>
          <p:grpSpPr>
            <a:xfrm rot="335674">
              <a:off x="452539" y="140871"/>
              <a:ext cx="620482" cy="623305"/>
              <a:chOff x="2155121" y="1939693"/>
              <a:chExt cx="1174773" cy="1180119"/>
            </a:xfrm>
          </p:grpSpPr>
          <p:pic>
            <p:nvPicPr>
              <p:cNvPr id="32" name="图片 6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55121" y="2078285"/>
                <a:ext cx="989525" cy="755270"/>
              </a:xfrm>
              <a:prstGeom prst="rect">
                <a:avLst/>
              </a:prstGeom>
            </p:spPr>
          </p:pic>
          <p:pic>
            <p:nvPicPr>
              <p:cNvPr id="33" name="图片 7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61690" y="1939693"/>
                <a:ext cx="868204" cy="1180119"/>
              </a:xfrm>
              <a:prstGeom prst="rect">
                <a:avLst/>
              </a:prstGeom>
            </p:spPr>
          </p:pic>
        </p:grpSp>
      </p:grpSp>
      <p:grpSp>
        <p:nvGrpSpPr>
          <p:cNvPr id="16" name="Group 15"/>
          <p:cNvGrpSpPr/>
          <p:nvPr/>
        </p:nvGrpSpPr>
        <p:grpSpPr>
          <a:xfrm>
            <a:off x="2518191" y="1471940"/>
            <a:ext cx="7055299" cy="4679602"/>
            <a:chOff x="8382000" y="452436"/>
            <a:chExt cx="3333750" cy="2950649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01" t="11631" r="15600" b="18883"/>
            <a:stretch/>
          </p:blipFill>
          <p:spPr>
            <a:xfrm>
              <a:off x="8382000" y="452436"/>
              <a:ext cx="3333750" cy="249759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2" name="TextBox 21"/>
            <p:cNvSpPr txBox="1"/>
            <p:nvPr/>
          </p:nvSpPr>
          <p:spPr>
            <a:xfrm>
              <a:off x="9595663" y="3072052"/>
              <a:ext cx="1046460" cy="331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solidFill>
                    <a:srgbClr val="00206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Mốc</a:t>
              </a:r>
              <a:r>
                <a:rPr lang="en-US" sz="2800" dirty="0">
                  <a:solidFill>
                    <a:srgbClr val="00206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trắng</a:t>
              </a:r>
              <a:endParaRPr lang="en-US" sz="28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endParaRPr>
            </a:p>
          </p:txBody>
        </p:sp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663" y="4849515"/>
            <a:ext cx="1658293" cy="1617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323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Callout 4"/>
          <p:cNvSpPr/>
          <p:nvPr/>
        </p:nvSpPr>
        <p:spPr>
          <a:xfrm>
            <a:off x="7204079" y="814127"/>
            <a:ext cx="4987921" cy="2743200"/>
          </a:xfrm>
          <a:prstGeom prst="cloudCallout">
            <a:avLst>
              <a:gd name="adj1" fmla="val -24223"/>
              <a:gd name="adj2" fmla="val 81935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3600" dirty="0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5. </a:t>
            </a:r>
            <a:r>
              <a:rPr lang="en-US" altLang="zh-CN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Điểm</a:t>
            </a:r>
            <a:r>
              <a:rPr lang="en-US" altLang="zh-CN" sz="3600" dirty="0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khác</a:t>
            </a:r>
            <a:r>
              <a:rPr lang="en-US" altLang="zh-CN" sz="3600" dirty="0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biệt</a:t>
            </a:r>
            <a:r>
              <a:rPr lang="en-US" altLang="zh-CN" sz="3600" dirty="0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giữa</a:t>
            </a:r>
            <a:r>
              <a:rPr lang="en-US" altLang="zh-CN" sz="3600" dirty="0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cấu</a:t>
            </a:r>
            <a:r>
              <a:rPr lang="en-US" altLang="zh-CN" sz="3600" dirty="0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tạo</a:t>
            </a:r>
            <a:r>
              <a:rPr lang="en-US" altLang="zh-CN" sz="3600" dirty="0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cơ</a:t>
            </a:r>
            <a:r>
              <a:rPr lang="en-US" altLang="zh-CN" sz="3600" dirty="0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thể</a:t>
            </a:r>
            <a:r>
              <a:rPr lang="en-US" altLang="zh-CN" sz="3600" dirty="0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nấm</a:t>
            </a:r>
            <a:r>
              <a:rPr lang="en-US" altLang="zh-CN" sz="3600" dirty="0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độc</a:t>
            </a:r>
            <a:r>
              <a:rPr lang="en-US" altLang="zh-CN" sz="3600" dirty="0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và</a:t>
            </a:r>
            <a:r>
              <a:rPr lang="en-US" altLang="zh-CN" sz="3600" dirty="0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nấm</a:t>
            </a:r>
            <a:r>
              <a:rPr lang="en-US" altLang="zh-CN" sz="3600" dirty="0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ăn</a:t>
            </a:r>
            <a:r>
              <a:rPr lang="en-US" altLang="zh-CN" sz="3600" dirty="0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được</a:t>
            </a:r>
            <a:r>
              <a:rPr lang="en-US" altLang="zh-CN" sz="3600" dirty="0">
                <a:solidFill>
                  <a:srgbClr val="002060"/>
                </a:solidFill>
                <a:latin typeface="Times New Roman" panose="02020603050405020304" pitchFamily="18" charset="0"/>
                <a:ea typeface="Malgun Gothic Semilight" panose="020B0502040204020203" pitchFamily="34" charset="-122"/>
                <a:cs typeface="Times New Roman" panose="02020603050405020304" pitchFamily="18" charset="0"/>
              </a:rPr>
              <a:t>?</a:t>
            </a:r>
            <a:endParaRPr lang="zh-CN" altLang="en-US" sz="3600" dirty="0">
              <a:solidFill>
                <a:srgbClr val="002060"/>
              </a:solidFill>
              <a:latin typeface="Times New Roman" panose="02020603050405020304" pitchFamily="18" charset="0"/>
              <a:ea typeface="Malgun Gothic Semilight" panose="020B0502040204020203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1361" y="4214411"/>
            <a:ext cx="2727478" cy="221146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15" t="1854" r="2198" b="1"/>
          <a:stretch/>
        </p:blipFill>
        <p:spPr>
          <a:xfrm>
            <a:off x="492468" y="938818"/>
            <a:ext cx="6711611" cy="35777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72689">
            <a:off x="10335021" y="4838502"/>
            <a:ext cx="1444154" cy="163997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663" y="4849515"/>
            <a:ext cx="1658293" cy="1617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4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消防安全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689</TotalTime>
  <Words>519</Words>
  <Application>Microsoft Office PowerPoint</Application>
  <PresentationFormat>Widescreen</PresentationFormat>
  <Paragraphs>82</Paragraphs>
  <Slides>18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#9Slide03 Arima Madurai</vt:lpstr>
      <vt:lpstr>#9Slide03 Arima Madurai Black</vt:lpstr>
      <vt:lpstr>Arial</vt:lpstr>
      <vt:lpstr>Calibri</vt:lpstr>
      <vt:lpstr>Calibri Light</vt:lpstr>
      <vt:lpstr>Times New Roman</vt:lpstr>
      <vt:lpstr>Wingdings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Dặn dò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消防安全</dc:title>
  <dc:creator>Administrator</dc:creator>
  <cp:lastModifiedBy>Le Nhung</cp:lastModifiedBy>
  <cp:revision>207</cp:revision>
  <dcterms:created xsi:type="dcterms:W3CDTF">2015-05-05T08:02:14Z</dcterms:created>
  <dcterms:modified xsi:type="dcterms:W3CDTF">2023-02-08T10:22:51Z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2023-02-08T10:11:41Z</vt:lpwstr>
  </property>
  <property fmtid="{D5CDD505-2E9C-101B-9397-08002B2CF9AE}" pid="4" name="MSIP_Label_defa4170-0d19-0005-0004-bc88714345d2_Method">
    <vt:lpwstr>Standard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8d9039fd-9862-4bfc-a9ba-22349e291217</vt:lpwstr>
  </property>
  <property fmtid="{D5CDD505-2E9C-101B-9397-08002B2CF9AE}" pid="7" name="MSIP_Label_defa4170-0d19-0005-0004-bc88714345d2_ActionId">
    <vt:lpwstr>21f5ce62-5a85-447c-8e20-f71453e2d26c</vt:lpwstr>
  </property>
  <property fmtid="{D5CDD505-2E9C-101B-9397-08002B2CF9AE}" pid="8" name="MSIP_Label_defa4170-0d19-0005-0004-bc88714345d2_ContentBits">
    <vt:lpwstr>0</vt:lpwstr>
  </property>
</Properties>
</file>