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261" r:id="rId3"/>
    <p:sldId id="344" r:id="rId4"/>
    <p:sldId id="326" r:id="rId5"/>
    <p:sldId id="325" r:id="rId6"/>
    <p:sldId id="327" r:id="rId7"/>
    <p:sldId id="335" r:id="rId8"/>
    <p:sldId id="334" r:id="rId9"/>
    <p:sldId id="328" r:id="rId10"/>
    <p:sldId id="329" r:id="rId11"/>
    <p:sldId id="336" r:id="rId12"/>
    <p:sldId id="341" r:id="rId13"/>
    <p:sldId id="345" r:id="rId14"/>
    <p:sldId id="346" r:id="rId15"/>
    <p:sldId id="296" r:id="rId16"/>
    <p:sldId id="347" r:id="rId17"/>
    <p:sldId id="348" r:id="rId18"/>
    <p:sldId id="349" r:id="rId19"/>
    <p:sldId id="350" r:id="rId20"/>
    <p:sldId id="285" r:id="rId21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700" autoAdjust="0"/>
  </p:normalViewPr>
  <p:slideViewPr>
    <p:cSldViewPr snapToGrid="0">
      <p:cViewPr varScale="1">
        <p:scale>
          <a:sx n="62" d="100"/>
          <a:sy n="62" d="100"/>
        </p:scale>
        <p:origin x="7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56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B7840-09B5-4D06-910C-3BCC842864F5}" type="doc">
      <dgm:prSet loTypeId="urn:microsoft.com/office/officeart/2005/8/layout/vList4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E330B4A-114F-4292-B885-0E4F9D82D1A5}">
      <dgm:prSet phldrT="[Text]" custT="1"/>
      <dgm:spPr/>
      <dgm:t>
        <a:bodyPr/>
        <a:lstStyle/>
        <a:p>
          <a:r>
            <a:rPr lang="en-US" altLang="en-US" sz="28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Chuẩn bị nguyên liệu</a:t>
          </a:r>
          <a:endParaRPr lang="en-US" sz="2800" dirty="0"/>
        </a:p>
      </dgm:t>
    </dgm:pt>
    <dgm:pt modelId="{B8C6372E-E784-4381-BCDA-A0825CD651FE}" type="parTrans" cxnId="{36F61B2D-BFCC-4F46-A4F4-03AEFD535BDF}">
      <dgm:prSet/>
      <dgm:spPr/>
      <dgm:t>
        <a:bodyPr/>
        <a:lstStyle/>
        <a:p>
          <a:endParaRPr lang="en-US"/>
        </a:p>
      </dgm:t>
    </dgm:pt>
    <dgm:pt modelId="{6DADA534-FF19-440C-A47B-1131BADA8A6F}" type="sibTrans" cxnId="{36F61B2D-BFCC-4F46-A4F4-03AEFD535BDF}">
      <dgm:prSet/>
      <dgm:spPr/>
      <dgm:t>
        <a:bodyPr/>
        <a:lstStyle/>
        <a:p>
          <a:endParaRPr lang="en-US"/>
        </a:p>
      </dgm:t>
    </dgm:pt>
    <dgm:pt modelId="{38FDBBEA-A3C3-4A0A-AC95-EBE9FC9DF91F}">
      <dgm:prSet phldrT="[Text]" custT="1"/>
      <dgm:spPr/>
      <dgm:t>
        <a:bodyPr/>
        <a:lstStyle/>
        <a:p>
          <a:r>
            <a:rPr lang="en-US" altLang="zh-CN" sz="28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Chọn vị trí trồng nấm rơm</a:t>
          </a:r>
          <a:endParaRPr lang="en-US" sz="2800" dirty="0"/>
        </a:p>
      </dgm:t>
    </dgm:pt>
    <dgm:pt modelId="{56D7F5FE-1684-4089-976A-A24939EFB93E}" type="parTrans" cxnId="{98116D24-FE63-4231-AE60-3B77F5F702B3}">
      <dgm:prSet/>
      <dgm:spPr/>
      <dgm:t>
        <a:bodyPr/>
        <a:lstStyle/>
        <a:p>
          <a:endParaRPr lang="en-US"/>
        </a:p>
      </dgm:t>
    </dgm:pt>
    <dgm:pt modelId="{BFDC21F6-8E90-41BC-9EF1-AC78EDFC055B}" type="sibTrans" cxnId="{98116D24-FE63-4231-AE60-3B77F5F702B3}">
      <dgm:prSet/>
      <dgm:spPr/>
      <dgm:t>
        <a:bodyPr/>
        <a:lstStyle/>
        <a:p>
          <a:endParaRPr lang="en-US"/>
        </a:p>
      </dgm:t>
    </dgm:pt>
    <dgm:pt modelId="{57B2BCE1-147C-4594-8006-0AAF3C14F7EA}">
      <dgm:prSet phldrT="[Text]" custT="1"/>
      <dgm:spPr/>
      <dgm:t>
        <a:bodyPr/>
        <a:lstStyle/>
        <a:p>
          <a:r>
            <a:rPr lang="en-US" altLang="zh-CN" sz="28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Chọn giống nấm, đóng khuôn và gieo giống nấm</a:t>
          </a:r>
          <a:endParaRPr lang="en-US" sz="2800" dirty="0"/>
        </a:p>
      </dgm:t>
    </dgm:pt>
    <dgm:pt modelId="{E0A3C2C6-7724-4801-A9B3-1DC7EF14026C}" type="parTrans" cxnId="{246E220B-4144-4787-96BB-4D785338C6A8}">
      <dgm:prSet/>
      <dgm:spPr/>
      <dgm:t>
        <a:bodyPr/>
        <a:lstStyle/>
        <a:p>
          <a:endParaRPr lang="en-US"/>
        </a:p>
      </dgm:t>
    </dgm:pt>
    <dgm:pt modelId="{218DB806-E45F-4AE7-B168-7416E720EFA1}" type="sibTrans" cxnId="{246E220B-4144-4787-96BB-4D785338C6A8}">
      <dgm:prSet/>
      <dgm:spPr/>
      <dgm:t>
        <a:bodyPr/>
        <a:lstStyle/>
        <a:p>
          <a:endParaRPr lang="en-US"/>
        </a:p>
      </dgm:t>
    </dgm:pt>
    <dgm:pt modelId="{C3AE03AC-11BC-489F-BB92-1ED35C7C6632}">
      <dgm:prSet phldrT="[Text]" custT="1"/>
      <dgm:spPr/>
      <dgm:t>
        <a:bodyPr/>
        <a:lstStyle/>
        <a:p>
          <a:endParaRPr lang="en-US" sz="2800" dirty="0"/>
        </a:p>
      </dgm:t>
    </dgm:pt>
    <dgm:pt modelId="{2B7B97BE-026E-4462-852B-754668E31606}" type="parTrans" cxnId="{D4868BF8-682A-4686-ACB7-950C020DFEF1}">
      <dgm:prSet/>
      <dgm:spPr/>
      <dgm:t>
        <a:bodyPr/>
        <a:lstStyle/>
        <a:p>
          <a:endParaRPr lang="en-US"/>
        </a:p>
      </dgm:t>
    </dgm:pt>
    <dgm:pt modelId="{00CF0252-E82E-4BDD-9206-4F2FB0FCA337}" type="sibTrans" cxnId="{D4868BF8-682A-4686-ACB7-950C020DFEF1}">
      <dgm:prSet/>
      <dgm:spPr/>
      <dgm:t>
        <a:bodyPr/>
        <a:lstStyle/>
        <a:p>
          <a:endParaRPr lang="en-US"/>
        </a:p>
      </dgm:t>
    </dgm:pt>
    <dgm:pt modelId="{1FAA2AC8-D085-4F82-B8A4-ABD85C9ECDC4}">
      <dgm:prSet custT="1"/>
      <dgm:spPr/>
      <dgm:t>
        <a:bodyPr/>
        <a:lstStyle/>
        <a:p>
          <a:r>
            <a:rPr lang="en-US" altLang="zh-CN" sz="28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Chăm sóc</a:t>
          </a:r>
          <a:endParaRPr lang="en-US" altLang="zh-CN" sz="2800" dirty="0">
            <a:latin typeface="Times New Roman" panose="02020603050405020304" pitchFamily="18" charset="0"/>
            <a:ea typeface="Malgun Gothic Semilight" panose="020B0502040204020203" pitchFamily="34" charset="-122"/>
            <a:cs typeface="Times New Roman" panose="02020603050405020304" pitchFamily="18" charset="0"/>
          </a:endParaRPr>
        </a:p>
      </dgm:t>
    </dgm:pt>
    <dgm:pt modelId="{5C26BA5F-57CD-4EA9-AFBC-D923EA659EF3}" type="parTrans" cxnId="{6B73E9D1-A28F-46A0-91E0-605D57F3A47E}">
      <dgm:prSet/>
      <dgm:spPr/>
      <dgm:t>
        <a:bodyPr/>
        <a:lstStyle/>
        <a:p>
          <a:endParaRPr lang="en-US"/>
        </a:p>
      </dgm:t>
    </dgm:pt>
    <dgm:pt modelId="{1A542FD1-8A5A-479A-9D14-479B973D1EBF}" type="sibTrans" cxnId="{6B73E9D1-A28F-46A0-91E0-605D57F3A47E}">
      <dgm:prSet/>
      <dgm:spPr/>
      <dgm:t>
        <a:bodyPr/>
        <a:lstStyle/>
        <a:p>
          <a:endParaRPr lang="en-US"/>
        </a:p>
      </dgm:t>
    </dgm:pt>
    <dgm:pt modelId="{6D5A66CB-26D8-4592-A8E4-3CAA26F18DE3}">
      <dgm:prSet custT="1"/>
      <dgm:spPr/>
      <dgm:t>
        <a:bodyPr/>
        <a:lstStyle/>
        <a:p>
          <a:r>
            <a:rPr lang="en-US" altLang="zh-CN" sz="2800" dirty="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Thu </a:t>
          </a:r>
          <a:r>
            <a:rPr lang="en-US" altLang="zh-CN" sz="2800" dirty="0" err="1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hoạch</a:t>
          </a:r>
          <a:endParaRPr lang="en-US" altLang="zh-CN" sz="2800" dirty="0">
            <a:latin typeface="Times New Roman" panose="02020603050405020304" pitchFamily="18" charset="0"/>
            <a:ea typeface="Malgun Gothic Semilight" panose="020B0502040204020203" pitchFamily="34" charset="-122"/>
            <a:cs typeface="Times New Roman" panose="02020603050405020304" pitchFamily="18" charset="0"/>
          </a:endParaRPr>
        </a:p>
      </dgm:t>
    </dgm:pt>
    <dgm:pt modelId="{7EC809CC-7AAC-4A1E-9583-D3C715B861A9}" type="parTrans" cxnId="{A13F971D-7BF7-4710-BCE2-C335319FE890}">
      <dgm:prSet/>
      <dgm:spPr/>
      <dgm:t>
        <a:bodyPr/>
        <a:lstStyle/>
        <a:p>
          <a:endParaRPr lang="en-US"/>
        </a:p>
      </dgm:t>
    </dgm:pt>
    <dgm:pt modelId="{11B811E9-FFCC-4736-A962-A86A0972C2AA}" type="sibTrans" cxnId="{A13F971D-7BF7-4710-BCE2-C335319FE890}">
      <dgm:prSet/>
      <dgm:spPr/>
      <dgm:t>
        <a:bodyPr/>
        <a:lstStyle/>
        <a:p>
          <a:endParaRPr lang="en-US"/>
        </a:p>
      </dgm:t>
    </dgm:pt>
    <dgm:pt modelId="{F7FA7877-9BF2-455B-808C-8B13BA7F4266}" type="pres">
      <dgm:prSet presAssocID="{61CB7840-09B5-4D06-910C-3BCC842864F5}" presName="linear" presStyleCnt="0">
        <dgm:presLayoutVars>
          <dgm:dir/>
          <dgm:resizeHandles val="exact"/>
        </dgm:presLayoutVars>
      </dgm:prSet>
      <dgm:spPr/>
    </dgm:pt>
    <dgm:pt modelId="{7D3B9A22-D9E7-424C-9BEC-BF036C348416}" type="pres">
      <dgm:prSet presAssocID="{2E330B4A-114F-4292-B885-0E4F9D82D1A5}" presName="comp" presStyleCnt="0"/>
      <dgm:spPr/>
    </dgm:pt>
    <dgm:pt modelId="{8706CDF9-FB19-4E61-9432-F5FB8BF4F0D5}" type="pres">
      <dgm:prSet presAssocID="{2E330B4A-114F-4292-B885-0E4F9D82D1A5}" presName="box" presStyleLbl="node1" presStyleIdx="0" presStyleCnt="5" custLinFactNeighborX="44315" custLinFactNeighborY="6102"/>
      <dgm:spPr/>
    </dgm:pt>
    <dgm:pt modelId="{8E17D61B-6F60-403F-8625-E64B0EAD7413}" type="pres">
      <dgm:prSet presAssocID="{2E330B4A-114F-4292-B885-0E4F9D82D1A5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36A34CA7-70C2-4EC8-8728-79A16213C713}" type="pres">
      <dgm:prSet presAssocID="{2E330B4A-114F-4292-B885-0E4F9D82D1A5}" presName="text" presStyleLbl="node1" presStyleIdx="0" presStyleCnt="5">
        <dgm:presLayoutVars>
          <dgm:bulletEnabled val="1"/>
        </dgm:presLayoutVars>
      </dgm:prSet>
      <dgm:spPr/>
    </dgm:pt>
    <dgm:pt modelId="{6A8DAF47-B9B3-4E11-9291-C960A9E11AEA}" type="pres">
      <dgm:prSet presAssocID="{6DADA534-FF19-440C-A47B-1131BADA8A6F}" presName="spacer" presStyleCnt="0"/>
      <dgm:spPr/>
    </dgm:pt>
    <dgm:pt modelId="{F57CDFA9-296E-4E17-B0E4-D2DCF1F24DF5}" type="pres">
      <dgm:prSet presAssocID="{38FDBBEA-A3C3-4A0A-AC95-EBE9FC9DF91F}" presName="comp" presStyleCnt="0"/>
      <dgm:spPr/>
    </dgm:pt>
    <dgm:pt modelId="{3948156B-0DA3-4BD8-984B-48A8CFE0CF84}" type="pres">
      <dgm:prSet presAssocID="{38FDBBEA-A3C3-4A0A-AC95-EBE9FC9DF91F}" presName="box" presStyleLbl="node1" presStyleIdx="1" presStyleCnt="5"/>
      <dgm:spPr/>
    </dgm:pt>
    <dgm:pt modelId="{8818E197-CC02-43F2-9DBB-98DA3A2DC6CD}" type="pres">
      <dgm:prSet presAssocID="{38FDBBEA-A3C3-4A0A-AC95-EBE9FC9DF91F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9E605499-684D-4C35-BE59-E7EE25809764}" type="pres">
      <dgm:prSet presAssocID="{38FDBBEA-A3C3-4A0A-AC95-EBE9FC9DF91F}" presName="text" presStyleLbl="node1" presStyleIdx="1" presStyleCnt="5">
        <dgm:presLayoutVars>
          <dgm:bulletEnabled val="1"/>
        </dgm:presLayoutVars>
      </dgm:prSet>
      <dgm:spPr/>
    </dgm:pt>
    <dgm:pt modelId="{32C0A8ED-52E6-4A0E-863F-2840A082F50F}" type="pres">
      <dgm:prSet presAssocID="{BFDC21F6-8E90-41BC-9EF1-AC78EDFC055B}" presName="spacer" presStyleCnt="0"/>
      <dgm:spPr/>
    </dgm:pt>
    <dgm:pt modelId="{F435BCCD-1E20-431B-BAF1-698996275F28}" type="pres">
      <dgm:prSet presAssocID="{57B2BCE1-147C-4594-8006-0AAF3C14F7EA}" presName="comp" presStyleCnt="0"/>
      <dgm:spPr/>
    </dgm:pt>
    <dgm:pt modelId="{97FA9778-5245-4DEB-85F4-78AD6AAE3537}" type="pres">
      <dgm:prSet presAssocID="{57B2BCE1-147C-4594-8006-0AAF3C14F7EA}" presName="box" presStyleLbl="node1" presStyleIdx="2" presStyleCnt="5"/>
      <dgm:spPr/>
    </dgm:pt>
    <dgm:pt modelId="{9825056C-9013-457A-B771-1ABF63C9745B}" type="pres">
      <dgm:prSet presAssocID="{57B2BCE1-147C-4594-8006-0AAF3C14F7EA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BE1E926D-FD33-4AA0-9788-0DA43638CBEA}" type="pres">
      <dgm:prSet presAssocID="{57B2BCE1-147C-4594-8006-0AAF3C14F7EA}" presName="text" presStyleLbl="node1" presStyleIdx="2" presStyleCnt="5">
        <dgm:presLayoutVars>
          <dgm:bulletEnabled val="1"/>
        </dgm:presLayoutVars>
      </dgm:prSet>
      <dgm:spPr/>
    </dgm:pt>
    <dgm:pt modelId="{8A19D511-B5C2-4102-8062-FED63DDD7901}" type="pres">
      <dgm:prSet presAssocID="{218DB806-E45F-4AE7-B168-7416E720EFA1}" presName="spacer" presStyleCnt="0"/>
      <dgm:spPr/>
    </dgm:pt>
    <dgm:pt modelId="{33E4137D-C7F2-4E28-900E-FB6421749A8E}" type="pres">
      <dgm:prSet presAssocID="{1FAA2AC8-D085-4F82-B8A4-ABD85C9ECDC4}" presName="comp" presStyleCnt="0"/>
      <dgm:spPr/>
    </dgm:pt>
    <dgm:pt modelId="{87EA27A5-BD41-4A95-9686-7D0F3AD88323}" type="pres">
      <dgm:prSet presAssocID="{1FAA2AC8-D085-4F82-B8A4-ABD85C9ECDC4}" presName="box" presStyleLbl="node1" presStyleIdx="3" presStyleCnt="5"/>
      <dgm:spPr/>
    </dgm:pt>
    <dgm:pt modelId="{FF2D2D6D-E21F-46D7-A05D-65B77A5BA3D5}" type="pres">
      <dgm:prSet presAssocID="{1FAA2AC8-D085-4F82-B8A4-ABD85C9ECDC4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62EE5981-201D-4941-B0C6-70F8CF6BD2DE}" type="pres">
      <dgm:prSet presAssocID="{1FAA2AC8-D085-4F82-B8A4-ABD85C9ECDC4}" presName="text" presStyleLbl="node1" presStyleIdx="3" presStyleCnt="5">
        <dgm:presLayoutVars>
          <dgm:bulletEnabled val="1"/>
        </dgm:presLayoutVars>
      </dgm:prSet>
      <dgm:spPr/>
    </dgm:pt>
    <dgm:pt modelId="{B3F4F131-5F3B-4D2C-9B07-A5E7628098CD}" type="pres">
      <dgm:prSet presAssocID="{1A542FD1-8A5A-479A-9D14-479B973D1EBF}" presName="spacer" presStyleCnt="0"/>
      <dgm:spPr/>
    </dgm:pt>
    <dgm:pt modelId="{5C6D267C-C95C-4DB3-A7C8-56676C3E7952}" type="pres">
      <dgm:prSet presAssocID="{6D5A66CB-26D8-4592-A8E4-3CAA26F18DE3}" presName="comp" presStyleCnt="0"/>
      <dgm:spPr/>
    </dgm:pt>
    <dgm:pt modelId="{7B4661B2-D3A4-47BD-B838-97B7BFF7AD24}" type="pres">
      <dgm:prSet presAssocID="{6D5A66CB-26D8-4592-A8E4-3CAA26F18DE3}" presName="box" presStyleLbl="node1" presStyleIdx="4" presStyleCnt="5"/>
      <dgm:spPr/>
    </dgm:pt>
    <dgm:pt modelId="{1A88A313-6453-417A-8A65-F113F135ADB8}" type="pres">
      <dgm:prSet presAssocID="{6D5A66CB-26D8-4592-A8E4-3CAA26F18DE3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7026732F-9A22-4D5B-A513-346912F915CB}" type="pres">
      <dgm:prSet presAssocID="{6D5A66CB-26D8-4592-A8E4-3CAA26F18DE3}" presName="text" presStyleLbl="node1" presStyleIdx="4" presStyleCnt="5">
        <dgm:presLayoutVars>
          <dgm:bulletEnabled val="1"/>
        </dgm:presLayoutVars>
      </dgm:prSet>
      <dgm:spPr/>
    </dgm:pt>
  </dgm:ptLst>
  <dgm:cxnLst>
    <dgm:cxn modelId="{246E220B-4144-4787-96BB-4D785338C6A8}" srcId="{61CB7840-09B5-4D06-910C-3BCC842864F5}" destId="{57B2BCE1-147C-4594-8006-0AAF3C14F7EA}" srcOrd="2" destOrd="0" parTransId="{E0A3C2C6-7724-4801-A9B3-1DC7EF14026C}" sibTransId="{218DB806-E45F-4AE7-B168-7416E720EFA1}"/>
    <dgm:cxn modelId="{D7CD0B13-2EAA-4912-BA67-5F9D264AEACD}" type="presOf" srcId="{C3AE03AC-11BC-489F-BB92-1ED35C7C6632}" destId="{97FA9778-5245-4DEB-85F4-78AD6AAE3537}" srcOrd="0" destOrd="1" presId="urn:microsoft.com/office/officeart/2005/8/layout/vList4"/>
    <dgm:cxn modelId="{A13F971D-7BF7-4710-BCE2-C335319FE890}" srcId="{61CB7840-09B5-4D06-910C-3BCC842864F5}" destId="{6D5A66CB-26D8-4592-A8E4-3CAA26F18DE3}" srcOrd="4" destOrd="0" parTransId="{7EC809CC-7AAC-4A1E-9583-D3C715B861A9}" sibTransId="{11B811E9-FFCC-4736-A962-A86A0972C2AA}"/>
    <dgm:cxn modelId="{9483451E-0148-4594-B0DC-255A3F2AE8C2}" type="presOf" srcId="{6D5A66CB-26D8-4592-A8E4-3CAA26F18DE3}" destId="{7026732F-9A22-4D5B-A513-346912F915CB}" srcOrd="1" destOrd="0" presId="urn:microsoft.com/office/officeart/2005/8/layout/vList4"/>
    <dgm:cxn modelId="{98116D24-FE63-4231-AE60-3B77F5F702B3}" srcId="{61CB7840-09B5-4D06-910C-3BCC842864F5}" destId="{38FDBBEA-A3C3-4A0A-AC95-EBE9FC9DF91F}" srcOrd="1" destOrd="0" parTransId="{56D7F5FE-1684-4089-976A-A24939EFB93E}" sibTransId="{BFDC21F6-8E90-41BC-9EF1-AC78EDFC055B}"/>
    <dgm:cxn modelId="{36F61B2D-BFCC-4F46-A4F4-03AEFD535BDF}" srcId="{61CB7840-09B5-4D06-910C-3BCC842864F5}" destId="{2E330B4A-114F-4292-B885-0E4F9D82D1A5}" srcOrd="0" destOrd="0" parTransId="{B8C6372E-E784-4381-BCDA-A0825CD651FE}" sibTransId="{6DADA534-FF19-440C-A47B-1131BADA8A6F}"/>
    <dgm:cxn modelId="{967E352E-EB56-4937-837C-EC827A1BBFD5}" type="presOf" srcId="{57B2BCE1-147C-4594-8006-0AAF3C14F7EA}" destId="{BE1E926D-FD33-4AA0-9788-0DA43638CBEA}" srcOrd="1" destOrd="0" presId="urn:microsoft.com/office/officeart/2005/8/layout/vList4"/>
    <dgm:cxn modelId="{89BEA12E-251F-43A0-9F0A-368919DEB811}" type="presOf" srcId="{1FAA2AC8-D085-4F82-B8A4-ABD85C9ECDC4}" destId="{87EA27A5-BD41-4A95-9686-7D0F3AD88323}" srcOrd="0" destOrd="0" presId="urn:microsoft.com/office/officeart/2005/8/layout/vList4"/>
    <dgm:cxn modelId="{2804B739-23C4-401D-91B2-89113C39A019}" type="presOf" srcId="{1FAA2AC8-D085-4F82-B8A4-ABD85C9ECDC4}" destId="{62EE5981-201D-4941-B0C6-70F8CF6BD2DE}" srcOrd="1" destOrd="0" presId="urn:microsoft.com/office/officeart/2005/8/layout/vList4"/>
    <dgm:cxn modelId="{24727F4C-4643-4FF2-8093-38F431A6C159}" type="presOf" srcId="{38FDBBEA-A3C3-4A0A-AC95-EBE9FC9DF91F}" destId="{3948156B-0DA3-4BD8-984B-48A8CFE0CF84}" srcOrd="0" destOrd="0" presId="urn:microsoft.com/office/officeart/2005/8/layout/vList4"/>
    <dgm:cxn modelId="{D7CE484D-C1BC-4A4F-BB69-722EB49BBF1A}" type="presOf" srcId="{61CB7840-09B5-4D06-910C-3BCC842864F5}" destId="{F7FA7877-9BF2-455B-808C-8B13BA7F4266}" srcOrd="0" destOrd="0" presId="urn:microsoft.com/office/officeart/2005/8/layout/vList4"/>
    <dgm:cxn modelId="{B8C4D96E-117F-4AAA-8071-1DB021857B9F}" type="presOf" srcId="{2E330B4A-114F-4292-B885-0E4F9D82D1A5}" destId="{36A34CA7-70C2-4EC8-8728-79A16213C713}" srcOrd="1" destOrd="0" presId="urn:microsoft.com/office/officeart/2005/8/layout/vList4"/>
    <dgm:cxn modelId="{C0D1565A-A971-4279-8AB9-B253443DF019}" type="presOf" srcId="{6D5A66CB-26D8-4592-A8E4-3CAA26F18DE3}" destId="{7B4661B2-D3A4-47BD-B838-97B7BFF7AD24}" srcOrd="0" destOrd="0" presId="urn:microsoft.com/office/officeart/2005/8/layout/vList4"/>
    <dgm:cxn modelId="{6E003BC7-2A47-4607-BD07-34D6C823190A}" type="presOf" srcId="{C3AE03AC-11BC-489F-BB92-1ED35C7C6632}" destId="{BE1E926D-FD33-4AA0-9788-0DA43638CBEA}" srcOrd="1" destOrd="1" presId="urn:microsoft.com/office/officeart/2005/8/layout/vList4"/>
    <dgm:cxn modelId="{F4E78ED1-27E2-46B7-A8A8-88C0D5197AC0}" type="presOf" srcId="{57B2BCE1-147C-4594-8006-0AAF3C14F7EA}" destId="{97FA9778-5245-4DEB-85F4-78AD6AAE3537}" srcOrd="0" destOrd="0" presId="urn:microsoft.com/office/officeart/2005/8/layout/vList4"/>
    <dgm:cxn modelId="{6B73E9D1-A28F-46A0-91E0-605D57F3A47E}" srcId="{61CB7840-09B5-4D06-910C-3BCC842864F5}" destId="{1FAA2AC8-D085-4F82-B8A4-ABD85C9ECDC4}" srcOrd="3" destOrd="0" parTransId="{5C26BA5F-57CD-4EA9-AFBC-D923EA659EF3}" sibTransId="{1A542FD1-8A5A-479A-9D14-479B973D1EBF}"/>
    <dgm:cxn modelId="{D4868BF8-682A-4686-ACB7-950C020DFEF1}" srcId="{57B2BCE1-147C-4594-8006-0AAF3C14F7EA}" destId="{C3AE03AC-11BC-489F-BB92-1ED35C7C6632}" srcOrd="0" destOrd="0" parTransId="{2B7B97BE-026E-4462-852B-754668E31606}" sibTransId="{00CF0252-E82E-4BDD-9206-4F2FB0FCA337}"/>
    <dgm:cxn modelId="{E242A6F8-73CC-4F6B-89CD-85363E17904E}" type="presOf" srcId="{38FDBBEA-A3C3-4A0A-AC95-EBE9FC9DF91F}" destId="{9E605499-684D-4C35-BE59-E7EE25809764}" srcOrd="1" destOrd="0" presId="urn:microsoft.com/office/officeart/2005/8/layout/vList4"/>
    <dgm:cxn modelId="{CBA014FE-9ADB-48B3-B9CE-ACC5122306DE}" type="presOf" srcId="{2E330B4A-114F-4292-B885-0E4F9D82D1A5}" destId="{8706CDF9-FB19-4E61-9432-F5FB8BF4F0D5}" srcOrd="0" destOrd="0" presId="urn:microsoft.com/office/officeart/2005/8/layout/vList4"/>
    <dgm:cxn modelId="{C3AA6970-FDEE-4744-9EC1-5C85F6B5EAF3}" type="presParOf" srcId="{F7FA7877-9BF2-455B-808C-8B13BA7F4266}" destId="{7D3B9A22-D9E7-424C-9BEC-BF036C348416}" srcOrd="0" destOrd="0" presId="urn:microsoft.com/office/officeart/2005/8/layout/vList4"/>
    <dgm:cxn modelId="{CFFFB323-30AC-4967-8C5A-316C45514900}" type="presParOf" srcId="{7D3B9A22-D9E7-424C-9BEC-BF036C348416}" destId="{8706CDF9-FB19-4E61-9432-F5FB8BF4F0D5}" srcOrd="0" destOrd="0" presId="urn:microsoft.com/office/officeart/2005/8/layout/vList4"/>
    <dgm:cxn modelId="{6E9F20E6-68D0-4FA8-9680-708FB5CBEE06}" type="presParOf" srcId="{7D3B9A22-D9E7-424C-9BEC-BF036C348416}" destId="{8E17D61B-6F60-403F-8625-E64B0EAD7413}" srcOrd="1" destOrd="0" presId="urn:microsoft.com/office/officeart/2005/8/layout/vList4"/>
    <dgm:cxn modelId="{3F9888F5-6456-4D0C-88E7-51CD9F3673B8}" type="presParOf" srcId="{7D3B9A22-D9E7-424C-9BEC-BF036C348416}" destId="{36A34CA7-70C2-4EC8-8728-79A16213C713}" srcOrd="2" destOrd="0" presId="urn:microsoft.com/office/officeart/2005/8/layout/vList4"/>
    <dgm:cxn modelId="{8B4D25EF-29A7-4964-88FD-5EB3E7927227}" type="presParOf" srcId="{F7FA7877-9BF2-455B-808C-8B13BA7F4266}" destId="{6A8DAF47-B9B3-4E11-9291-C960A9E11AEA}" srcOrd="1" destOrd="0" presId="urn:microsoft.com/office/officeart/2005/8/layout/vList4"/>
    <dgm:cxn modelId="{528639B5-8466-4688-AA1F-BF50EDFAACCE}" type="presParOf" srcId="{F7FA7877-9BF2-455B-808C-8B13BA7F4266}" destId="{F57CDFA9-296E-4E17-B0E4-D2DCF1F24DF5}" srcOrd="2" destOrd="0" presId="urn:microsoft.com/office/officeart/2005/8/layout/vList4"/>
    <dgm:cxn modelId="{83F55C36-8C12-4A7B-A5BC-EC59580A9FE7}" type="presParOf" srcId="{F57CDFA9-296E-4E17-B0E4-D2DCF1F24DF5}" destId="{3948156B-0DA3-4BD8-984B-48A8CFE0CF84}" srcOrd="0" destOrd="0" presId="urn:microsoft.com/office/officeart/2005/8/layout/vList4"/>
    <dgm:cxn modelId="{B7D681EC-032A-4ADA-9686-E6B280298378}" type="presParOf" srcId="{F57CDFA9-296E-4E17-B0E4-D2DCF1F24DF5}" destId="{8818E197-CC02-43F2-9DBB-98DA3A2DC6CD}" srcOrd="1" destOrd="0" presId="urn:microsoft.com/office/officeart/2005/8/layout/vList4"/>
    <dgm:cxn modelId="{10D4B188-3B18-4C74-8F99-546520EEBAC3}" type="presParOf" srcId="{F57CDFA9-296E-4E17-B0E4-D2DCF1F24DF5}" destId="{9E605499-684D-4C35-BE59-E7EE25809764}" srcOrd="2" destOrd="0" presId="urn:microsoft.com/office/officeart/2005/8/layout/vList4"/>
    <dgm:cxn modelId="{3E9A313B-CC54-44FE-A6B8-7024470BEBBB}" type="presParOf" srcId="{F7FA7877-9BF2-455B-808C-8B13BA7F4266}" destId="{32C0A8ED-52E6-4A0E-863F-2840A082F50F}" srcOrd="3" destOrd="0" presId="urn:microsoft.com/office/officeart/2005/8/layout/vList4"/>
    <dgm:cxn modelId="{A02E889F-562B-48EC-8348-86ECB0686FE9}" type="presParOf" srcId="{F7FA7877-9BF2-455B-808C-8B13BA7F4266}" destId="{F435BCCD-1E20-431B-BAF1-698996275F28}" srcOrd="4" destOrd="0" presId="urn:microsoft.com/office/officeart/2005/8/layout/vList4"/>
    <dgm:cxn modelId="{65233F5B-A1A0-42C4-B045-9CB69FAADC68}" type="presParOf" srcId="{F435BCCD-1E20-431B-BAF1-698996275F28}" destId="{97FA9778-5245-4DEB-85F4-78AD6AAE3537}" srcOrd="0" destOrd="0" presId="urn:microsoft.com/office/officeart/2005/8/layout/vList4"/>
    <dgm:cxn modelId="{CAA7EFBF-2E9C-4603-839B-7AF49A382949}" type="presParOf" srcId="{F435BCCD-1E20-431B-BAF1-698996275F28}" destId="{9825056C-9013-457A-B771-1ABF63C9745B}" srcOrd="1" destOrd="0" presId="urn:microsoft.com/office/officeart/2005/8/layout/vList4"/>
    <dgm:cxn modelId="{245059D6-7C23-4A81-8946-6A127DA2ADC6}" type="presParOf" srcId="{F435BCCD-1E20-431B-BAF1-698996275F28}" destId="{BE1E926D-FD33-4AA0-9788-0DA43638CBEA}" srcOrd="2" destOrd="0" presId="urn:microsoft.com/office/officeart/2005/8/layout/vList4"/>
    <dgm:cxn modelId="{9E9B96E8-676A-45B8-8AD5-2F852FD690CF}" type="presParOf" srcId="{F7FA7877-9BF2-455B-808C-8B13BA7F4266}" destId="{8A19D511-B5C2-4102-8062-FED63DDD7901}" srcOrd="5" destOrd="0" presId="urn:microsoft.com/office/officeart/2005/8/layout/vList4"/>
    <dgm:cxn modelId="{F9515195-3B1E-40E9-A516-4BB6122E180D}" type="presParOf" srcId="{F7FA7877-9BF2-455B-808C-8B13BA7F4266}" destId="{33E4137D-C7F2-4E28-900E-FB6421749A8E}" srcOrd="6" destOrd="0" presId="urn:microsoft.com/office/officeart/2005/8/layout/vList4"/>
    <dgm:cxn modelId="{2268B39B-321A-4B6E-A147-759145058CDA}" type="presParOf" srcId="{33E4137D-C7F2-4E28-900E-FB6421749A8E}" destId="{87EA27A5-BD41-4A95-9686-7D0F3AD88323}" srcOrd="0" destOrd="0" presId="urn:microsoft.com/office/officeart/2005/8/layout/vList4"/>
    <dgm:cxn modelId="{B08EB24B-A602-4489-8EE6-3894FDD17205}" type="presParOf" srcId="{33E4137D-C7F2-4E28-900E-FB6421749A8E}" destId="{FF2D2D6D-E21F-46D7-A05D-65B77A5BA3D5}" srcOrd="1" destOrd="0" presId="urn:microsoft.com/office/officeart/2005/8/layout/vList4"/>
    <dgm:cxn modelId="{F5A0744C-1FC4-4F33-86D2-B9E942A9D42F}" type="presParOf" srcId="{33E4137D-C7F2-4E28-900E-FB6421749A8E}" destId="{62EE5981-201D-4941-B0C6-70F8CF6BD2DE}" srcOrd="2" destOrd="0" presId="urn:microsoft.com/office/officeart/2005/8/layout/vList4"/>
    <dgm:cxn modelId="{820DA635-58BE-49A8-8C8F-F548FF4C54DD}" type="presParOf" srcId="{F7FA7877-9BF2-455B-808C-8B13BA7F4266}" destId="{B3F4F131-5F3B-4D2C-9B07-A5E7628098CD}" srcOrd="7" destOrd="0" presId="urn:microsoft.com/office/officeart/2005/8/layout/vList4"/>
    <dgm:cxn modelId="{52AEDB11-8094-45DC-B647-87FC2C5C1CA1}" type="presParOf" srcId="{F7FA7877-9BF2-455B-808C-8B13BA7F4266}" destId="{5C6D267C-C95C-4DB3-A7C8-56676C3E7952}" srcOrd="8" destOrd="0" presId="urn:microsoft.com/office/officeart/2005/8/layout/vList4"/>
    <dgm:cxn modelId="{BEF464BA-E680-414D-A4DE-BBC5C77D7114}" type="presParOf" srcId="{5C6D267C-C95C-4DB3-A7C8-56676C3E7952}" destId="{7B4661B2-D3A4-47BD-B838-97B7BFF7AD24}" srcOrd="0" destOrd="0" presId="urn:microsoft.com/office/officeart/2005/8/layout/vList4"/>
    <dgm:cxn modelId="{D0B0A5D6-00EC-4641-8778-6A61598ED76C}" type="presParOf" srcId="{5C6D267C-C95C-4DB3-A7C8-56676C3E7952}" destId="{1A88A313-6453-417A-8A65-F113F135ADB8}" srcOrd="1" destOrd="0" presId="urn:microsoft.com/office/officeart/2005/8/layout/vList4"/>
    <dgm:cxn modelId="{6E2BBCED-5629-4FA9-86EB-82AED0BB202F}" type="presParOf" srcId="{5C6D267C-C95C-4DB3-A7C8-56676C3E7952}" destId="{7026732F-9A22-4D5B-A513-346912F915CB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6CDF9-FB19-4E61-9432-F5FB8BF4F0D5}">
      <dsp:nvSpPr>
        <dsp:cNvPr id="0" name=""/>
        <dsp:cNvSpPr/>
      </dsp:nvSpPr>
      <dsp:spPr>
        <a:xfrm>
          <a:off x="0" y="69798"/>
          <a:ext cx="7281953" cy="11438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800" kern="12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Chuẩn bị nguyên liệu</a:t>
          </a:r>
          <a:endParaRPr lang="en-US" sz="2800" kern="1200" dirty="0"/>
        </a:p>
      </dsp:txBody>
      <dsp:txXfrm>
        <a:off x="1570776" y="69798"/>
        <a:ext cx="5711176" cy="1143856"/>
      </dsp:txXfrm>
    </dsp:sp>
    <dsp:sp modelId="{8E17D61B-6F60-403F-8625-E64B0EAD7413}">
      <dsp:nvSpPr>
        <dsp:cNvPr id="0" name=""/>
        <dsp:cNvSpPr/>
      </dsp:nvSpPr>
      <dsp:spPr>
        <a:xfrm>
          <a:off x="114385" y="114385"/>
          <a:ext cx="1456390" cy="915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8156B-0DA3-4BD8-984B-48A8CFE0CF84}">
      <dsp:nvSpPr>
        <dsp:cNvPr id="0" name=""/>
        <dsp:cNvSpPr/>
      </dsp:nvSpPr>
      <dsp:spPr>
        <a:xfrm>
          <a:off x="0" y="1258242"/>
          <a:ext cx="7281953" cy="11438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Chọn vị trí trồng nấm rơm</a:t>
          </a:r>
          <a:endParaRPr lang="en-US" sz="2800" kern="1200" dirty="0"/>
        </a:p>
      </dsp:txBody>
      <dsp:txXfrm>
        <a:off x="1570776" y="1258242"/>
        <a:ext cx="5711176" cy="1143856"/>
      </dsp:txXfrm>
    </dsp:sp>
    <dsp:sp modelId="{8818E197-CC02-43F2-9DBB-98DA3A2DC6CD}">
      <dsp:nvSpPr>
        <dsp:cNvPr id="0" name=""/>
        <dsp:cNvSpPr/>
      </dsp:nvSpPr>
      <dsp:spPr>
        <a:xfrm>
          <a:off x="114385" y="1372627"/>
          <a:ext cx="1456390" cy="915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A9778-5245-4DEB-85F4-78AD6AAE3537}">
      <dsp:nvSpPr>
        <dsp:cNvPr id="0" name=""/>
        <dsp:cNvSpPr/>
      </dsp:nvSpPr>
      <dsp:spPr>
        <a:xfrm>
          <a:off x="0" y="2516484"/>
          <a:ext cx="7281953" cy="11438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Chọn giống nấm, đóng khuôn và gieo giống nấm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800" kern="1200" dirty="0"/>
        </a:p>
      </dsp:txBody>
      <dsp:txXfrm>
        <a:off x="1570776" y="2516484"/>
        <a:ext cx="5711176" cy="1143856"/>
      </dsp:txXfrm>
    </dsp:sp>
    <dsp:sp modelId="{9825056C-9013-457A-B771-1ABF63C9745B}">
      <dsp:nvSpPr>
        <dsp:cNvPr id="0" name=""/>
        <dsp:cNvSpPr/>
      </dsp:nvSpPr>
      <dsp:spPr>
        <a:xfrm>
          <a:off x="114385" y="2630869"/>
          <a:ext cx="1456390" cy="915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A27A5-BD41-4A95-9686-7D0F3AD88323}">
      <dsp:nvSpPr>
        <dsp:cNvPr id="0" name=""/>
        <dsp:cNvSpPr/>
      </dsp:nvSpPr>
      <dsp:spPr>
        <a:xfrm>
          <a:off x="0" y="3774726"/>
          <a:ext cx="7281953" cy="114385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Chăm sóc</a:t>
          </a:r>
          <a:endParaRPr lang="en-US" altLang="zh-CN" sz="2800" kern="1200" dirty="0">
            <a:latin typeface="Times New Roman" panose="02020603050405020304" pitchFamily="18" charset="0"/>
            <a:ea typeface="Malgun Gothic Semilight" panose="020B0502040204020203" pitchFamily="34" charset="-122"/>
            <a:cs typeface="Times New Roman" panose="02020603050405020304" pitchFamily="18" charset="0"/>
          </a:endParaRPr>
        </a:p>
      </dsp:txBody>
      <dsp:txXfrm>
        <a:off x="1570776" y="3774726"/>
        <a:ext cx="5711176" cy="1143856"/>
      </dsp:txXfrm>
    </dsp:sp>
    <dsp:sp modelId="{FF2D2D6D-E21F-46D7-A05D-65B77A5BA3D5}">
      <dsp:nvSpPr>
        <dsp:cNvPr id="0" name=""/>
        <dsp:cNvSpPr/>
      </dsp:nvSpPr>
      <dsp:spPr>
        <a:xfrm>
          <a:off x="114385" y="3889111"/>
          <a:ext cx="1456390" cy="915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661B2-D3A4-47BD-B838-97B7BFF7AD24}">
      <dsp:nvSpPr>
        <dsp:cNvPr id="0" name=""/>
        <dsp:cNvSpPr/>
      </dsp:nvSpPr>
      <dsp:spPr>
        <a:xfrm>
          <a:off x="0" y="5032968"/>
          <a:ext cx="7281953" cy="114385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Thu </a:t>
          </a:r>
          <a:r>
            <a:rPr lang="en-US" altLang="zh-CN" sz="2800" kern="1200" dirty="0" err="1"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rPr>
            <a:t>hoạch</a:t>
          </a:r>
          <a:endParaRPr lang="en-US" altLang="zh-CN" sz="2800" kern="1200" dirty="0">
            <a:latin typeface="Times New Roman" panose="02020603050405020304" pitchFamily="18" charset="0"/>
            <a:ea typeface="Malgun Gothic Semilight" panose="020B0502040204020203" pitchFamily="34" charset="-122"/>
            <a:cs typeface="Times New Roman" panose="02020603050405020304" pitchFamily="18" charset="0"/>
          </a:endParaRPr>
        </a:p>
      </dsp:txBody>
      <dsp:txXfrm>
        <a:off x="1570776" y="5032968"/>
        <a:ext cx="5711176" cy="1143856"/>
      </dsp:txXfrm>
    </dsp:sp>
    <dsp:sp modelId="{1A88A313-6453-417A-8A65-F113F135ADB8}">
      <dsp:nvSpPr>
        <dsp:cNvPr id="0" name=""/>
        <dsp:cNvSpPr/>
      </dsp:nvSpPr>
      <dsp:spPr>
        <a:xfrm>
          <a:off x="114385" y="5147353"/>
          <a:ext cx="1456390" cy="9150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9814B-C289-48F3-8A3E-D6784B267A4B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D9E4C-8F67-446B-A8DF-5639CEEBBF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9499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966BE-64A4-4A42-898B-C27C82D35052}" type="datetimeFigureOut">
              <a:rPr lang="zh-CN" altLang="en-US" smtClean="0"/>
              <a:t>2023/2/8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1183F-0210-4076-BF44-057CDDD7A0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91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319C0B-9DF2-499E-9359-14D55FE113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6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107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7221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7611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26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945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32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196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011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456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443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1183F-0210-4076-BF44-057CDDD7A0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628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83EE26-636F-4600-850A-6774D4D13F1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50DB60-A041-4EAA-B4CF-7248409331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0131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3978C81-32EC-4022-A566-3C15834728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 flipH="1">
            <a:off x="2983700" y="-139121"/>
            <a:ext cx="1787184" cy="15004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475F598-0355-4241-95C5-A2A998533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6288" r="43024" b="75053"/>
          <a:stretch/>
        </p:blipFill>
        <p:spPr>
          <a:xfrm>
            <a:off x="5869696" y="-129692"/>
            <a:ext cx="1787184" cy="15004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E0D2A20-4D1A-4C52-9816-F6C170B63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63" b="527"/>
          <a:stretch/>
        </p:blipFill>
        <p:spPr>
          <a:xfrm>
            <a:off x="1008" y="4167712"/>
            <a:ext cx="12190992" cy="269028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C848FBF-8B4E-4495-8104-B35C70B540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7" t="17223" r="16147" b="32401"/>
          <a:stretch/>
        </p:blipFill>
        <p:spPr>
          <a:xfrm>
            <a:off x="1371600" y="460421"/>
            <a:ext cx="7165855" cy="44553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BB5BB03-286A-4747-B55F-842491BFF2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241" y="1184003"/>
            <a:ext cx="2883876" cy="3998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7F6BE3D3-5A37-42F0-BC6D-9FF884E4AB72}"/>
              </a:ext>
            </a:extLst>
          </p:cNvPr>
          <p:cNvSpPr txBox="1"/>
          <p:nvPr/>
        </p:nvSpPr>
        <p:spPr>
          <a:xfrm>
            <a:off x="2083365" y="2134092"/>
            <a:ext cx="60292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Bài</a:t>
            </a:r>
            <a:r>
              <a:rPr lang="en-US" altLang="zh-CN" sz="4800" b="1" dirty="0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 28 – </a:t>
            </a:r>
            <a:r>
              <a:rPr lang="en-US" altLang="zh-CN" sz="4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Nấm</a:t>
            </a:r>
            <a:r>
              <a:rPr lang="en-US" altLang="zh-CN" sz="4800" b="1" dirty="0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 (</a:t>
            </a:r>
            <a:r>
              <a:rPr lang="en-US" altLang="zh-CN" sz="4800" b="1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Tiết</a:t>
            </a:r>
            <a:r>
              <a:rPr lang="en-US" altLang="zh-CN" sz="4800" b="1" dirty="0">
                <a:solidFill>
                  <a:srgbClr val="002060"/>
                </a:solidFill>
                <a:latin typeface="#9Slide03 Arima Madurai Black" panose="00000A00000000000000" pitchFamily="2" charset="0"/>
                <a:ea typeface="站酷快乐体 " panose="02010600030101010101" pitchFamily="2" charset="-122"/>
                <a:cs typeface="#9Slide03 Arima Madurai Black" panose="00000A00000000000000" pitchFamily="2" charset="0"/>
              </a:rPr>
              <a:t> 4)</a:t>
            </a:r>
            <a:endParaRPr lang="en-US" altLang="zh-CN" sz="6000" b="1" dirty="0">
              <a:solidFill>
                <a:srgbClr val="002060"/>
              </a:solidFill>
              <a:latin typeface="#9Slide03 Arima Madurai Black" panose="00000A00000000000000" pitchFamily="2" charset="0"/>
              <a:ea typeface="站酷快乐体 " panose="02010600030101010101" pitchFamily="2" charset="-122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44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6942113" y="1603053"/>
            <a:ext cx="467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ngấm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vớt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5522020" cy="967189"/>
            <a:chOff x="224513" y="140871"/>
            <a:chExt cx="5522020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6" y="321413"/>
              <a:ext cx="5139907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3212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Sơ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chế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5122" name="Picture 2" descr="Bài 5. Kỹ thuật nuôi trồng nấm Sò trên rơm 1. Quy trình trồng nấm sò trên  rơm: Rơm Nước vôi pH=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92" y="1609524"/>
            <a:ext cx="6146183" cy="460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7080657" y="4196437"/>
            <a:ext cx="4678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Cẫn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ráo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4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116779" y="471456"/>
            <a:ext cx="5522020" cy="967189"/>
            <a:chOff x="224513" y="140871"/>
            <a:chExt cx="5522020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6" y="321413"/>
              <a:ext cx="5139907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7494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Vị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trí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trồng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nấm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9" y="1682083"/>
            <a:ext cx="5409261" cy="4066674"/>
          </a:xfrm>
          <a:prstGeom prst="rect">
            <a:avLst/>
          </a:prstGeom>
        </p:spPr>
      </p:pic>
      <p:sp>
        <p:nvSpPr>
          <p:cNvPr id="14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6744405" y="2616307"/>
            <a:ext cx="46783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lang="en-US" altLang="zh-C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endParaRPr lang="zh-CN" altLang="en-US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84073" y="460860"/>
            <a:ext cx="7051964" cy="3383777"/>
          </a:xfrm>
          <a:prstGeom prst="cloudCallout">
            <a:avLst>
              <a:gd name="adj1" fmla="val -55688"/>
              <a:gd name="adj2" fmla="val 709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cho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rằng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“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môi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trường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trồng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nấm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rơm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tốt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nhất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gần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địa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điểm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chó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chăn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nuôi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súc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gia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cầm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”. Theo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kiến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này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đúng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hay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sai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?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Vì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sao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" y="3385705"/>
            <a:ext cx="3524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7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872836" y="530132"/>
            <a:ext cx="7051964" cy="3383777"/>
          </a:xfrm>
          <a:prstGeom prst="cloudCallout">
            <a:avLst>
              <a:gd name="adj1" fmla="val 60815"/>
              <a:gd name="adj2" fmla="val 696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Quá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trình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chăm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sóc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nấm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cần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chú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ý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điều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91" y="3706091"/>
            <a:ext cx="3352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4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9" y="3415145"/>
            <a:ext cx="3524250" cy="3048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184073" y="460860"/>
            <a:ext cx="7051964" cy="3383777"/>
          </a:xfrm>
          <a:prstGeom prst="cloudCallout">
            <a:avLst>
              <a:gd name="adj1" fmla="val -55688"/>
              <a:gd name="adj2" fmla="val 709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Nấm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men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ứng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dụng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trong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những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lĩnh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vực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nào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đời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sống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?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9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2992581" y="563571"/>
            <a:ext cx="615689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Sản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</a:t>
            </a:r>
            <a:endParaRPr lang="zh-CN" alt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2290" name="Picture 2" descr="Hướng dẫn cách làm Đậu Phụ Thối ngon như người Đài Lo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4" y="1427018"/>
            <a:ext cx="5053734" cy="33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7855" y="5353517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men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đậu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phụ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thối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2292" name="Picture 4" descr="Giới thiệu 1 số loại men rượu và cách làm men rượu – KAG Việt Nam -  0904685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029" y="1427019"/>
            <a:ext cx="5715000" cy="33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718104" y="5353516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men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rượu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3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ượu nếp cái hoa vàng hạ thổ thơm ngon (Chai 500m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1" y="1543049"/>
            <a:ext cx="3630613" cy="466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ượu Soju Jinro Grapefruit 360ml - Tèobokki Store – Tèobokki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" y="1590673"/>
            <a:ext cx="4144963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2992581" y="563571"/>
            <a:ext cx="615689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Sản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</a:t>
            </a:r>
            <a:endParaRPr lang="zh-CN" alt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6764" y="3296117"/>
            <a:ext cx="26035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Rượu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gạo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27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541" y="5739279"/>
            <a:ext cx="1754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bần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8436" name="Picture 4" descr="Đặc sản tương Bần Hưng Yê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30" b="4293"/>
          <a:stretch/>
        </p:blipFill>
        <p:spPr bwMode="auto">
          <a:xfrm>
            <a:off x="859451" y="1622800"/>
            <a:ext cx="2516186" cy="40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2992581" y="563571"/>
            <a:ext cx="615689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Sản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</a:t>
            </a:r>
            <a:endParaRPr lang="zh-CN" alt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pic>
        <p:nvPicPr>
          <p:cNvPr id="18438" name="Picture 6" descr="Cholimex Food - Nước tương lên men 300m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4" r="16566"/>
          <a:stretch/>
        </p:blipFill>
        <p:spPr bwMode="auto">
          <a:xfrm>
            <a:off x="4226450" y="1622798"/>
            <a:ext cx="3065023" cy="404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00206" y="5634961"/>
            <a:ext cx="19175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tương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xì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dầu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8440" name="Picture 8" descr="Tương MISO Nhật Bản hộp 500gr - UTSUKUSHI MUGI MISO - HavaMall - Siêu Thị  Hàng Nhập Khẩu Uy Tí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287" y="1622798"/>
            <a:ext cx="3587750" cy="40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433607" y="5761949"/>
            <a:ext cx="270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miso</a:t>
            </a:r>
          </a:p>
        </p:txBody>
      </p:sp>
    </p:spTree>
    <p:extLst>
      <p:ext uri="{BB962C8B-B14F-4D97-AF65-F5344CB8AC3E}">
        <p14:creationId xmlns:p14="http://schemas.microsoft.com/office/powerpoint/2010/main" val="165485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hô mai Mozzarella Oldenburger Đức 2,5kg - lambanhanny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9" r="-308" b="4485"/>
          <a:stretch/>
        </p:blipFill>
        <p:spPr bwMode="auto">
          <a:xfrm>
            <a:off x="529646" y="1537855"/>
            <a:ext cx="4730634" cy="399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Phô Mai Camembert - Milkana Thực phẩm s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1637289"/>
            <a:ext cx="5222481" cy="38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8833" y="5637535"/>
            <a:ext cx="2220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Phô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mai</a:t>
            </a:r>
            <a:endParaRPr lang="en-US" sz="4800" dirty="0">
              <a:solidFill>
                <a:srgbClr val="002060"/>
              </a:solidFill>
              <a:latin typeface="Times New Roman" panose="02020603050405020304" pitchFamily="18" charset="0"/>
              <a:ea typeface="Malgun Gothic Semi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2992581" y="563571"/>
            <a:ext cx="615689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Sản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</a:t>
            </a:r>
            <a:endParaRPr lang="zh-CN" alt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294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empeh là gì? Định nghĩa, Lợi ích sức khỏe, Mẹo nấu ăn |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1634836"/>
            <a:ext cx="10983479" cy="39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2992581" y="563571"/>
            <a:ext cx="6156895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Sản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xuất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thực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phẩm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lên</a:t>
            </a:r>
            <a:r>
              <a:rPr lang="en-US" altLang="zh-CN" sz="32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men</a:t>
            </a:r>
            <a:endParaRPr lang="zh-CN" altLang="en-US" sz="3200" dirty="0">
              <a:solidFill>
                <a:schemeClr val="bg1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1831" y="5631004"/>
            <a:ext cx="70022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Đậu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nành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lên</a:t>
            </a:r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ea typeface="Malgun Gothic Semilight" panose="020B0502040204020203" pitchFamily="34" charset="-122"/>
                <a:cs typeface="Times New Roman" panose="02020603050405020304" pitchFamily="18" charset="0"/>
              </a:rPr>
              <a:t> men - tempeh</a:t>
            </a:r>
          </a:p>
        </p:txBody>
      </p:sp>
    </p:spTree>
    <p:extLst>
      <p:ext uri="{BB962C8B-B14F-4D97-AF65-F5344CB8AC3E}">
        <p14:creationId xmlns:p14="http://schemas.microsoft.com/office/powerpoint/2010/main" val="164399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>
            <a:extLst>
              <a:ext uri="{FF2B5EF4-FFF2-40B4-BE49-F238E27FC236}">
                <a16:creationId xmlns:a16="http://schemas.microsoft.com/office/drawing/2014/main" id="{DE2D4C64-28B4-4C03-A5FB-C33829975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897" y="1064525"/>
            <a:ext cx="8161346" cy="5491018"/>
          </a:xfrm>
          <a:prstGeom prst="rect">
            <a:avLst/>
          </a:prstGeom>
        </p:spPr>
      </p:pic>
      <p:pic>
        <p:nvPicPr>
          <p:cNvPr id="6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1901158" y="2033692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EDDBE493-760F-44F9-BA05-51E816C1D021}"/>
              </a:ext>
            </a:extLst>
          </p:cNvPr>
          <p:cNvSpPr txBox="1"/>
          <p:nvPr/>
        </p:nvSpPr>
        <p:spPr>
          <a:xfrm>
            <a:off x="4295078" y="3656149"/>
            <a:ext cx="5533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Kĩ</a:t>
            </a:r>
            <a:r>
              <a:rPr lang="en-US" altLang="zh-CN" sz="4800" dirty="0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thuật</a:t>
            </a:r>
            <a:r>
              <a:rPr lang="en-US" altLang="zh-CN" sz="4800" dirty="0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trồng</a:t>
            </a:r>
            <a:r>
              <a:rPr lang="en-US" altLang="zh-CN" sz="4800" dirty="0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 </a:t>
            </a:r>
            <a:r>
              <a:rPr lang="en-US" altLang="zh-CN" sz="4800" dirty="0" err="1">
                <a:solidFill>
                  <a:srgbClr val="002060"/>
                </a:solidFill>
                <a:latin typeface="#9Slide03 Arima Madurai Black" panose="00000A00000000000000" pitchFamily="2" charset="0"/>
                <a:ea typeface="Malgun Gothic Semilight" panose="020B0502040204020203" pitchFamily="34" charset="-122"/>
                <a:cs typeface="#9Slide03 Arima Madurai Black" panose="00000A00000000000000" pitchFamily="2" charset="0"/>
              </a:rPr>
              <a:t>nấm</a:t>
            </a:r>
            <a:endParaRPr lang="zh-CN" altLang="en-US" sz="4800" dirty="0">
              <a:solidFill>
                <a:srgbClr val="002060"/>
              </a:solidFill>
              <a:latin typeface="#9Slide03 Arima Madurai Black" panose="00000A00000000000000" pitchFamily="2" charset="0"/>
              <a:ea typeface="Malgun Gothic Semilight" panose="020B0502040204020203" pitchFamily="34" charset="-122"/>
              <a:cs typeface="#9Slide03 Arima Madurai Black" panose="00000A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321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663" y="285150"/>
            <a:ext cx="2143125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83500" l="10000" r="73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705" y="4486264"/>
            <a:ext cx="3794778" cy="237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9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9155" y="543340"/>
            <a:ext cx="7886700" cy="1431235"/>
          </a:xfrm>
        </p:spPr>
        <p:txBody>
          <a:bodyPr>
            <a:normAutofit/>
          </a:bodyPr>
          <a:lstStyle/>
          <a:p>
            <a:pPr lvl="0"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Dặn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8358" y="2205441"/>
            <a:ext cx="1070444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 tr.149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000" b="0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5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4305557" y="5723964"/>
            <a:ext cx="4327072" cy="1138384"/>
          </a:xfrm>
          <a:prstGeom prst="rect">
            <a:avLst/>
          </a:prstGeom>
        </p:spPr>
      </p:pic>
      <p:pic>
        <p:nvPicPr>
          <p:cNvPr id="6" name="图片 5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8627234" y="5719517"/>
            <a:ext cx="4327072" cy="1138384"/>
          </a:xfrm>
          <a:prstGeom prst="rect">
            <a:avLst/>
          </a:prstGeom>
        </p:spPr>
      </p:pic>
      <p:pic>
        <p:nvPicPr>
          <p:cNvPr id="7" name="图片 5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0714" r="-1340" b="32483"/>
          <a:stretch/>
        </p:blipFill>
        <p:spPr>
          <a:xfrm>
            <a:off x="-24213" y="5746100"/>
            <a:ext cx="4327072" cy="113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779" y="471456"/>
            <a:ext cx="4898565" cy="967189"/>
            <a:chOff x="224513" y="140871"/>
            <a:chExt cx="4898565" cy="967189"/>
          </a:xfrm>
        </p:grpSpPr>
        <p:sp>
          <p:nvSpPr>
            <p:cNvPr id="3" name="任意多边形 2"/>
            <p:cNvSpPr/>
            <p:nvPr/>
          </p:nvSpPr>
          <p:spPr>
            <a:xfrm rot="10800000">
              <a:off x="606625" y="321412"/>
              <a:ext cx="451645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322652" y="413217"/>
              <a:ext cx="32656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Các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bước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tiến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hành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8" name="图片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50134406"/>
              </p:ext>
            </p:extLst>
          </p:nvPr>
        </p:nvGraphicFramePr>
        <p:xfrm>
          <a:off x="4480556" y="330586"/>
          <a:ext cx="7281953" cy="6181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图片 2">
            <a:extLst>
              <a:ext uri="{FF2B5EF4-FFF2-40B4-BE49-F238E27FC236}">
                <a16:creationId xmlns:a16="http://schemas.microsoft.com/office/drawing/2014/main" id="{BDED08F6-3842-465C-AF56-EC8713C05A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2" r="11333" b="13412"/>
          <a:stretch/>
        </p:blipFill>
        <p:spPr>
          <a:xfrm flipH="1">
            <a:off x="1463112" y="2116820"/>
            <a:ext cx="2588009" cy="3552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54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1597289" y="5388323"/>
            <a:ext cx="236510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zh-CN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BCD57269-5BD9-4500-91A0-D5F8753F392F}"/>
              </a:ext>
            </a:extLst>
          </p:cNvPr>
          <p:cNvSpPr txBox="1"/>
          <p:nvPr/>
        </p:nvSpPr>
        <p:spPr>
          <a:xfrm>
            <a:off x="8033543" y="5388323"/>
            <a:ext cx="2365109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endParaRPr lang="zh-CN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3445057" cy="967189"/>
            <a:chOff x="224513" y="140871"/>
            <a:chExt cx="3445057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7" y="321414"/>
              <a:ext cx="306294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1028" name="Picture 4" descr="Bã Mía Đường Chất Lượng Cao Cho Ngựa Thức Ăn Chăn Nuôi - Buy Mía Bã Mía,Cần  Phải Mua Bã Mía,Bã Mía Cho Thức Ăn Gia Súc Product on Alibaba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66" y="1471942"/>
            <a:ext cx="4625751" cy="372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893" y="1471942"/>
            <a:ext cx="4957809" cy="372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314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1"/>
          <p:cNvGrpSpPr/>
          <p:nvPr/>
        </p:nvGrpSpPr>
        <p:grpSpPr>
          <a:xfrm>
            <a:off x="116779" y="471456"/>
            <a:ext cx="3445057" cy="967189"/>
            <a:chOff x="224513" y="140871"/>
            <a:chExt cx="3445057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7" y="321414"/>
              <a:ext cx="306294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sp>
        <p:nvSpPr>
          <p:cNvPr id="29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8328398" y="5521515"/>
            <a:ext cx="248931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Mùn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cưa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1207861" y="5521515"/>
            <a:ext cx="3784461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altLang="zh-CN" sz="4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endParaRPr lang="zh-CN" altLang="en-US" sz="4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Bẹ chuối khô - GAVILAND AGRICULTURAL JS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60" y="1647818"/>
            <a:ext cx="4192362" cy="35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ÊN ĐOÀN QUỐC GIA HTX NÔNG NGHIỆP HÀN QUỐC (NAFC) CẦN NHẬP MÙN CƯ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1625017"/>
            <a:ext cx="5284759" cy="35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75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8566127" y="3609991"/>
            <a:ext cx="279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endParaRPr lang="zh-CN" altLang="en-US" sz="5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3445057" cy="967189"/>
            <a:chOff x="224513" y="140871"/>
            <a:chExt cx="3445057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7" y="321414"/>
              <a:ext cx="306294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5693" y="1471942"/>
            <a:ext cx="6317543" cy="4743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65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3870895" y="5549627"/>
            <a:ext cx="5126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zh-CN" altLang="en-US" sz="5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3445057" cy="967189"/>
            <a:chOff x="224513" y="140871"/>
            <a:chExt cx="3445057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7" y="321414"/>
              <a:ext cx="306294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80" y="739529"/>
            <a:ext cx="5700613" cy="46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6249758" y="2085595"/>
            <a:ext cx="55301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Meo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endParaRPr lang="en-US" altLang="zh-CN" sz="5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zh-CN" sz="5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54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3445057" cy="967189"/>
            <a:chOff x="224513" y="140871"/>
            <a:chExt cx="3445057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7" y="321414"/>
              <a:ext cx="3062943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sp>
        <p:nvSpPr>
          <p:cNvPr id="12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6675676" y="4339840"/>
            <a:ext cx="4678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36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endParaRPr lang="zh-CN" altLang="en-US" sz="36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21" y="1752912"/>
            <a:ext cx="5593338" cy="378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4">
            <a:extLst>
              <a:ext uri="{FF2B5EF4-FFF2-40B4-BE49-F238E27FC236}">
                <a16:creationId xmlns:a16="http://schemas.microsoft.com/office/drawing/2014/main" id="{D083DC37-E12F-4682-9113-BD9AAB5685C6}"/>
              </a:ext>
            </a:extLst>
          </p:cNvPr>
          <p:cNvSpPr txBox="1"/>
          <p:nvPr/>
        </p:nvSpPr>
        <p:spPr>
          <a:xfrm>
            <a:off x="7509164" y="2874576"/>
            <a:ext cx="43533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rơm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rạ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zh-CN" sz="4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1"/>
          <p:cNvGrpSpPr/>
          <p:nvPr/>
        </p:nvGrpSpPr>
        <p:grpSpPr>
          <a:xfrm>
            <a:off x="116779" y="471456"/>
            <a:ext cx="5522020" cy="967189"/>
            <a:chOff x="224513" y="140871"/>
            <a:chExt cx="5522020" cy="967189"/>
          </a:xfrm>
        </p:grpSpPr>
        <p:sp>
          <p:nvSpPr>
            <p:cNvPr id="23" name="任意多边形 2"/>
            <p:cNvSpPr/>
            <p:nvPr/>
          </p:nvSpPr>
          <p:spPr>
            <a:xfrm rot="10800000">
              <a:off x="606626" y="321413"/>
              <a:ext cx="5139907" cy="626425"/>
            </a:xfrm>
            <a:custGeom>
              <a:avLst/>
              <a:gdLst>
                <a:gd name="connsiteX0" fmla="*/ 2752531 w 3079102"/>
                <a:gd name="connsiteY0" fmla="*/ 653144 h 653144"/>
                <a:gd name="connsiteX1" fmla="*/ 970384 w 3079102"/>
                <a:gd name="connsiteY1" fmla="*/ 653144 h 653144"/>
                <a:gd name="connsiteX2" fmla="*/ 970384 w 3079102"/>
                <a:gd name="connsiteY2" fmla="*/ 653143 h 653144"/>
                <a:gd name="connsiteX3" fmla="*/ 326571 w 3079102"/>
                <a:gd name="connsiteY3" fmla="*/ 653143 h 653144"/>
                <a:gd name="connsiteX4" fmla="*/ 0 w 3079102"/>
                <a:gd name="connsiteY4" fmla="*/ 326571 h 653144"/>
                <a:gd name="connsiteX5" fmla="*/ 326571 w 3079102"/>
                <a:gd name="connsiteY5" fmla="*/ 0 h 653144"/>
                <a:gd name="connsiteX6" fmla="*/ 2108718 w 3079102"/>
                <a:gd name="connsiteY6" fmla="*/ 0 h 653144"/>
                <a:gd name="connsiteX7" fmla="*/ 2108718 w 3079102"/>
                <a:gd name="connsiteY7" fmla="*/ 1 h 653144"/>
                <a:gd name="connsiteX8" fmla="*/ 2752531 w 3079102"/>
                <a:gd name="connsiteY8" fmla="*/ 1 h 653144"/>
                <a:gd name="connsiteX9" fmla="*/ 3079102 w 3079102"/>
                <a:gd name="connsiteY9" fmla="*/ 326573 h 65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9102" h="653144">
                  <a:moveTo>
                    <a:pt x="2752531" y="653144"/>
                  </a:moveTo>
                  <a:lnTo>
                    <a:pt x="970384" y="653144"/>
                  </a:lnTo>
                  <a:lnTo>
                    <a:pt x="970384" y="653143"/>
                  </a:lnTo>
                  <a:lnTo>
                    <a:pt x="326571" y="653143"/>
                  </a:lnTo>
                  <a:lnTo>
                    <a:pt x="0" y="326571"/>
                  </a:lnTo>
                  <a:lnTo>
                    <a:pt x="326571" y="0"/>
                  </a:lnTo>
                  <a:lnTo>
                    <a:pt x="2108718" y="0"/>
                  </a:lnTo>
                  <a:lnTo>
                    <a:pt x="2108718" y="1"/>
                  </a:lnTo>
                  <a:lnTo>
                    <a:pt x="2752531" y="1"/>
                  </a:lnTo>
                  <a:lnTo>
                    <a:pt x="3079102" y="326573"/>
                  </a:lnTo>
                  <a:close/>
                </a:path>
              </a:pathLst>
            </a:custGeom>
            <a:solidFill>
              <a:srgbClr val="5286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3"/>
            <p:cNvSpPr txBox="1"/>
            <p:nvPr/>
          </p:nvSpPr>
          <p:spPr>
            <a:xfrm>
              <a:off x="1322652" y="413217"/>
              <a:ext cx="32127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Sơ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chế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nguyên</a:t>
              </a:r>
              <a:r>
                <a:rPr lang="en-US" altLang="zh-CN" sz="2800" dirty="0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 </a:t>
              </a:r>
              <a:r>
                <a:rPr lang="en-US" altLang="zh-CN" sz="2800" dirty="0" err="1">
                  <a:solidFill>
                    <a:schemeClr val="bg1"/>
                  </a:solidFill>
                  <a:latin typeface="#9Slide03 Arima Madurai Black" panose="00000A00000000000000" pitchFamily="2" charset="0"/>
                  <a:cs typeface="#9Slide03 Arima Madurai Black" panose="00000A00000000000000" pitchFamily="2" charset="0"/>
                </a:rPr>
                <a:t>liệu</a:t>
              </a:r>
              <a:endParaRPr lang="zh-CN" altLang="en-US" sz="2800" dirty="0">
                <a:solidFill>
                  <a:schemeClr val="bg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endParaRPr>
            </a:p>
          </p:txBody>
        </p:sp>
        <p:pic>
          <p:nvPicPr>
            <p:cNvPr id="2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15912">
              <a:off x="224513" y="186373"/>
              <a:ext cx="1079900" cy="921687"/>
            </a:xfrm>
            <a:prstGeom prst="rect">
              <a:avLst/>
            </a:prstGeom>
          </p:spPr>
        </p:pic>
        <p:grpSp>
          <p:nvGrpSpPr>
            <p:cNvPr id="26" name="组合 5"/>
            <p:cNvGrpSpPr/>
            <p:nvPr/>
          </p:nvGrpSpPr>
          <p:grpSpPr>
            <a:xfrm rot="335674">
              <a:off x="452539" y="140871"/>
              <a:ext cx="620482" cy="623305"/>
              <a:chOff x="2155121" y="1939693"/>
              <a:chExt cx="1174773" cy="1180119"/>
            </a:xfrm>
          </p:grpSpPr>
          <p:pic>
            <p:nvPicPr>
              <p:cNvPr id="27" name="图片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55121" y="2078285"/>
                <a:ext cx="989525" cy="755270"/>
              </a:xfrm>
              <a:prstGeom prst="rect">
                <a:avLst/>
              </a:prstGeom>
            </p:spPr>
          </p:pic>
          <p:pic>
            <p:nvPicPr>
              <p:cNvPr id="28" name="图片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1690" y="1939693"/>
                <a:ext cx="868204" cy="1180119"/>
              </a:xfrm>
              <a:prstGeom prst="rect">
                <a:avLst/>
              </a:prstGeom>
            </p:spPr>
          </p:pic>
        </p:grp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20" y="1625017"/>
            <a:ext cx="6653106" cy="40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消防安全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331</Words>
  <Application>Microsoft Office PowerPoint</Application>
  <PresentationFormat>Widescreen</PresentationFormat>
  <Paragraphs>63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#9Slide03 Arima Madurai Black</vt:lpstr>
      <vt:lpstr>Arial</vt:lpstr>
      <vt:lpstr>Calibri</vt:lpstr>
      <vt:lpstr>Calibri Light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消防安全</dc:title>
  <dc:creator>Administrator</dc:creator>
  <cp:lastModifiedBy>Le Nhung</cp:lastModifiedBy>
  <cp:revision>244</cp:revision>
  <dcterms:created xsi:type="dcterms:W3CDTF">2015-05-05T08:02:14Z</dcterms:created>
  <dcterms:modified xsi:type="dcterms:W3CDTF">2023-02-08T10:25:39Z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2023-02-08T10:25:39Z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8d9039fd-9862-4bfc-a9ba-22349e291217</vt:lpwstr>
  </property>
  <property fmtid="{D5CDD505-2E9C-101B-9397-08002B2CF9AE}" pid="7" name="MSIP_Label_defa4170-0d19-0005-0004-bc88714345d2_ActionId">
    <vt:lpwstr>37caee87-e896-4d57-b2c7-48cc26b097e1</vt:lpwstr>
  </property>
  <property fmtid="{D5CDD505-2E9C-101B-9397-08002B2CF9AE}" pid="8" name="MSIP_Label_defa4170-0d19-0005-0004-bc88714345d2_ContentBits">
    <vt:lpwstr>0</vt:lpwstr>
  </property>
</Properties>
</file>