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wmf" ContentType="image/x-wmf"/>
  <Default Extension="emf" ContentType="image/x-emf"/>
  <Default Extension="m4a" ContentType="audio/mp4"/>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2" r:id="rId3"/>
    <p:sldMasterId id="2147483695" r:id="rId4"/>
    <p:sldMasterId id="2147483708" r:id="rId5"/>
    <p:sldMasterId id="2147483721" r:id="rId6"/>
    <p:sldMasterId id="2147483734" r:id="rId7"/>
    <p:sldMasterId id="2147483747" r:id="rId8"/>
    <p:sldMasterId id="2147483760" r:id="rId9"/>
    <p:sldMasterId id="2147483785" r:id="rId10"/>
    <p:sldMasterId id="2147483833" r:id="rId11"/>
  </p:sldMasterIdLst>
  <p:notesMasterIdLst>
    <p:notesMasterId r:id="rId32"/>
  </p:notesMasterIdLst>
  <p:sldIdLst>
    <p:sldId id="257" r:id="rId12"/>
    <p:sldId id="275" r:id="rId13"/>
    <p:sldId id="276" r:id="rId14"/>
    <p:sldId id="277" r:id="rId15"/>
    <p:sldId id="278" r:id="rId16"/>
    <p:sldId id="279" r:id="rId17"/>
    <p:sldId id="258" r:id="rId18"/>
    <p:sldId id="280" r:id="rId19"/>
    <p:sldId id="281" r:id="rId20"/>
    <p:sldId id="282" r:id="rId21"/>
    <p:sldId id="283" r:id="rId22"/>
    <p:sldId id="284" r:id="rId23"/>
    <p:sldId id="285" r:id="rId24"/>
    <p:sldId id="287" r:id="rId25"/>
    <p:sldId id="292" r:id="rId26"/>
    <p:sldId id="293" r:id="rId27"/>
    <p:sldId id="294" r:id="rId28"/>
    <p:sldId id="296" r:id="rId29"/>
    <p:sldId id="267" r:id="rId30"/>
    <p:sldId id="2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rang" initials="NT" lastIdx="1" clrIdx="0">
    <p:extLst>
      <p:ext uri="{19B8F6BF-5375-455C-9EA6-DF929625EA0E}">
        <p15:presenceInfo xmlns:p15="http://schemas.microsoft.com/office/powerpoint/2012/main" userId="Nguyen Tr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62" autoAdjust="0"/>
    <p:restoredTop sz="94660"/>
  </p:normalViewPr>
  <p:slideViewPr>
    <p:cSldViewPr snapToGrid="0">
      <p:cViewPr varScale="1">
        <p:scale>
          <a:sx n="88" d="100"/>
          <a:sy n="88" d="100"/>
        </p:scale>
        <p:origin x="44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30C3F-E9D9-4490-AD76-AEEC5D3F0860}"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54659-1276-4430-9D8B-3F646D61165A}" type="slidenum">
              <a:rPr lang="en-US" smtClean="0"/>
              <a:t>‹#›</a:t>
            </a:fld>
            <a:endParaRPr lang="en-US"/>
          </a:p>
        </p:txBody>
      </p:sp>
    </p:spTree>
    <p:extLst>
      <p:ext uri="{BB962C8B-B14F-4D97-AF65-F5344CB8AC3E}">
        <p14:creationId xmlns:p14="http://schemas.microsoft.com/office/powerpoint/2010/main" val="350564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254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35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5D281-D23C-4EEB-8748-C58E8FF0C2B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53178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5D281-D23C-4EEB-8748-C58E8FF0C2B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2188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5D281-D23C-4EEB-8748-C58E8FF0C2B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553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5D281-D23C-4EEB-8748-C58E8FF0C2B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8778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3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BCDBE"/>
        </a:solidFill>
        <a:effectLst/>
      </p:bgPr>
    </p:bg>
    <p:spTree>
      <p:nvGrpSpPr>
        <p:cNvPr id="1" name="Shape 9"/>
        <p:cNvGrpSpPr/>
        <p:nvPr/>
      </p:nvGrpSpPr>
      <p:grpSpPr>
        <a:xfrm>
          <a:off x="0" y="0"/>
          <a:ext cx="0" cy="0"/>
          <a:chOff x="0" y="0"/>
          <a:chExt cx="0" cy="0"/>
        </a:xfrm>
      </p:grpSpPr>
      <p:sp>
        <p:nvSpPr>
          <p:cNvPr id="10" name="Google Shape;10;p2"/>
          <p:cNvSpPr/>
          <p:nvPr/>
        </p:nvSpPr>
        <p:spPr>
          <a:xfrm>
            <a:off x="245471" y="167603"/>
            <a:ext cx="11701140" cy="6522841"/>
          </a:xfrm>
          <a:custGeom>
            <a:avLst/>
            <a:gdLst/>
            <a:ahLst/>
            <a:cxnLst/>
            <a:rect l="l" t="t" r="r" b="b"/>
            <a:pathLst>
              <a:path w="92849" h="51759" extrusionOk="0">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508" y="13406"/>
                </a:lnTo>
                <a:lnTo>
                  <a:pt x="91750" y="13201"/>
                </a:lnTo>
                <a:close/>
                <a:moveTo>
                  <a:pt x="1024" y="14355"/>
                </a:moveTo>
                <a:lnTo>
                  <a:pt x="1118" y="14374"/>
                </a:lnTo>
                <a:lnTo>
                  <a:pt x="820" y="14560"/>
                </a:lnTo>
                <a:lnTo>
                  <a:pt x="540" y="14709"/>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33" y="17818"/>
                </a:lnTo>
                <a:lnTo>
                  <a:pt x="652" y="17762"/>
                </a:lnTo>
                <a:lnTo>
                  <a:pt x="689" y="17725"/>
                </a:lnTo>
                <a:lnTo>
                  <a:pt x="727" y="17707"/>
                </a:lnTo>
                <a:lnTo>
                  <a:pt x="764"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close/>
                <a:moveTo>
                  <a:pt x="91769" y="20555"/>
                </a:moveTo>
                <a:lnTo>
                  <a:pt x="91676" y="20611"/>
                </a:lnTo>
                <a:lnTo>
                  <a:pt x="91564" y="20648"/>
                </a:lnTo>
                <a:lnTo>
                  <a:pt x="91564" y="20648"/>
                </a:lnTo>
                <a:lnTo>
                  <a:pt x="91657" y="20592"/>
                </a:lnTo>
                <a:lnTo>
                  <a:pt x="91769" y="20555"/>
                </a:lnTo>
                <a:close/>
                <a:moveTo>
                  <a:pt x="1118" y="20648"/>
                </a:moveTo>
                <a:lnTo>
                  <a:pt x="1024" y="20741"/>
                </a:lnTo>
                <a:lnTo>
                  <a:pt x="913" y="20797"/>
                </a:lnTo>
                <a:lnTo>
                  <a:pt x="801" y="20853"/>
                </a:lnTo>
                <a:lnTo>
                  <a:pt x="671" y="20872"/>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close/>
                <a:moveTo>
                  <a:pt x="969" y="44908"/>
                </a:moveTo>
                <a:lnTo>
                  <a:pt x="838" y="44963"/>
                </a:lnTo>
                <a:lnTo>
                  <a:pt x="689" y="45019"/>
                </a:lnTo>
                <a:lnTo>
                  <a:pt x="689" y="45019"/>
                </a:lnTo>
                <a:lnTo>
                  <a:pt x="745" y="44963"/>
                </a:lnTo>
                <a:lnTo>
                  <a:pt x="820" y="44926"/>
                </a:lnTo>
                <a:lnTo>
                  <a:pt x="894"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321" y="50791"/>
                </a:lnTo>
                <a:lnTo>
                  <a:pt x="25433" y="50661"/>
                </a:lnTo>
                <a:lnTo>
                  <a:pt x="25544" y="50530"/>
                </a:lnTo>
                <a:lnTo>
                  <a:pt x="25675" y="50419"/>
                </a:lnTo>
                <a:lnTo>
                  <a:pt x="25824" y="50307"/>
                </a:lnTo>
                <a:close/>
                <a:moveTo>
                  <a:pt x="54868" y="50679"/>
                </a:moveTo>
                <a:lnTo>
                  <a:pt x="54812" y="50754"/>
                </a:lnTo>
                <a:lnTo>
                  <a:pt x="54738" y="50791"/>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rgbClr val="FFFFFF"/>
          </a:solidFill>
          <a:ln>
            <a:noFill/>
          </a:ln>
        </p:spPr>
        <p:txBody>
          <a:bodyPr spcFirstLastPara="1" wrap="square" lIns="162533" tIns="162533" rIns="162533" bIns="1625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txBox="1">
            <a:spLocks noGrp="1"/>
          </p:cNvSpPr>
          <p:nvPr>
            <p:ph type="ctrTitle"/>
          </p:nvPr>
        </p:nvSpPr>
        <p:spPr>
          <a:xfrm>
            <a:off x="3519335" y="2655767"/>
            <a:ext cx="5153200" cy="1546400"/>
          </a:xfrm>
          <a:prstGeom prst="rect">
            <a:avLst/>
          </a:prstGeom>
        </p:spPr>
        <p:txBody>
          <a:bodyPr spcFirstLastPara="1" wrap="square" lIns="91425" tIns="91425" rIns="91425" bIns="91425" anchor="b" anchorCtr="0"/>
          <a:lstStyle>
            <a:lvl1pPr lvl="0" algn="ctr">
              <a:spcBef>
                <a:spcPts val="0"/>
              </a:spcBef>
              <a:spcAft>
                <a:spcPts val="0"/>
              </a:spcAft>
              <a:buClr>
                <a:srgbClr val="7C7F91"/>
              </a:buClr>
              <a:buSzPts val="4800"/>
              <a:buNone/>
              <a:defRPr sz="8533">
                <a:solidFill>
                  <a:srgbClr val="7C7F91"/>
                </a:solidFill>
              </a:defRPr>
            </a:lvl1pPr>
            <a:lvl2pPr lvl="1" algn="ctr">
              <a:spcBef>
                <a:spcPts val="0"/>
              </a:spcBef>
              <a:spcAft>
                <a:spcPts val="0"/>
              </a:spcAft>
              <a:buClr>
                <a:srgbClr val="7C7F91"/>
              </a:buClr>
              <a:buSzPts val="4800"/>
              <a:buNone/>
              <a:defRPr sz="8533">
                <a:solidFill>
                  <a:srgbClr val="7C7F91"/>
                </a:solidFill>
              </a:defRPr>
            </a:lvl2pPr>
            <a:lvl3pPr lvl="2" algn="ctr">
              <a:spcBef>
                <a:spcPts val="0"/>
              </a:spcBef>
              <a:spcAft>
                <a:spcPts val="0"/>
              </a:spcAft>
              <a:buClr>
                <a:srgbClr val="7C7F91"/>
              </a:buClr>
              <a:buSzPts val="4800"/>
              <a:buNone/>
              <a:defRPr sz="8533">
                <a:solidFill>
                  <a:srgbClr val="7C7F91"/>
                </a:solidFill>
              </a:defRPr>
            </a:lvl3pPr>
            <a:lvl4pPr lvl="3" algn="ctr">
              <a:spcBef>
                <a:spcPts val="0"/>
              </a:spcBef>
              <a:spcAft>
                <a:spcPts val="0"/>
              </a:spcAft>
              <a:buClr>
                <a:srgbClr val="7C7F91"/>
              </a:buClr>
              <a:buSzPts val="4800"/>
              <a:buNone/>
              <a:defRPr sz="8533">
                <a:solidFill>
                  <a:srgbClr val="7C7F91"/>
                </a:solidFill>
              </a:defRPr>
            </a:lvl4pPr>
            <a:lvl5pPr lvl="4" algn="ctr">
              <a:spcBef>
                <a:spcPts val="0"/>
              </a:spcBef>
              <a:spcAft>
                <a:spcPts val="0"/>
              </a:spcAft>
              <a:buClr>
                <a:srgbClr val="7C7F91"/>
              </a:buClr>
              <a:buSzPts val="4800"/>
              <a:buNone/>
              <a:defRPr sz="8533">
                <a:solidFill>
                  <a:srgbClr val="7C7F91"/>
                </a:solidFill>
              </a:defRPr>
            </a:lvl5pPr>
            <a:lvl6pPr lvl="5" algn="ctr">
              <a:spcBef>
                <a:spcPts val="0"/>
              </a:spcBef>
              <a:spcAft>
                <a:spcPts val="0"/>
              </a:spcAft>
              <a:buClr>
                <a:srgbClr val="7C7F91"/>
              </a:buClr>
              <a:buSzPts val="4800"/>
              <a:buNone/>
              <a:defRPr sz="8533">
                <a:solidFill>
                  <a:srgbClr val="7C7F91"/>
                </a:solidFill>
              </a:defRPr>
            </a:lvl6pPr>
            <a:lvl7pPr lvl="6" algn="ctr">
              <a:spcBef>
                <a:spcPts val="0"/>
              </a:spcBef>
              <a:spcAft>
                <a:spcPts val="0"/>
              </a:spcAft>
              <a:buClr>
                <a:srgbClr val="7C7F91"/>
              </a:buClr>
              <a:buSzPts val="4800"/>
              <a:buNone/>
              <a:defRPr sz="8533">
                <a:solidFill>
                  <a:srgbClr val="7C7F91"/>
                </a:solidFill>
              </a:defRPr>
            </a:lvl7pPr>
            <a:lvl8pPr lvl="7" algn="ctr">
              <a:spcBef>
                <a:spcPts val="0"/>
              </a:spcBef>
              <a:spcAft>
                <a:spcPts val="0"/>
              </a:spcAft>
              <a:buClr>
                <a:srgbClr val="7C7F91"/>
              </a:buClr>
              <a:buSzPts val="4800"/>
              <a:buNone/>
              <a:defRPr sz="8533">
                <a:solidFill>
                  <a:srgbClr val="7C7F91"/>
                </a:solidFill>
              </a:defRPr>
            </a:lvl8pPr>
            <a:lvl9pPr lvl="8" algn="ctr">
              <a:spcBef>
                <a:spcPts val="0"/>
              </a:spcBef>
              <a:spcAft>
                <a:spcPts val="0"/>
              </a:spcAft>
              <a:buClr>
                <a:srgbClr val="7C7F91"/>
              </a:buClr>
              <a:buSzPts val="4800"/>
              <a:buNone/>
              <a:defRPr sz="8533">
                <a:solidFill>
                  <a:srgbClr val="7C7F91"/>
                </a:solidFill>
              </a:defRPr>
            </a:lvl9pPr>
          </a:lstStyle>
          <a:p>
            <a:endParaRPr/>
          </a:p>
        </p:txBody>
      </p:sp>
      <p:sp>
        <p:nvSpPr>
          <p:cNvPr id="12" name="Google Shape;12;p2"/>
          <p:cNvSpPr/>
          <p:nvPr/>
        </p:nvSpPr>
        <p:spPr>
          <a:xfrm>
            <a:off x="4828468" y="4418136"/>
            <a:ext cx="2378393" cy="227165"/>
          </a:xfrm>
          <a:custGeom>
            <a:avLst/>
            <a:gdLst/>
            <a:ahLst/>
            <a:cxnLst/>
            <a:rect l="l" t="t" r="r" b="b"/>
            <a:pathLst>
              <a:path w="16385" h="1565" extrusionOk="0">
                <a:moveTo>
                  <a:pt x="112" y="652"/>
                </a:moveTo>
                <a:lnTo>
                  <a:pt x="75" y="671"/>
                </a:lnTo>
                <a:lnTo>
                  <a:pt x="19" y="708"/>
                </a:lnTo>
                <a:lnTo>
                  <a:pt x="1" y="745"/>
                </a:lnTo>
                <a:lnTo>
                  <a:pt x="1" y="801"/>
                </a:lnTo>
                <a:lnTo>
                  <a:pt x="1" y="876"/>
                </a:lnTo>
                <a:lnTo>
                  <a:pt x="19" y="913"/>
                </a:lnTo>
                <a:lnTo>
                  <a:pt x="57" y="950"/>
                </a:lnTo>
                <a:lnTo>
                  <a:pt x="131" y="987"/>
                </a:lnTo>
                <a:lnTo>
                  <a:pt x="187" y="987"/>
                </a:lnTo>
                <a:lnTo>
                  <a:pt x="261" y="950"/>
                </a:lnTo>
                <a:lnTo>
                  <a:pt x="317" y="894"/>
                </a:lnTo>
                <a:lnTo>
                  <a:pt x="336" y="838"/>
                </a:lnTo>
                <a:lnTo>
                  <a:pt x="336" y="764"/>
                </a:lnTo>
                <a:lnTo>
                  <a:pt x="317" y="727"/>
                </a:lnTo>
                <a:lnTo>
                  <a:pt x="280" y="689"/>
                </a:lnTo>
                <a:lnTo>
                  <a:pt x="224" y="671"/>
                </a:lnTo>
                <a:lnTo>
                  <a:pt x="168" y="652"/>
                </a:lnTo>
                <a:close/>
                <a:moveTo>
                  <a:pt x="16236" y="689"/>
                </a:moveTo>
                <a:lnTo>
                  <a:pt x="16161" y="708"/>
                </a:lnTo>
                <a:lnTo>
                  <a:pt x="16087" y="745"/>
                </a:lnTo>
                <a:lnTo>
                  <a:pt x="16031" y="801"/>
                </a:lnTo>
                <a:lnTo>
                  <a:pt x="15994" y="857"/>
                </a:lnTo>
                <a:lnTo>
                  <a:pt x="15975" y="931"/>
                </a:lnTo>
                <a:lnTo>
                  <a:pt x="15994" y="987"/>
                </a:lnTo>
                <a:lnTo>
                  <a:pt x="16049" y="1043"/>
                </a:lnTo>
                <a:lnTo>
                  <a:pt x="16124" y="1080"/>
                </a:lnTo>
                <a:lnTo>
                  <a:pt x="16180" y="1099"/>
                </a:lnTo>
                <a:lnTo>
                  <a:pt x="16217" y="1080"/>
                </a:lnTo>
                <a:lnTo>
                  <a:pt x="16291" y="1062"/>
                </a:lnTo>
                <a:lnTo>
                  <a:pt x="16347" y="987"/>
                </a:lnTo>
                <a:lnTo>
                  <a:pt x="16385" y="913"/>
                </a:lnTo>
                <a:lnTo>
                  <a:pt x="16385" y="838"/>
                </a:lnTo>
                <a:lnTo>
                  <a:pt x="16366" y="764"/>
                </a:lnTo>
                <a:lnTo>
                  <a:pt x="16310" y="708"/>
                </a:lnTo>
                <a:lnTo>
                  <a:pt x="16273" y="689"/>
                </a:lnTo>
                <a:close/>
                <a:moveTo>
                  <a:pt x="4655" y="1"/>
                </a:moveTo>
                <a:lnTo>
                  <a:pt x="4506" y="19"/>
                </a:lnTo>
                <a:lnTo>
                  <a:pt x="4357" y="56"/>
                </a:lnTo>
                <a:lnTo>
                  <a:pt x="4246" y="94"/>
                </a:lnTo>
                <a:lnTo>
                  <a:pt x="4134" y="168"/>
                </a:lnTo>
                <a:lnTo>
                  <a:pt x="4022" y="243"/>
                </a:lnTo>
                <a:lnTo>
                  <a:pt x="3929" y="336"/>
                </a:lnTo>
                <a:lnTo>
                  <a:pt x="3575" y="727"/>
                </a:lnTo>
                <a:lnTo>
                  <a:pt x="3408" y="876"/>
                </a:lnTo>
                <a:lnTo>
                  <a:pt x="3315" y="931"/>
                </a:lnTo>
                <a:lnTo>
                  <a:pt x="3203" y="987"/>
                </a:lnTo>
                <a:lnTo>
                  <a:pt x="3110" y="1025"/>
                </a:lnTo>
                <a:lnTo>
                  <a:pt x="2998" y="1025"/>
                </a:lnTo>
                <a:lnTo>
                  <a:pt x="2886" y="1006"/>
                </a:lnTo>
                <a:lnTo>
                  <a:pt x="2775" y="969"/>
                </a:lnTo>
                <a:lnTo>
                  <a:pt x="2682" y="894"/>
                </a:lnTo>
                <a:lnTo>
                  <a:pt x="2607" y="820"/>
                </a:lnTo>
                <a:lnTo>
                  <a:pt x="2458" y="652"/>
                </a:lnTo>
                <a:lnTo>
                  <a:pt x="2309" y="485"/>
                </a:lnTo>
                <a:lnTo>
                  <a:pt x="2235" y="410"/>
                </a:lnTo>
                <a:lnTo>
                  <a:pt x="2142" y="354"/>
                </a:lnTo>
                <a:lnTo>
                  <a:pt x="2011" y="298"/>
                </a:lnTo>
                <a:lnTo>
                  <a:pt x="1900" y="261"/>
                </a:lnTo>
                <a:lnTo>
                  <a:pt x="1658" y="261"/>
                </a:lnTo>
                <a:lnTo>
                  <a:pt x="1546" y="280"/>
                </a:lnTo>
                <a:lnTo>
                  <a:pt x="1434" y="317"/>
                </a:lnTo>
                <a:lnTo>
                  <a:pt x="1323" y="373"/>
                </a:lnTo>
                <a:lnTo>
                  <a:pt x="1211" y="429"/>
                </a:lnTo>
                <a:lnTo>
                  <a:pt x="1099" y="578"/>
                </a:lnTo>
                <a:lnTo>
                  <a:pt x="1006" y="689"/>
                </a:lnTo>
                <a:lnTo>
                  <a:pt x="932" y="820"/>
                </a:lnTo>
                <a:lnTo>
                  <a:pt x="876" y="950"/>
                </a:lnTo>
                <a:lnTo>
                  <a:pt x="857" y="1062"/>
                </a:lnTo>
                <a:lnTo>
                  <a:pt x="857" y="1099"/>
                </a:lnTo>
                <a:lnTo>
                  <a:pt x="857" y="1136"/>
                </a:lnTo>
                <a:lnTo>
                  <a:pt x="894" y="1174"/>
                </a:lnTo>
                <a:lnTo>
                  <a:pt x="969" y="1174"/>
                </a:lnTo>
                <a:lnTo>
                  <a:pt x="1006" y="1155"/>
                </a:lnTo>
                <a:lnTo>
                  <a:pt x="1062" y="1043"/>
                </a:lnTo>
                <a:lnTo>
                  <a:pt x="1118" y="931"/>
                </a:lnTo>
                <a:lnTo>
                  <a:pt x="1155" y="838"/>
                </a:lnTo>
                <a:lnTo>
                  <a:pt x="1211" y="764"/>
                </a:lnTo>
                <a:lnTo>
                  <a:pt x="1285" y="671"/>
                </a:lnTo>
                <a:lnTo>
                  <a:pt x="1378" y="615"/>
                </a:lnTo>
                <a:lnTo>
                  <a:pt x="1471" y="559"/>
                </a:lnTo>
                <a:lnTo>
                  <a:pt x="1602" y="522"/>
                </a:lnTo>
                <a:lnTo>
                  <a:pt x="1825" y="522"/>
                </a:lnTo>
                <a:lnTo>
                  <a:pt x="1937" y="559"/>
                </a:lnTo>
                <a:lnTo>
                  <a:pt x="2030" y="615"/>
                </a:lnTo>
                <a:lnTo>
                  <a:pt x="2142" y="671"/>
                </a:lnTo>
                <a:lnTo>
                  <a:pt x="2216" y="764"/>
                </a:lnTo>
                <a:lnTo>
                  <a:pt x="2309" y="838"/>
                </a:lnTo>
                <a:lnTo>
                  <a:pt x="2458" y="1043"/>
                </a:lnTo>
                <a:lnTo>
                  <a:pt x="2533" y="1118"/>
                </a:lnTo>
                <a:lnTo>
                  <a:pt x="2607" y="1211"/>
                </a:lnTo>
                <a:lnTo>
                  <a:pt x="2700" y="1267"/>
                </a:lnTo>
                <a:lnTo>
                  <a:pt x="2812" y="1322"/>
                </a:lnTo>
                <a:lnTo>
                  <a:pt x="2924" y="1341"/>
                </a:lnTo>
                <a:lnTo>
                  <a:pt x="3054" y="1341"/>
                </a:lnTo>
                <a:lnTo>
                  <a:pt x="3166" y="1322"/>
                </a:lnTo>
                <a:lnTo>
                  <a:pt x="3277" y="1285"/>
                </a:lnTo>
                <a:lnTo>
                  <a:pt x="3371" y="1248"/>
                </a:lnTo>
                <a:lnTo>
                  <a:pt x="3464" y="1174"/>
                </a:lnTo>
                <a:lnTo>
                  <a:pt x="3631" y="1043"/>
                </a:lnTo>
                <a:lnTo>
                  <a:pt x="3799" y="876"/>
                </a:lnTo>
                <a:lnTo>
                  <a:pt x="4078" y="578"/>
                </a:lnTo>
                <a:lnTo>
                  <a:pt x="4227" y="447"/>
                </a:lnTo>
                <a:lnTo>
                  <a:pt x="4376" y="336"/>
                </a:lnTo>
                <a:lnTo>
                  <a:pt x="4450" y="298"/>
                </a:lnTo>
                <a:lnTo>
                  <a:pt x="4543" y="261"/>
                </a:lnTo>
                <a:lnTo>
                  <a:pt x="4711" y="261"/>
                </a:lnTo>
                <a:lnTo>
                  <a:pt x="4786" y="280"/>
                </a:lnTo>
                <a:lnTo>
                  <a:pt x="4879" y="317"/>
                </a:lnTo>
                <a:lnTo>
                  <a:pt x="4953" y="392"/>
                </a:lnTo>
                <a:lnTo>
                  <a:pt x="5046" y="485"/>
                </a:lnTo>
                <a:lnTo>
                  <a:pt x="5195" y="671"/>
                </a:lnTo>
                <a:lnTo>
                  <a:pt x="5344" y="857"/>
                </a:lnTo>
                <a:lnTo>
                  <a:pt x="5474" y="1043"/>
                </a:lnTo>
                <a:lnTo>
                  <a:pt x="5623" y="1211"/>
                </a:lnTo>
                <a:lnTo>
                  <a:pt x="5716" y="1267"/>
                </a:lnTo>
                <a:lnTo>
                  <a:pt x="5810" y="1322"/>
                </a:lnTo>
                <a:lnTo>
                  <a:pt x="5903" y="1378"/>
                </a:lnTo>
                <a:lnTo>
                  <a:pt x="5996" y="1397"/>
                </a:lnTo>
                <a:lnTo>
                  <a:pt x="6107" y="1416"/>
                </a:lnTo>
                <a:lnTo>
                  <a:pt x="6219" y="1397"/>
                </a:lnTo>
                <a:lnTo>
                  <a:pt x="6349" y="1378"/>
                </a:lnTo>
                <a:lnTo>
                  <a:pt x="6498" y="1322"/>
                </a:lnTo>
                <a:lnTo>
                  <a:pt x="6591" y="1267"/>
                </a:lnTo>
                <a:lnTo>
                  <a:pt x="6703" y="1211"/>
                </a:lnTo>
                <a:lnTo>
                  <a:pt x="6908" y="1043"/>
                </a:lnTo>
                <a:lnTo>
                  <a:pt x="7131" y="894"/>
                </a:lnTo>
                <a:lnTo>
                  <a:pt x="7336" y="727"/>
                </a:lnTo>
                <a:lnTo>
                  <a:pt x="7448" y="671"/>
                </a:lnTo>
                <a:lnTo>
                  <a:pt x="7560" y="615"/>
                </a:lnTo>
                <a:lnTo>
                  <a:pt x="7671" y="578"/>
                </a:lnTo>
                <a:lnTo>
                  <a:pt x="7895" y="578"/>
                </a:lnTo>
                <a:lnTo>
                  <a:pt x="8006" y="615"/>
                </a:lnTo>
                <a:lnTo>
                  <a:pt x="8137" y="671"/>
                </a:lnTo>
                <a:lnTo>
                  <a:pt x="8248" y="764"/>
                </a:lnTo>
                <a:lnTo>
                  <a:pt x="8397" y="931"/>
                </a:lnTo>
                <a:lnTo>
                  <a:pt x="8528" y="1099"/>
                </a:lnTo>
                <a:lnTo>
                  <a:pt x="8677" y="1248"/>
                </a:lnTo>
                <a:lnTo>
                  <a:pt x="8826" y="1397"/>
                </a:lnTo>
                <a:lnTo>
                  <a:pt x="8900" y="1453"/>
                </a:lnTo>
                <a:lnTo>
                  <a:pt x="8993" y="1509"/>
                </a:lnTo>
                <a:lnTo>
                  <a:pt x="9068" y="1546"/>
                </a:lnTo>
                <a:lnTo>
                  <a:pt x="9161" y="1564"/>
                </a:lnTo>
                <a:lnTo>
                  <a:pt x="9272" y="1564"/>
                </a:lnTo>
                <a:lnTo>
                  <a:pt x="9366" y="1546"/>
                </a:lnTo>
                <a:lnTo>
                  <a:pt x="9477" y="1527"/>
                </a:lnTo>
                <a:lnTo>
                  <a:pt x="9608" y="1471"/>
                </a:lnTo>
                <a:lnTo>
                  <a:pt x="9757" y="1360"/>
                </a:lnTo>
                <a:lnTo>
                  <a:pt x="9924" y="1211"/>
                </a:lnTo>
                <a:lnTo>
                  <a:pt x="10110" y="1043"/>
                </a:lnTo>
                <a:lnTo>
                  <a:pt x="10296" y="876"/>
                </a:lnTo>
                <a:lnTo>
                  <a:pt x="10483" y="745"/>
                </a:lnTo>
                <a:lnTo>
                  <a:pt x="10576" y="708"/>
                </a:lnTo>
                <a:lnTo>
                  <a:pt x="10687" y="671"/>
                </a:lnTo>
                <a:lnTo>
                  <a:pt x="10781" y="652"/>
                </a:lnTo>
                <a:lnTo>
                  <a:pt x="10874" y="652"/>
                </a:lnTo>
                <a:lnTo>
                  <a:pt x="10967" y="689"/>
                </a:lnTo>
                <a:lnTo>
                  <a:pt x="11078" y="727"/>
                </a:lnTo>
                <a:lnTo>
                  <a:pt x="11172" y="801"/>
                </a:lnTo>
                <a:lnTo>
                  <a:pt x="11246" y="894"/>
                </a:lnTo>
                <a:lnTo>
                  <a:pt x="11395" y="1099"/>
                </a:lnTo>
                <a:lnTo>
                  <a:pt x="11544" y="1304"/>
                </a:lnTo>
                <a:lnTo>
                  <a:pt x="11637" y="1378"/>
                </a:lnTo>
                <a:lnTo>
                  <a:pt x="11730" y="1453"/>
                </a:lnTo>
                <a:lnTo>
                  <a:pt x="11879" y="1509"/>
                </a:lnTo>
                <a:lnTo>
                  <a:pt x="12028" y="1527"/>
                </a:lnTo>
                <a:lnTo>
                  <a:pt x="12177" y="1509"/>
                </a:lnTo>
                <a:lnTo>
                  <a:pt x="12326" y="1471"/>
                </a:lnTo>
                <a:lnTo>
                  <a:pt x="12456" y="1397"/>
                </a:lnTo>
                <a:lnTo>
                  <a:pt x="12586" y="1304"/>
                </a:lnTo>
                <a:lnTo>
                  <a:pt x="12810" y="1099"/>
                </a:lnTo>
                <a:lnTo>
                  <a:pt x="13015" y="894"/>
                </a:lnTo>
                <a:lnTo>
                  <a:pt x="13126" y="801"/>
                </a:lnTo>
                <a:lnTo>
                  <a:pt x="13238" y="708"/>
                </a:lnTo>
                <a:lnTo>
                  <a:pt x="13368" y="615"/>
                </a:lnTo>
                <a:lnTo>
                  <a:pt x="13517" y="578"/>
                </a:lnTo>
                <a:lnTo>
                  <a:pt x="13573" y="559"/>
                </a:lnTo>
                <a:lnTo>
                  <a:pt x="13648" y="559"/>
                </a:lnTo>
                <a:lnTo>
                  <a:pt x="13722" y="578"/>
                </a:lnTo>
                <a:lnTo>
                  <a:pt x="13778" y="615"/>
                </a:lnTo>
                <a:lnTo>
                  <a:pt x="13890" y="671"/>
                </a:lnTo>
                <a:lnTo>
                  <a:pt x="13964" y="764"/>
                </a:lnTo>
                <a:lnTo>
                  <a:pt x="14095" y="969"/>
                </a:lnTo>
                <a:lnTo>
                  <a:pt x="14169" y="1062"/>
                </a:lnTo>
                <a:lnTo>
                  <a:pt x="14243" y="1155"/>
                </a:lnTo>
                <a:lnTo>
                  <a:pt x="14337" y="1248"/>
                </a:lnTo>
                <a:lnTo>
                  <a:pt x="14448" y="1304"/>
                </a:lnTo>
                <a:lnTo>
                  <a:pt x="14597" y="1341"/>
                </a:lnTo>
                <a:lnTo>
                  <a:pt x="14746" y="1360"/>
                </a:lnTo>
                <a:lnTo>
                  <a:pt x="14895" y="1341"/>
                </a:lnTo>
                <a:lnTo>
                  <a:pt x="15025" y="1304"/>
                </a:lnTo>
                <a:lnTo>
                  <a:pt x="15156" y="1229"/>
                </a:lnTo>
                <a:lnTo>
                  <a:pt x="15286" y="1155"/>
                </a:lnTo>
                <a:lnTo>
                  <a:pt x="15398" y="1062"/>
                </a:lnTo>
                <a:lnTo>
                  <a:pt x="15510" y="950"/>
                </a:lnTo>
                <a:lnTo>
                  <a:pt x="15677" y="745"/>
                </a:lnTo>
                <a:lnTo>
                  <a:pt x="15770" y="634"/>
                </a:lnTo>
                <a:lnTo>
                  <a:pt x="15826" y="503"/>
                </a:lnTo>
                <a:lnTo>
                  <a:pt x="15882" y="410"/>
                </a:lnTo>
                <a:lnTo>
                  <a:pt x="15900" y="354"/>
                </a:lnTo>
                <a:lnTo>
                  <a:pt x="15882" y="298"/>
                </a:lnTo>
                <a:lnTo>
                  <a:pt x="15845" y="243"/>
                </a:lnTo>
                <a:lnTo>
                  <a:pt x="15770" y="205"/>
                </a:lnTo>
                <a:lnTo>
                  <a:pt x="15714" y="224"/>
                </a:lnTo>
                <a:lnTo>
                  <a:pt x="15677" y="243"/>
                </a:lnTo>
                <a:lnTo>
                  <a:pt x="15658" y="280"/>
                </a:lnTo>
                <a:lnTo>
                  <a:pt x="15528" y="466"/>
                </a:lnTo>
                <a:lnTo>
                  <a:pt x="15379" y="652"/>
                </a:lnTo>
                <a:lnTo>
                  <a:pt x="15212" y="820"/>
                </a:lnTo>
                <a:lnTo>
                  <a:pt x="15044" y="969"/>
                </a:lnTo>
                <a:lnTo>
                  <a:pt x="14951" y="1025"/>
                </a:lnTo>
                <a:lnTo>
                  <a:pt x="14858" y="1043"/>
                </a:lnTo>
                <a:lnTo>
                  <a:pt x="14765" y="1062"/>
                </a:lnTo>
                <a:lnTo>
                  <a:pt x="14653" y="1062"/>
                </a:lnTo>
                <a:lnTo>
                  <a:pt x="14560" y="1043"/>
                </a:lnTo>
                <a:lnTo>
                  <a:pt x="14467" y="987"/>
                </a:lnTo>
                <a:lnTo>
                  <a:pt x="14355" y="913"/>
                </a:lnTo>
                <a:lnTo>
                  <a:pt x="14262" y="801"/>
                </a:lnTo>
                <a:lnTo>
                  <a:pt x="14113" y="634"/>
                </a:lnTo>
                <a:lnTo>
                  <a:pt x="14039" y="540"/>
                </a:lnTo>
                <a:lnTo>
                  <a:pt x="13964" y="466"/>
                </a:lnTo>
                <a:lnTo>
                  <a:pt x="13871" y="410"/>
                </a:lnTo>
                <a:lnTo>
                  <a:pt x="13778" y="373"/>
                </a:lnTo>
                <a:lnTo>
                  <a:pt x="13666" y="336"/>
                </a:lnTo>
                <a:lnTo>
                  <a:pt x="13536" y="336"/>
                </a:lnTo>
                <a:lnTo>
                  <a:pt x="13424" y="354"/>
                </a:lnTo>
                <a:lnTo>
                  <a:pt x="13331" y="392"/>
                </a:lnTo>
                <a:lnTo>
                  <a:pt x="13238" y="429"/>
                </a:lnTo>
                <a:lnTo>
                  <a:pt x="13145" y="485"/>
                </a:lnTo>
                <a:lnTo>
                  <a:pt x="12977" y="615"/>
                </a:lnTo>
                <a:lnTo>
                  <a:pt x="12810" y="764"/>
                </a:lnTo>
                <a:lnTo>
                  <a:pt x="12661" y="913"/>
                </a:lnTo>
                <a:lnTo>
                  <a:pt x="12493" y="1043"/>
                </a:lnTo>
                <a:lnTo>
                  <a:pt x="12400" y="1118"/>
                </a:lnTo>
                <a:lnTo>
                  <a:pt x="12307" y="1174"/>
                </a:lnTo>
                <a:lnTo>
                  <a:pt x="12214" y="1211"/>
                </a:lnTo>
                <a:lnTo>
                  <a:pt x="12102" y="1248"/>
                </a:lnTo>
                <a:lnTo>
                  <a:pt x="11991" y="1248"/>
                </a:lnTo>
                <a:lnTo>
                  <a:pt x="11898" y="1229"/>
                </a:lnTo>
                <a:lnTo>
                  <a:pt x="11805" y="1192"/>
                </a:lnTo>
                <a:lnTo>
                  <a:pt x="11730" y="1118"/>
                </a:lnTo>
                <a:lnTo>
                  <a:pt x="11656" y="1043"/>
                </a:lnTo>
                <a:lnTo>
                  <a:pt x="11600" y="969"/>
                </a:lnTo>
                <a:lnTo>
                  <a:pt x="11469" y="783"/>
                </a:lnTo>
                <a:lnTo>
                  <a:pt x="11376" y="671"/>
                </a:lnTo>
                <a:lnTo>
                  <a:pt x="11283" y="578"/>
                </a:lnTo>
                <a:lnTo>
                  <a:pt x="11190" y="503"/>
                </a:lnTo>
                <a:lnTo>
                  <a:pt x="11097" y="447"/>
                </a:lnTo>
                <a:lnTo>
                  <a:pt x="10985" y="429"/>
                </a:lnTo>
                <a:lnTo>
                  <a:pt x="10892" y="410"/>
                </a:lnTo>
                <a:lnTo>
                  <a:pt x="10706" y="410"/>
                </a:lnTo>
                <a:lnTo>
                  <a:pt x="10613" y="447"/>
                </a:lnTo>
                <a:lnTo>
                  <a:pt x="10501" y="485"/>
                </a:lnTo>
                <a:lnTo>
                  <a:pt x="10315" y="596"/>
                </a:lnTo>
                <a:lnTo>
                  <a:pt x="10110" y="727"/>
                </a:lnTo>
                <a:lnTo>
                  <a:pt x="9924" y="894"/>
                </a:lnTo>
                <a:lnTo>
                  <a:pt x="9775" y="1006"/>
                </a:lnTo>
                <a:lnTo>
                  <a:pt x="9608" y="1136"/>
                </a:lnTo>
                <a:lnTo>
                  <a:pt x="9533" y="1192"/>
                </a:lnTo>
                <a:lnTo>
                  <a:pt x="9440" y="1229"/>
                </a:lnTo>
                <a:lnTo>
                  <a:pt x="9347" y="1248"/>
                </a:lnTo>
                <a:lnTo>
                  <a:pt x="9254" y="1267"/>
                </a:lnTo>
                <a:lnTo>
                  <a:pt x="9142" y="1267"/>
                </a:lnTo>
                <a:lnTo>
                  <a:pt x="9049" y="1229"/>
                </a:lnTo>
                <a:lnTo>
                  <a:pt x="8956" y="1174"/>
                </a:lnTo>
                <a:lnTo>
                  <a:pt x="8863" y="1118"/>
                </a:lnTo>
                <a:lnTo>
                  <a:pt x="8714" y="950"/>
                </a:lnTo>
                <a:lnTo>
                  <a:pt x="8584" y="801"/>
                </a:lnTo>
                <a:lnTo>
                  <a:pt x="8435" y="615"/>
                </a:lnTo>
                <a:lnTo>
                  <a:pt x="8267" y="466"/>
                </a:lnTo>
                <a:lnTo>
                  <a:pt x="8155" y="392"/>
                </a:lnTo>
                <a:lnTo>
                  <a:pt x="8062" y="354"/>
                </a:lnTo>
                <a:lnTo>
                  <a:pt x="7951" y="317"/>
                </a:lnTo>
                <a:lnTo>
                  <a:pt x="7820" y="298"/>
                </a:lnTo>
                <a:lnTo>
                  <a:pt x="7690" y="317"/>
                </a:lnTo>
                <a:lnTo>
                  <a:pt x="7541" y="336"/>
                </a:lnTo>
                <a:lnTo>
                  <a:pt x="7411" y="392"/>
                </a:lnTo>
                <a:lnTo>
                  <a:pt x="7280" y="466"/>
                </a:lnTo>
                <a:lnTo>
                  <a:pt x="7057" y="615"/>
                </a:lnTo>
                <a:lnTo>
                  <a:pt x="6833" y="783"/>
                </a:lnTo>
                <a:lnTo>
                  <a:pt x="6629" y="931"/>
                </a:lnTo>
                <a:lnTo>
                  <a:pt x="6517" y="1006"/>
                </a:lnTo>
                <a:lnTo>
                  <a:pt x="6405" y="1062"/>
                </a:lnTo>
                <a:lnTo>
                  <a:pt x="6294" y="1099"/>
                </a:lnTo>
                <a:lnTo>
                  <a:pt x="6182" y="1118"/>
                </a:lnTo>
                <a:lnTo>
                  <a:pt x="6052" y="1118"/>
                </a:lnTo>
                <a:lnTo>
                  <a:pt x="5921" y="1080"/>
                </a:lnTo>
                <a:lnTo>
                  <a:pt x="5828" y="1025"/>
                </a:lnTo>
                <a:lnTo>
                  <a:pt x="5754" y="950"/>
                </a:lnTo>
                <a:lnTo>
                  <a:pt x="5661" y="876"/>
                </a:lnTo>
                <a:lnTo>
                  <a:pt x="5586" y="783"/>
                </a:lnTo>
                <a:lnTo>
                  <a:pt x="5325" y="410"/>
                </a:lnTo>
                <a:lnTo>
                  <a:pt x="5232" y="298"/>
                </a:lnTo>
                <a:lnTo>
                  <a:pt x="5139" y="205"/>
                </a:lnTo>
                <a:lnTo>
                  <a:pt x="5028" y="131"/>
                </a:lnTo>
                <a:lnTo>
                  <a:pt x="4897" y="56"/>
                </a:lnTo>
                <a:lnTo>
                  <a:pt x="4786" y="19"/>
                </a:lnTo>
                <a:lnTo>
                  <a:pt x="4655" y="1"/>
                </a:lnTo>
                <a:close/>
              </a:path>
            </a:pathLst>
          </a:custGeom>
          <a:solidFill>
            <a:srgbClr val="FFFFFF"/>
          </a:solidFill>
          <a:ln>
            <a:noFill/>
          </a:ln>
        </p:spPr>
        <p:txBody>
          <a:bodyPr spcFirstLastPara="1" wrap="square" lIns="162533" tIns="162533" rIns="162533" bIns="1625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61470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82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A362E7-E355-4073-B2CD-29FD660F45F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D1E3F-E5FE-48BE-92BF-22D2B2FF7E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9507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A362E7-E355-4073-B2CD-29FD660F45F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D1E3F-E5FE-48BE-92BF-22D2B2FF7E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1542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A362E7-E355-4073-B2CD-29FD660F45F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D1E3F-E5FE-48BE-92BF-22D2B2FF7E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9890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A362E7-E355-4073-B2CD-29FD660F45F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D1E3F-E5FE-48BE-92BF-22D2B2FF7E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2277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A362E7-E355-4073-B2CD-29FD660F45F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D1E3F-E5FE-48BE-92BF-22D2B2FF7E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7911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A362E7-E355-4073-B2CD-29FD660F45F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D1E3F-E5FE-48BE-92BF-22D2B2FF7E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2486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A362E7-E355-4073-B2CD-29FD660F45F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D1E3F-E5FE-48BE-92BF-22D2B2FF7E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8579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A362E7-E355-4073-B2CD-29FD660F45F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D1E3F-E5FE-48BE-92BF-22D2B2FF7E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6928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A362E7-E355-4073-B2CD-29FD660F45F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D1E3F-E5FE-48BE-92BF-22D2B2FF7E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4993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A362E7-E355-4073-B2CD-29FD660F45F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D1E3F-E5FE-48BE-92BF-22D2B2FF7E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38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6271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A362E7-E355-4073-B2CD-29FD660F45F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D1E3F-E5FE-48BE-92BF-22D2B2FF7E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0242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BCDBE"/>
        </a:solidFill>
        <a:effectLst/>
      </p:bgPr>
    </p:bg>
    <p:spTree>
      <p:nvGrpSpPr>
        <p:cNvPr id="1" name="Shape 9"/>
        <p:cNvGrpSpPr/>
        <p:nvPr/>
      </p:nvGrpSpPr>
      <p:grpSpPr>
        <a:xfrm>
          <a:off x="0" y="0"/>
          <a:ext cx="0" cy="0"/>
          <a:chOff x="0" y="0"/>
          <a:chExt cx="0" cy="0"/>
        </a:xfrm>
      </p:grpSpPr>
      <p:sp>
        <p:nvSpPr>
          <p:cNvPr id="10" name="Google Shape;10;p2"/>
          <p:cNvSpPr/>
          <p:nvPr/>
        </p:nvSpPr>
        <p:spPr>
          <a:xfrm>
            <a:off x="245471" y="167603"/>
            <a:ext cx="11701140" cy="6522841"/>
          </a:xfrm>
          <a:custGeom>
            <a:avLst/>
            <a:gdLst/>
            <a:ahLst/>
            <a:cxnLst/>
            <a:rect l="l" t="t" r="r" b="b"/>
            <a:pathLst>
              <a:path w="92849" h="51759" extrusionOk="0">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508" y="13406"/>
                </a:lnTo>
                <a:lnTo>
                  <a:pt x="91750" y="13201"/>
                </a:lnTo>
                <a:close/>
                <a:moveTo>
                  <a:pt x="1024" y="14355"/>
                </a:moveTo>
                <a:lnTo>
                  <a:pt x="1118" y="14374"/>
                </a:lnTo>
                <a:lnTo>
                  <a:pt x="820" y="14560"/>
                </a:lnTo>
                <a:lnTo>
                  <a:pt x="540" y="14709"/>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33" y="17818"/>
                </a:lnTo>
                <a:lnTo>
                  <a:pt x="652" y="17762"/>
                </a:lnTo>
                <a:lnTo>
                  <a:pt x="689" y="17725"/>
                </a:lnTo>
                <a:lnTo>
                  <a:pt x="727" y="17707"/>
                </a:lnTo>
                <a:lnTo>
                  <a:pt x="764"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close/>
                <a:moveTo>
                  <a:pt x="91769" y="20555"/>
                </a:moveTo>
                <a:lnTo>
                  <a:pt x="91676" y="20611"/>
                </a:lnTo>
                <a:lnTo>
                  <a:pt x="91564" y="20648"/>
                </a:lnTo>
                <a:lnTo>
                  <a:pt x="91564" y="20648"/>
                </a:lnTo>
                <a:lnTo>
                  <a:pt x="91657" y="20592"/>
                </a:lnTo>
                <a:lnTo>
                  <a:pt x="91769" y="20555"/>
                </a:lnTo>
                <a:close/>
                <a:moveTo>
                  <a:pt x="1118" y="20648"/>
                </a:moveTo>
                <a:lnTo>
                  <a:pt x="1024" y="20741"/>
                </a:lnTo>
                <a:lnTo>
                  <a:pt x="913" y="20797"/>
                </a:lnTo>
                <a:lnTo>
                  <a:pt x="801" y="20853"/>
                </a:lnTo>
                <a:lnTo>
                  <a:pt x="671" y="20872"/>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close/>
                <a:moveTo>
                  <a:pt x="969" y="44908"/>
                </a:moveTo>
                <a:lnTo>
                  <a:pt x="838" y="44963"/>
                </a:lnTo>
                <a:lnTo>
                  <a:pt x="689" y="45019"/>
                </a:lnTo>
                <a:lnTo>
                  <a:pt x="689" y="45019"/>
                </a:lnTo>
                <a:lnTo>
                  <a:pt x="745" y="44963"/>
                </a:lnTo>
                <a:lnTo>
                  <a:pt x="820" y="44926"/>
                </a:lnTo>
                <a:lnTo>
                  <a:pt x="894"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321" y="50791"/>
                </a:lnTo>
                <a:lnTo>
                  <a:pt x="25433" y="50661"/>
                </a:lnTo>
                <a:lnTo>
                  <a:pt x="25544" y="50530"/>
                </a:lnTo>
                <a:lnTo>
                  <a:pt x="25675" y="50419"/>
                </a:lnTo>
                <a:lnTo>
                  <a:pt x="25824" y="50307"/>
                </a:lnTo>
                <a:close/>
                <a:moveTo>
                  <a:pt x="54868" y="50679"/>
                </a:moveTo>
                <a:lnTo>
                  <a:pt x="54812" y="50754"/>
                </a:lnTo>
                <a:lnTo>
                  <a:pt x="54738" y="50791"/>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rgbClr val="FFFFFF"/>
          </a:solidFill>
          <a:ln>
            <a:noFill/>
          </a:ln>
        </p:spPr>
        <p:txBody>
          <a:bodyPr spcFirstLastPara="1" wrap="square" lIns="162533" tIns="162533" rIns="162533" bIns="1625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txBox="1">
            <a:spLocks noGrp="1"/>
          </p:cNvSpPr>
          <p:nvPr>
            <p:ph type="ctrTitle"/>
          </p:nvPr>
        </p:nvSpPr>
        <p:spPr>
          <a:xfrm>
            <a:off x="3519335" y="2655767"/>
            <a:ext cx="5153200" cy="1546400"/>
          </a:xfrm>
          <a:prstGeom prst="rect">
            <a:avLst/>
          </a:prstGeom>
        </p:spPr>
        <p:txBody>
          <a:bodyPr spcFirstLastPara="1" wrap="square" lIns="91425" tIns="91425" rIns="91425" bIns="91425" anchor="b" anchorCtr="0"/>
          <a:lstStyle>
            <a:lvl1pPr lvl="0" algn="ctr">
              <a:spcBef>
                <a:spcPts val="0"/>
              </a:spcBef>
              <a:spcAft>
                <a:spcPts val="0"/>
              </a:spcAft>
              <a:buClr>
                <a:srgbClr val="7C7F91"/>
              </a:buClr>
              <a:buSzPts val="4800"/>
              <a:buNone/>
              <a:defRPr sz="8533">
                <a:solidFill>
                  <a:srgbClr val="7C7F91"/>
                </a:solidFill>
              </a:defRPr>
            </a:lvl1pPr>
            <a:lvl2pPr lvl="1" algn="ctr">
              <a:spcBef>
                <a:spcPts val="0"/>
              </a:spcBef>
              <a:spcAft>
                <a:spcPts val="0"/>
              </a:spcAft>
              <a:buClr>
                <a:srgbClr val="7C7F91"/>
              </a:buClr>
              <a:buSzPts val="4800"/>
              <a:buNone/>
              <a:defRPr sz="8533">
                <a:solidFill>
                  <a:srgbClr val="7C7F91"/>
                </a:solidFill>
              </a:defRPr>
            </a:lvl2pPr>
            <a:lvl3pPr lvl="2" algn="ctr">
              <a:spcBef>
                <a:spcPts val="0"/>
              </a:spcBef>
              <a:spcAft>
                <a:spcPts val="0"/>
              </a:spcAft>
              <a:buClr>
                <a:srgbClr val="7C7F91"/>
              </a:buClr>
              <a:buSzPts val="4800"/>
              <a:buNone/>
              <a:defRPr sz="8533">
                <a:solidFill>
                  <a:srgbClr val="7C7F91"/>
                </a:solidFill>
              </a:defRPr>
            </a:lvl3pPr>
            <a:lvl4pPr lvl="3" algn="ctr">
              <a:spcBef>
                <a:spcPts val="0"/>
              </a:spcBef>
              <a:spcAft>
                <a:spcPts val="0"/>
              </a:spcAft>
              <a:buClr>
                <a:srgbClr val="7C7F91"/>
              </a:buClr>
              <a:buSzPts val="4800"/>
              <a:buNone/>
              <a:defRPr sz="8533">
                <a:solidFill>
                  <a:srgbClr val="7C7F91"/>
                </a:solidFill>
              </a:defRPr>
            </a:lvl4pPr>
            <a:lvl5pPr lvl="4" algn="ctr">
              <a:spcBef>
                <a:spcPts val="0"/>
              </a:spcBef>
              <a:spcAft>
                <a:spcPts val="0"/>
              </a:spcAft>
              <a:buClr>
                <a:srgbClr val="7C7F91"/>
              </a:buClr>
              <a:buSzPts val="4800"/>
              <a:buNone/>
              <a:defRPr sz="8533">
                <a:solidFill>
                  <a:srgbClr val="7C7F91"/>
                </a:solidFill>
              </a:defRPr>
            </a:lvl5pPr>
            <a:lvl6pPr lvl="5" algn="ctr">
              <a:spcBef>
                <a:spcPts val="0"/>
              </a:spcBef>
              <a:spcAft>
                <a:spcPts val="0"/>
              </a:spcAft>
              <a:buClr>
                <a:srgbClr val="7C7F91"/>
              </a:buClr>
              <a:buSzPts val="4800"/>
              <a:buNone/>
              <a:defRPr sz="8533">
                <a:solidFill>
                  <a:srgbClr val="7C7F91"/>
                </a:solidFill>
              </a:defRPr>
            </a:lvl6pPr>
            <a:lvl7pPr lvl="6" algn="ctr">
              <a:spcBef>
                <a:spcPts val="0"/>
              </a:spcBef>
              <a:spcAft>
                <a:spcPts val="0"/>
              </a:spcAft>
              <a:buClr>
                <a:srgbClr val="7C7F91"/>
              </a:buClr>
              <a:buSzPts val="4800"/>
              <a:buNone/>
              <a:defRPr sz="8533">
                <a:solidFill>
                  <a:srgbClr val="7C7F91"/>
                </a:solidFill>
              </a:defRPr>
            </a:lvl7pPr>
            <a:lvl8pPr lvl="7" algn="ctr">
              <a:spcBef>
                <a:spcPts val="0"/>
              </a:spcBef>
              <a:spcAft>
                <a:spcPts val="0"/>
              </a:spcAft>
              <a:buClr>
                <a:srgbClr val="7C7F91"/>
              </a:buClr>
              <a:buSzPts val="4800"/>
              <a:buNone/>
              <a:defRPr sz="8533">
                <a:solidFill>
                  <a:srgbClr val="7C7F91"/>
                </a:solidFill>
              </a:defRPr>
            </a:lvl8pPr>
            <a:lvl9pPr lvl="8" algn="ctr">
              <a:spcBef>
                <a:spcPts val="0"/>
              </a:spcBef>
              <a:spcAft>
                <a:spcPts val="0"/>
              </a:spcAft>
              <a:buClr>
                <a:srgbClr val="7C7F91"/>
              </a:buClr>
              <a:buSzPts val="4800"/>
              <a:buNone/>
              <a:defRPr sz="8533">
                <a:solidFill>
                  <a:srgbClr val="7C7F91"/>
                </a:solidFill>
              </a:defRPr>
            </a:lvl9pPr>
          </a:lstStyle>
          <a:p>
            <a:endParaRPr/>
          </a:p>
        </p:txBody>
      </p:sp>
      <p:sp>
        <p:nvSpPr>
          <p:cNvPr id="12" name="Google Shape;12;p2"/>
          <p:cNvSpPr/>
          <p:nvPr/>
        </p:nvSpPr>
        <p:spPr>
          <a:xfrm>
            <a:off x="4828468" y="4418136"/>
            <a:ext cx="2378393" cy="227165"/>
          </a:xfrm>
          <a:custGeom>
            <a:avLst/>
            <a:gdLst/>
            <a:ahLst/>
            <a:cxnLst/>
            <a:rect l="l" t="t" r="r" b="b"/>
            <a:pathLst>
              <a:path w="16385" h="1565" extrusionOk="0">
                <a:moveTo>
                  <a:pt x="112" y="652"/>
                </a:moveTo>
                <a:lnTo>
                  <a:pt x="75" y="671"/>
                </a:lnTo>
                <a:lnTo>
                  <a:pt x="19" y="708"/>
                </a:lnTo>
                <a:lnTo>
                  <a:pt x="1" y="745"/>
                </a:lnTo>
                <a:lnTo>
                  <a:pt x="1" y="801"/>
                </a:lnTo>
                <a:lnTo>
                  <a:pt x="1" y="876"/>
                </a:lnTo>
                <a:lnTo>
                  <a:pt x="19" y="913"/>
                </a:lnTo>
                <a:lnTo>
                  <a:pt x="57" y="950"/>
                </a:lnTo>
                <a:lnTo>
                  <a:pt x="131" y="987"/>
                </a:lnTo>
                <a:lnTo>
                  <a:pt x="187" y="987"/>
                </a:lnTo>
                <a:lnTo>
                  <a:pt x="261" y="950"/>
                </a:lnTo>
                <a:lnTo>
                  <a:pt x="317" y="894"/>
                </a:lnTo>
                <a:lnTo>
                  <a:pt x="336" y="838"/>
                </a:lnTo>
                <a:lnTo>
                  <a:pt x="336" y="764"/>
                </a:lnTo>
                <a:lnTo>
                  <a:pt x="317" y="727"/>
                </a:lnTo>
                <a:lnTo>
                  <a:pt x="280" y="689"/>
                </a:lnTo>
                <a:lnTo>
                  <a:pt x="224" y="671"/>
                </a:lnTo>
                <a:lnTo>
                  <a:pt x="168" y="652"/>
                </a:lnTo>
                <a:close/>
                <a:moveTo>
                  <a:pt x="16236" y="689"/>
                </a:moveTo>
                <a:lnTo>
                  <a:pt x="16161" y="708"/>
                </a:lnTo>
                <a:lnTo>
                  <a:pt x="16087" y="745"/>
                </a:lnTo>
                <a:lnTo>
                  <a:pt x="16031" y="801"/>
                </a:lnTo>
                <a:lnTo>
                  <a:pt x="15994" y="857"/>
                </a:lnTo>
                <a:lnTo>
                  <a:pt x="15975" y="931"/>
                </a:lnTo>
                <a:lnTo>
                  <a:pt x="15994" y="987"/>
                </a:lnTo>
                <a:lnTo>
                  <a:pt x="16049" y="1043"/>
                </a:lnTo>
                <a:lnTo>
                  <a:pt x="16124" y="1080"/>
                </a:lnTo>
                <a:lnTo>
                  <a:pt x="16180" y="1099"/>
                </a:lnTo>
                <a:lnTo>
                  <a:pt x="16217" y="1080"/>
                </a:lnTo>
                <a:lnTo>
                  <a:pt x="16291" y="1062"/>
                </a:lnTo>
                <a:lnTo>
                  <a:pt x="16347" y="987"/>
                </a:lnTo>
                <a:lnTo>
                  <a:pt x="16385" y="913"/>
                </a:lnTo>
                <a:lnTo>
                  <a:pt x="16385" y="838"/>
                </a:lnTo>
                <a:lnTo>
                  <a:pt x="16366" y="764"/>
                </a:lnTo>
                <a:lnTo>
                  <a:pt x="16310" y="708"/>
                </a:lnTo>
                <a:lnTo>
                  <a:pt x="16273" y="689"/>
                </a:lnTo>
                <a:close/>
                <a:moveTo>
                  <a:pt x="4655" y="1"/>
                </a:moveTo>
                <a:lnTo>
                  <a:pt x="4506" y="19"/>
                </a:lnTo>
                <a:lnTo>
                  <a:pt x="4357" y="56"/>
                </a:lnTo>
                <a:lnTo>
                  <a:pt x="4246" y="94"/>
                </a:lnTo>
                <a:lnTo>
                  <a:pt x="4134" y="168"/>
                </a:lnTo>
                <a:lnTo>
                  <a:pt x="4022" y="243"/>
                </a:lnTo>
                <a:lnTo>
                  <a:pt x="3929" y="336"/>
                </a:lnTo>
                <a:lnTo>
                  <a:pt x="3575" y="727"/>
                </a:lnTo>
                <a:lnTo>
                  <a:pt x="3408" y="876"/>
                </a:lnTo>
                <a:lnTo>
                  <a:pt x="3315" y="931"/>
                </a:lnTo>
                <a:lnTo>
                  <a:pt x="3203" y="987"/>
                </a:lnTo>
                <a:lnTo>
                  <a:pt x="3110" y="1025"/>
                </a:lnTo>
                <a:lnTo>
                  <a:pt x="2998" y="1025"/>
                </a:lnTo>
                <a:lnTo>
                  <a:pt x="2886" y="1006"/>
                </a:lnTo>
                <a:lnTo>
                  <a:pt x="2775" y="969"/>
                </a:lnTo>
                <a:lnTo>
                  <a:pt x="2682" y="894"/>
                </a:lnTo>
                <a:lnTo>
                  <a:pt x="2607" y="820"/>
                </a:lnTo>
                <a:lnTo>
                  <a:pt x="2458" y="652"/>
                </a:lnTo>
                <a:lnTo>
                  <a:pt x="2309" y="485"/>
                </a:lnTo>
                <a:lnTo>
                  <a:pt x="2235" y="410"/>
                </a:lnTo>
                <a:lnTo>
                  <a:pt x="2142" y="354"/>
                </a:lnTo>
                <a:lnTo>
                  <a:pt x="2011" y="298"/>
                </a:lnTo>
                <a:lnTo>
                  <a:pt x="1900" y="261"/>
                </a:lnTo>
                <a:lnTo>
                  <a:pt x="1658" y="261"/>
                </a:lnTo>
                <a:lnTo>
                  <a:pt x="1546" y="280"/>
                </a:lnTo>
                <a:lnTo>
                  <a:pt x="1434" y="317"/>
                </a:lnTo>
                <a:lnTo>
                  <a:pt x="1323" y="373"/>
                </a:lnTo>
                <a:lnTo>
                  <a:pt x="1211" y="429"/>
                </a:lnTo>
                <a:lnTo>
                  <a:pt x="1099" y="578"/>
                </a:lnTo>
                <a:lnTo>
                  <a:pt x="1006" y="689"/>
                </a:lnTo>
                <a:lnTo>
                  <a:pt x="932" y="820"/>
                </a:lnTo>
                <a:lnTo>
                  <a:pt x="876" y="950"/>
                </a:lnTo>
                <a:lnTo>
                  <a:pt x="857" y="1062"/>
                </a:lnTo>
                <a:lnTo>
                  <a:pt x="857" y="1099"/>
                </a:lnTo>
                <a:lnTo>
                  <a:pt x="857" y="1136"/>
                </a:lnTo>
                <a:lnTo>
                  <a:pt x="894" y="1174"/>
                </a:lnTo>
                <a:lnTo>
                  <a:pt x="969" y="1174"/>
                </a:lnTo>
                <a:lnTo>
                  <a:pt x="1006" y="1155"/>
                </a:lnTo>
                <a:lnTo>
                  <a:pt x="1062" y="1043"/>
                </a:lnTo>
                <a:lnTo>
                  <a:pt x="1118" y="931"/>
                </a:lnTo>
                <a:lnTo>
                  <a:pt x="1155" y="838"/>
                </a:lnTo>
                <a:lnTo>
                  <a:pt x="1211" y="764"/>
                </a:lnTo>
                <a:lnTo>
                  <a:pt x="1285" y="671"/>
                </a:lnTo>
                <a:lnTo>
                  <a:pt x="1378" y="615"/>
                </a:lnTo>
                <a:lnTo>
                  <a:pt x="1471" y="559"/>
                </a:lnTo>
                <a:lnTo>
                  <a:pt x="1602" y="522"/>
                </a:lnTo>
                <a:lnTo>
                  <a:pt x="1825" y="522"/>
                </a:lnTo>
                <a:lnTo>
                  <a:pt x="1937" y="559"/>
                </a:lnTo>
                <a:lnTo>
                  <a:pt x="2030" y="615"/>
                </a:lnTo>
                <a:lnTo>
                  <a:pt x="2142" y="671"/>
                </a:lnTo>
                <a:lnTo>
                  <a:pt x="2216" y="764"/>
                </a:lnTo>
                <a:lnTo>
                  <a:pt x="2309" y="838"/>
                </a:lnTo>
                <a:lnTo>
                  <a:pt x="2458" y="1043"/>
                </a:lnTo>
                <a:lnTo>
                  <a:pt x="2533" y="1118"/>
                </a:lnTo>
                <a:lnTo>
                  <a:pt x="2607" y="1211"/>
                </a:lnTo>
                <a:lnTo>
                  <a:pt x="2700" y="1267"/>
                </a:lnTo>
                <a:lnTo>
                  <a:pt x="2812" y="1322"/>
                </a:lnTo>
                <a:lnTo>
                  <a:pt x="2924" y="1341"/>
                </a:lnTo>
                <a:lnTo>
                  <a:pt x="3054" y="1341"/>
                </a:lnTo>
                <a:lnTo>
                  <a:pt x="3166" y="1322"/>
                </a:lnTo>
                <a:lnTo>
                  <a:pt x="3277" y="1285"/>
                </a:lnTo>
                <a:lnTo>
                  <a:pt x="3371" y="1248"/>
                </a:lnTo>
                <a:lnTo>
                  <a:pt x="3464" y="1174"/>
                </a:lnTo>
                <a:lnTo>
                  <a:pt x="3631" y="1043"/>
                </a:lnTo>
                <a:lnTo>
                  <a:pt x="3799" y="876"/>
                </a:lnTo>
                <a:lnTo>
                  <a:pt x="4078" y="578"/>
                </a:lnTo>
                <a:lnTo>
                  <a:pt x="4227" y="447"/>
                </a:lnTo>
                <a:lnTo>
                  <a:pt x="4376" y="336"/>
                </a:lnTo>
                <a:lnTo>
                  <a:pt x="4450" y="298"/>
                </a:lnTo>
                <a:lnTo>
                  <a:pt x="4543" y="261"/>
                </a:lnTo>
                <a:lnTo>
                  <a:pt x="4711" y="261"/>
                </a:lnTo>
                <a:lnTo>
                  <a:pt x="4786" y="280"/>
                </a:lnTo>
                <a:lnTo>
                  <a:pt x="4879" y="317"/>
                </a:lnTo>
                <a:lnTo>
                  <a:pt x="4953" y="392"/>
                </a:lnTo>
                <a:lnTo>
                  <a:pt x="5046" y="485"/>
                </a:lnTo>
                <a:lnTo>
                  <a:pt x="5195" y="671"/>
                </a:lnTo>
                <a:lnTo>
                  <a:pt x="5344" y="857"/>
                </a:lnTo>
                <a:lnTo>
                  <a:pt x="5474" y="1043"/>
                </a:lnTo>
                <a:lnTo>
                  <a:pt x="5623" y="1211"/>
                </a:lnTo>
                <a:lnTo>
                  <a:pt x="5716" y="1267"/>
                </a:lnTo>
                <a:lnTo>
                  <a:pt x="5810" y="1322"/>
                </a:lnTo>
                <a:lnTo>
                  <a:pt x="5903" y="1378"/>
                </a:lnTo>
                <a:lnTo>
                  <a:pt x="5996" y="1397"/>
                </a:lnTo>
                <a:lnTo>
                  <a:pt x="6107" y="1416"/>
                </a:lnTo>
                <a:lnTo>
                  <a:pt x="6219" y="1397"/>
                </a:lnTo>
                <a:lnTo>
                  <a:pt x="6349" y="1378"/>
                </a:lnTo>
                <a:lnTo>
                  <a:pt x="6498" y="1322"/>
                </a:lnTo>
                <a:lnTo>
                  <a:pt x="6591" y="1267"/>
                </a:lnTo>
                <a:lnTo>
                  <a:pt x="6703" y="1211"/>
                </a:lnTo>
                <a:lnTo>
                  <a:pt x="6908" y="1043"/>
                </a:lnTo>
                <a:lnTo>
                  <a:pt x="7131" y="894"/>
                </a:lnTo>
                <a:lnTo>
                  <a:pt x="7336" y="727"/>
                </a:lnTo>
                <a:lnTo>
                  <a:pt x="7448" y="671"/>
                </a:lnTo>
                <a:lnTo>
                  <a:pt x="7560" y="615"/>
                </a:lnTo>
                <a:lnTo>
                  <a:pt x="7671" y="578"/>
                </a:lnTo>
                <a:lnTo>
                  <a:pt x="7895" y="578"/>
                </a:lnTo>
                <a:lnTo>
                  <a:pt x="8006" y="615"/>
                </a:lnTo>
                <a:lnTo>
                  <a:pt x="8137" y="671"/>
                </a:lnTo>
                <a:lnTo>
                  <a:pt x="8248" y="764"/>
                </a:lnTo>
                <a:lnTo>
                  <a:pt x="8397" y="931"/>
                </a:lnTo>
                <a:lnTo>
                  <a:pt x="8528" y="1099"/>
                </a:lnTo>
                <a:lnTo>
                  <a:pt x="8677" y="1248"/>
                </a:lnTo>
                <a:lnTo>
                  <a:pt x="8826" y="1397"/>
                </a:lnTo>
                <a:lnTo>
                  <a:pt x="8900" y="1453"/>
                </a:lnTo>
                <a:lnTo>
                  <a:pt x="8993" y="1509"/>
                </a:lnTo>
                <a:lnTo>
                  <a:pt x="9068" y="1546"/>
                </a:lnTo>
                <a:lnTo>
                  <a:pt x="9161" y="1564"/>
                </a:lnTo>
                <a:lnTo>
                  <a:pt x="9272" y="1564"/>
                </a:lnTo>
                <a:lnTo>
                  <a:pt x="9366" y="1546"/>
                </a:lnTo>
                <a:lnTo>
                  <a:pt x="9477" y="1527"/>
                </a:lnTo>
                <a:lnTo>
                  <a:pt x="9608" y="1471"/>
                </a:lnTo>
                <a:lnTo>
                  <a:pt x="9757" y="1360"/>
                </a:lnTo>
                <a:lnTo>
                  <a:pt x="9924" y="1211"/>
                </a:lnTo>
                <a:lnTo>
                  <a:pt x="10110" y="1043"/>
                </a:lnTo>
                <a:lnTo>
                  <a:pt x="10296" y="876"/>
                </a:lnTo>
                <a:lnTo>
                  <a:pt x="10483" y="745"/>
                </a:lnTo>
                <a:lnTo>
                  <a:pt x="10576" y="708"/>
                </a:lnTo>
                <a:lnTo>
                  <a:pt x="10687" y="671"/>
                </a:lnTo>
                <a:lnTo>
                  <a:pt x="10781" y="652"/>
                </a:lnTo>
                <a:lnTo>
                  <a:pt x="10874" y="652"/>
                </a:lnTo>
                <a:lnTo>
                  <a:pt x="10967" y="689"/>
                </a:lnTo>
                <a:lnTo>
                  <a:pt x="11078" y="727"/>
                </a:lnTo>
                <a:lnTo>
                  <a:pt x="11172" y="801"/>
                </a:lnTo>
                <a:lnTo>
                  <a:pt x="11246" y="894"/>
                </a:lnTo>
                <a:lnTo>
                  <a:pt x="11395" y="1099"/>
                </a:lnTo>
                <a:lnTo>
                  <a:pt x="11544" y="1304"/>
                </a:lnTo>
                <a:lnTo>
                  <a:pt x="11637" y="1378"/>
                </a:lnTo>
                <a:lnTo>
                  <a:pt x="11730" y="1453"/>
                </a:lnTo>
                <a:lnTo>
                  <a:pt x="11879" y="1509"/>
                </a:lnTo>
                <a:lnTo>
                  <a:pt x="12028" y="1527"/>
                </a:lnTo>
                <a:lnTo>
                  <a:pt x="12177" y="1509"/>
                </a:lnTo>
                <a:lnTo>
                  <a:pt x="12326" y="1471"/>
                </a:lnTo>
                <a:lnTo>
                  <a:pt x="12456" y="1397"/>
                </a:lnTo>
                <a:lnTo>
                  <a:pt x="12586" y="1304"/>
                </a:lnTo>
                <a:lnTo>
                  <a:pt x="12810" y="1099"/>
                </a:lnTo>
                <a:lnTo>
                  <a:pt x="13015" y="894"/>
                </a:lnTo>
                <a:lnTo>
                  <a:pt x="13126" y="801"/>
                </a:lnTo>
                <a:lnTo>
                  <a:pt x="13238" y="708"/>
                </a:lnTo>
                <a:lnTo>
                  <a:pt x="13368" y="615"/>
                </a:lnTo>
                <a:lnTo>
                  <a:pt x="13517" y="578"/>
                </a:lnTo>
                <a:lnTo>
                  <a:pt x="13573" y="559"/>
                </a:lnTo>
                <a:lnTo>
                  <a:pt x="13648" y="559"/>
                </a:lnTo>
                <a:lnTo>
                  <a:pt x="13722" y="578"/>
                </a:lnTo>
                <a:lnTo>
                  <a:pt x="13778" y="615"/>
                </a:lnTo>
                <a:lnTo>
                  <a:pt x="13890" y="671"/>
                </a:lnTo>
                <a:lnTo>
                  <a:pt x="13964" y="764"/>
                </a:lnTo>
                <a:lnTo>
                  <a:pt x="14095" y="969"/>
                </a:lnTo>
                <a:lnTo>
                  <a:pt x="14169" y="1062"/>
                </a:lnTo>
                <a:lnTo>
                  <a:pt x="14243" y="1155"/>
                </a:lnTo>
                <a:lnTo>
                  <a:pt x="14337" y="1248"/>
                </a:lnTo>
                <a:lnTo>
                  <a:pt x="14448" y="1304"/>
                </a:lnTo>
                <a:lnTo>
                  <a:pt x="14597" y="1341"/>
                </a:lnTo>
                <a:lnTo>
                  <a:pt x="14746" y="1360"/>
                </a:lnTo>
                <a:lnTo>
                  <a:pt x="14895" y="1341"/>
                </a:lnTo>
                <a:lnTo>
                  <a:pt x="15025" y="1304"/>
                </a:lnTo>
                <a:lnTo>
                  <a:pt x="15156" y="1229"/>
                </a:lnTo>
                <a:lnTo>
                  <a:pt x="15286" y="1155"/>
                </a:lnTo>
                <a:lnTo>
                  <a:pt x="15398" y="1062"/>
                </a:lnTo>
                <a:lnTo>
                  <a:pt x="15510" y="950"/>
                </a:lnTo>
                <a:lnTo>
                  <a:pt x="15677" y="745"/>
                </a:lnTo>
                <a:lnTo>
                  <a:pt x="15770" y="634"/>
                </a:lnTo>
                <a:lnTo>
                  <a:pt x="15826" y="503"/>
                </a:lnTo>
                <a:lnTo>
                  <a:pt x="15882" y="410"/>
                </a:lnTo>
                <a:lnTo>
                  <a:pt x="15900" y="354"/>
                </a:lnTo>
                <a:lnTo>
                  <a:pt x="15882" y="298"/>
                </a:lnTo>
                <a:lnTo>
                  <a:pt x="15845" y="243"/>
                </a:lnTo>
                <a:lnTo>
                  <a:pt x="15770" y="205"/>
                </a:lnTo>
                <a:lnTo>
                  <a:pt x="15714" y="224"/>
                </a:lnTo>
                <a:lnTo>
                  <a:pt x="15677" y="243"/>
                </a:lnTo>
                <a:lnTo>
                  <a:pt x="15658" y="280"/>
                </a:lnTo>
                <a:lnTo>
                  <a:pt x="15528" y="466"/>
                </a:lnTo>
                <a:lnTo>
                  <a:pt x="15379" y="652"/>
                </a:lnTo>
                <a:lnTo>
                  <a:pt x="15212" y="820"/>
                </a:lnTo>
                <a:lnTo>
                  <a:pt x="15044" y="969"/>
                </a:lnTo>
                <a:lnTo>
                  <a:pt x="14951" y="1025"/>
                </a:lnTo>
                <a:lnTo>
                  <a:pt x="14858" y="1043"/>
                </a:lnTo>
                <a:lnTo>
                  <a:pt x="14765" y="1062"/>
                </a:lnTo>
                <a:lnTo>
                  <a:pt x="14653" y="1062"/>
                </a:lnTo>
                <a:lnTo>
                  <a:pt x="14560" y="1043"/>
                </a:lnTo>
                <a:lnTo>
                  <a:pt x="14467" y="987"/>
                </a:lnTo>
                <a:lnTo>
                  <a:pt x="14355" y="913"/>
                </a:lnTo>
                <a:lnTo>
                  <a:pt x="14262" y="801"/>
                </a:lnTo>
                <a:lnTo>
                  <a:pt x="14113" y="634"/>
                </a:lnTo>
                <a:lnTo>
                  <a:pt x="14039" y="540"/>
                </a:lnTo>
                <a:lnTo>
                  <a:pt x="13964" y="466"/>
                </a:lnTo>
                <a:lnTo>
                  <a:pt x="13871" y="410"/>
                </a:lnTo>
                <a:lnTo>
                  <a:pt x="13778" y="373"/>
                </a:lnTo>
                <a:lnTo>
                  <a:pt x="13666" y="336"/>
                </a:lnTo>
                <a:lnTo>
                  <a:pt x="13536" y="336"/>
                </a:lnTo>
                <a:lnTo>
                  <a:pt x="13424" y="354"/>
                </a:lnTo>
                <a:lnTo>
                  <a:pt x="13331" y="392"/>
                </a:lnTo>
                <a:lnTo>
                  <a:pt x="13238" y="429"/>
                </a:lnTo>
                <a:lnTo>
                  <a:pt x="13145" y="485"/>
                </a:lnTo>
                <a:lnTo>
                  <a:pt x="12977" y="615"/>
                </a:lnTo>
                <a:lnTo>
                  <a:pt x="12810" y="764"/>
                </a:lnTo>
                <a:lnTo>
                  <a:pt x="12661" y="913"/>
                </a:lnTo>
                <a:lnTo>
                  <a:pt x="12493" y="1043"/>
                </a:lnTo>
                <a:lnTo>
                  <a:pt x="12400" y="1118"/>
                </a:lnTo>
                <a:lnTo>
                  <a:pt x="12307" y="1174"/>
                </a:lnTo>
                <a:lnTo>
                  <a:pt x="12214" y="1211"/>
                </a:lnTo>
                <a:lnTo>
                  <a:pt x="12102" y="1248"/>
                </a:lnTo>
                <a:lnTo>
                  <a:pt x="11991" y="1248"/>
                </a:lnTo>
                <a:lnTo>
                  <a:pt x="11898" y="1229"/>
                </a:lnTo>
                <a:lnTo>
                  <a:pt x="11805" y="1192"/>
                </a:lnTo>
                <a:lnTo>
                  <a:pt x="11730" y="1118"/>
                </a:lnTo>
                <a:lnTo>
                  <a:pt x="11656" y="1043"/>
                </a:lnTo>
                <a:lnTo>
                  <a:pt x="11600" y="969"/>
                </a:lnTo>
                <a:lnTo>
                  <a:pt x="11469" y="783"/>
                </a:lnTo>
                <a:lnTo>
                  <a:pt x="11376" y="671"/>
                </a:lnTo>
                <a:lnTo>
                  <a:pt x="11283" y="578"/>
                </a:lnTo>
                <a:lnTo>
                  <a:pt x="11190" y="503"/>
                </a:lnTo>
                <a:lnTo>
                  <a:pt x="11097" y="447"/>
                </a:lnTo>
                <a:lnTo>
                  <a:pt x="10985" y="429"/>
                </a:lnTo>
                <a:lnTo>
                  <a:pt x="10892" y="410"/>
                </a:lnTo>
                <a:lnTo>
                  <a:pt x="10706" y="410"/>
                </a:lnTo>
                <a:lnTo>
                  <a:pt x="10613" y="447"/>
                </a:lnTo>
                <a:lnTo>
                  <a:pt x="10501" y="485"/>
                </a:lnTo>
                <a:lnTo>
                  <a:pt x="10315" y="596"/>
                </a:lnTo>
                <a:lnTo>
                  <a:pt x="10110" y="727"/>
                </a:lnTo>
                <a:lnTo>
                  <a:pt x="9924" y="894"/>
                </a:lnTo>
                <a:lnTo>
                  <a:pt x="9775" y="1006"/>
                </a:lnTo>
                <a:lnTo>
                  <a:pt x="9608" y="1136"/>
                </a:lnTo>
                <a:lnTo>
                  <a:pt x="9533" y="1192"/>
                </a:lnTo>
                <a:lnTo>
                  <a:pt x="9440" y="1229"/>
                </a:lnTo>
                <a:lnTo>
                  <a:pt x="9347" y="1248"/>
                </a:lnTo>
                <a:lnTo>
                  <a:pt x="9254" y="1267"/>
                </a:lnTo>
                <a:lnTo>
                  <a:pt x="9142" y="1267"/>
                </a:lnTo>
                <a:lnTo>
                  <a:pt x="9049" y="1229"/>
                </a:lnTo>
                <a:lnTo>
                  <a:pt x="8956" y="1174"/>
                </a:lnTo>
                <a:lnTo>
                  <a:pt x="8863" y="1118"/>
                </a:lnTo>
                <a:lnTo>
                  <a:pt x="8714" y="950"/>
                </a:lnTo>
                <a:lnTo>
                  <a:pt x="8584" y="801"/>
                </a:lnTo>
                <a:lnTo>
                  <a:pt x="8435" y="615"/>
                </a:lnTo>
                <a:lnTo>
                  <a:pt x="8267" y="466"/>
                </a:lnTo>
                <a:lnTo>
                  <a:pt x="8155" y="392"/>
                </a:lnTo>
                <a:lnTo>
                  <a:pt x="8062" y="354"/>
                </a:lnTo>
                <a:lnTo>
                  <a:pt x="7951" y="317"/>
                </a:lnTo>
                <a:lnTo>
                  <a:pt x="7820" y="298"/>
                </a:lnTo>
                <a:lnTo>
                  <a:pt x="7690" y="317"/>
                </a:lnTo>
                <a:lnTo>
                  <a:pt x="7541" y="336"/>
                </a:lnTo>
                <a:lnTo>
                  <a:pt x="7411" y="392"/>
                </a:lnTo>
                <a:lnTo>
                  <a:pt x="7280" y="466"/>
                </a:lnTo>
                <a:lnTo>
                  <a:pt x="7057" y="615"/>
                </a:lnTo>
                <a:lnTo>
                  <a:pt x="6833" y="783"/>
                </a:lnTo>
                <a:lnTo>
                  <a:pt x="6629" y="931"/>
                </a:lnTo>
                <a:lnTo>
                  <a:pt x="6517" y="1006"/>
                </a:lnTo>
                <a:lnTo>
                  <a:pt x="6405" y="1062"/>
                </a:lnTo>
                <a:lnTo>
                  <a:pt x="6294" y="1099"/>
                </a:lnTo>
                <a:lnTo>
                  <a:pt x="6182" y="1118"/>
                </a:lnTo>
                <a:lnTo>
                  <a:pt x="6052" y="1118"/>
                </a:lnTo>
                <a:lnTo>
                  <a:pt x="5921" y="1080"/>
                </a:lnTo>
                <a:lnTo>
                  <a:pt x="5828" y="1025"/>
                </a:lnTo>
                <a:lnTo>
                  <a:pt x="5754" y="950"/>
                </a:lnTo>
                <a:lnTo>
                  <a:pt x="5661" y="876"/>
                </a:lnTo>
                <a:lnTo>
                  <a:pt x="5586" y="783"/>
                </a:lnTo>
                <a:lnTo>
                  <a:pt x="5325" y="410"/>
                </a:lnTo>
                <a:lnTo>
                  <a:pt x="5232" y="298"/>
                </a:lnTo>
                <a:lnTo>
                  <a:pt x="5139" y="205"/>
                </a:lnTo>
                <a:lnTo>
                  <a:pt x="5028" y="131"/>
                </a:lnTo>
                <a:lnTo>
                  <a:pt x="4897" y="56"/>
                </a:lnTo>
                <a:lnTo>
                  <a:pt x="4786" y="19"/>
                </a:lnTo>
                <a:lnTo>
                  <a:pt x="4655" y="1"/>
                </a:lnTo>
                <a:close/>
              </a:path>
            </a:pathLst>
          </a:custGeom>
          <a:solidFill>
            <a:srgbClr val="FFFFFF"/>
          </a:solidFill>
          <a:ln>
            <a:noFill/>
          </a:ln>
        </p:spPr>
        <p:txBody>
          <a:bodyPr spcFirstLastPara="1" wrap="square" lIns="162533" tIns="162533" rIns="162533" bIns="1625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591978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9"/>
        <p:cNvGrpSpPr/>
        <p:nvPr/>
      </p:nvGrpSpPr>
      <p:grpSpPr>
        <a:xfrm>
          <a:off x="0" y="0"/>
          <a:ext cx="0" cy="0"/>
          <a:chOff x="0" y="0"/>
          <a:chExt cx="0" cy="0"/>
        </a:xfrm>
      </p:grpSpPr>
      <p:sp>
        <p:nvSpPr>
          <p:cNvPr id="30" name="Google Shape;30;p6"/>
          <p:cNvSpPr/>
          <p:nvPr/>
        </p:nvSpPr>
        <p:spPr>
          <a:xfrm>
            <a:off x="156270" y="153635"/>
            <a:ext cx="11879412" cy="6550699"/>
          </a:xfrm>
          <a:custGeom>
            <a:avLst/>
            <a:gdLst/>
            <a:ahLst/>
            <a:cxnLst/>
            <a:rect l="l" t="t" r="r" b="b"/>
            <a:pathLst>
              <a:path w="92849" h="51200" extrusionOk="0">
                <a:moveTo>
                  <a:pt x="15026" y="1005"/>
                </a:moveTo>
                <a:lnTo>
                  <a:pt x="15026" y="1005"/>
                </a:lnTo>
                <a:lnTo>
                  <a:pt x="15026" y="1005"/>
                </a:lnTo>
                <a:close/>
                <a:moveTo>
                  <a:pt x="15026" y="1005"/>
                </a:moveTo>
                <a:lnTo>
                  <a:pt x="14970" y="1099"/>
                </a:lnTo>
                <a:lnTo>
                  <a:pt x="14978" y="1087"/>
                </a:lnTo>
                <a:lnTo>
                  <a:pt x="15026" y="1005"/>
                </a:lnTo>
                <a:close/>
                <a:moveTo>
                  <a:pt x="14970" y="1099"/>
                </a:moveTo>
                <a:lnTo>
                  <a:pt x="14970" y="1099"/>
                </a:lnTo>
                <a:lnTo>
                  <a:pt x="14970" y="1099"/>
                </a:lnTo>
                <a:close/>
                <a:moveTo>
                  <a:pt x="37907" y="112"/>
                </a:moveTo>
                <a:lnTo>
                  <a:pt x="37851" y="130"/>
                </a:lnTo>
                <a:lnTo>
                  <a:pt x="37758" y="168"/>
                </a:lnTo>
                <a:lnTo>
                  <a:pt x="37535" y="298"/>
                </a:lnTo>
                <a:lnTo>
                  <a:pt x="37274" y="503"/>
                </a:lnTo>
                <a:lnTo>
                  <a:pt x="37013" y="708"/>
                </a:lnTo>
                <a:lnTo>
                  <a:pt x="36771" y="931"/>
                </a:lnTo>
                <a:lnTo>
                  <a:pt x="36474" y="1210"/>
                </a:lnTo>
                <a:lnTo>
                  <a:pt x="36436" y="1266"/>
                </a:lnTo>
                <a:lnTo>
                  <a:pt x="36436" y="1285"/>
                </a:lnTo>
                <a:lnTo>
                  <a:pt x="36455" y="1285"/>
                </a:lnTo>
                <a:lnTo>
                  <a:pt x="36548" y="1266"/>
                </a:lnTo>
                <a:lnTo>
                  <a:pt x="36660" y="1210"/>
                </a:lnTo>
                <a:lnTo>
                  <a:pt x="36902" y="1099"/>
                </a:lnTo>
                <a:lnTo>
                  <a:pt x="37051" y="1005"/>
                </a:lnTo>
                <a:lnTo>
                  <a:pt x="37274" y="857"/>
                </a:lnTo>
                <a:lnTo>
                  <a:pt x="37591" y="633"/>
                </a:lnTo>
                <a:lnTo>
                  <a:pt x="37740" y="521"/>
                </a:lnTo>
                <a:lnTo>
                  <a:pt x="37851" y="391"/>
                </a:lnTo>
                <a:lnTo>
                  <a:pt x="37944" y="279"/>
                </a:lnTo>
                <a:lnTo>
                  <a:pt x="37963" y="242"/>
                </a:lnTo>
                <a:lnTo>
                  <a:pt x="37982" y="186"/>
                </a:lnTo>
                <a:lnTo>
                  <a:pt x="37963" y="130"/>
                </a:lnTo>
                <a:lnTo>
                  <a:pt x="37907" y="112"/>
                </a:lnTo>
                <a:close/>
                <a:moveTo>
                  <a:pt x="26885" y="1396"/>
                </a:moveTo>
                <a:lnTo>
                  <a:pt x="26867" y="1452"/>
                </a:lnTo>
                <a:lnTo>
                  <a:pt x="26885" y="1415"/>
                </a:lnTo>
                <a:lnTo>
                  <a:pt x="26885" y="1396"/>
                </a:lnTo>
                <a:close/>
                <a:moveTo>
                  <a:pt x="34537" y="149"/>
                </a:moveTo>
                <a:lnTo>
                  <a:pt x="34481" y="168"/>
                </a:lnTo>
                <a:lnTo>
                  <a:pt x="34388" y="205"/>
                </a:lnTo>
                <a:lnTo>
                  <a:pt x="34314" y="279"/>
                </a:lnTo>
                <a:lnTo>
                  <a:pt x="34109" y="466"/>
                </a:lnTo>
                <a:lnTo>
                  <a:pt x="33904" y="708"/>
                </a:lnTo>
                <a:lnTo>
                  <a:pt x="33532" y="1192"/>
                </a:lnTo>
                <a:lnTo>
                  <a:pt x="33364" y="1452"/>
                </a:lnTo>
                <a:lnTo>
                  <a:pt x="33625" y="1229"/>
                </a:lnTo>
                <a:lnTo>
                  <a:pt x="34072" y="838"/>
                </a:lnTo>
                <a:lnTo>
                  <a:pt x="34295" y="633"/>
                </a:lnTo>
                <a:lnTo>
                  <a:pt x="34481" y="428"/>
                </a:lnTo>
                <a:lnTo>
                  <a:pt x="34556" y="354"/>
                </a:lnTo>
                <a:lnTo>
                  <a:pt x="34593" y="279"/>
                </a:lnTo>
                <a:lnTo>
                  <a:pt x="34612" y="223"/>
                </a:lnTo>
                <a:lnTo>
                  <a:pt x="34593" y="186"/>
                </a:lnTo>
                <a:lnTo>
                  <a:pt x="34537" y="149"/>
                </a:lnTo>
                <a:close/>
                <a:moveTo>
                  <a:pt x="22361" y="242"/>
                </a:moveTo>
                <a:lnTo>
                  <a:pt x="22287" y="261"/>
                </a:lnTo>
                <a:lnTo>
                  <a:pt x="22193" y="317"/>
                </a:lnTo>
                <a:lnTo>
                  <a:pt x="22119" y="410"/>
                </a:lnTo>
                <a:lnTo>
                  <a:pt x="22045" y="503"/>
                </a:lnTo>
                <a:lnTo>
                  <a:pt x="21877" y="745"/>
                </a:lnTo>
                <a:lnTo>
                  <a:pt x="21747" y="1005"/>
                </a:lnTo>
                <a:lnTo>
                  <a:pt x="21654" y="1229"/>
                </a:lnTo>
                <a:lnTo>
                  <a:pt x="21560" y="1452"/>
                </a:lnTo>
                <a:lnTo>
                  <a:pt x="21784" y="1266"/>
                </a:lnTo>
                <a:lnTo>
                  <a:pt x="22138" y="912"/>
                </a:lnTo>
                <a:lnTo>
                  <a:pt x="22324" y="708"/>
                </a:lnTo>
                <a:lnTo>
                  <a:pt x="22454" y="540"/>
                </a:lnTo>
                <a:lnTo>
                  <a:pt x="22491" y="466"/>
                </a:lnTo>
                <a:lnTo>
                  <a:pt x="22529" y="391"/>
                </a:lnTo>
                <a:lnTo>
                  <a:pt x="22529" y="335"/>
                </a:lnTo>
                <a:lnTo>
                  <a:pt x="22510" y="298"/>
                </a:lnTo>
                <a:lnTo>
                  <a:pt x="22436" y="242"/>
                </a:lnTo>
                <a:close/>
                <a:moveTo>
                  <a:pt x="33364" y="1452"/>
                </a:moveTo>
                <a:lnTo>
                  <a:pt x="33364" y="1452"/>
                </a:lnTo>
                <a:lnTo>
                  <a:pt x="33364" y="1452"/>
                </a:lnTo>
                <a:close/>
                <a:moveTo>
                  <a:pt x="66858" y="242"/>
                </a:moveTo>
                <a:lnTo>
                  <a:pt x="66784" y="261"/>
                </a:lnTo>
                <a:lnTo>
                  <a:pt x="66691" y="317"/>
                </a:lnTo>
                <a:lnTo>
                  <a:pt x="66616" y="410"/>
                </a:lnTo>
                <a:lnTo>
                  <a:pt x="66542" y="503"/>
                </a:lnTo>
                <a:lnTo>
                  <a:pt x="66393" y="745"/>
                </a:lnTo>
                <a:lnTo>
                  <a:pt x="66262" y="1005"/>
                </a:lnTo>
                <a:lnTo>
                  <a:pt x="66151" y="1229"/>
                </a:lnTo>
                <a:lnTo>
                  <a:pt x="66076" y="1452"/>
                </a:lnTo>
                <a:lnTo>
                  <a:pt x="66281" y="1266"/>
                </a:lnTo>
                <a:lnTo>
                  <a:pt x="66653" y="912"/>
                </a:lnTo>
                <a:lnTo>
                  <a:pt x="66821" y="708"/>
                </a:lnTo>
                <a:lnTo>
                  <a:pt x="66951" y="540"/>
                </a:lnTo>
                <a:lnTo>
                  <a:pt x="67007" y="466"/>
                </a:lnTo>
                <a:lnTo>
                  <a:pt x="67026" y="391"/>
                </a:lnTo>
                <a:lnTo>
                  <a:pt x="67026" y="335"/>
                </a:lnTo>
                <a:lnTo>
                  <a:pt x="67007" y="298"/>
                </a:lnTo>
                <a:lnTo>
                  <a:pt x="66933" y="242"/>
                </a:lnTo>
                <a:close/>
                <a:moveTo>
                  <a:pt x="36771" y="354"/>
                </a:moveTo>
                <a:lnTo>
                  <a:pt x="36678" y="372"/>
                </a:lnTo>
                <a:lnTo>
                  <a:pt x="36585" y="428"/>
                </a:lnTo>
                <a:lnTo>
                  <a:pt x="36343" y="596"/>
                </a:lnTo>
                <a:lnTo>
                  <a:pt x="36101" y="801"/>
                </a:lnTo>
                <a:lnTo>
                  <a:pt x="35636" y="1229"/>
                </a:lnTo>
                <a:lnTo>
                  <a:pt x="35375" y="1471"/>
                </a:lnTo>
                <a:lnTo>
                  <a:pt x="35673" y="1303"/>
                </a:lnTo>
                <a:lnTo>
                  <a:pt x="36231" y="987"/>
                </a:lnTo>
                <a:lnTo>
                  <a:pt x="36511" y="801"/>
                </a:lnTo>
                <a:lnTo>
                  <a:pt x="36753" y="633"/>
                </a:lnTo>
                <a:lnTo>
                  <a:pt x="36827" y="559"/>
                </a:lnTo>
                <a:lnTo>
                  <a:pt x="36883" y="484"/>
                </a:lnTo>
                <a:lnTo>
                  <a:pt x="36920" y="428"/>
                </a:lnTo>
                <a:lnTo>
                  <a:pt x="36902" y="391"/>
                </a:lnTo>
                <a:lnTo>
                  <a:pt x="36846" y="354"/>
                </a:lnTo>
                <a:close/>
                <a:moveTo>
                  <a:pt x="61478" y="335"/>
                </a:moveTo>
                <a:lnTo>
                  <a:pt x="61384" y="372"/>
                </a:lnTo>
                <a:lnTo>
                  <a:pt x="61291" y="410"/>
                </a:lnTo>
                <a:lnTo>
                  <a:pt x="61217" y="484"/>
                </a:lnTo>
                <a:lnTo>
                  <a:pt x="61049" y="670"/>
                </a:lnTo>
                <a:lnTo>
                  <a:pt x="60900" y="875"/>
                </a:lnTo>
                <a:lnTo>
                  <a:pt x="60789" y="1099"/>
                </a:lnTo>
                <a:lnTo>
                  <a:pt x="60696" y="1285"/>
                </a:lnTo>
                <a:lnTo>
                  <a:pt x="60640" y="1415"/>
                </a:lnTo>
                <a:lnTo>
                  <a:pt x="60640" y="1471"/>
                </a:lnTo>
                <a:lnTo>
                  <a:pt x="60751" y="1396"/>
                </a:lnTo>
                <a:lnTo>
                  <a:pt x="60900" y="1266"/>
                </a:lnTo>
                <a:lnTo>
                  <a:pt x="61087" y="1099"/>
                </a:lnTo>
                <a:lnTo>
                  <a:pt x="61273" y="894"/>
                </a:lnTo>
                <a:lnTo>
                  <a:pt x="61440" y="689"/>
                </a:lnTo>
                <a:lnTo>
                  <a:pt x="61552" y="521"/>
                </a:lnTo>
                <a:lnTo>
                  <a:pt x="61589" y="447"/>
                </a:lnTo>
                <a:lnTo>
                  <a:pt x="61589" y="391"/>
                </a:lnTo>
                <a:lnTo>
                  <a:pt x="61589" y="354"/>
                </a:lnTo>
                <a:lnTo>
                  <a:pt x="61552" y="335"/>
                </a:lnTo>
                <a:close/>
                <a:moveTo>
                  <a:pt x="16962" y="335"/>
                </a:moveTo>
                <a:lnTo>
                  <a:pt x="16887" y="372"/>
                </a:lnTo>
                <a:lnTo>
                  <a:pt x="16794" y="410"/>
                </a:lnTo>
                <a:lnTo>
                  <a:pt x="16701" y="484"/>
                </a:lnTo>
                <a:lnTo>
                  <a:pt x="16552" y="670"/>
                </a:lnTo>
                <a:lnTo>
                  <a:pt x="16403" y="875"/>
                </a:lnTo>
                <a:lnTo>
                  <a:pt x="16273" y="1099"/>
                </a:lnTo>
                <a:lnTo>
                  <a:pt x="16198" y="1285"/>
                </a:lnTo>
                <a:lnTo>
                  <a:pt x="16143" y="1415"/>
                </a:lnTo>
                <a:lnTo>
                  <a:pt x="16143" y="1471"/>
                </a:lnTo>
                <a:lnTo>
                  <a:pt x="16236" y="1396"/>
                </a:lnTo>
                <a:lnTo>
                  <a:pt x="16403" y="1266"/>
                </a:lnTo>
                <a:lnTo>
                  <a:pt x="16589" y="1099"/>
                </a:lnTo>
                <a:lnTo>
                  <a:pt x="16776" y="894"/>
                </a:lnTo>
                <a:lnTo>
                  <a:pt x="16925" y="689"/>
                </a:lnTo>
                <a:lnTo>
                  <a:pt x="17055" y="521"/>
                </a:lnTo>
                <a:lnTo>
                  <a:pt x="17073" y="447"/>
                </a:lnTo>
                <a:lnTo>
                  <a:pt x="17092" y="391"/>
                </a:lnTo>
                <a:lnTo>
                  <a:pt x="17092" y="354"/>
                </a:lnTo>
                <a:lnTo>
                  <a:pt x="17055" y="335"/>
                </a:lnTo>
                <a:close/>
                <a:moveTo>
                  <a:pt x="46229" y="298"/>
                </a:moveTo>
                <a:lnTo>
                  <a:pt x="46174" y="317"/>
                </a:lnTo>
                <a:lnTo>
                  <a:pt x="46118" y="354"/>
                </a:lnTo>
                <a:lnTo>
                  <a:pt x="46062" y="428"/>
                </a:lnTo>
                <a:lnTo>
                  <a:pt x="45931" y="614"/>
                </a:lnTo>
                <a:lnTo>
                  <a:pt x="45801" y="857"/>
                </a:lnTo>
                <a:lnTo>
                  <a:pt x="45689" y="1099"/>
                </a:lnTo>
                <a:lnTo>
                  <a:pt x="45615" y="1303"/>
                </a:lnTo>
                <a:lnTo>
                  <a:pt x="45578" y="1434"/>
                </a:lnTo>
                <a:lnTo>
                  <a:pt x="45578" y="1471"/>
                </a:lnTo>
                <a:lnTo>
                  <a:pt x="45596" y="1471"/>
                </a:lnTo>
                <a:lnTo>
                  <a:pt x="45764" y="1266"/>
                </a:lnTo>
                <a:lnTo>
                  <a:pt x="46043" y="912"/>
                </a:lnTo>
                <a:lnTo>
                  <a:pt x="46174" y="708"/>
                </a:lnTo>
                <a:lnTo>
                  <a:pt x="46267" y="540"/>
                </a:lnTo>
                <a:lnTo>
                  <a:pt x="46304" y="391"/>
                </a:lnTo>
                <a:lnTo>
                  <a:pt x="46304" y="354"/>
                </a:lnTo>
                <a:lnTo>
                  <a:pt x="46285" y="317"/>
                </a:lnTo>
                <a:lnTo>
                  <a:pt x="46229" y="298"/>
                </a:lnTo>
                <a:close/>
                <a:moveTo>
                  <a:pt x="60640" y="1471"/>
                </a:moveTo>
                <a:lnTo>
                  <a:pt x="60640" y="1471"/>
                </a:lnTo>
                <a:lnTo>
                  <a:pt x="60640" y="1471"/>
                </a:lnTo>
                <a:close/>
                <a:moveTo>
                  <a:pt x="20201" y="372"/>
                </a:moveTo>
                <a:lnTo>
                  <a:pt x="20145" y="410"/>
                </a:lnTo>
                <a:lnTo>
                  <a:pt x="20071" y="466"/>
                </a:lnTo>
                <a:lnTo>
                  <a:pt x="19922" y="614"/>
                </a:lnTo>
                <a:lnTo>
                  <a:pt x="19773" y="819"/>
                </a:lnTo>
                <a:lnTo>
                  <a:pt x="19624" y="1043"/>
                </a:lnTo>
                <a:lnTo>
                  <a:pt x="19494" y="1247"/>
                </a:lnTo>
                <a:lnTo>
                  <a:pt x="19419" y="1415"/>
                </a:lnTo>
                <a:lnTo>
                  <a:pt x="19382" y="1508"/>
                </a:lnTo>
                <a:lnTo>
                  <a:pt x="19401" y="1508"/>
                </a:lnTo>
                <a:lnTo>
                  <a:pt x="19457" y="1471"/>
                </a:lnTo>
                <a:lnTo>
                  <a:pt x="19624" y="1322"/>
                </a:lnTo>
                <a:lnTo>
                  <a:pt x="19885" y="1080"/>
                </a:lnTo>
                <a:lnTo>
                  <a:pt x="20015" y="950"/>
                </a:lnTo>
                <a:lnTo>
                  <a:pt x="20183" y="763"/>
                </a:lnTo>
                <a:lnTo>
                  <a:pt x="20257" y="652"/>
                </a:lnTo>
                <a:lnTo>
                  <a:pt x="20313" y="559"/>
                </a:lnTo>
                <a:lnTo>
                  <a:pt x="20313" y="466"/>
                </a:lnTo>
                <a:lnTo>
                  <a:pt x="20313" y="428"/>
                </a:lnTo>
                <a:lnTo>
                  <a:pt x="20294" y="391"/>
                </a:lnTo>
                <a:lnTo>
                  <a:pt x="20257" y="372"/>
                </a:lnTo>
                <a:close/>
                <a:moveTo>
                  <a:pt x="38745" y="410"/>
                </a:moveTo>
                <a:lnTo>
                  <a:pt x="38652" y="428"/>
                </a:lnTo>
                <a:lnTo>
                  <a:pt x="38559" y="521"/>
                </a:lnTo>
                <a:lnTo>
                  <a:pt x="38447" y="614"/>
                </a:lnTo>
                <a:lnTo>
                  <a:pt x="38242" y="819"/>
                </a:lnTo>
                <a:lnTo>
                  <a:pt x="38131" y="950"/>
                </a:lnTo>
                <a:lnTo>
                  <a:pt x="38037" y="1080"/>
                </a:lnTo>
                <a:lnTo>
                  <a:pt x="37907" y="1285"/>
                </a:lnTo>
                <a:lnTo>
                  <a:pt x="37851" y="1396"/>
                </a:lnTo>
                <a:lnTo>
                  <a:pt x="37814" y="1471"/>
                </a:lnTo>
                <a:lnTo>
                  <a:pt x="37814" y="1508"/>
                </a:lnTo>
                <a:lnTo>
                  <a:pt x="37870" y="1508"/>
                </a:lnTo>
                <a:lnTo>
                  <a:pt x="38093" y="1322"/>
                </a:lnTo>
                <a:lnTo>
                  <a:pt x="38447" y="1005"/>
                </a:lnTo>
                <a:lnTo>
                  <a:pt x="38615" y="819"/>
                </a:lnTo>
                <a:lnTo>
                  <a:pt x="38764" y="652"/>
                </a:lnTo>
                <a:lnTo>
                  <a:pt x="38801" y="577"/>
                </a:lnTo>
                <a:lnTo>
                  <a:pt x="38838" y="521"/>
                </a:lnTo>
                <a:lnTo>
                  <a:pt x="38838" y="466"/>
                </a:lnTo>
                <a:lnTo>
                  <a:pt x="38819" y="428"/>
                </a:lnTo>
                <a:lnTo>
                  <a:pt x="38782" y="410"/>
                </a:lnTo>
                <a:close/>
                <a:moveTo>
                  <a:pt x="41966" y="149"/>
                </a:moveTo>
                <a:lnTo>
                  <a:pt x="41891" y="186"/>
                </a:lnTo>
                <a:lnTo>
                  <a:pt x="41798" y="242"/>
                </a:lnTo>
                <a:lnTo>
                  <a:pt x="41705" y="335"/>
                </a:lnTo>
                <a:lnTo>
                  <a:pt x="41612" y="447"/>
                </a:lnTo>
                <a:lnTo>
                  <a:pt x="41445" y="708"/>
                </a:lnTo>
                <a:lnTo>
                  <a:pt x="41277" y="987"/>
                </a:lnTo>
                <a:lnTo>
                  <a:pt x="41147" y="1247"/>
                </a:lnTo>
                <a:lnTo>
                  <a:pt x="41016" y="1508"/>
                </a:lnTo>
                <a:lnTo>
                  <a:pt x="41240" y="1285"/>
                </a:lnTo>
                <a:lnTo>
                  <a:pt x="41649" y="857"/>
                </a:lnTo>
                <a:lnTo>
                  <a:pt x="41836" y="633"/>
                </a:lnTo>
                <a:lnTo>
                  <a:pt x="42003" y="428"/>
                </a:lnTo>
                <a:lnTo>
                  <a:pt x="42115" y="261"/>
                </a:lnTo>
                <a:lnTo>
                  <a:pt x="42133" y="223"/>
                </a:lnTo>
                <a:lnTo>
                  <a:pt x="42133" y="186"/>
                </a:lnTo>
                <a:lnTo>
                  <a:pt x="42059" y="149"/>
                </a:lnTo>
                <a:close/>
                <a:moveTo>
                  <a:pt x="64699" y="372"/>
                </a:moveTo>
                <a:lnTo>
                  <a:pt x="64643" y="410"/>
                </a:lnTo>
                <a:lnTo>
                  <a:pt x="64587" y="466"/>
                </a:lnTo>
                <a:lnTo>
                  <a:pt x="64438" y="614"/>
                </a:lnTo>
                <a:lnTo>
                  <a:pt x="64270" y="819"/>
                </a:lnTo>
                <a:lnTo>
                  <a:pt x="64121" y="1043"/>
                </a:lnTo>
                <a:lnTo>
                  <a:pt x="64010" y="1247"/>
                </a:lnTo>
                <a:lnTo>
                  <a:pt x="63917" y="1415"/>
                </a:lnTo>
                <a:lnTo>
                  <a:pt x="63879" y="1508"/>
                </a:lnTo>
                <a:lnTo>
                  <a:pt x="63917" y="1508"/>
                </a:lnTo>
                <a:lnTo>
                  <a:pt x="63954" y="1471"/>
                </a:lnTo>
                <a:lnTo>
                  <a:pt x="64140" y="1322"/>
                </a:lnTo>
                <a:lnTo>
                  <a:pt x="64401" y="1080"/>
                </a:lnTo>
                <a:lnTo>
                  <a:pt x="64512" y="950"/>
                </a:lnTo>
                <a:lnTo>
                  <a:pt x="64680" y="763"/>
                </a:lnTo>
                <a:lnTo>
                  <a:pt x="64754" y="652"/>
                </a:lnTo>
                <a:lnTo>
                  <a:pt x="64810" y="559"/>
                </a:lnTo>
                <a:lnTo>
                  <a:pt x="64829" y="466"/>
                </a:lnTo>
                <a:lnTo>
                  <a:pt x="64810" y="428"/>
                </a:lnTo>
                <a:lnTo>
                  <a:pt x="64792" y="391"/>
                </a:lnTo>
                <a:lnTo>
                  <a:pt x="64754" y="372"/>
                </a:lnTo>
                <a:close/>
                <a:moveTo>
                  <a:pt x="2924" y="149"/>
                </a:moveTo>
                <a:lnTo>
                  <a:pt x="2812" y="186"/>
                </a:lnTo>
                <a:lnTo>
                  <a:pt x="2700" y="223"/>
                </a:lnTo>
                <a:lnTo>
                  <a:pt x="2607" y="298"/>
                </a:lnTo>
                <a:lnTo>
                  <a:pt x="2533" y="372"/>
                </a:lnTo>
                <a:lnTo>
                  <a:pt x="2440" y="466"/>
                </a:lnTo>
                <a:lnTo>
                  <a:pt x="2365" y="559"/>
                </a:lnTo>
                <a:lnTo>
                  <a:pt x="2235" y="782"/>
                </a:lnTo>
                <a:lnTo>
                  <a:pt x="2123" y="1005"/>
                </a:lnTo>
                <a:lnTo>
                  <a:pt x="2030" y="1229"/>
                </a:lnTo>
                <a:lnTo>
                  <a:pt x="1956" y="1396"/>
                </a:lnTo>
                <a:lnTo>
                  <a:pt x="1881" y="1527"/>
                </a:lnTo>
                <a:lnTo>
                  <a:pt x="2272" y="1080"/>
                </a:lnTo>
                <a:lnTo>
                  <a:pt x="2477" y="875"/>
                </a:lnTo>
                <a:lnTo>
                  <a:pt x="2682" y="670"/>
                </a:lnTo>
                <a:lnTo>
                  <a:pt x="2849" y="521"/>
                </a:lnTo>
                <a:lnTo>
                  <a:pt x="3054" y="335"/>
                </a:lnTo>
                <a:lnTo>
                  <a:pt x="3110" y="261"/>
                </a:lnTo>
                <a:lnTo>
                  <a:pt x="3129" y="223"/>
                </a:lnTo>
                <a:lnTo>
                  <a:pt x="3129" y="186"/>
                </a:lnTo>
                <a:lnTo>
                  <a:pt x="3110" y="168"/>
                </a:lnTo>
                <a:lnTo>
                  <a:pt x="3073" y="149"/>
                </a:lnTo>
                <a:close/>
                <a:moveTo>
                  <a:pt x="47421" y="149"/>
                </a:moveTo>
                <a:lnTo>
                  <a:pt x="47309" y="186"/>
                </a:lnTo>
                <a:lnTo>
                  <a:pt x="47216" y="223"/>
                </a:lnTo>
                <a:lnTo>
                  <a:pt x="47123" y="298"/>
                </a:lnTo>
                <a:lnTo>
                  <a:pt x="47030" y="372"/>
                </a:lnTo>
                <a:lnTo>
                  <a:pt x="46937" y="466"/>
                </a:lnTo>
                <a:lnTo>
                  <a:pt x="46881" y="559"/>
                </a:lnTo>
                <a:lnTo>
                  <a:pt x="46751" y="782"/>
                </a:lnTo>
                <a:lnTo>
                  <a:pt x="46639" y="1005"/>
                </a:lnTo>
                <a:lnTo>
                  <a:pt x="46546" y="1229"/>
                </a:lnTo>
                <a:lnTo>
                  <a:pt x="46453" y="1396"/>
                </a:lnTo>
                <a:lnTo>
                  <a:pt x="46378" y="1527"/>
                </a:lnTo>
                <a:lnTo>
                  <a:pt x="46769" y="1080"/>
                </a:lnTo>
                <a:lnTo>
                  <a:pt x="46974" y="875"/>
                </a:lnTo>
                <a:lnTo>
                  <a:pt x="47179" y="670"/>
                </a:lnTo>
                <a:lnTo>
                  <a:pt x="47346" y="521"/>
                </a:lnTo>
                <a:lnTo>
                  <a:pt x="47551" y="335"/>
                </a:lnTo>
                <a:lnTo>
                  <a:pt x="47607" y="261"/>
                </a:lnTo>
                <a:lnTo>
                  <a:pt x="47626" y="223"/>
                </a:lnTo>
                <a:lnTo>
                  <a:pt x="47626" y="186"/>
                </a:lnTo>
                <a:lnTo>
                  <a:pt x="47607" y="168"/>
                </a:lnTo>
                <a:lnTo>
                  <a:pt x="47570" y="149"/>
                </a:lnTo>
                <a:close/>
                <a:moveTo>
                  <a:pt x="16105" y="56"/>
                </a:moveTo>
                <a:lnTo>
                  <a:pt x="16050" y="75"/>
                </a:lnTo>
                <a:lnTo>
                  <a:pt x="15919" y="149"/>
                </a:lnTo>
                <a:lnTo>
                  <a:pt x="15789" y="261"/>
                </a:lnTo>
                <a:lnTo>
                  <a:pt x="15565" y="484"/>
                </a:lnTo>
                <a:lnTo>
                  <a:pt x="15416" y="614"/>
                </a:lnTo>
                <a:lnTo>
                  <a:pt x="15193" y="857"/>
                </a:lnTo>
                <a:lnTo>
                  <a:pt x="15063" y="968"/>
                </a:lnTo>
                <a:lnTo>
                  <a:pt x="14978" y="1087"/>
                </a:lnTo>
                <a:lnTo>
                  <a:pt x="14895" y="1229"/>
                </a:lnTo>
                <a:lnTo>
                  <a:pt x="14839" y="1359"/>
                </a:lnTo>
                <a:lnTo>
                  <a:pt x="14802" y="1471"/>
                </a:lnTo>
                <a:lnTo>
                  <a:pt x="14802" y="1508"/>
                </a:lnTo>
                <a:lnTo>
                  <a:pt x="14802" y="1527"/>
                </a:lnTo>
                <a:lnTo>
                  <a:pt x="14839" y="1508"/>
                </a:lnTo>
                <a:lnTo>
                  <a:pt x="14895" y="1490"/>
                </a:lnTo>
                <a:lnTo>
                  <a:pt x="15193" y="1247"/>
                </a:lnTo>
                <a:lnTo>
                  <a:pt x="15677" y="819"/>
                </a:lnTo>
                <a:lnTo>
                  <a:pt x="15919" y="596"/>
                </a:lnTo>
                <a:lnTo>
                  <a:pt x="16105" y="391"/>
                </a:lnTo>
                <a:lnTo>
                  <a:pt x="16161" y="298"/>
                </a:lnTo>
                <a:lnTo>
                  <a:pt x="16217" y="223"/>
                </a:lnTo>
                <a:lnTo>
                  <a:pt x="16236" y="149"/>
                </a:lnTo>
                <a:lnTo>
                  <a:pt x="16217" y="93"/>
                </a:lnTo>
                <a:lnTo>
                  <a:pt x="16180" y="75"/>
                </a:lnTo>
                <a:lnTo>
                  <a:pt x="16143" y="56"/>
                </a:lnTo>
                <a:close/>
                <a:moveTo>
                  <a:pt x="35543" y="261"/>
                </a:moveTo>
                <a:lnTo>
                  <a:pt x="35450" y="279"/>
                </a:lnTo>
                <a:lnTo>
                  <a:pt x="35338" y="335"/>
                </a:lnTo>
                <a:lnTo>
                  <a:pt x="35245" y="410"/>
                </a:lnTo>
                <a:lnTo>
                  <a:pt x="35133" y="503"/>
                </a:lnTo>
                <a:lnTo>
                  <a:pt x="34947" y="689"/>
                </a:lnTo>
                <a:lnTo>
                  <a:pt x="34798" y="838"/>
                </a:lnTo>
                <a:lnTo>
                  <a:pt x="34686" y="1005"/>
                </a:lnTo>
                <a:lnTo>
                  <a:pt x="34519" y="1247"/>
                </a:lnTo>
                <a:lnTo>
                  <a:pt x="34407" y="1471"/>
                </a:lnTo>
                <a:lnTo>
                  <a:pt x="34388" y="1527"/>
                </a:lnTo>
                <a:lnTo>
                  <a:pt x="34407" y="1527"/>
                </a:lnTo>
                <a:lnTo>
                  <a:pt x="35338" y="745"/>
                </a:lnTo>
                <a:lnTo>
                  <a:pt x="35505" y="614"/>
                </a:lnTo>
                <a:lnTo>
                  <a:pt x="35598" y="521"/>
                </a:lnTo>
                <a:lnTo>
                  <a:pt x="35692" y="447"/>
                </a:lnTo>
                <a:lnTo>
                  <a:pt x="35747" y="372"/>
                </a:lnTo>
                <a:lnTo>
                  <a:pt x="35747" y="335"/>
                </a:lnTo>
                <a:lnTo>
                  <a:pt x="35747" y="298"/>
                </a:lnTo>
                <a:lnTo>
                  <a:pt x="35729" y="279"/>
                </a:lnTo>
                <a:lnTo>
                  <a:pt x="35692" y="261"/>
                </a:lnTo>
                <a:close/>
                <a:moveTo>
                  <a:pt x="42971" y="261"/>
                </a:moveTo>
                <a:lnTo>
                  <a:pt x="42860" y="317"/>
                </a:lnTo>
                <a:lnTo>
                  <a:pt x="42748" y="410"/>
                </a:lnTo>
                <a:lnTo>
                  <a:pt x="42636" y="521"/>
                </a:lnTo>
                <a:lnTo>
                  <a:pt x="42450" y="763"/>
                </a:lnTo>
                <a:lnTo>
                  <a:pt x="42320" y="931"/>
                </a:lnTo>
                <a:lnTo>
                  <a:pt x="42264" y="1080"/>
                </a:lnTo>
                <a:lnTo>
                  <a:pt x="42171" y="1322"/>
                </a:lnTo>
                <a:lnTo>
                  <a:pt x="42152" y="1434"/>
                </a:lnTo>
                <a:lnTo>
                  <a:pt x="42152" y="1508"/>
                </a:lnTo>
                <a:lnTo>
                  <a:pt x="42152" y="1527"/>
                </a:lnTo>
                <a:lnTo>
                  <a:pt x="42171" y="1527"/>
                </a:lnTo>
                <a:lnTo>
                  <a:pt x="42245" y="1490"/>
                </a:lnTo>
                <a:lnTo>
                  <a:pt x="42487" y="1229"/>
                </a:lnTo>
                <a:lnTo>
                  <a:pt x="42655" y="1043"/>
                </a:lnTo>
                <a:lnTo>
                  <a:pt x="42841" y="838"/>
                </a:lnTo>
                <a:lnTo>
                  <a:pt x="42990" y="633"/>
                </a:lnTo>
                <a:lnTo>
                  <a:pt x="43102" y="466"/>
                </a:lnTo>
                <a:lnTo>
                  <a:pt x="43120" y="391"/>
                </a:lnTo>
                <a:lnTo>
                  <a:pt x="43139" y="335"/>
                </a:lnTo>
                <a:lnTo>
                  <a:pt x="43120" y="279"/>
                </a:lnTo>
                <a:lnTo>
                  <a:pt x="43064" y="261"/>
                </a:lnTo>
                <a:close/>
                <a:moveTo>
                  <a:pt x="46378" y="1527"/>
                </a:moveTo>
                <a:lnTo>
                  <a:pt x="46378" y="1527"/>
                </a:lnTo>
                <a:lnTo>
                  <a:pt x="46378" y="1527"/>
                </a:lnTo>
                <a:close/>
                <a:moveTo>
                  <a:pt x="60603" y="56"/>
                </a:moveTo>
                <a:lnTo>
                  <a:pt x="60547" y="75"/>
                </a:lnTo>
                <a:lnTo>
                  <a:pt x="60435" y="149"/>
                </a:lnTo>
                <a:lnTo>
                  <a:pt x="60305" y="261"/>
                </a:lnTo>
                <a:lnTo>
                  <a:pt x="60063" y="484"/>
                </a:lnTo>
                <a:lnTo>
                  <a:pt x="59914" y="614"/>
                </a:lnTo>
                <a:lnTo>
                  <a:pt x="59690" y="857"/>
                </a:lnTo>
                <a:lnTo>
                  <a:pt x="59579" y="968"/>
                </a:lnTo>
                <a:lnTo>
                  <a:pt x="59485" y="1099"/>
                </a:lnTo>
                <a:lnTo>
                  <a:pt x="59523" y="1005"/>
                </a:lnTo>
                <a:lnTo>
                  <a:pt x="59411" y="1229"/>
                </a:lnTo>
                <a:lnTo>
                  <a:pt x="59336" y="1359"/>
                </a:lnTo>
                <a:lnTo>
                  <a:pt x="59299" y="1471"/>
                </a:lnTo>
                <a:lnTo>
                  <a:pt x="59299" y="1508"/>
                </a:lnTo>
                <a:lnTo>
                  <a:pt x="59318" y="1527"/>
                </a:lnTo>
                <a:lnTo>
                  <a:pt x="59355" y="1508"/>
                </a:lnTo>
                <a:lnTo>
                  <a:pt x="59392" y="1490"/>
                </a:lnTo>
                <a:lnTo>
                  <a:pt x="59690" y="1247"/>
                </a:lnTo>
                <a:lnTo>
                  <a:pt x="60174" y="819"/>
                </a:lnTo>
                <a:lnTo>
                  <a:pt x="60416" y="596"/>
                </a:lnTo>
                <a:lnTo>
                  <a:pt x="60603" y="391"/>
                </a:lnTo>
                <a:lnTo>
                  <a:pt x="60677" y="298"/>
                </a:lnTo>
                <a:lnTo>
                  <a:pt x="60714" y="223"/>
                </a:lnTo>
                <a:lnTo>
                  <a:pt x="60733" y="149"/>
                </a:lnTo>
                <a:lnTo>
                  <a:pt x="60714" y="93"/>
                </a:lnTo>
                <a:lnTo>
                  <a:pt x="60696" y="75"/>
                </a:lnTo>
                <a:lnTo>
                  <a:pt x="60658" y="56"/>
                </a:lnTo>
                <a:close/>
                <a:moveTo>
                  <a:pt x="4004" y="242"/>
                </a:moveTo>
                <a:lnTo>
                  <a:pt x="3929" y="279"/>
                </a:lnTo>
                <a:lnTo>
                  <a:pt x="3836" y="335"/>
                </a:lnTo>
                <a:lnTo>
                  <a:pt x="3762" y="410"/>
                </a:lnTo>
                <a:lnTo>
                  <a:pt x="3594" y="614"/>
                </a:lnTo>
                <a:lnTo>
                  <a:pt x="3426" y="857"/>
                </a:lnTo>
                <a:lnTo>
                  <a:pt x="3278" y="1099"/>
                </a:lnTo>
                <a:lnTo>
                  <a:pt x="3166" y="1322"/>
                </a:lnTo>
                <a:lnTo>
                  <a:pt x="3035" y="1545"/>
                </a:lnTo>
                <a:lnTo>
                  <a:pt x="3296" y="1322"/>
                </a:lnTo>
                <a:lnTo>
                  <a:pt x="3520" y="1117"/>
                </a:lnTo>
                <a:lnTo>
                  <a:pt x="3724" y="912"/>
                </a:lnTo>
                <a:lnTo>
                  <a:pt x="3929" y="689"/>
                </a:lnTo>
                <a:lnTo>
                  <a:pt x="4078" y="484"/>
                </a:lnTo>
                <a:lnTo>
                  <a:pt x="4115" y="410"/>
                </a:lnTo>
                <a:lnTo>
                  <a:pt x="4134" y="335"/>
                </a:lnTo>
                <a:lnTo>
                  <a:pt x="4115" y="279"/>
                </a:lnTo>
                <a:lnTo>
                  <a:pt x="4078" y="261"/>
                </a:lnTo>
                <a:lnTo>
                  <a:pt x="4004" y="242"/>
                </a:lnTo>
                <a:close/>
                <a:moveTo>
                  <a:pt x="40756" y="447"/>
                </a:moveTo>
                <a:lnTo>
                  <a:pt x="40644" y="466"/>
                </a:lnTo>
                <a:lnTo>
                  <a:pt x="40569" y="484"/>
                </a:lnTo>
                <a:lnTo>
                  <a:pt x="40495" y="540"/>
                </a:lnTo>
                <a:lnTo>
                  <a:pt x="40421" y="596"/>
                </a:lnTo>
                <a:lnTo>
                  <a:pt x="40365" y="689"/>
                </a:lnTo>
                <a:lnTo>
                  <a:pt x="40309" y="763"/>
                </a:lnTo>
                <a:lnTo>
                  <a:pt x="40234" y="950"/>
                </a:lnTo>
                <a:lnTo>
                  <a:pt x="40179" y="1154"/>
                </a:lnTo>
                <a:lnTo>
                  <a:pt x="40141" y="1341"/>
                </a:lnTo>
                <a:lnTo>
                  <a:pt x="40104" y="1471"/>
                </a:lnTo>
                <a:lnTo>
                  <a:pt x="40067" y="1545"/>
                </a:lnTo>
                <a:lnTo>
                  <a:pt x="40067" y="1545"/>
                </a:lnTo>
                <a:lnTo>
                  <a:pt x="40309" y="1303"/>
                </a:lnTo>
                <a:lnTo>
                  <a:pt x="40476" y="1117"/>
                </a:lnTo>
                <a:lnTo>
                  <a:pt x="40663" y="931"/>
                </a:lnTo>
                <a:lnTo>
                  <a:pt x="40793" y="763"/>
                </a:lnTo>
                <a:lnTo>
                  <a:pt x="40849" y="670"/>
                </a:lnTo>
                <a:lnTo>
                  <a:pt x="40867" y="596"/>
                </a:lnTo>
                <a:lnTo>
                  <a:pt x="40886" y="540"/>
                </a:lnTo>
                <a:lnTo>
                  <a:pt x="40867" y="503"/>
                </a:lnTo>
                <a:lnTo>
                  <a:pt x="40830" y="466"/>
                </a:lnTo>
                <a:lnTo>
                  <a:pt x="40756" y="447"/>
                </a:lnTo>
                <a:close/>
                <a:moveTo>
                  <a:pt x="48501" y="242"/>
                </a:moveTo>
                <a:lnTo>
                  <a:pt x="48426" y="279"/>
                </a:lnTo>
                <a:lnTo>
                  <a:pt x="48352" y="335"/>
                </a:lnTo>
                <a:lnTo>
                  <a:pt x="48259" y="410"/>
                </a:lnTo>
                <a:lnTo>
                  <a:pt x="48091" y="614"/>
                </a:lnTo>
                <a:lnTo>
                  <a:pt x="47924" y="857"/>
                </a:lnTo>
                <a:lnTo>
                  <a:pt x="47775" y="1099"/>
                </a:lnTo>
                <a:lnTo>
                  <a:pt x="47663" y="1322"/>
                </a:lnTo>
                <a:lnTo>
                  <a:pt x="47551" y="1545"/>
                </a:lnTo>
                <a:lnTo>
                  <a:pt x="47551" y="1545"/>
                </a:lnTo>
                <a:lnTo>
                  <a:pt x="47812" y="1322"/>
                </a:lnTo>
                <a:lnTo>
                  <a:pt x="48017" y="1117"/>
                </a:lnTo>
                <a:lnTo>
                  <a:pt x="48240" y="912"/>
                </a:lnTo>
                <a:lnTo>
                  <a:pt x="48426" y="689"/>
                </a:lnTo>
                <a:lnTo>
                  <a:pt x="48575" y="484"/>
                </a:lnTo>
                <a:lnTo>
                  <a:pt x="48612" y="410"/>
                </a:lnTo>
                <a:lnTo>
                  <a:pt x="48631" y="335"/>
                </a:lnTo>
                <a:lnTo>
                  <a:pt x="48631" y="279"/>
                </a:lnTo>
                <a:lnTo>
                  <a:pt x="48575" y="261"/>
                </a:lnTo>
                <a:lnTo>
                  <a:pt x="48501" y="242"/>
                </a:lnTo>
                <a:close/>
                <a:moveTo>
                  <a:pt x="3035" y="1545"/>
                </a:moveTo>
                <a:lnTo>
                  <a:pt x="3035" y="1545"/>
                </a:lnTo>
                <a:lnTo>
                  <a:pt x="3035" y="1545"/>
                </a:lnTo>
                <a:close/>
                <a:moveTo>
                  <a:pt x="23683" y="168"/>
                </a:moveTo>
                <a:lnTo>
                  <a:pt x="23571" y="186"/>
                </a:lnTo>
                <a:lnTo>
                  <a:pt x="23478" y="242"/>
                </a:lnTo>
                <a:lnTo>
                  <a:pt x="23348" y="335"/>
                </a:lnTo>
                <a:lnTo>
                  <a:pt x="23236" y="447"/>
                </a:lnTo>
                <a:lnTo>
                  <a:pt x="22975" y="726"/>
                </a:lnTo>
                <a:lnTo>
                  <a:pt x="22752" y="1024"/>
                </a:lnTo>
                <a:lnTo>
                  <a:pt x="22566" y="1303"/>
                </a:lnTo>
                <a:lnTo>
                  <a:pt x="22454" y="1490"/>
                </a:lnTo>
                <a:lnTo>
                  <a:pt x="22436" y="1527"/>
                </a:lnTo>
                <a:lnTo>
                  <a:pt x="22436" y="1545"/>
                </a:lnTo>
                <a:lnTo>
                  <a:pt x="22566" y="1471"/>
                </a:lnTo>
                <a:lnTo>
                  <a:pt x="22752" y="1322"/>
                </a:lnTo>
                <a:lnTo>
                  <a:pt x="23217" y="912"/>
                </a:lnTo>
                <a:lnTo>
                  <a:pt x="23459" y="708"/>
                </a:lnTo>
                <a:lnTo>
                  <a:pt x="23664" y="503"/>
                </a:lnTo>
                <a:lnTo>
                  <a:pt x="23776" y="335"/>
                </a:lnTo>
                <a:lnTo>
                  <a:pt x="23813" y="279"/>
                </a:lnTo>
                <a:lnTo>
                  <a:pt x="23813" y="242"/>
                </a:lnTo>
                <a:lnTo>
                  <a:pt x="23795" y="205"/>
                </a:lnTo>
                <a:lnTo>
                  <a:pt x="23757" y="186"/>
                </a:lnTo>
                <a:lnTo>
                  <a:pt x="23720" y="168"/>
                </a:lnTo>
                <a:close/>
                <a:moveTo>
                  <a:pt x="68180" y="168"/>
                </a:moveTo>
                <a:lnTo>
                  <a:pt x="68087" y="186"/>
                </a:lnTo>
                <a:lnTo>
                  <a:pt x="67975" y="242"/>
                </a:lnTo>
                <a:lnTo>
                  <a:pt x="67864" y="335"/>
                </a:lnTo>
                <a:lnTo>
                  <a:pt x="67733" y="447"/>
                </a:lnTo>
                <a:lnTo>
                  <a:pt x="67491" y="726"/>
                </a:lnTo>
                <a:lnTo>
                  <a:pt x="67249" y="1024"/>
                </a:lnTo>
                <a:lnTo>
                  <a:pt x="67063" y="1303"/>
                </a:lnTo>
                <a:lnTo>
                  <a:pt x="66951" y="1490"/>
                </a:lnTo>
                <a:lnTo>
                  <a:pt x="66933" y="1527"/>
                </a:lnTo>
                <a:lnTo>
                  <a:pt x="66933" y="1545"/>
                </a:lnTo>
                <a:lnTo>
                  <a:pt x="66951" y="1545"/>
                </a:lnTo>
                <a:lnTo>
                  <a:pt x="67063" y="1471"/>
                </a:lnTo>
                <a:lnTo>
                  <a:pt x="67249" y="1322"/>
                </a:lnTo>
                <a:lnTo>
                  <a:pt x="67733" y="912"/>
                </a:lnTo>
                <a:lnTo>
                  <a:pt x="67957" y="708"/>
                </a:lnTo>
                <a:lnTo>
                  <a:pt x="68161" y="503"/>
                </a:lnTo>
                <a:lnTo>
                  <a:pt x="68292" y="335"/>
                </a:lnTo>
                <a:lnTo>
                  <a:pt x="68310" y="279"/>
                </a:lnTo>
                <a:lnTo>
                  <a:pt x="68310" y="242"/>
                </a:lnTo>
                <a:lnTo>
                  <a:pt x="68292" y="205"/>
                </a:lnTo>
                <a:lnTo>
                  <a:pt x="68255" y="186"/>
                </a:lnTo>
                <a:lnTo>
                  <a:pt x="68217" y="168"/>
                </a:lnTo>
                <a:close/>
                <a:moveTo>
                  <a:pt x="6163" y="279"/>
                </a:moveTo>
                <a:lnTo>
                  <a:pt x="6089" y="317"/>
                </a:lnTo>
                <a:lnTo>
                  <a:pt x="5996" y="391"/>
                </a:lnTo>
                <a:lnTo>
                  <a:pt x="5828" y="577"/>
                </a:lnTo>
                <a:lnTo>
                  <a:pt x="5661" y="819"/>
                </a:lnTo>
                <a:lnTo>
                  <a:pt x="5493" y="1080"/>
                </a:lnTo>
                <a:lnTo>
                  <a:pt x="5363" y="1322"/>
                </a:lnTo>
                <a:lnTo>
                  <a:pt x="5214" y="1583"/>
                </a:lnTo>
                <a:lnTo>
                  <a:pt x="5493" y="1359"/>
                </a:lnTo>
                <a:lnTo>
                  <a:pt x="5698" y="1192"/>
                </a:lnTo>
                <a:lnTo>
                  <a:pt x="5903" y="987"/>
                </a:lnTo>
                <a:lnTo>
                  <a:pt x="6089" y="801"/>
                </a:lnTo>
                <a:lnTo>
                  <a:pt x="6238" y="614"/>
                </a:lnTo>
                <a:lnTo>
                  <a:pt x="6294" y="521"/>
                </a:lnTo>
                <a:lnTo>
                  <a:pt x="6312" y="447"/>
                </a:lnTo>
                <a:lnTo>
                  <a:pt x="6312" y="372"/>
                </a:lnTo>
                <a:lnTo>
                  <a:pt x="6275" y="317"/>
                </a:lnTo>
                <a:lnTo>
                  <a:pt x="6219" y="279"/>
                </a:lnTo>
                <a:close/>
                <a:moveTo>
                  <a:pt x="7299" y="0"/>
                </a:moveTo>
                <a:lnTo>
                  <a:pt x="7225" y="19"/>
                </a:lnTo>
                <a:lnTo>
                  <a:pt x="7131" y="37"/>
                </a:lnTo>
                <a:lnTo>
                  <a:pt x="7057" y="93"/>
                </a:lnTo>
                <a:lnTo>
                  <a:pt x="6983" y="168"/>
                </a:lnTo>
                <a:lnTo>
                  <a:pt x="6908" y="279"/>
                </a:lnTo>
                <a:lnTo>
                  <a:pt x="6759" y="521"/>
                </a:lnTo>
                <a:lnTo>
                  <a:pt x="6629" y="801"/>
                </a:lnTo>
                <a:lnTo>
                  <a:pt x="6443" y="1322"/>
                </a:lnTo>
                <a:lnTo>
                  <a:pt x="6368" y="1490"/>
                </a:lnTo>
                <a:lnTo>
                  <a:pt x="6331" y="1583"/>
                </a:lnTo>
                <a:lnTo>
                  <a:pt x="6331" y="1583"/>
                </a:lnTo>
                <a:lnTo>
                  <a:pt x="6536" y="1359"/>
                </a:lnTo>
                <a:lnTo>
                  <a:pt x="6722" y="1117"/>
                </a:lnTo>
                <a:lnTo>
                  <a:pt x="7094" y="633"/>
                </a:lnTo>
                <a:lnTo>
                  <a:pt x="7187" y="503"/>
                </a:lnTo>
                <a:lnTo>
                  <a:pt x="7262" y="410"/>
                </a:lnTo>
                <a:lnTo>
                  <a:pt x="7336" y="279"/>
                </a:lnTo>
                <a:lnTo>
                  <a:pt x="7392" y="168"/>
                </a:lnTo>
                <a:lnTo>
                  <a:pt x="7392" y="130"/>
                </a:lnTo>
                <a:lnTo>
                  <a:pt x="7392" y="75"/>
                </a:lnTo>
                <a:lnTo>
                  <a:pt x="7373" y="37"/>
                </a:lnTo>
                <a:lnTo>
                  <a:pt x="7355" y="19"/>
                </a:lnTo>
                <a:lnTo>
                  <a:pt x="7299" y="0"/>
                </a:lnTo>
                <a:close/>
                <a:moveTo>
                  <a:pt x="14932" y="279"/>
                </a:moveTo>
                <a:lnTo>
                  <a:pt x="14877" y="298"/>
                </a:lnTo>
                <a:lnTo>
                  <a:pt x="14802" y="335"/>
                </a:lnTo>
                <a:lnTo>
                  <a:pt x="14709" y="410"/>
                </a:lnTo>
                <a:lnTo>
                  <a:pt x="14541" y="614"/>
                </a:lnTo>
                <a:lnTo>
                  <a:pt x="14355" y="857"/>
                </a:lnTo>
                <a:lnTo>
                  <a:pt x="14188" y="1117"/>
                </a:lnTo>
                <a:lnTo>
                  <a:pt x="14039" y="1359"/>
                </a:lnTo>
                <a:lnTo>
                  <a:pt x="13908" y="1583"/>
                </a:lnTo>
                <a:lnTo>
                  <a:pt x="14132" y="1378"/>
                </a:lnTo>
                <a:lnTo>
                  <a:pt x="14560" y="987"/>
                </a:lnTo>
                <a:lnTo>
                  <a:pt x="14746" y="782"/>
                </a:lnTo>
                <a:lnTo>
                  <a:pt x="14914" y="577"/>
                </a:lnTo>
                <a:lnTo>
                  <a:pt x="14970" y="503"/>
                </a:lnTo>
                <a:lnTo>
                  <a:pt x="14988" y="428"/>
                </a:lnTo>
                <a:lnTo>
                  <a:pt x="15007" y="354"/>
                </a:lnTo>
                <a:lnTo>
                  <a:pt x="14988" y="317"/>
                </a:lnTo>
                <a:lnTo>
                  <a:pt x="14932" y="279"/>
                </a:lnTo>
                <a:close/>
                <a:moveTo>
                  <a:pt x="50660" y="279"/>
                </a:moveTo>
                <a:lnTo>
                  <a:pt x="50586" y="317"/>
                </a:lnTo>
                <a:lnTo>
                  <a:pt x="50512" y="391"/>
                </a:lnTo>
                <a:lnTo>
                  <a:pt x="50344" y="577"/>
                </a:lnTo>
                <a:lnTo>
                  <a:pt x="50158" y="819"/>
                </a:lnTo>
                <a:lnTo>
                  <a:pt x="50009" y="1080"/>
                </a:lnTo>
                <a:lnTo>
                  <a:pt x="49860" y="1322"/>
                </a:lnTo>
                <a:lnTo>
                  <a:pt x="49711" y="1583"/>
                </a:lnTo>
                <a:lnTo>
                  <a:pt x="49990" y="1359"/>
                </a:lnTo>
                <a:lnTo>
                  <a:pt x="50195" y="1192"/>
                </a:lnTo>
                <a:lnTo>
                  <a:pt x="50400" y="987"/>
                </a:lnTo>
                <a:lnTo>
                  <a:pt x="50605" y="801"/>
                </a:lnTo>
                <a:lnTo>
                  <a:pt x="50735" y="614"/>
                </a:lnTo>
                <a:lnTo>
                  <a:pt x="50791" y="521"/>
                </a:lnTo>
                <a:lnTo>
                  <a:pt x="50809" y="447"/>
                </a:lnTo>
                <a:lnTo>
                  <a:pt x="50809" y="372"/>
                </a:lnTo>
                <a:lnTo>
                  <a:pt x="50772" y="317"/>
                </a:lnTo>
                <a:lnTo>
                  <a:pt x="50716" y="279"/>
                </a:lnTo>
                <a:close/>
                <a:moveTo>
                  <a:pt x="51796" y="0"/>
                </a:moveTo>
                <a:lnTo>
                  <a:pt x="51722" y="19"/>
                </a:lnTo>
                <a:lnTo>
                  <a:pt x="51647" y="37"/>
                </a:lnTo>
                <a:lnTo>
                  <a:pt x="51554" y="93"/>
                </a:lnTo>
                <a:lnTo>
                  <a:pt x="51480" y="168"/>
                </a:lnTo>
                <a:lnTo>
                  <a:pt x="51405" y="279"/>
                </a:lnTo>
                <a:lnTo>
                  <a:pt x="51256" y="521"/>
                </a:lnTo>
                <a:lnTo>
                  <a:pt x="51145" y="801"/>
                </a:lnTo>
                <a:lnTo>
                  <a:pt x="50940" y="1322"/>
                </a:lnTo>
                <a:lnTo>
                  <a:pt x="50884" y="1490"/>
                </a:lnTo>
                <a:lnTo>
                  <a:pt x="50828" y="1583"/>
                </a:lnTo>
                <a:lnTo>
                  <a:pt x="51033" y="1359"/>
                </a:lnTo>
                <a:lnTo>
                  <a:pt x="51238" y="1117"/>
                </a:lnTo>
                <a:lnTo>
                  <a:pt x="51591" y="633"/>
                </a:lnTo>
                <a:lnTo>
                  <a:pt x="51684" y="503"/>
                </a:lnTo>
                <a:lnTo>
                  <a:pt x="51759" y="410"/>
                </a:lnTo>
                <a:lnTo>
                  <a:pt x="51833" y="279"/>
                </a:lnTo>
                <a:lnTo>
                  <a:pt x="51889" y="168"/>
                </a:lnTo>
                <a:lnTo>
                  <a:pt x="51908" y="130"/>
                </a:lnTo>
                <a:lnTo>
                  <a:pt x="51908" y="75"/>
                </a:lnTo>
                <a:lnTo>
                  <a:pt x="51889" y="37"/>
                </a:lnTo>
                <a:lnTo>
                  <a:pt x="51852" y="19"/>
                </a:lnTo>
                <a:lnTo>
                  <a:pt x="51796" y="0"/>
                </a:lnTo>
                <a:close/>
                <a:moveTo>
                  <a:pt x="59430" y="279"/>
                </a:moveTo>
                <a:lnTo>
                  <a:pt x="59374" y="298"/>
                </a:lnTo>
                <a:lnTo>
                  <a:pt x="59299" y="335"/>
                </a:lnTo>
                <a:lnTo>
                  <a:pt x="59225" y="410"/>
                </a:lnTo>
                <a:lnTo>
                  <a:pt x="59039" y="614"/>
                </a:lnTo>
                <a:lnTo>
                  <a:pt x="58852" y="857"/>
                </a:lnTo>
                <a:lnTo>
                  <a:pt x="58685" y="1117"/>
                </a:lnTo>
                <a:lnTo>
                  <a:pt x="58536" y="1359"/>
                </a:lnTo>
                <a:lnTo>
                  <a:pt x="58406" y="1583"/>
                </a:lnTo>
                <a:lnTo>
                  <a:pt x="58648" y="1378"/>
                </a:lnTo>
                <a:lnTo>
                  <a:pt x="59057" y="987"/>
                </a:lnTo>
                <a:lnTo>
                  <a:pt x="59243" y="782"/>
                </a:lnTo>
                <a:lnTo>
                  <a:pt x="59411" y="577"/>
                </a:lnTo>
                <a:lnTo>
                  <a:pt x="59467" y="503"/>
                </a:lnTo>
                <a:lnTo>
                  <a:pt x="59504" y="428"/>
                </a:lnTo>
                <a:lnTo>
                  <a:pt x="59504" y="354"/>
                </a:lnTo>
                <a:lnTo>
                  <a:pt x="59485" y="317"/>
                </a:lnTo>
                <a:lnTo>
                  <a:pt x="59430" y="279"/>
                </a:lnTo>
                <a:close/>
                <a:moveTo>
                  <a:pt x="5214" y="1583"/>
                </a:moveTo>
                <a:lnTo>
                  <a:pt x="5214" y="1583"/>
                </a:lnTo>
                <a:lnTo>
                  <a:pt x="5214" y="1583"/>
                </a:lnTo>
                <a:close/>
                <a:moveTo>
                  <a:pt x="13908" y="1583"/>
                </a:moveTo>
                <a:lnTo>
                  <a:pt x="13908" y="1583"/>
                </a:lnTo>
                <a:lnTo>
                  <a:pt x="13908" y="1583"/>
                </a:lnTo>
                <a:close/>
                <a:moveTo>
                  <a:pt x="45243" y="298"/>
                </a:moveTo>
                <a:lnTo>
                  <a:pt x="45150" y="354"/>
                </a:lnTo>
                <a:lnTo>
                  <a:pt x="45038" y="447"/>
                </a:lnTo>
                <a:lnTo>
                  <a:pt x="44945" y="559"/>
                </a:lnTo>
                <a:lnTo>
                  <a:pt x="44759" y="801"/>
                </a:lnTo>
                <a:lnTo>
                  <a:pt x="44647" y="968"/>
                </a:lnTo>
                <a:lnTo>
                  <a:pt x="44554" y="1099"/>
                </a:lnTo>
                <a:lnTo>
                  <a:pt x="44442" y="1341"/>
                </a:lnTo>
                <a:lnTo>
                  <a:pt x="44349" y="1527"/>
                </a:lnTo>
                <a:lnTo>
                  <a:pt x="44349" y="1583"/>
                </a:lnTo>
                <a:lnTo>
                  <a:pt x="44386" y="1564"/>
                </a:lnTo>
                <a:lnTo>
                  <a:pt x="44591" y="1359"/>
                </a:lnTo>
                <a:lnTo>
                  <a:pt x="44963" y="968"/>
                </a:lnTo>
                <a:lnTo>
                  <a:pt x="45131" y="745"/>
                </a:lnTo>
                <a:lnTo>
                  <a:pt x="45261" y="559"/>
                </a:lnTo>
                <a:lnTo>
                  <a:pt x="45317" y="484"/>
                </a:lnTo>
                <a:lnTo>
                  <a:pt x="45336" y="410"/>
                </a:lnTo>
                <a:lnTo>
                  <a:pt x="45336" y="354"/>
                </a:lnTo>
                <a:lnTo>
                  <a:pt x="45317" y="317"/>
                </a:lnTo>
                <a:lnTo>
                  <a:pt x="45280" y="298"/>
                </a:lnTo>
                <a:close/>
                <a:moveTo>
                  <a:pt x="49711" y="1583"/>
                </a:moveTo>
                <a:lnTo>
                  <a:pt x="49711" y="1583"/>
                </a:lnTo>
                <a:lnTo>
                  <a:pt x="49711" y="1583"/>
                </a:lnTo>
                <a:close/>
                <a:moveTo>
                  <a:pt x="50828" y="1583"/>
                </a:moveTo>
                <a:lnTo>
                  <a:pt x="50828" y="1583"/>
                </a:lnTo>
                <a:lnTo>
                  <a:pt x="50828" y="1583"/>
                </a:lnTo>
                <a:close/>
                <a:moveTo>
                  <a:pt x="58406" y="1583"/>
                </a:moveTo>
                <a:lnTo>
                  <a:pt x="58406" y="1583"/>
                </a:lnTo>
                <a:lnTo>
                  <a:pt x="58406" y="1583"/>
                </a:lnTo>
                <a:close/>
                <a:moveTo>
                  <a:pt x="13704" y="261"/>
                </a:moveTo>
                <a:lnTo>
                  <a:pt x="13592" y="298"/>
                </a:lnTo>
                <a:lnTo>
                  <a:pt x="13517" y="354"/>
                </a:lnTo>
                <a:lnTo>
                  <a:pt x="13424" y="428"/>
                </a:lnTo>
                <a:lnTo>
                  <a:pt x="13350" y="521"/>
                </a:lnTo>
                <a:lnTo>
                  <a:pt x="13275" y="633"/>
                </a:lnTo>
                <a:lnTo>
                  <a:pt x="13145" y="857"/>
                </a:lnTo>
                <a:lnTo>
                  <a:pt x="13033" y="1099"/>
                </a:lnTo>
                <a:lnTo>
                  <a:pt x="12940" y="1322"/>
                </a:lnTo>
                <a:lnTo>
                  <a:pt x="12866" y="1508"/>
                </a:lnTo>
                <a:lnTo>
                  <a:pt x="12829" y="1601"/>
                </a:lnTo>
                <a:lnTo>
                  <a:pt x="12829" y="1601"/>
                </a:lnTo>
                <a:lnTo>
                  <a:pt x="13089" y="1322"/>
                </a:lnTo>
                <a:lnTo>
                  <a:pt x="13499" y="875"/>
                </a:lnTo>
                <a:lnTo>
                  <a:pt x="13685" y="652"/>
                </a:lnTo>
                <a:lnTo>
                  <a:pt x="13815" y="466"/>
                </a:lnTo>
                <a:lnTo>
                  <a:pt x="13853" y="391"/>
                </a:lnTo>
                <a:lnTo>
                  <a:pt x="13871" y="317"/>
                </a:lnTo>
                <a:lnTo>
                  <a:pt x="13853" y="279"/>
                </a:lnTo>
                <a:lnTo>
                  <a:pt x="13797" y="261"/>
                </a:lnTo>
                <a:close/>
                <a:moveTo>
                  <a:pt x="58201" y="261"/>
                </a:moveTo>
                <a:lnTo>
                  <a:pt x="58108" y="298"/>
                </a:lnTo>
                <a:lnTo>
                  <a:pt x="58015" y="354"/>
                </a:lnTo>
                <a:lnTo>
                  <a:pt x="57922" y="428"/>
                </a:lnTo>
                <a:lnTo>
                  <a:pt x="57847" y="521"/>
                </a:lnTo>
                <a:lnTo>
                  <a:pt x="57773" y="633"/>
                </a:lnTo>
                <a:lnTo>
                  <a:pt x="57642" y="857"/>
                </a:lnTo>
                <a:lnTo>
                  <a:pt x="57531" y="1099"/>
                </a:lnTo>
                <a:lnTo>
                  <a:pt x="57437" y="1322"/>
                </a:lnTo>
                <a:lnTo>
                  <a:pt x="57382" y="1508"/>
                </a:lnTo>
                <a:lnTo>
                  <a:pt x="57326" y="1601"/>
                </a:lnTo>
                <a:lnTo>
                  <a:pt x="57586" y="1322"/>
                </a:lnTo>
                <a:lnTo>
                  <a:pt x="57996" y="875"/>
                </a:lnTo>
                <a:lnTo>
                  <a:pt x="58182" y="652"/>
                </a:lnTo>
                <a:lnTo>
                  <a:pt x="58331" y="466"/>
                </a:lnTo>
                <a:lnTo>
                  <a:pt x="58368" y="391"/>
                </a:lnTo>
                <a:lnTo>
                  <a:pt x="58368" y="317"/>
                </a:lnTo>
                <a:lnTo>
                  <a:pt x="58350" y="279"/>
                </a:lnTo>
                <a:lnTo>
                  <a:pt x="58294" y="261"/>
                </a:lnTo>
                <a:close/>
                <a:moveTo>
                  <a:pt x="57326" y="1601"/>
                </a:moveTo>
                <a:lnTo>
                  <a:pt x="57326" y="1601"/>
                </a:lnTo>
                <a:lnTo>
                  <a:pt x="57326" y="1601"/>
                </a:lnTo>
                <a:close/>
                <a:moveTo>
                  <a:pt x="11618" y="298"/>
                </a:moveTo>
                <a:lnTo>
                  <a:pt x="11507" y="317"/>
                </a:lnTo>
                <a:lnTo>
                  <a:pt x="11414" y="372"/>
                </a:lnTo>
                <a:lnTo>
                  <a:pt x="11302" y="447"/>
                </a:lnTo>
                <a:lnTo>
                  <a:pt x="11209" y="540"/>
                </a:lnTo>
                <a:lnTo>
                  <a:pt x="11116" y="652"/>
                </a:lnTo>
                <a:lnTo>
                  <a:pt x="10948" y="875"/>
                </a:lnTo>
                <a:lnTo>
                  <a:pt x="10799" y="1136"/>
                </a:lnTo>
                <a:lnTo>
                  <a:pt x="10669" y="1359"/>
                </a:lnTo>
                <a:lnTo>
                  <a:pt x="10594" y="1527"/>
                </a:lnTo>
                <a:lnTo>
                  <a:pt x="10539" y="1620"/>
                </a:lnTo>
                <a:lnTo>
                  <a:pt x="10762" y="1396"/>
                </a:lnTo>
                <a:lnTo>
                  <a:pt x="11004" y="1192"/>
                </a:lnTo>
                <a:lnTo>
                  <a:pt x="11507" y="782"/>
                </a:lnTo>
                <a:lnTo>
                  <a:pt x="11637" y="670"/>
                </a:lnTo>
                <a:lnTo>
                  <a:pt x="11730" y="614"/>
                </a:lnTo>
                <a:lnTo>
                  <a:pt x="11805" y="540"/>
                </a:lnTo>
                <a:lnTo>
                  <a:pt x="11860" y="466"/>
                </a:lnTo>
                <a:lnTo>
                  <a:pt x="11860" y="428"/>
                </a:lnTo>
                <a:lnTo>
                  <a:pt x="11860" y="410"/>
                </a:lnTo>
                <a:lnTo>
                  <a:pt x="11860" y="372"/>
                </a:lnTo>
                <a:lnTo>
                  <a:pt x="11823" y="354"/>
                </a:lnTo>
                <a:lnTo>
                  <a:pt x="11711" y="298"/>
                </a:lnTo>
                <a:close/>
                <a:moveTo>
                  <a:pt x="18228" y="372"/>
                </a:moveTo>
                <a:lnTo>
                  <a:pt x="18172" y="391"/>
                </a:lnTo>
                <a:lnTo>
                  <a:pt x="18097" y="428"/>
                </a:lnTo>
                <a:lnTo>
                  <a:pt x="18004" y="503"/>
                </a:lnTo>
                <a:lnTo>
                  <a:pt x="17818" y="689"/>
                </a:lnTo>
                <a:lnTo>
                  <a:pt x="17632" y="931"/>
                </a:lnTo>
                <a:lnTo>
                  <a:pt x="17278" y="1396"/>
                </a:lnTo>
                <a:lnTo>
                  <a:pt x="17129" y="1620"/>
                </a:lnTo>
                <a:lnTo>
                  <a:pt x="17129" y="1620"/>
                </a:lnTo>
                <a:lnTo>
                  <a:pt x="17390" y="1434"/>
                </a:lnTo>
                <a:lnTo>
                  <a:pt x="17613" y="1266"/>
                </a:lnTo>
                <a:lnTo>
                  <a:pt x="17837" y="1061"/>
                </a:lnTo>
                <a:lnTo>
                  <a:pt x="18042" y="875"/>
                </a:lnTo>
                <a:lnTo>
                  <a:pt x="18191" y="670"/>
                </a:lnTo>
                <a:lnTo>
                  <a:pt x="18246" y="596"/>
                </a:lnTo>
                <a:lnTo>
                  <a:pt x="18284" y="521"/>
                </a:lnTo>
                <a:lnTo>
                  <a:pt x="18284" y="447"/>
                </a:lnTo>
                <a:lnTo>
                  <a:pt x="18265" y="391"/>
                </a:lnTo>
                <a:lnTo>
                  <a:pt x="18228" y="372"/>
                </a:lnTo>
                <a:close/>
                <a:moveTo>
                  <a:pt x="19140" y="298"/>
                </a:moveTo>
                <a:lnTo>
                  <a:pt x="19084" y="317"/>
                </a:lnTo>
                <a:lnTo>
                  <a:pt x="19010" y="372"/>
                </a:lnTo>
                <a:lnTo>
                  <a:pt x="18898" y="466"/>
                </a:lnTo>
                <a:lnTo>
                  <a:pt x="18805" y="577"/>
                </a:lnTo>
                <a:lnTo>
                  <a:pt x="18637" y="838"/>
                </a:lnTo>
                <a:lnTo>
                  <a:pt x="18526" y="1005"/>
                </a:lnTo>
                <a:lnTo>
                  <a:pt x="18377" y="1378"/>
                </a:lnTo>
                <a:lnTo>
                  <a:pt x="18321" y="1583"/>
                </a:lnTo>
                <a:lnTo>
                  <a:pt x="18321" y="1620"/>
                </a:lnTo>
                <a:lnTo>
                  <a:pt x="18340" y="1601"/>
                </a:lnTo>
                <a:lnTo>
                  <a:pt x="18582" y="1303"/>
                </a:lnTo>
                <a:lnTo>
                  <a:pt x="18917" y="894"/>
                </a:lnTo>
                <a:lnTo>
                  <a:pt x="19066" y="689"/>
                </a:lnTo>
                <a:lnTo>
                  <a:pt x="19177" y="503"/>
                </a:lnTo>
                <a:lnTo>
                  <a:pt x="19215" y="428"/>
                </a:lnTo>
                <a:lnTo>
                  <a:pt x="19215" y="372"/>
                </a:lnTo>
                <a:lnTo>
                  <a:pt x="19215" y="317"/>
                </a:lnTo>
                <a:lnTo>
                  <a:pt x="19177" y="298"/>
                </a:lnTo>
                <a:close/>
                <a:moveTo>
                  <a:pt x="56116" y="298"/>
                </a:moveTo>
                <a:lnTo>
                  <a:pt x="56004" y="317"/>
                </a:lnTo>
                <a:lnTo>
                  <a:pt x="55911" y="372"/>
                </a:lnTo>
                <a:lnTo>
                  <a:pt x="55818" y="447"/>
                </a:lnTo>
                <a:lnTo>
                  <a:pt x="55706" y="540"/>
                </a:lnTo>
                <a:lnTo>
                  <a:pt x="55613" y="652"/>
                </a:lnTo>
                <a:lnTo>
                  <a:pt x="55445" y="875"/>
                </a:lnTo>
                <a:lnTo>
                  <a:pt x="55296" y="1136"/>
                </a:lnTo>
                <a:lnTo>
                  <a:pt x="55185" y="1359"/>
                </a:lnTo>
                <a:lnTo>
                  <a:pt x="55092" y="1527"/>
                </a:lnTo>
                <a:lnTo>
                  <a:pt x="55036" y="1620"/>
                </a:lnTo>
                <a:lnTo>
                  <a:pt x="55036" y="1620"/>
                </a:lnTo>
                <a:lnTo>
                  <a:pt x="55259" y="1396"/>
                </a:lnTo>
                <a:lnTo>
                  <a:pt x="55501" y="1192"/>
                </a:lnTo>
                <a:lnTo>
                  <a:pt x="56004" y="782"/>
                </a:lnTo>
                <a:lnTo>
                  <a:pt x="56134" y="670"/>
                </a:lnTo>
                <a:lnTo>
                  <a:pt x="56227" y="614"/>
                </a:lnTo>
                <a:lnTo>
                  <a:pt x="56302" y="540"/>
                </a:lnTo>
                <a:lnTo>
                  <a:pt x="56358" y="466"/>
                </a:lnTo>
                <a:lnTo>
                  <a:pt x="56376" y="428"/>
                </a:lnTo>
                <a:lnTo>
                  <a:pt x="56376" y="410"/>
                </a:lnTo>
                <a:lnTo>
                  <a:pt x="56358" y="372"/>
                </a:lnTo>
                <a:lnTo>
                  <a:pt x="56320" y="354"/>
                </a:lnTo>
                <a:lnTo>
                  <a:pt x="56227" y="298"/>
                </a:lnTo>
                <a:close/>
                <a:moveTo>
                  <a:pt x="62725" y="372"/>
                </a:moveTo>
                <a:lnTo>
                  <a:pt x="62669" y="391"/>
                </a:lnTo>
                <a:lnTo>
                  <a:pt x="62595" y="428"/>
                </a:lnTo>
                <a:lnTo>
                  <a:pt x="62520" y="503"/>
                </a:lnTo>
                <a:lnTo>
                  <a:pt x="62334" y="689"/>
                </a:lnTo>
                <a:lnTo>
                  <a:pt x="62129" y="931"/>
                </a:lnTo>
                <a:lnTo>
                  <a:pt x="61775" y="1396"/>
                </a:lnTo>
                <a:lnTo>
                  <a:pt x="61627" y="1620"/>
                </a:lnTo>
                <a:lnTo>
                  <a:pt x="61906" y="1434"/>
                </a:lnTo>
                <a:lnTo>
                  <a:pt x="62111" y="1266"/>
                </a:lnTo>
                <a:lnTo>
                  <a:pt x="62334" y="1061"/>
                </a:lnTo>
                <a:lnTo>
                  <a:pt x="62539" y="875"/>
                </a:lnTo>
                <a:lnTo>
                  <a:pt x="62706" y="670"/>
                </a:lnTo>
                <a:lnTo>
                  <a:pt x="62762" y="596"/>
                </a:lnTo>
                <a:lnTo>
                  <a:pt x="62781" y="521"/>
                </a:lnTo>
                <a:lnTo>
                  <a:pt x="62799" y="447"/>
                </a:lnTo>
                <a:lnTo>
                  <a:pt x="62762" y="391"/>
                </a:lnTo>
                <a:lnTo>
                  <a:pt x="62725" y="372"/>
                </a:lnTo>
                <a:close/>
                <a:moveTo>
                  <a:pt x="63637" y="298"/>
                </a:moveTo>
                <a:lnTo>
                  <a:pt x="63600" y="317"/>
                </a:lnTo>
                <a:lnTo>
                  <a:pt x="63507" y="372"/>
                </a:lnTo>
                <a:lnTo>
                  <a:pt x="63414" y="466"/>
                </a:lnTo>
                <a:lnTo>
                  <a:pt x="63321" y="577"/>
                </a:lnTo>
                <a:lnTo>
                  <a:pt x="63135" y="838"/>
                </a:lnTo>
                <a:lnTo>
                  <a:pt x="63041" y="1005"/>
                </a:lnTo>
                <a:lnTo>
                  <a:pt x="62893" y="1378"/>
                </a:lnTo>
                <a:lnTo>
                  <a:pt x="62818" y="1583"/>
                </a:lnTo>
                <a:lnTo>
                  <a:pt x="62818" y="1620"/>
                </a:lnTo>
                <a:lnTo>
                  <a:pt x="62837" y="1601"/>
                </a:lnTo>
                <a:lnTo>
                  <a:pt x="63079" y="1303"/>
                </a:lnTo>
                <a:lnTo>
                  <a:pt x="63414" y="894"/>
                </a:lnTo>
                <a:lnTo>
                  <a:pt x="63581" y="689"/>
                </a:lnTo>
                <a:lnTo>
                  <a:pt x="63675" y="503"/>
                </a:lnTo>
                <a:lnTo>
                  <a:pt x="63712" y="428"/>
                </a:lnTo>
                <a:lnTo>
                  <a:pt x="63730" y="372"/>
                </a:lnTo>
                <a:lnTo>
                  <a:pt x="63712" y="317"/>
                </a:lnTo>
                <a:lnTo>
                  <a:pt x="63675" y="298"/>
                </a:lnTo>
                <a:close/>
                <a:moveTo>
                  <a:pt x="66002" y="112"/>
                </a:moveTo>
                <a:lnTo>
                  <a:pt x="65946" y="130"/>
                </a:lnTo>
                <a:lnTo>
                  <a:pt x="65890" y="149"/>
                </a:lnTo>
                <a:lnTo>
                  <a:pt x="65760" y="242"/>
                </a:lnTo>
                <a:lnTo>
                  <a:pt x="65611" y="372"/>
                </a:lnTo>
                <a:lnTo>
                  <a:pt x="65350" y="652"/>
                </a:lnTo>
                <a:lnTo>
                  <a:pt x="65220" y="801"/>
                </a:lnTo>
                <a:lnTo>
                  <a:pt x="65015" y="1061"/>
                </a:lnTo>
                <a:lnTo>
                  <a:pt x="64922" y="1192"/>
                </a:lnTo>
                <a:lnTo>
                  <a:pt x="64885" y="1266"/>
                </a:lnTo>
                <a:lnTo>
                  <a:pt x="64866" y="1341"/>
                </a:lnTo>
                <a:lnTo>
                  <a:pt x="64866" y="1303"/>
                </a:lnTo>
                <a:lnTo>
                  <a:pt x="64847" y="1341"/>
                </a:lnTo>
                <a:lnTo>
                  <a:pt x="64810" y="1471"/>
                </a:lnTo>
                <a:lnTo>
                  <a:pt x="64810" y="1545"/>
                </a:lnTo>
                <a:lnTo>
                  <a:pt x="64810" y="1601"/>
                </a:lnTo>
                <a:lnTo>
                  <a:pt x="64829" y="1620"/>
                </a:lnTo>
                <a:lnTo>
                  <a:pt x="64829" y="1601"/>
                </a:lnTo>
                <a:lnTo>
                  <a:pt x="64885" y="1564"/>
                </a:lnTo>
                <a:lnTo>
                  <a:pt x="65555" y="857"/>
                </a:lnTo>
                <a:lnTo>
                  <a:pt x="65778" y="614"/>
                </a:lnTo>
                <a:lnTo>
                  <a:pt x="65946" y="410"/>
                </a:lnTo>
                <a:lnTo>
                  <a:pt x="66058" y="242"/>
                </a:lnTo>
                <a:lnTo>
                  <a:pt x="66076" y="186"/>
                </a:lnTo>
                <a:lnTo>
                  <a:pt x="66076" y="149"/>
                </a:lnTo>
                <a:lnTo>
                  <a:pt x="66039" y="130"/>
                </a:lnTo>
                <a:lnTo>
                  <a:pt x="66002" y="112"/>
                </a:lnTo>
                <a:close/>
                <a:moveTo>
                  <a:pt x="10539" y="1620"/>
                </a:moveTo>
                <a:lnTo>
                  <a:pt x="10539" y="1620"/>
                </a:lnTo>
                <a:lnTo>
                  <a:pt x="10539" y="1620"/>
                </a:lnTo>
                <a:close/>
                <a:moveTo>
                  <a:pt x="18321" y="1620"/>
                </a:moveTo>
                <a:lnTo>
                  <a:pt x="18321" y="1620"/>
                </a:lnTo>
                <a:lnTo>
                  <a:pt x="18321" y="1620"/>
                </a:lnTo>
                <a:close/>
                <a:moveTo>
                  <a:pt x="21505" y="112"/>
                </a:moveTo>
                <a:lnTo>
                  <a:pt x="21449" y="130"/>
                </a:lnTo>
                <a:lnTo>
                  <a:pt x="21393" y="149"/>
                </a:lnTo>
                <a:lnTo>
                  <a:pt x="21263" y="242"/>
                </a:lnTo>
                <a:lnTo>
                  <a:pt x="21114" y="372"/>
                </a:lnTo>
                <a:lnTo>
                  <a:pt x="20853" y="652"/>
                </a:lnTo>
                <a:lnTo>
                  <a:pt x="20723" y="801"/>
                </a:lnTo>
                <a:lnTo>
                  <a:pt x="20518" y="1061"/>
                </a:lnTo>
                <a:lnTo>
                  <a:pt x="20425" y="1192"/>
                </a:lnTo>
                <a:lnTo>
                  <a:pt x="20388" y="1266"/>
                </a:lnTo>
                <a:lnTo>
                  <a:pt x="20369" y="1341"/>
                </a:lnTo>
                <a:lnTo>
                  <a:pt x="20369" y="1303"/>
                </a:lnTo>
                <a:lnTo>
                  <a:pt x="20350" y="1341"/>
                </a:lnTo>
                <a:lnTo>
                  <a:pt x="20313" y="1471"/>
                </a:lnTo>
                <a:lnTo>
                  <a:pt x="20313" y="1545"/>
                </a:lnTo>
                <a:lnTo>
                  <a:pt x="20313" y="1601"/>
                </a:lnTo>
                <a:lnTo>
                  <a:pt x="20313" y="1620"/>
                </a:lnTo>
                <a:lnTo>
                  <a:pt x="20332" y="1601"/>
                </a:lnTo>
                <a:lnTo>
                  <a:pt x="20388" y="1564"/>
                </a:lnTo>
                <a:lnTo>
                  <a:pt x="21058" y="857"/>
                </a:lnTo>
                <a:lnTo>
                  <a:pt x="21263" y="614"/>
                </a:lnTo>
                <a:lnTo>
                  <a:pt x="21449" y="410"/>
                </a:lnTo>
                <a:lnTo>
                  <a:pt x="21560" y="242"/>
                </a:lnTo>
                <a:lnTo>
                  <a:pt x="21579" y="186"/>
                </a:lnTo>
                <a:lnTo>
                  <a:pt x="21579" y="149"/>
                </a:lnTo>
                <a:lnTo>
                  <a:pt x="21542" y="130"/>
                </a:lnTo>
                <a:lnTo>
                  <a:pt x="21505" y="112"/>
                </a:lnTo>
                <a:close/>
                <a:moveTo>
                  <a:pt x="61627" y="1620"/>
                </a:moveTo>
                <a:lnTo>
                  <a:pt x="61627" y="1620"/>
                </a:lnTo>
                <a:lnTo>
                  <a:pt x="61627" y="1620"/>
                </a:lnTo>
                <a:close/>
                <a:moveTo>
                  <a:pt x="62818" y="1620"/>
                </a:moveTo>
                <a:lnTo>
                  <a:pt x="62818" y="1620"/>
                </a:lnTo>
                <a:lnTo>
                  <a:pt x="62818" y="1620"/>
                </a:lnTo>
                <a:close/>
                <a:moveTo>
                  <a:pt x="64829" y="1620"/>
                </a:moveTo>
                <a:lnTo>
                  <a:pt x="64829" y="1620"/>
                </a:lnTo>
                <a:lnTo>
                  <a:pt x="64829" y="1620"/>
                </a:lnTo>
                <a:close/>
                <a:moveTo>
                  <a:pt x="8304" y="279"/>
                </a:moveTo>
                <a:lnTo>
                  <a:pt x="8211" y="298"/>
                </a:lnTo>
                <a:lnTo>
                  <a:pt x="8137" y="335"/>
                </a:lnTo>
                <a:lnTo>
                  <a:pt x="8044" y="410"/>
                </a:lnTo>
                <a:lnTo>
                  <a:pt x="7951" y="503"/>
                </a:lnTo>
                <a:lnTo>
                  <a:pt x="7764" y="689"/>
                </a:lnTo>
                <a:lnTo>
                  <a:pt x="7653" y="838"/>
                </a:lnTo>
                <a:lnTo>
                  <a:pt x="7448" y="1080"/>
                </a:lnTo>
                <a:lnTo>
                  <a:pt x="7373" y="1229"/>
                </a:lnTo>
                <a:lnTo>
                  <a:pt x="7336" y="1285"/>
                </a:lnTo>
                <a:lnTo>
                  <a:pt x="7336" y="1359"/>
                </a:lnTo>
                <a:lnTo>
                  <a:pt x="7318" y="1415"/>
                </a:lnTo>
                <a:lnTo>
                  <a:pt x="7318" y="1545"/>
                </a:lnTo>
                <a:lnTo>
                  <a:pt x="7336" y="1601"/>
                </a:lnTo>
                <a:lnTo>
                  <a:pt x="7355" y="1638"/>
                </a:lnTo>
                <a:lnTo>
                  <a:pt x="7392" y="1620"/>
                </a:lnTo>
                <a:lnTo>
                  <a:pt x="7467" y="1583"/>
                </a:lnTo>
                <a:lnTo>
                  <a:pt x="7746" y="1303"/>
                </a:lnTo>
                <a:lnTo>
                  <a:pt x="7951" y="1099"/>
                </a:lnTo>
                <a:lnTo>
                  <a:pt x="8174" y="875"/>
                </a:lnTo>
                <a:lnTo>
                  <a:pt x="8342" y="652"/>
                </a:lnTo>
                <a:lnTo>
                  <a:pt x="8397" y="559"/>
                </a:lnTo>
                <a:lnTo>
                  <a:pt x="8435" y="466"/>
                </a:lnTo>
                <a:lnTo>
                  <a:pt x="8453" y="391"/>
                </a:lnTo>
                <a:lnTo>
                  <a:pt x="8435" y="335"/>
                </a:lnTo>
                <a:lnTo>
                  <a:pt x="8397" y="298"/>
                </a:lnTo>
                <a:lnTo>
                  <a:pt x="8304" y="279"/>
                </a:lnTo>
                <a:close/>
                <a:moveTo>
                  <a:pt x="10576" y="466"/>
                </a:moveTo>
                <a:lnTo>
                  <a:pt x="10520" y="484"/>
                </a:lnTo>
                <a:lnTo>
                  <a:pt x="10445" y="521"/>
                </a:lnTo>
                <a:lnTo>
                  <a:pt x="10352" y="577"/>
                </a:lnTo>
                <a:lnTo>
                  <a:pt x="10259" y="670"/>
                </a:lnTo>
                <a:lnTo>
                  <a:pt x="10054" y="894"/>
                </a:lnTo>
                <a:lnTo>
                  <a:pt x="9850" y="1154"/>
                </a:lnTo>
                <a:lnTo>
                  <a:pt x="9682" y="1396"/>
                </a:lnTo>
                <a:lnTo>
                  <a:pt x="9552" y="1601"/>
                </a:lnTo>
                <a:lnTo>
                  <a:pt x="9533" y="1638"/>
                </a:lnTo>
                <a:lnTo>
                  <a:pt x="9570" y="1601"/>
                </a:lnTo>
                <a:lnTo>
                  <a:pt x="9719" y="1452"/>
                </a:lnTo>
                <a:lnTo>
                  <a:pt x="10129" y="1154"/>
                </a:lnTo>
                <a:lnTo>
                  <a:pt x="10352" y="1005"/>
                </a:lnTo>
                <a:lnTo>
                  <a:pt x="10520" y="857"/>
                </a:lnTo>
                <a:lnTo>
                  <a:pt x="10594" y="782"/>
                </a:lnTo>
                <a:lnTo>
                  <a:pt x="10632" y="708"/>
                </a:lnTo>
                <a:lnTo>
                  <a:pt x="10669" y="633"/>
                </a:lnTo>
                <a:lnTo>
                  <a:pt x="10669" y="577"/>
                </a:lnTo>
                <a:lnTo>
                  <a:pt x="10632" y="503"/>
                </a:lnTo>
                <a:lnTo>
                  <a:pt x="10576" y="466"/>
                </a:lnTo>
                <a:close/>
                <a:moveTo>
                  <a:pt x="39843" y="205"/>
                </a:moveTo>
                <a:lnTo>
                  <a:pt x="39788" y="223"/>
                </a:lnTo>
                <a:lnTo>
                  <a:pt x="39676" y="298"/>
                </a:lnTo>
                <a:lnTo>
                  <a:pt x="39564" y="391"/>
                </a:lnTo>
                <a:lnTo>
                  <a:pt x="39359" y="614"/>
                </a:lnTo>
                <a:lnTo>
                  <a:pt x="39229" y="763"/>
                </a:lnTo>
                <a:lnTo>
                  <a:pt x="39117" y="968"/>
                </a:lnTo>
                <a:lnTo>
                  <a:pt x="38950" y="1285"/>
                </a:lnTo>
                <a:lnTo>
                  <a:pt x="38894" y="1452"/>
                </a:lnTo>
                <a:lnTo>
                  <a:pt x="38857" y="1564"/>
                </a:lnTo>
                <a:lnTo>
                  <a:pt x="38838" y="1638"/>
                </a:lnTo>
                <a:lnTo>
                  <a:pt x="38857" y="1638"/>
                </a:lnTo>
                <a:lnTo>
                  <a:pt x="38894" y="1620"/>
                </a:lnTo>
                <a:lnTo>
                  <a:pt x="39117" y="1396"/>
                </a:lnTo>
                <a:lnTo>
                  <a:pt x="39508" y="931"/>
                </a:lnTo>
                <a:lnTo>
                  <a:pt x="39713" y="689"/>
                </a:lnTo>
                <a:lnTo>
                  <a:pt x="39862" y="484"/>
                </a:lnTo>
                <a:lnTo>
                  <a:pt x="39974" y="317"/>
                </a:lnTo>
                <a:lnTo>
                  <a:pt x="39992" y="261"/>
                </a:lnTo>
                <a:lnTo>
                  <a:pt x="39974" y="223"/>
                </a:lnTo>
                <a:lnTo>
                  <a:pt x="39936" y="205"/>
                </a:lnTo>
                <a:close/>
                <a:moveTo>
                  <a:pt x="52802" y="279"/>
                </a:moveTo>
                <a:lnTo>
                  <a:pt x="52727" y="298"/>
                </a:lnTo>
                <a:lnTo>
                  <a:pt x="52634" y="335"/>
                </a:lnTo>
                <a:lnTo>
                  <a:pt x="52541" y="410"/>
                </a:lnTo>
                <a:lnTo>
                  <a:pt x="52448" y="503"/>
                </a:lnTo>
                <a:lnTo>
                  <a:pt x="52280" y="689"/>
                </a:lnTo>
                <a:lnTo>
                  <a:pt x="52150" y="838"/>
                </a:lnTo>
                <a:lnTo>
                  <a:pt x="51945" y="1080"/>
                </a:lnTo>
                <a:lnTo>
                  <a:pt x="51871" y="1229"/>
                </a:lnTo>
                <a:lnTo>
                  <a:pt x="51852" y="1285"/>
                </a:lnTo>
                <a:lnTo>
                  <a:pt x="51833" y="1359"/>
                </a:lnTo>
                <a:lnTo>
                  <a:pt x="51815" y="1415"/>
                </a:lnTo>
                <a:lnTo>
                  <a:pt x="51815" y="1545"/>
                </a:lnTo>
                <a:lnTo>
                  <a:pt x="51833" y="1601"/>
                </a:lnTo>
                <a:lnTo>
                  <a:pt x="51852" y="1638"/>
                </a:lnTo>
                <a:lnTo>
                  <a:pt x="51889" y="1620"/>
                </a:lnTo>
                <a:lnTo>
                  <a:pt x="51964" y="1583"/>
                </a:lnTo>
                <a:lnTo>
                  <a:pt x="52262" y="1303"/>
                </a:lnTo>
                <a:lnTo>
                  <a:pt x="52466" y="1099"/>
                </a:lnTo>
                <a:lnTo>
                  <a:pt x="52671" y="875"/>
                </a:lnTo>
                <a:lnTo>
                  <a:pt x="52839" y="652"/>
                </a:lnTo>
                <a:lnTo>
                  <a:pt x="52895" y="559"/>
                </a:lnTo>
                <a:lnTo>
                  <a:pt x="52951" y="466"/>
                </a:lnTo>
                <a:lnTo>
                  <a:pt x="52951" y="391"/>
                </a:lnTo>
                <a:lnTo>
                  <a:pt x="52951" y="335"/>
                </a:lnTo>
                <a:lnTo>
                  <a:pt x="52895" y="298"/>
                </a:lnTo>
                <a:lnTo>
                  <a:pt x="52802" y="279"/>
                </a:lnTo>
                <a:close/>
                <a:moveTo>
                  <a:pt x="55092" y="466"/>
                </a:moveTo>
                <a:lnTo>
                  <a:pt x="55017" y="484"/>
                </a:lnTo>
                <a:lnTo>
                  <a:pt x="54943" y="521"/>
                </a:lnTo>
                <a:lnTo>
                  <a:pt x="54850" y="577"/>
                </a:lnTo>
                <a:lnTo>
                  <a:pt x="54756" y="670"/>
                </a:lnTo>
                <a:lnTo>
                  <a:pt x="54552" y="894"/>
                </a:lnTo>
                <a:lnTo>
                  <a:pt x="54347" y="1154"/>
                </a:lnTo>
                <a:lnTo>
                  <a:pt x="54179" y="1396"/>
                </a:lnTo>
                <a:lnTo>
                  <a:pt x="54049" y="1601"/>
                </a:lnTo>
                <a:lnTo>
                  <a:pt x="54030" y="1638"/>
                </a:lnTo>
                <a:lnTo>
                  <a:pt x="54068" y="1601"/>
                </a:lnTo>
                <a:lnTo>
                  <a:pt x="54217" y="1452"/>
                </a:lnTo>
                <a:lnTo>
                  <a:pt x="54645" y="1154"/>
                </a:lnTo>
                <a:lnTo>
                  <a:pt x="54850" y="1005"/>
                </a:lnTo>
                <a:lnTo>
                  <a:pt x="55017" y="857"/>
                </a:lnTo>
                <a:lnTo>
                  <a:pt x="55092" y="782"/>
                </a:lnTo>
                <a:lnTo>
                  <a:pt x="55129" y="708"/>
                </a:lnTo>
                <a:lnTo>
                  <a:pt x="55166" y="633"/>
                </a:lnTo>
                <a:lnTo>
                  <a:pt x="55166" y="577"/>
                </a:lnTo>
                <a:lnTo>
                  <a:pt x="55129" y="503"/>
                </a:lnTo>
                <a:lnTo>
                  <a:pt x="55092" y="466"/>
                </a:lnTo>
                <a:close/>
                <a:moveTo>
                  <a:pt x="78960" y="223"/>
                </a:moveTo>
                <a:lnTo>
                  <a:pt x="78867" y="298"/>
                </a:lnTo>
                <a:lnTo>
                  <a:pt x="78755" y="391"/>
                </a:lnTo>
                <a:lnTo>
                  <a:pt x="78643" y="521"/>
                </a:lnTo>
                <a:lnTo>
                  <a:pt x="78420" y="801"/>
                </a:lnTo>
                <a:lnTo>
                  <a:pt x="78308" y="950"/>
                </a:lnTo>
                <a:lnTo>
                  <a:pt x="78197" y="1099"/>
                </a:lnTo>
                <a:lnTo>
                  <a:pt x="78029" y="1359"/>
                </a:lnTo>
                <a:lnTo>
                  <a:pt x="77973" y="1490"/>
                </a:lnTo>
                <a:lnTo>
                  <a:pt x="77917" y="1583"/>
                </a:lnTo>
                <a:lnTo>
                  <a:pt x="77917" y="1620"/>
                </a:lnTo>
                <a:lnTo>
                  <a:pt x="77917" y="1638"/>
                </a:lnTo>
                <a:lnTo>
                  <a:pt x="77936" y="1638"/>
                </a:lnTo>
                <a:lnTo>
                  <a:pt x="77973" y="1620"/>
                </a:lnTo>
                <a:lnTo>
                  <a:pt x="78066" y="1545"/>
                </a:lnTo>
                <a:lnTo>
                  <a:pt x="78234" y="1396"/>
                </a:lnTo>
                <a:lnTo>
                  <a:pt x="78420" y="1210"/>
                </a:lnTo>
                <a:lnTo>
                  <a:pt x="78643" y="968"/>
                </a:lnTo>
                <a:lnTo>
                  <a:pt x="78830" y="745"/>
                </a:lnTo>
                <a:lnTo>
                  <a:pt x="78979" y="521"/>
                </a:lnTo>
                <a:lnTo>
                  <a:pt x="79034" y="428"/>
                </a:lnTo>
                <a:lnTo>
                  <a:pt x="79053" y="354"/>
                </a:lnTo>
                <a:lnTo>
                  <a:pt x="79053" y="279"/>
                </a:lnTo>
                <a:lnTo>
                  <a:pt x="79034" y="242"/>
                </a:lnTo>
                <a:lnTo>
                  <a:pt x="78997" y="223"/>
                </a:lnTo>
                <a:close/>
                <a:moveTo>
                  <a:pt x="87785" y="428"/>
                </a:moveTo>
                <a:lnTo>
                  <a:pt x="87692" y="447"/>
                </a:lnTo>
                <a:lnTo>
                  <a:pt x="87580" y="484"/>
                </a:lnTo>
                <a:lnTo>
                  <a:pt x="87468" y="559"/>
                </a:lnTo>
                <a:lnTo>
                  <a:pt x="87338" y="633"/>
                </a:lnTo>
                <a:lnTo>
                  <a:pt x="87077" y="857"/>
                </a:lnTo>
                <a:lnTo>
                  <a:pt x="86817" y="1099"/>
                </a:lnTo>
                <a:lnTo>
                  <a:pt x="86593" y="1322"/>
                </a:lnTo>
                <a:lnTo>
                  <a:pt x="86426" y="1508"/>
                </a:lnTo>
                <a:lnTo>
                  <a:pt x="86351" y="1638"/>
                </a:lnTo>
                <a:lnTo>
                  <a:pt x="86444" y="1564"/>
                </a:lnTo>
                <a:lnTo>
                  <a:pt x="86631" y="1415"/>
                </a:lnTo>
                <a:lnTo>
                  <a:pt x="87189" y="1061"/>
                </a:lnTo>
                <a:lnTo>
                  <a:pt x="87729" y="708"/>
                </a:lnTo>
                <a:lnTo>
                  <a:pt x="87897" y="577"/>
                </a:lnTo>
                <a:lnTo>
                  <a:pt x="87934" y="521"/>
                </a:lnTo>
                <a:lnTo>
                  <a:pt x="87934" y="503"/>
                </a:lnTo>
                <a:lnTo>
                  <a:pt x="87878" y="447"/>
                </a:lnTo>
                <a:lnTo>
                  <a:pt x="87785" y="428"/>
                </a:lnTo>
                <a:close/>
                <a:moveTo>
                  <a:pt x="54030" y="1638"/>
                </a:moveTo>
                <a:lnTo>
                  <a:pt x="54030" y="1638"/>
                </a:lnTo>
                <a:lnTo>
                  <a:pt x="54030" y="1638"/>
                </a:lnTo>
                <a:close/>
                <a:moveTo>
                  <a:pt x="49543" y="335"/>
                </a:moveTo>
                <a:lnTo>
                  <a:pt x="49450" y="372"/>
                </a:lnTo>
                <a:lnTo>
                  <a:pt x="49376" y="428"/>
                </a:lnTo>
                <a:lnTo>
                  <a:pt x="49283" y="521"/>
                </a:lnTo>
                <a:lnTo>
                  <a:pt x="49134" y="708"/>
                </a:lnTo>
                <a:lnTo>
                  <a:pt x="48985" y="950"/>
                </a:lnTo>
                <a:lnTo>
                  <a:pt x="48724" y="1415"/>
                </a:lnTo>
                <a:lnTo>
                  <a:pt x="48650" y="1583"/>
                </a:lnTo>
                <a:lnTo>
                  <a:pt x="48594" y="1676"/>
                </a:lnTo>
                <a:lnTo>
                  <a:pt x="48873" y="1396"/>
                </a:lnTo>
                <a:lnTo>
                  <a:pt x="49320" y="950"/>
                </a:lnTo>
                <a:lnTo>
                  <a:pt x="49506" y="726"/>
                </a:lnTo>
                <a:lnTo>
                  <a:pt x="49655" y="521"/>
                </a:lnTo>
                <a:lnTo>
                  <a:pt x="49692" y="447"/>
                </a:lnTo>
                <a:lnTo>
                  <a:pt x="49692" y="391"/>
                </a:lnTo>
                <a:lnTo>
                  <a:pt x="49674" y="354"/>
                </a:lnTo>
                <a:lnTo>
                  <a:pt x="49618" y="335"/>
                </a:lnTo>
                <a:close/>
                <a:moveTo>
                  <a:pt x="86668" y="223"/>
                </a:moveTo>
                <a:lnTo>
                  <a:pt x="86593" y="242"/>
                </a:lnTo>
                <a:lnTo>
                  <a:pt x="86519" y="279"/>
                </a:lnTo>
                <a:lnTo>
                  <a:pt x="86426" y="372"/>
                </a:lnTo>
                <a:lnTo>
                  <a:pt x="86202" y="596"/>
                </a:lnTo>
                <a:lnTo>
                  <a:pt x="85979" y="875"/>
                </a:lnTo>
                <a:lnTo>
                  <a:pt x="85774" y="1154"/>
                </a:lnTo>
                <a:lnTo>
                  <a:pt x="85588" y="1415"/>
                </a:lnTo>
                <a:lnTo>
                  <a:pt x="85420" y="1676"/>
                </a:lnTo>
                <a:lnTo>
                  <a:pt x="85718" y="1452"/>
                </a:lnTo>
                <a:lnTo>
                  <a:pt x="85942" y="1247"/>
                </a:lnTo>
                <a:lnTo>
                  <a:pt x="86202" y="1005"/>
                </a:lnTo>
                <a:lnTo>
                  <a:pt x="86444" y="763"/>
                </a:lnTo>
                <a:lnTo>
                  <a:pt x="86631" y="540"/>
                </a:lnTo>
                <a:lnTo>
                  <a:pt x="86686" y="447"/>
                </a:lnTo>
                <a:lnTo>
                  <a:pt x="86724" y="372"/>
                </a:lnTo>
                <a:lnTo>
                  <a:pt x="86742" y="298"/>
                </a:lnTo>
                <a:lnTo>
                  <a:pt x="86724" y="242"/>
                </a:lnTo>
                <a:lnTo>
                  <a:pt x="86705" y="223"/>
                </a:lnTo>
                <a:close/>
                <a:moveTo>
                  <a:pt x="5028" y="335"/>
                </a:moveTo>
                <a:lnTo>
                  <a:pt x="4953" y="372"/>
                </a:lnTo>
                <a:lnTo>
                  <a:pt x="4879" y="428"/>
                </a:lnTo>
                <a:lnTo>
                  <a:pt x="4786" y="521"/>
                </a:lnTo>
                <a:lnTo>
                  <a:pt x="4637" y="708"/>
                </a:lnTo>
                <a:lnTo>
                  <a:pt x="4488" y="950"/>
                </a:lnTo>
                <a:lnTo>
                  <a:pt x="4227" y="1415"/>
                </a:lnTo>
                <a:lnTo>
                  <a:pt x="4134" y="1583"/>
                </a:lnTo>
                <a:lnTo>
                  <a:pt x="4078" y="1676"/>
                </a:lnTo>
                <a:lnTo>
                  <a:pt x="4376" y="1396"/>
                </a:lnTo>
                <a:lnTo>
                  <a:pt x="4804" y="950"/>
                </a:lnTo>
                <a:lnTo>
                  <a:pt x="5009" y="726"/>
                </a:lnTo>
                <a:lnTo>
                  <a:pt x="5158" y="521"/>
                </a:lnTo>
                <a:lnTo>
                  <a:pt x="5177" y="447"/>
                </a:lnTo>
                <a:lnTo>
                  <a:pt x="5195" y="391"/>
                </a:lnTo>
                <a:lnTo>
                  <a:pt x="5177" y="354"/>
                </a:lnTo>
                <a:lnTo>
                  <a:pt x="5121" y="335"/>
                </a:lnTo>
                <a:close/>
                <a:moveTo>
                  <a:pt x="85420" y="1676"/>
                </a:moveTo>
                <a:lnTo>
                  <a:pt x="85420" y="1676"/>
                </a:lnTo>
                <a:lnTo>
                  <a:pt x="85420" y="1676"/>
                </a:lnTo>
                <a:close/>
                <a:moveTo>
                  <a:pt x="91229" y="317"/>
                </a:moveTo>
                <a:lnTo>
                  <a:pt x="91173" y="335"/>
                </a:lnTo>
                <a:lnTo>
                  <a:pt x="91080" y="372"/>
                </a:lnTo>
                <a:lnTo>
                  <a:pt x="90987" y="428"/>
                </a:lnTo>
                <a:lnTo>
                  <a:pt x="90727" y="614"/>
                </a:lnTo>
                <a:lnTo>
                  <a:pt x="90429" y="857"/>
                </a:lnTo>
                <a:lnTo>
                  <a:pt x="89870" y="1359"/>
                </a:lnTo>
                <a:lnTo>
                  <a:pt x="89554" y="1676"/>
                </a:lnTo>
                <a:lnTo>
                  <a:pt x="89647" y="1638"/>
                </a:lnTo>
                <a:lnTo>
                  <a:pt x="89907" y="1490"/>
                </a:lnTo>
                <a:lnTo>
                  <a:pt x="90205" y="1303"/>
                </a:lnTo>
                <a:lnTo>
                  <a:pt x="90410" y="1173"/>
                </a:lnTo>
                <a:lnTo>
                  <a:pt x="90615" y="1024"/>
                </a:lnTo>
                <a:lnTo>
                  <a:pt x="90913" y="819"/>
                </a:lnTo>
                <a:lnTo>
                  <a:pt x="91062" y="689"/>
                </a:lnTo>
                <a:lnTo>
                  <a:pt x="91173" y="577"/>
                </a:lnTo>
                <a:lnTo>
                  <a:pt x="91248" y="466"/>
                </a:lnTo>
                <a:lnTo>
                  <a:pt x="91266" y="410"/>
                </a:lnTo>
                <a:lnTo>
                  <a:pt x="91266" y="354"/>
                </a:lnTo>
                <a:lnTo>
                  <a:pt x="91248" y="335"/>
                </a:lnTo>
                <a:lnTo>
                  <a:pt x="91229" y="317"/>
                </a:lnTo>
                <a:close/>
                <a:moveTo>
                  <a:pt x="12735" y="261"/>
                </a:moveTo>
                <a:lnTo>
                  <a:pt x="12661" y="298"/>
                </a:lnTo>
                <a:lnTo>
                  <a:pt x="12549" y="372"/>
                </a:lnTo>
                <a:lnTo>
                  <a:pt x="12456" y="484"/>
                </a:lnTo>
                <a:lnTo>
                  <a:pt x="12345" y="614"/>
                </a:lnTo>
                <a:lnTo>
                  <a:pt x="12121" y="912"/>
                </a:lnTo>
                <a:lnTo>
                  <a:pt x="11935" y="1210"/>
                </a:lnTo>
                <a:lnTo>
                  <a:pt x="11786" y="1490"/>
                </a:lnTo>
                <a:lnTo>
                  <a:pt x="11711" y="1657"/>
                </a:lnTo>
                <a:lnTo>
                  <a:pt x="11693" y="1694"/>
                </a:lnTo>
                <a:lnTo>
                  <a:pt x="11693" y="1694"/>
                </a:lnTo>
                <a:lnTo>
                  <a:pt x="11730" y="1676"/>
                </a:lnTo>
                <a:lnTo>
                  <a:pt x="11972" y="1452"/>
                </a:lnTo>
                <a:lnTo>
                  <a:pt x="12400" y="1024"/>
                </a:lnTo>
                <a:lnTo>
                  <a:pt x="12605" y="801"/>
                </a:lnTo>
                <a:lnTo>
                  <a:pt x="12773" y="596"/>
                </a:lnTo>
                <a:lnTo>
                  <a:pt x="12866" y="410"/>
                </a:lnTo>
                <a:lnTo>
                  <a:pt x="12884" y="354"/>
                </a:lnTo>
                <a:lnTo>
                  <a:pt x="12866" y="317"/>
                </a:lnTo>
                <a:lnTo>
                  <a:pt x="12847" y="279"/>
                </a:lnTo>
                <a:lnTo>
                  <a:pt x="12810" y="261"/>
                </a:lnTo>
                <a:close/>
                <a:moveTo>
                  <a:pt x="24763" y="223"/>
                </a:moveTo>
                <a:lnTo>
                  <a:pt x="24707" y="261"/>
                </a:lnTo>
                <a:lnTo>
                  <a:pt x="24595" y="335"/>
                </a:lnTo>
                <a:lnTo>
                  <a:pt x="24465" y="428"/>
                </a:lnTo>
                <a:lnTo>
                  <a:pt x="24241" y="670"/>
                </a:lnTo>
                <a:lnTo>
                  <a:pt x="24093" y="819"/>
                </a:lnTo>
                <a:lnTo>
                  <a:pt x="23869" y="1061"/>
                </a:lnTo>
                <a:lnTo>
                  <a:pt x="23776" y="1192"/>
                </a:lnTo>
                <a:lnTo>
                  <a:pt x="23683" y="1341"/>
                </a:lnTo>
                <a:lnTo>
                  <a:pt x="23590" y="1396"/>
                </a:lnTo>
                <a:lnTo>
                  <a:pt x="23515" y="1490"/>
                </a:lnTo>
                <a:lnTo>
                  <a:pt x="23497" y="1564"/>
                </a:lnTo>
                <a:lnTo>
                  <a:pt x="23497" y="1657"/>
                </a:lnTo>
                <a:lnTo>
                  <a:pt x="23515" y="1676"/>
                </a:lnTo>
                <a:lnTo>
                  <a:pt x="23515" y="1694"/>
                </a:lnTo>
                <a:lnTo>
                  <a:pt x="23590" y="1694"/>
                </a:lnTo>
                <a:lnTo>
                  <a:pt x="23850" y="1434"/>
                </a:lnTo>
                <a:lnTo>
                  <a:pt x="24316" y="987"/>
                </a:lnTo>
                <a:lnTo>
                  <a:pt x="24558" y="745"/>
                </a:lnTo>
                <a:lnTo>
                  <a:pt x="24744" y="521"/>
                </a:lnTo>
                <a:lnTo>
                  <a:pt x="24856" y="354"/>
                </a:lnTo>
                <a:lnTo>
                  <a:pt x="24893" y="298"/>
                </a:lnTo>
                <a:lnTo>
                  <a:pt x="24874" y="261"/>
                </a:lnTo>
                <a:lnTo>
                  <a:pt x="24856" y="223"/>
                </a:lnTo>
                <a:close/>
                <a:moveTo>
                  <a:pt x="57251" y="261"/>
                </a:moveTo>
                <a:lnTo>
                  <a:pt x="57158" y="298"/>
                </a:lnTo>
                <a:lnTo>
                  <a:pt x="57065" y="372"/>
                </a:lnTo>
                <a:lnTo>
                  <a:pt x="56953" y="484"/>
                </a:lnTo>
                <a:lnTo>
                  <a:pt x="56842" y="614"/>
                </a:lnTo>
                <a:lnTo>
                  <a:pt x="56637" y="912"/>
                </a:lnTo>
                <a:lnTo>
                  <a:pt x="56432" y="1210"/>
                </a:lnTo>
                <a:lnTo>
                  <a:pt x="56283" y="1490"/>
                </a:lnTo>
                <a:lnTo>
                  <a:pt x="56209" y="1657"/>
                </a:lnTo>
                <a:lnTo>
                  <a:pt x="56209" y="1694"/>
                </a:lnTo>
                <a:lnTo>
                  <a:pt x="56227" y="1676"/>
                </a:lnTo>
                <a:lnTo>
                  <a:pt x="56469" y="1452"/>
                </a:lnTo>
                <a:lnTo>
                  <a:pt x="56898" y="1024"/>
                </a:lnTo>
                <a:lnTo>
                  <a:pt x="57102" y="801"/>
                </a:lnTo>
                <a:lnTo>
                  <a:pt x="57270" y="596"/>
                </a:lnTo>
                <a:lnTo>
                  <a:pt x="57363" y="410"/>
                </a:lnTo>
                <a:lnTo>
                  <a:pt x="57382" y="354"/>
                </a:lnTo>
                <a:lnTo>
                  <a:pt x="57382" y="317"/>
                </a:lnTo>
                <a:lnTo>
                  <a:pt x="57344" y="279"/>
                </a:lnTo>
                <a:lnTo>
                  <a:pt x="57326" y="261"/>
                </a:lnTo>
                <a:close/>
                <a:moveTo>
                  <a:pt x="69260" y="223"/>
                </a:moveTo>
                <a:lnTo>
                  <a:pt x="69204" y="261"/>
                </a:lnTo>
                <a:lnTo>
                  <a:pt x="69092" y="335"/>
                </a:lnTo>
                <a:lnTo>
                  <a:pt x="68962" y="428"/>
                </a:lnTo>
                <a:lnTo>
                  <a:pt x="68739" y="670"/>
                </a:lnTo>
                <a:lnTo>
                  <a:pt x="68608" y="819"/>
                </a:lnTo>
                <a:lnTo>
                  <a:pt x="68385" y="1061"/>
                </a:lnTo>
                <a:lnTo>
                  <a:pt x="68273" y="1192"/>
                </a:lnTo>
                <a:lnTo>
                  <a:pt x="68180" y="1341"/>
                </a:lnTo>
                <a:lnTo>
                  <a:pt x="68087" y="1396"/>
                </a:lnTo>
                <a:lnTo>
                  <a:pt x="68031" y="1490"/>
                </a:lnTo>
                <a:lnTo>
                  <a:pt x="67994" y="1564"/>
                </a:lnTo>
                <a:lnTo>
                  <a:pt x="68013" y="1657"/>
                </a:lnTo>
                <a:lnTo>
                  <a:pt x="68013" y="1676"/>
                </a:lnTo>
                <a:lnTo>
                  <a:pt x="68031" y="1694"/>
                </a:lnTo>
                <a:lnTo>
                  <a:pt x="68087" y="1694"/>
                </a:lnTo>
                <a:lnTo>
                  <a:pt x="68366" y="1434"/>
                </a:lnTo>
                <a:lnTo>
                  <a:pt x="68832" y="987"/>
                </a:lnTo>
                <a:lnTo>
                  <a:pt x="69055" y="745"/>
                </a:lnTo>
                <a:lnTo>
                  <a:pt x="69241" y="521"/>
                </a:lnTo>
                <a:lnTo>
                  <a:pt x="69372" y="354"/>
                </a:lnTo>
                <a:lnTo>
                  <a:pt x="69390" y="298"/>
                </a:lnTo>
                <a:lnTo>
                  <a:pt x="69390" y="261"/>
                </a:lnTo>
                <a:lnTo>
                  <a:pt x="69353" y="223"/>
                </a:lnTo>
                <a:close/>
                <a:moveTo>
                  <a:pt x="9533" y="1638"/>
                </a:moveTo>
                <a:lnTo>
                  <a:pt x="9515" y="1657"/>
                </a:lnTo>
                <a:lnTo>
                  <a:pt x="9496" y="1713"/>
                </a:lnTo>
                <a:lnTo>
                  <a:pt x="9533" y="1638"/>
                </a:lnTo>
                <a:close/>
                <a:moveTo>
                  <a:pt x="33420" y="335"/>
                </a:moveTo>
                <a:lnTo>
                  <a:pt x="33364" y="354"/>
                </a:lnTo>
                <a:lnTo>
                  <a:pt x="33308" y="372"/>
                </a:lnTo>
                <a:lnTo>
                  <a:pt x="33178" y="466"/>
                </a:lnTo>
                <a:lnTo>
                  <a:pt x="33048" y="577"/>
                </a:lnTo>
                <a:lnTo>
                  <a:pt x="32806" y="838"/>
                </a:lnTo>
                <a:lnTo>
                  <a:pt x="32675" y="987"/>
                </a:lnTo>
                <a:lnTo>
                  <a:pt x="32564" y="1154"/>
                </a:lnTo>
                <a:lnTo>
                  <a:pt x="32415" y="1434"/>
                </a:lnTo>
                <a:lnTo>
                  <a:pt x="32322" y="1657"/>
                </a:lnTo>
                <a:lnTo>
                  <a:pt x="32322" y="1713"/>
                </a:lnTo>
                <a:lnTo>
                  <a:pt x="32359" y="1694"/>
                </a:lnTo>
                <a:lnTo>
                  <a:pt x="32601" y="1471"/>
                </a:lnTo>
                <a:lnTo>
                  <a:pt x="33029" y="1061"/>
                </a:lnTo>
                <a:lnTo>
                  <a:pt x="33234" y="857"/>
                </a:lnTo>
                <a:lnTo>
                  <a:pt x="33383" y="652"/>
                </a:lnTo>
                <a:lnTo>
                  <a:pt x="33457" y="559"/>
                </a:lnTo>
                <a:lnTo>
                  <a:pt x="33495" y="484"/>
                </a:lnTo>
                <a:lnTo>
                  <a:pt x="33513" y="428"/>
                </a:lnTo>
                <a:lnTo>
                  <a:pt x="33495" y="372"/>
                </a:lnTo>
                <a:lnTo>
                  <a:pt x="33457" y="354"/>
                </a:lnTo>
                <a:lnTo>
                  <a:pt x="33420" y="335"/>
                </a:lnTo>
                <a:close/>
                <a:moveTo>
                  <a:pt x="54030" y="1638"/>
                </a:moveTo>
                <a:lnTo>
                  <a:pt x="54012" y="1657"/>
                </a:lnTo>
                <a:lnTo>
                  <a:pt x="53993" y="1713"/>
                </a:lnTo>
                <a:lnTo>
                  <a:pt x="54030" y="1638"/>
                </a:lnTo>
                <a:close/>
                <a:moveTo>
                  <a:pt x="77917" y="335"/>
                </a:moveTo>
                <a:lnTo>
                  <a:pt x="77880" y="354"/>
                </a:lnTo>
                <a:lnTo>
                  <a:pt x="77806" y="372"/>
                </a:lnTo>
                <a:lnTo>
                  <a:pt x="77694" y="466"/>
                </a:lnTo>
                <a:lnTo>
                  <a:pt x="77545" y="577"/>
                </a:lnTo>
                <a:lnTo>
                  <a:pt x="77303" y="838"/>
                </a:lnTo>
                <a:lnTo>
                  <a:pt x="77173" y="987"/>
                </a:lnTo>
                <a:lnTo>
                  <a:pt x="77061" y="1154"/>
                </a:lnTo>
                <a:lnTo>
                  <a:pt x="76931" y="1434"/>
                </a:lnTo>
                <a:lnTo>
                  <a:pt x="76819" y="1657"/>
                </a:lnTo>
                <a:lnTo>
                  <a:pt x="76819" y="1713"/>
                </a:lnTo>
                <a:lnTo>
                  <a:pt x="76837" y="1713"/>
                </a:lnTo>
                <a:lnTo>
                  <a:pt x="76856" y="1694"/>
                </a:lnTo>
                <a:lnTo>
                  <a:pt x="77098" y="1471"/>
                </a:lnTo>
                <a:lnTo>
                  <a:pt x="77526" y="1061"/>
                </a:lnTo>
                <a:lnTo>
                  <a:pt x="77731" y="857"/>
                </a:lnTo>
                <a:lnTo>
                  <a:pt x="77899" y="652"/>
                </a:lnTo>
                <a:lnTo>
                  <a:pt x="77955" y="559"/>
                </a:lnTo>
                <a:lnTo>
                  <a:pt x="77992" y="484"/>
                </a:lnTo>
                <a:lnTo>
                  <a:pt x="78010" y="428"/>
                </a:lnTo>
                <a:lnTo>
                  <a:pt x="77992" y="372"/>
                </a:lnTo>
                <a:lnTo>
                  <a:pt x="77973" y="354"/>
                </a:lnTo>
                <a:lnTo>
                  <a:pt x="77917" y="335"/>
                </a:lnTo>
                <a:close/>
                <a:moveTo>
                  <a:pt x="80189" y="75"/>
                </a:moveTo>
                <a:lnTo>
                  <a:pt x="80133" y="93"/>
                </a:lnTo>
                <a:lnTo>
                  <a:pt x="80077" y="112"/>
                </a:lnTo>
                <a:lnTo>
                  <a:pt x="79965" y="205"/>
                </a:lnTo>
                <a:lnTo>
                  <a:pt x="79854" y="335"/>
                </a:lnTo>
                <a:lnTo>
                  <a:pt x="79649" y="596"/>
                </a:lnTo>
                <a:lnTo>
                  <a:pt x="79518" y="763"/>
                </a:lnTo>
                <a:lnTo>
                  <a:pt x="79407" y="894"/>
                </a:lnTo>
                <a:lnTo>
                  <a:pt x="79276" y="1024"/>
                </a:lnTo>
                <a:lnTo>
                  <a:pt x="79165" y="1136"/>
                </a:lnTo>
                <a:lnTo>
                  <a:pt x="79053" y="1266"/>
                </a:lnTo>
                <a:lnTo>
                  <a:pt x="78941" y="1415"/>
                </a:lnTo>
                <a:lnTo>
                  <a:pt x="78867" y="1545"/>
                </a:lnTo>
                <a:lnTo>
                  <a:pt x="78811" y="1657"/>
                </a:lnTo>
                <a:lnTo>
                  <a:pt x="78811" y="1694"/>
                </a:lnTo>
                <a:lnTo>
                  <a:pt x="78830" y="1713"/>
                </a:lnTo>
                <a:lnTo>
                  <a:pt x="78867" y="1694"/>
                </a:lnTo>
                <a:lnTo>
                  <a:pt x="78923" y="1657"/>
                </a:lnTo>
                <a:lnTo>
                  <a:pt x="79258" y="1396"/>
                </a:lnTo>
                <a:lnTo>
                  <a:pt x="79500" y="1173"/>
                </a:lnTo>
                <a:lnTo>
                  <a:pt x="79779" y="912"/>
                </a:lnTo>
                <a:lnTo>
                  <a:pt x="80021" y="652"/>
                </a:lnTo>
                <a:lnTo>
                  <a:pt x="80207" y="410"/>
                </a:lnTo>
                <a:lnTo>
                  <a:pt x="80263" y="298"/>
                </a:lnTo>
                <a:lnTo>
                  <a:pt x="80300" y="205"/>
                </a:lnTo>
                <a:lnTo>
                  <a:pt x="80300" y="130"/>
                </a:lnTo>
                <a:lnTo>
                  <a:pt x="80282" y="112"/>
                </a:lnTo>
                <a:lnTo>
                  <a:pt x="80263" y="93"/>
                </a:lnTo>
                <a:lnTo>
                  <a:pt x="80226" y="75"/>
                </a:lnTo>
                <a:close/>
                <a:moveTo>
                  <a:pt x="9570" y="168"/>
                </a:moveTo>
                <a:lnTo>
                  <a:pt x="9515" y="205"/>
                </a:lnTo>
                <a:lnTo>
                  <a:pt x="9459" y="223"/>
                </a:lnTo>
                <a:lnTo>
                  <a:pt x="9347" y="335"/>
                </a:lnTo>
                <a:lnTo>
                  <a:pt x="9217" y="466"/>
                </a:lnTo>
                <a:lnTo>
                  <a:pt x="8993" y="763"/>
                </a:lnTo>
                <a:lnTo>
                  <a:pt x="8844" y="950"/>
                </a:lnTo>
                <a:lnTo>
                  <a:pt x="8546" y="1266"/>
                </a:lnTo>
                <a:lnTo>
                  <a:pt x="8379" y="1452"/>
                </a:lnTo>
                <a:lnTo>
                  <a:pt x="8342" y="1527"/>
                </a:lnTo>
                <a:lnTo>
                  <a:pt x="8323" y="1564"/>
                </a:lnTo>
                <a:lnTo>
                  <a:pt x="8323" y="1620"/>
                </a:lnTo>
                <a:lnTo>
                  <a:pt x="8342" y="1694"/>
                </a:lnTo>
                <a:lnTo>
                  <a:pt x="8342" y="1713"/>
                </a:lnTo>
                <a:lnTo>
                  <a:pt x="8360" y="1732"/>
                </a:lnTo>
                <a:lnTo>
                  <a:pt x="8397" y="1732"/>
                </a:lnTo>
                <a:lnTo>
                  <a:pt x="8435" y="1694"/>
                </a:lnTo>
                <a:lnTo>
                  <a:pt x="8677" y="1434"/>
                </a:lnTo>
                <a:lnTo>
                  <a:pt x="9142" y="950"/>
                </a:lnTo>
                <a:lnTo>
                  <a:pt x="9366" y="689"/>
                </a:lnTo>
                <a:lnTo>
                  <a:pt x="9552" y="466"/>
                </a:lnTo>
                <a:lnTo>
                  <a:pt x="9664" y="279"/>
                </a:lnTo>
                <a:lnTo>
                  <a:pt x="9682" y="223"/>
                </a:lnTo>
                <a:lnTo>
                  <a:pt x="9664" y="186"/>
                </a:lnTo>
                <a:lnTo>
                  <a:pt x="9626" y="168"/>
                </a:lnTo>
                <a:close/>
                <a:moveTo>
                  <a:pt x="29082" y="354"/>
                </a:moveTo>
                <a:lnTo>
                  <a:pt x="28989" y="391"/>
                </a:lnTo>
                <a:lnTo>
                  <a:pt x="28896" y="466"/>
                </a:lnTo>
                <a:lnTo>
                  <a:pt x="28784" y="559"/>
                </a:lnTo>
                <a:lnTo>
                  <a:pt x="28673" y="670"/>
                </a:lnTo>
                <a:lnTo>
                  <a:pt x="28431" y="950"/>
                </a:lnTo>
                <a:lnTo>
                  <a:pt x="28207" y="1247"/>
                </a:lnTo>
                <a:lnTo>
                  <a:pt x="28040" y="1508"/>
                </a:lnTo>
                <a:lnTo>
                  <a:pt x="27928" y="1676"/>
                </a:lnTo>
                <a:lnTo>
                  <a:pt x="27909" y="1732"/>
                </a:lnTo>
                <a:lnTo>
                  <a:pt x="28188" y="1508"/>
                </a:lnTo>
                <a:lnTo>
                  <a:pt x="28654" y="1099"/>
                </a:lnTo>
                <a:lnTo>
                  <a:pt x="28896" y="875"/>
                </a:lnTo>
                <a:lnTo>
                  <a:pt x="29082" y="652"/>
                </a:lnTo>
                <a:lnTo>
                  <a:pt x="29212" y="503"/>
                </a:lnTo>
                <a:lnTo>
                  <a:pt x="29231" y="447"/>
                </a:lnTo>
                <a:lnTo>
                  <a:pt x="29231" y="391"/>
                </a:lnTo>
                <a:lnTo>
                  <a:pt x="29194" y="372"/>
                </a:lnTo>
                <a:lnTo>
                  <a:pt x="29157" y="354"/>
                </a:lnTo>
                <a:close/>
                <a:moveTo>
                  <a:pt x="32322" y="372"/>
                </a:moveTo>
                <a:lnTo>
                  <a:pt x="32210" y="391"/>
                </a:lnTo>
                <a:lnTo>
                  <a:pt x="32080" y="466"/>
                </a:lnTo>
                <a:lnTo>
                  <a:pt x="31968" y="540"/>
                </a:lnTo>
                <a:lnTo>
                  <a:pt x="31875" y="633"/>
                </a:lnTo>
                <a:lnTo>
                  <a:pt x="31670" y="857"/>
                </a:lnTo>
                <a:lnTo>
                  <a:pt x="31521" y="1043"/>
                </a:lnTo>
                <a:lnTo>
                  <a:pt x="31409" y="1210"/>
                </a:lnTo>
                <a:lnTo>
                  <a:pt x="31279" y="1452"/>
                </a:lnTo>
                <a:lnTo>
                  <a:pt x="31186" y="1657"/>
                </a:lnTo>
                <a:lnTo>
                  <a:pt x="31149" y="1732"/>
                </a:lnTo>
                <a:lnTo>
                  <a:pt x="31391" y="1490"/>
                </a:lnTo>
                <a:lnTo>
                  <a:pt x="31633" y="1266"/>
                </a:lnTo>
                <a:lnTo>
                  <a:pt x="32117" y="838"/>
                </a:lnTo>
                <a:lnTo>
                  <a:pt x="32247" y="708"/>
                </a:lnTo>
                <a:lnTo>
                  <a:pt x="32415" y="559"/>
                </a:lnTo>
                <a:lnTo>
                  <a:pt x="32471" y="466"/>
                </a:lnTo>
                <a:lnTo>
                  <a:pt x="32471" y="447"/>
                </a:lnTo>
                <a:lnTo>
                  <a:pt x="32471" y="410"/>
                </a:lnTo>
                <a:lnTo>
                  <a:pt x="32471" y="391"/>
                </a:lnTo>
                <a:lnTo>
                  <a:pt x="32433" y="372"/>
                </a:lnTo>
                <a:close/>
                <a:moveTo>
                  <a:pt x="54068" y="168"/>
                </a:moveTo>
                <a:lnTo>
                  <a:pt x="54030" y="205"/>
                </a:lnTo>
                <a:lnTo>
                  <a:pt x="53974" y="223"/>
                </a:lnTo>
                <a:lnTo>
                  <a:pt x="53844" y="335"/>
                </a:lnTo>
                <a:lnTo>
                  <a:pt x="53714" y="466"/>
                </a:lnTo>
                <a:lnTo>
                  <a:pt x="53490" y="763"/>
                </a:lnTo>
                <a:lnTo>
                  <a:pt x="53360" y="950"/>
                </a:lnTo>
                <a:lnTo>
                  <a:pt x="53062" y="1266"/>
                </a:lnTo>
                <a:lnTo>
                  <a:pt x="52895" y="1452"/>
                </a:lnTo>
                <a:lnTo>
                  <a:pt x="52839" y="1527"/>
                </a:lnTo>
                <a:lnTo>
                  <a:pt x="52820" y="1564"/>
                </a:lnTo>
                <a:lnTo>
                  <a:pt x="52820" y="1620"/>
                </a:lnTo>
                <a:lnTo>
                  <a:pt x="52839" y="1694"/>
                </a:lnTo>
                <a:lnTo>
                  <a:pt x="52857" y="1713"/>
                </a:lnTo>
                <a:lnTo>
                  <a:pt x="52876" y="1732"/>
                </a:lnTo>
                <a:lnTo>
                  <a:pt x="52895" y="1732"/>
                </a:lnTo>
                <a:lnTo>
                  <a:pt x="52932" y="1694"/>
                </a:lnTo>
                <a:lnTo>
                  <a:pt x="53193" y="1434"/>
                </a:lnTo>
                <a:lnTo>
                  <a:pt x="53639" y="950"/>
                </a:lnTo>
                <a:lnTo>
                  <a:pt x="53863" y="689"/>
                </a:lnTo>
                <a:lnTo>
                  <a:pt x="54049" y="466"/>
                </a:lnTo>
                <a:lnTo>
                  <a:pt x="54161" y="279"/>
                </a:lnTo>
                <a:lnTo>
                  <a:pt x="54179" y="223"/>
                </a:lnTo>
                <a:lnTo>
                  <a:pt x="54161" y="186"/>
                </a:lnTo>
                <a:lnTo>
                  <a:pt x="54123" y="168"/>
                </a:lnTo>
                <a:close/>
                <a:moveTo>
                  <a:pt x="73579" y="354"/>
                </a:moveTo>
                <a:lnTo>
                  <a:pt x="73505" y="391"/>
                </a:lnTo>
                <a:lnTo>
                  <a:pt x="73393" y="466"/>
                </a:lnTo>
                <a:lnTo>
                  <a:pt x="73281" y="559"/>
                </a:lnTo>
                <a:lnTo>
                  <a:pt x="73170" y="670"/>
                </a:lnTo>
                <a:lnTo>
                  <a:pt x="72928" y="950"/>
                </a:lnTo>
                <a:lnTo>
                  <a:pt x="72723" y="1247"/>
                </a:lnTo>
                <a:lnTo>
                  <a:pt x="72537" y="1508"/>
                </a:lnTo>
                <a:lnTo>
                  <a:pt x="72425" y="1676"/>
                </a:lnTo>
                <a:lnTo>
                  <a:pt x="72406" y="1732"/>
                </a:lnTo>
                <a:lnTo>
                  <a:pt x="72686" y="1508"/>
                </a:lnTo>
                <a:lnTo>
                  <a:pt x="73151" y="1099"/>
                </a:lnTo>
                <a:lnTo>
                  <a:pt x="73393" y="875"/>
                </a:lnTo>
                <a:lnTo>
                  <a:pt x="73579" y="652"/>
                </a:lnTo>
                <a:lnTo>
                  <a:pt x="73710" y="503"/>
                </a:lnTo>
                <a:lnTo>
                  <a:pt x="73728" y="447"/>
                </a:lnTo>
                <a:lnTo>
                  <a:pt x="73728" y="391"/>
                </a:lnTo>
                <a:lnTo>
                  <a:pt x="73691" y="372"/>
                </a:lnTo>
                <a:lnTo>
                  <a:pt x="73672" y="354"/>
                </a:lnTo>
                <a:close/>
                <a:moveTo>
                  <a:pt x="76819" y="372"/>
                </a:moveTo>
                <a:lnTo>
                  <a:pt x="76707" y="391"/>
                </a:lnTo>
                <a:lnTo>
                  <a:pt x="76595" y="466"/>
                </a:lnTo>
                <a:lnTo>
                  <a:pt x="76484" y="540"/>
                </a:lnTo>
                <a:lnTo>
                  <a:pt x="76372" y="633"/>
                </a:lnTo>
                <a:lnTo>
                  <a:pt x="76167" y="857"/>
                </a:lnTo>
                <a:lnTo>
                  <a:pt x="76018" y="1043"/>
                </a:lnTo>
                <a:lnTo>
                  <a:pt x="75907" y="1210"/>
                </a:lnTo>
                <a:lnTo>
                  <a:pt x="75776" y="1452"/>
                </a:lnTo>
                <a:lnTo>
                  <a:pt x="75683" y="1657"/>
                </a:lnTo>
                <a:lnTo>
                  <a:pt x="75665" y="1732"/>
                </a:lnTo>
                <a:lnTo>
                  <a:pt x="75888" y="1490"/>
                </a:lnTo>
                <a:lnTo>
                  <a:pt x="76130" y="1266"/>
                </a:lnTo>
                <a:lnTo>
                  <a:pt x="76614" y="838"/>
                </a:lnTo>
                <a:lnTo>
                  <a:pt x="76744" y="708"/>
                </a:lnTo>
                <a:lnTo>
                  <a:pt x="76912" y="559"/>
                </a:lnTo>
                <a:lnTo>
                  <a:pt x="76968" y="466"/>
                </a:lnTo>
                <a:lnTo>
                  <a:pt x="76986" y="447"/>
                </a:lnTo>
                <a:lnTo>
                  <a:pt x="76986" y="410"/>
                </a:lnTo>
                <a:lnTo>
                  <a:pt x="76968" y="391"/>
                </a:lnTo>
                <a:lnTo>
                  <a:pt x="76931" y="372"/>
                </a:lnTo>
                <a:close/>
                <a:moveTo>
                  <a:pt x="83391" y="261"/>
                </a:moveTo>
                <a:lnTo>
                  <a:pt x="83298" y="298"/>
                </a:lnTo>
                <a:lnTo>
                  <a:pt x="83186" y="372"/>
                </a:lnTo>
                <a:lnTo>
                  <a:pt x="83075" y="466"/>
                </a:lnTo>
                <a:lnTo>
                  <a:pt x="82963" y="596"/>
                </a:lnTo>
                <a:lnTo>
                  <a:pt x="82702" y="875"/>
                </a:lnTo>
                <a:lnTo>
                  <a:pt x="82479" y="1192"/>
                </a:lnTo>
                <a:lnTo>
                  <a:pt x="82293" y="1471"/>
                </a:lnTo>
                <a:lnTo>
                  <a:pt x="82162" y="1657"/>
                </a:lnTo>
                <a:lnTo>
                  <a:pt x="82125" y="1732"/>
                </a:lnTo>
                <a:lnTo>
                  <a:pt x="82255" y="1657"/>
                </a:lnTo>
                <a:lnTo>
                  <a:pt x="82460" y="1490"/>
                </a:lnTo>
                <a:lnTo>
                  <a:pt x="82702" y="1285"/>
                </a:lnTo>
                <a:lnTo>
                  <a:pt x="82963" y="1061"/>
                </a:lnTo>
                <a:lnTo>
                  <a:pt x="83205" y="819"/>
                </a:lnTo>
                <a:lnTo>
                  <a:pt x="83391" y="614"/>
                </a:lnTo>
                <a:lnTo>
                  <a:pt x="83466" y="521"/>
                </a:lnTo>
                <a:lnTo>
                  <a:pt x="83521" y="428"/>
                </a:lnTo>
                <a:lnTo>
                  <a:pt x="83540" y="354"/>
                </a:lnTo>
                <a:lnTo>
                  <a:pt x="83521" y="317"/>
                </a:lnTo>
                <a:lnTo>
                  <a:pt x="83503" y="279"/>
                </a:lnTo>
                <a:lnTo>
                  <a:pt x="83466" y="261"/>
                </a:lnTo>
                <a:close/>
                <a:moveTo>
                  <a:pt x="31112" y="447"/>
                </a:moveTo>
                <a:lnTo>
                  <a:pt x="31056" y="466"/>
                </a:lnTo>
                <a:lnTo>
                  <a:pt x="31000" y="503"/>
                </a:lnTo>
                <a:lnTo>
                  <a:pt x="30925" y="577"/>
                </a:lnTo>
                <a:lnTo>
                  <a:pt x="30776" y="782"/>
                </a:lnTo>
                <a:lnTo>
                  <a:pt x="30627" y="1024"/>
                </a:lnTo>
                <a:lnTo>
                  <a:pt x="30385" y="1508"/>
                </a:lnTo>
                <a:lnTo>
                  <a:pt x="30255" y="1750"/>
                </a:lnTo>
                <a:lnTo>
                  <a:pt x="30460" y="1527"/>
                </a:lnTo>
                <a:lnTo>
                  <a:pt x="30814" y="1136"/>
                </a:lnTo>
                <a:lnTo>
                  <a:pt x="30981" y="912"/>
                </a:lnTo>
                <a:lnTo>
                  <a:pt x="31112" y="708"/>
                </a:lnTo>
                <a:lnTo>
                  <a:pt x="31167" y="633"/>
                </a:lnTo>
                <a:lnTo>
                  <a:pt x="31186" y="559"/>
                </a:lnTo>
                <a:lnTo>
                  <a:pt x="31186" y="503"/>
                </a:lnTo>
                <a:lnTo>
                  <a:pt x="31167" y="466"/>
                </a:lnTo>
                <a:lnTo>
                  <a:pt x="31112" y="447"/>
                </a:lnTo>
                <a:close/>
                <a:moveTo>
                  <a:pt x="44200" y="298"/>
                </a:moveTo>
                <a:lnTo>
                  <a:pt x="44107" y="354"/>
                </a:lnTo>
                <a:lnTo>
                  <a:pt x="44014" y="428"/>
                </a:lnTo>
                <a:lnTo>
                  <a:pt x="43921" y="521"/>
                </a:lnTo>
                <a:lnTo>
                  <a:pt x="43828" y="633"/>
                </a:lnTo>
                <a:lnTo>
                  <a:pt x="43623" y="912"/>
                </a:lnTo>
                <a:lnTo>
                  <a:pt x="43455" y="1210"/>
                </a:lnTo>
                <a:lnTo>
                  <a:pt x="43306" y="1471"/>
                </a:lnTo>
                <a:lnTo>
                  <a:pt x="43157" y="1750"/>
                </a:lnTo>
                <a:lnTo>
                  <a:pt x="43809" y="1043"/>
                </a:lnTo>
                <a:lnTo>
                  <a:pt x="44200" y="577"/>
                </a:lnTo>
                <a:lnTo>
                  <a:pt x="44312" y="410"/>
                </a:lnTo>
                <a:lnTo>
                  <a:pt x="44349" y="354"/>
                </a:lnTo>
                <a:lnTo>
                  <a:pt x="44330" y="335"/>
                </a:lnTo>
                <a:lnTo>
                  <a:pt x="44312" y="317"/>
                </a:lnTo>
                <a:lnTo>
                  <a:pt x="44274" y="298"/>
                </a:lnTo>
                <a:close/>
                <a:moveTo>
                  <a:pt x="75627" y="447"/>
                </a:moveTo>
                <a:lnTo>
                  <a:pt x="75571" y="466"/>
                </a:lnTo>
                <a:lnTo>
                  <a:pt x="75497" y="503"/>
                </a:lnTo>
                <a:lnTo>
                  <a:pt x="75441" y="577"/>
                </a:lnTo>
                <a:lnTo>
                  <a:pt x="75292" y="782"/>
                </a:lnTo>
                <a:lnTo>
                  <a:pt x="75143" y="1024"/>
                </a:lnTo>
                <a:lnTo>
                  <a:pt x="74883" y="1508"/>
                </a:lnTo>
                <a:lnTo>
                  <a:pt x="74752" y="1750"/>
                </a:lnTo>
                <a:lnTo>
                  <a:pt x="74957" y="1527"/>
                </a:lnTo>
                <a:lnTo>
                  <a:pt x="75311" y="1136"/>
                </a:lnTo>
                <a:lnTo>
                  <a:pt x="75478" y="912"/>
                </a:lnTo>
                <a:lnTo>
                  <a:pt x="75609" y="708"/>
                </a:lnTo>
                <a:lnTo>
                  <a:pt x="75665" y="633"/>
                </a:lnTo>
                <a:lnTo>
                  <a:pt x="75683" y="559"/>
                </a:lnTo>
                <a:lnTo>
                  <a:pt x="75702" y="503"/>
                </a:lnTo>
                <a:lnTo>
                  <a:pt x="75665" y="466"/>
                </a:lnTo>
                <a:lnTo>
                  <a:pt x="75627" y="447"/>
                </a:lnTo>
                <a:close/>
                <a:moveTo>
                  <a:pt x="30255" y="1750"/>
                </a:moveTo>
                <a:lnTo>
                  <a:pt x="30255" y="1750"/>
                </a:lnTo>
                <a:lnTo>
                  <a:pt x="30255" y="1750"/>
                </a:lnTo>
                <a:close/>
                <a:moveTo>
                  <a:pt x="74752" y="1750"/>
                </a:moveTo>
                <a:lnTo>
                  <a:pt x="74752" y="1750"/>
                </a:lnTo>
                <a:lnTo>
                  <a:pt x="74752" y="1750"/>
                </a:lnTo>
                <a:close/>
                <a:moveTo>
                  <a:pt x="92290" y="298"/>
                </a:moveTo>
                <a:lnTo>
                  <a:pt x="92216" y="317"/>
                </a:lnTo>
                <a:lnTo>
                  <a:pt x="92123" y="354"/>
                </a:lnTo>
                <a:lnTo>
                  <a:pt x="92030" y="410"/>
                </a:lnTo>
                <a:lnTo>
                  <a:pt x="91769" y="596"/>
                </a:lnTo>
                <a:lnTo>
                  <a:pt x="91471" y="819"/>
                </a:lnTo>
                <a:lnTo>
                  <a:pt x="91192" y="1080"/>
                </a:lnTo>
                <a:lnTo>
                  <a:pt x="90931" y="1322"/>
                </a:lnTo>
                <a:lnTo>
                  <a:pt x="90633" y="1620"/>
                </a:lnTo>
                <a:lnTo>
                  <a:pt x="90596" y="1676"/>
                </a:lnTo>
                <a:lnTo>
                  <a:pt x="90578" y="1713"/>
                </a:lnTo>
                <a:lnTo>
                  <a:pt x="90596" y="1732"/>
                </a:lnTo>
                <a:lnTo>
                  <a:pt x="90615" y="1750"/>
                </a:lnTo>
                <a:lnTo>
                  <a:pt x="90689" y="1732"/>
                </a:lnTo>
                <a:lnTo>
                  <a:pt x="90820" y="1676"/>
                </a:lnTo>
                <a:lnTo>
                  <a:pt x="91006" y="1583"/>
                </a:lnTo>
                <a:lnTo>
                  <a:pt x="91024" y="1564"/>
                </a:lnTo>
                <a:lnTo>
                  <a:pt x="90969" y="1583"/>
                </a:lnTo>
                <a:lnTo>
                  <a:pt x="91118" y="1490"/>
                </a:lnTo>
                <a:lnTo>
                  <a:pt x="91266" y="1378"/>
                </a:lnTo>
                <a:lnTo>
                  <a:pt x="91397" y="1247"/>
                </a:lnTo>
                <a:lnTo>
                  <a:pt x="91527" y="1136"/>
                </a:lnTo>
                <a:lnTo>
                  <a:pt x="91732" y="987"/>
                </a:lnTo>
                <a:lnTo>
                  <a:pt x="92030" y="763"/>
                </a:lnTo>
                <a:lnTo>
                  <a:pt x="92179" y="633"/>
                </a:lnTo>
                <a:lnTo>
                  <a:pt x="92290" y="521"/>
                </a:lnTo>
                <a:lnTo>
                  <a:pt x="92328" y="466"/>
                </a:lnTo>
                <a:lnTo>
                  <a:pt x="92346" y="410"/>
                </a:lnTo>
                <a:lnTo>
                  <a:pt x="92365" y="372"/>
                </a:lnTo>
                <a:lnTo>
                  <a:pt x="92346" y="335"/>
                </a:lnTo>
                <a:lnTo>
                  <a:pt x="92290" y="298"/>
                </a:lnTo>
                <a:close/>
                <a:moveTo>
                  <a:pt x="25675" y="298"/>
                </a:moveTo>
                <a:lnTo>
                  <a:pt x="25638" y="317"/>
                </a:lnTo>
                <a:lnTo>
                  <a:pt x="25526" y="410"/>
                </a:lnTo>
                <a:lnTo>
                  <a:pt x="25433" y="521"/>
                </a:lnTo>
                <a:lnTo>
                  <a:pt x="25340" y="670"/>
                </a:lnTo>
                <a:lnTo>
                  <a:pt x="25154" y="968"/>
                </a:lnTo>
                <a:lnTo>
                  <a:pt x="25042" y="1154"/>
                </a:lnTo>
                <a:lnTo>
                  <a:pt x="24856" y="1527"/>
                </a:lnTo>
                <a:lnTo>
                  <a:pt x="24763" y="1732"/>
                </a:lnTo>
                <a:lnTo>
                  <a:pt x="24763" y="1769"/>
                </a:lnTo>
                <a:lnTo>
                  <a:pt x="24781" y="1750"/>
                </a:lnTo>
                <a:lnTo>
                  <a:pt x="25042" y="1471"/>
                </a:lnTo>
                <a:lnTo>
                  <a:pt x="25247" y="1229"/>
                </a:lnTo>
                <a:lnTo>
                  <a:pt x="25470" y="968"/>
                </a:lnTo>
                <a:lnTo>
                  <a:pt x="25638" y="726"/>
                </a:lnTo>
                <a:lnTo>
                  <a:pt x="25768" y="503"/>
                </a:lnTo>
                <a:lnTo>
                  <a:pt x="25805" y="428"/>
                </a:lnTo>
                <a:lnTo>
                  <a:pt x="25805" y="354"/>
                </a:lnTo>
                <a:lnTo>
                  <a:pt x="25768" y="317"/>
                </a:lnTo>
                <a:lnTo>
                  <a:pt x="25712" y="298"/>
                </a:lnTo>
                <a:close/>
                <a:moveTo>
                  <a:pt x="26848" y="298"/>
                </a:moveTo>
                <a:lnTo>
                  <a:pt x="26755" y="354"/>
                </a:lnTo>
                <a:lnTo>
                  <a:pt x="26643" y="466"/>
                </a:lnTo>
                <a:lnTo>
                  <a:pt x="26531" y="596"/>
                </a:lnTo>
                <a:lnTo>
                  <a:pt x="26327" y="875"/>
                </a:lnTo>
                <a:lnTo>
                  <a:pt x="26215" y="1043"/>
                </a:lnTo>
                <a:lnTo>
                  <a:pt x="26122" y="1210"/>
                </a:lnTo>
                <a:lnTo>
                  <a:pt x="25973" y="1490"/>
                </a:lnTo>
                <a:lnTo>
                  <a:pt x="25880" y="1713"/>
                </a:lnTo>
                <a:lnTo>
                  <a:pt x="25861" y="1769"/>
                </a:lnTo>
                <a:lnTo>
                  <a:pt x="25880" y="1769"/>
                </a:lnTo>
                <a:lnTo>
                  <a:pt x="26103" y="1527"/>
                </a:lnTo>
                <a:lnTo>
                  <a:pt x="26513" y="1061"/>
                </a:lnTo>
                <a:lnTo>
                  <a:pt x="26699" y="819"/>
                </a:lnTo>
                <a:lnTo>
                  <a:pt x="26848" y="596"/>
                </a:lnTo>
                <a:lnTo>
                  <a:pt x="26904" y="503"/>
                </a:lnTo>
                <a:lnTo>
                  <a:pt x="26941" y="410"/>
                </a:lnTo>
                <a:lnTo>
                  <a:pt x="26941" y="354"/>
                </a:lnTo>
                <a:lnTo>
                  <a:pt x="26922" y="317"/>
                </a:lnTo>
                <a:lnTo>
                  <a:pt x="26885" y="298"/>
                </a:lnTo>
                <a:close/>
                <a:moveTo>
                  <a:pt x="70172" y="298"/>
                </a:moveTo>
                <a:lnTo>
                  <a:pt x="70135" y="317"/>
                </a:lnTo>
                <a:lnTo>
                  <a:pt x="70042" y="410"/>
                </a:lnTo>
                <a:lnTo>
                  <a:pt x="69930" y="521"/>
                </a:lnTo>
                <a:lnTo>
                  <a:pt x="69837" y="670"/>
                </a:lnTo>
                <a:lnTo>
                  <a:pt x="69651" y="968"/>
                </a:lnTo>
                <a:lnTo>
                  <a:pt x="69539" y="1154"/>
                </a:lnTo>
                <a:lnTo>
                  <a:pt x="69353" y="1527"/>
                </a:lnTo>
                <a:lnTo>
                  <a:pt x="69279" y="1732"/>
                </a:lnTo>
                <a:lnTo>
                  <a:pt x="69260" y="1769"/>
                </a:lnTo>
                <a:lnTo>
                  <a:pt x="69297" y="1750"/>
                </a:lnTo>
                <a:lnTo>
                  <a:pt x="69558" y="1471"/>
                </a:lnTo>
                <a:lnTo>
                  <a:pt x="69763" y="1229"/>
                </a:lnTo>
                <a:lnTo>
                  <a:pt x="69967" y="968"/>
                </a:lnTo>
                <a:lnTo>
                  <a:pt x="70154" y="726"/>
                </a:lnTo>
                <a:lnTo>
                  <a:pt x="70265" y="503"/>
                </a:lnTo>
                <a:lnTo>
                  <a:pt x="70303" y="428"/>
                </a:lnTo>
                <a:lnTo>
                  <a:pt x="70303" y="354"/>
                </a:lnTo>
                <a:lnTo>
                  <a:pt x="70284" y="317"/>
                </a:lnTo>
                <a:lnTo>
                  <a:pt x="70209" y="298"/>
                </a:lnTo>
                <a:close/>
                <a:moveTo>
                  <a:pt x="71345" y="298"/>
                </a:moveTo>
                <a:lnTo>
                  <a:pt x="71252" y="354"/>
                </a:lnTo>
                <a:lnTo>
                  <a:pt x="71140" y="466"/>
                </a:lnTo>
                <a:lnTo>
                  <a:pt x="71029" y="596"/>
                </a:lnTo>
                <a:lnTo>
                  <a:pt x="70842" y="875"/>
                </a:lnTo>
                <a:lnTo>
                  <a:pt x="70731" y="1043"/>
                </a:lnTo>
                <a:lnTo>
                  <a:pt x="70619" y="1210"/>
                </a:lnTo>
                <a:lnTo>
                  <a:pt x="70489" y="1490"/>
                </a:lnTo>
                <a:lnTo>
                  <a:pt x="70377" y="1713"/>
                </a:lnTo>
                <a:lnTo>
                  <a:pt x="70358" y="1769"/>
                </a:lnTo>
                <a:lnTo>
                  <a:pt x="70377" y="1769"/>
                </a:lnTo>
                <a:lnTo>
                  <a:pt x="70600" y="1527"/>
                </a:lnTo>
                <a:lnTo>
                  <a:pt x="71010" y="1061"/>
                </a:lnTo>
                <a:lnTo>
                  <a:pt x="71196" y="819"/>
                </a:lnTo>
                <a:lnTo>
                  <a:pt x="71364" y="596"/>
                </a:lnTo>
                <a:lnTo>
                  <a:pt x="71401" y="503"/>
                </a:lnTo>
                <a:lnTo>
                  <a:pt x="71438" y="410"/>
                </a:lnTo>
                <a:lnTo>
                  <a:pt x="71457" y="354"/>
                </a:lnTo>
                <a:lnTo>
                  <a:pt x="71420" y="317"/>
                </a:lnTo>
                <a:lnTo>
                  <a:pt x="71401" y="298"/>
                </a:lnTo>
                <a:close/>
                <a:moveTo>
                  <a:pt x="82274" y="521"/>
                </a:moveTo>
                <a:lnTo>
                  <a:pt x="82218" y="540"/>
                </a:lnTo>
                <a:lnTo>
                  <a:pt x="82162" y="559"/>
                </a:lnTo>
                <a:lnTo>
                  <a:pt x="82032" y="614"/>
                </a:lnTo>
                <a:lnTo>
                  <a:pt x="81902" y="726"/>
                </a:lnTo>
                <a:lnTo>
                  <a:pt x="81641" y="931"/>
                </a:lnTo>
                <a:lnTo>
                  <a:pt x="81511" y="1061"/>
                </a:lnTo>
                <a:lnTo>
                  <a:pt x="81324" y="1266"/>
                </a:lnTo>
                <a:lnTo>
                  <a:pt x="81231" y="1378"/>
                </a:lnTo>
                <a:lnTo>
                  <a:pt x="81194" y="1434"/>
                </a:lnTo>
                <a:lnTo>
                  <a:pt x="81175" y="1471"/>
                </a:lnTo>
                <a:lnTo>
                  <a:pt x="81157" y="1527"/>
                </a:lnTo>
                <a:lnTo>
                  <a:pt x="81138" y="1657"/>
                </a:lnTo>
                <a:lnTo>
                  <a:pt x="81138" y="1713"/>
                </a:lnTo>
                <a:lnTo>
                  <a:pt x="81138" y="1750"/>
                </a:lnTo>
                <a:lnTo>
                  <a:pt x="81157" y="1769"/>
                </a:lnTo>
                <a:lnTo>
                  <a:pt x="81175" y="1750"/>
                </a:lnTo>
                <a:lnTo>
                  <a:pt x="81250" y="1694"/>
                </a:lnTo>
                <a:lnTo>
                  <a:pt x="81846" y="1117"/>
                </a:lnTo>
                <a:lnTo>
                  <a:pt x="82199" y="763"/>
                </a:lnTo>
                <a:lnTo>
                  <a:pt x="82311" y="633"/>
                </a:lnTo>
                <a:lnTo>
                  <a:pt x="82330" y="596"/>
                </a:lnTo>
                <a:lnTo>
                  <a:pt x="82330" y="559"/>
                </a:lnTo>
                <a:lnTo>
                  <a:pt x="82311" y="540"/>
                </a:lnTo>
                <a:lnTo>
                  <a:pt x="82274" y="521"/>
                </a:lnTo>
                <a:close/>
                <a:moveTo>
                  <a:pt x="89889" y="428"/>
                </a:moveTo>
                <a:lnTo>
                  <a:pt x="89796" y="466"/>
                </a:lnTo>
                <a:lnTo>
                  <a:pt x="89703" y="540"/>
                </a:lnTo>
                <a:lnTo>
                  <a:pt x="89591" y="633"/>
                </a:lnTo>
                <a:lnTo>
                  <a:pt x="89461" y="745"/>
                </a:lnTo>
                <a:lnTo>
                  <a:pt x="89218" y="1024"/>
                </a:lnTo>
                <a:lnTo>
                  <a:pt x="88995" y="1322"/>
                </a:lnTo>
                <a:lnTo>
                  <a:pt x="88809" y="1583"/>
                </a:lnTo>
                <a:lnTo>
                  <a:pt x="88697" y="1732"/>
                </a:lnTo>
                <a:lnTo>
                  <a:pt x="88697" y="1769"/>
                </a:lnTo>
                <a:lnTo>
                  <a:pt x="88716" y="1769"/>
                </a:lnTo>
                <a:lnTo>
                  <a:pt x="88995" y="1545"/>
                </a:lnTo>
                <a:lnTo>
                  <a:pt x="89461" y="1154"/>
                </a:lnTo>
                <a:lnTo>
                  <a:pt x="89684" y="950"/>
                </a:lnTo>
                <a:lnTo>
                  <a:pt x="89870" y="763"/>
                </a:lnTo>
                <a:lnTo>
                  <a:pt x="89982" y="596"/>
                </a:lnTo>
                <a:lnTo>
                  <a:pt x="90019" y="540"/>
                </a:lnTo>
                <a:lnTo>
                  <a:pt x="90019" y="484"/>
                </a:lnTo>
                <a:lnTo>
                  <a:pt x="89982" y="447"/>
                </a:lnTo>
                <a:lnTo>
                  <a:pt x="89963" y="428"/>
                </a:lnTo>
                <a:close/>
                <a:moveTo>
                  <a:pt x="88772" y="596"/>
                </a:moveTo>
                <a:lnTo>
                  <a:pt x="88660" y="652"/>
                </a:lnTo>
                <a:lnTo>
                  <a:pt x="88548" y="726"/>
                </a:lnTo>
                <a:lnTo>
                  <a:pt x="88437" y="838"/>
                </a:lnTo>
                <a:lnTo>
                  <a:pt x="88232" y="1080"/>
                </a:lnTo>
                <a:lnTo>
                  <a:pt x="88101" y="1229"/>
                </a:lnTo>
                <a:lnTo>
                  <a:pt x="87804" y="1564"/>
                </a:lnTo>
                <a:lnTo>
                  <a:pt x="87655" y="1732"/>
                </a:lnTo>
                <a:lnTo>
                  <a:pt x="87636" y="1787"/>
                </a:lnTo>
                <a:lnTo>
                  <a:pt x="87673" y="1787"/>
                </a:lnTo>
                <a:lnTo>
                  <a:pt x="87952" y="1601"/>
                </a:lnTo>
                <a:lnTo>
                  <a:pt x="88176" y="1452"/>
                </a:lnTo>
                <a:lnTo>
                  <a:pt x="88418" y="1266"/>
                </a:lnTo>
                <a:lnTo>
                  <a:pt x="88641" y="1061"/>
                </a:lnTo>
                <a:lnTo>
                  <a:pt x="88809" y="875"/>
                </a:lnTo>
                <a:lnTo>
                  <a:pt x="88846" y="801"/>
                </a:lnTo>
                <a:lnTo>
                  <a:pt x="88883" y="726"/>
                </a:lnTo>
                <a:lnTo>
                  <a:pt x="88883" y="652"/>
                </a:lnTo>
                <a:lnTo>
                  <a:pt x="88846" y="614"/>
                </a:lnTo>
                <a:lnTo>
                  <a:pt x="88809" y="596"/>
                </a:lnTo>
                <a:close/>
                <a:moveTo>
                  <a:pt x="27984" y="447"/>
                </a:moveTo>
                <a:lnTo>
                  <a:pt x="27928" y="466"/>
                </a:lnTo>
                <a:lnTo>
                  <a:pt x="27779" y="521"/>
                </a:lnTo>
                <a:lnTo>
                  <a:pt x="27611" y="614"/>
                </a:lnTo>
                <a:lnTo>
                  <a:pt x="27462" y="726"/>
                </a:lnTo>
                <a:lnTo>
                  <a:pt x="27332" y="838"/>
                </a:lnTo>
                <a:lnTo>
                  <a:pt x="27164" y="987"/>
                </a:lnTo>
                <a:lnTo>
                  <a:pt x="26997" y="1210"/>
                </a:lnTo>
                <a:lnTo>
                  <a:pt x="26922" y="1341"/>
                </a:lnTo>
                <a:lnTo>
                  <a:pt x="26885" y="1415"/>
                </a:lnTo>
                <a:lnTo>
                  <a:pt x="26885" y="1434"/>
                </a:lnTo>
                <a:lnTo>
                  <a:pt x="26829" y="1620"/>
                </a:lnTo>
                <a:lnTo>
                  <a:pt x="26829" y="1732"/>
                </a:lnTo>
                <a:lnTo>
                  <a:pt x="26829" y="1806"/>
                </a:lnTo>
                <a:lnTo>
                  <a:pt x="26829" y="1825"/>
                </a:lnTo>
                <a:lnTo>
                  <a:pt x="26848" y="1825"/>
                </a:lnTo>
                <a:lnTo>
                  <a:pt x="26885" y="1806"/>
                </a:lnTo>
                <a:lnTo>
                  <a:pt x="26922" y="1769"/>
                </a:lnTo>
                <a:lnTo>
                  <a:pt x="27146" y="1527"/>
                </a:lnTo>
                <a:lnTo>
                  <a:pt x="27555" y="1117"/>
                </a:lnTo>
                <a:lnTo>
                  <a:pt x="27946" y="726"/>
                </a:lnTo>
                <a:lnTo>
                  <a:pt x="28058" y="577"/>
                </a:lnTo>
                <a:lnTo>
                  <a:pt x="28114" y="521"/>
                </a:lnTo>
                <a:lnTo>
                  <a:pt x="28077" y="484"/>
                </a:lnTo>
                <a:lnTo>
                  <a:pt x="28040" y="447"/>
                </a:lnTo>
                <a:close/>
                <a:moveTo>
                  <a:pt x="72481" y="447"/>
                </a:moveTo>
                <a:lnTo>
                  <a:pt x="72425" y="466"/>
                </a:lnTo>
                <a:lnTo>
                  <a:pt x="72276" y="521"/>
                </a:lnTo>
                <a:lnTo>
                  <a:pt x="72127" y="614"/>
                </a:lnTo>
                <a:lnTo>
                  <a:pt x="71960" y="726"/>
                </a:lnTo>
                <a:lnTo>
                  <a:pt x="71829" y="838"/>
                </a:lnTo>
                <a:lnTo>
                  <a:pt x="71662" y="987"/>
                </a:lnTo>
                <a:lnTo>
                  <a:pt x="71494" y="1210"/>
                </a:lnTo>
                <a:lnTo>
                  <a:pt x="71420" y="1341"/>
                </a:lnTo>
                <a:lnTo>
                  <a:pt x="71382" y="1452"/>
                </a:lnTo>
                <a:lnTo>
                  <a:pt x="71382" y="1434"/>
                </a:lnTo>
                <a:lnTo>
                  <a:pt x="71345" y="1620"/>
                </a:lnTo>
                <a:lnTo>
                  <a:pt x="71327" y="1732"/>
                </a:lnTo>
                <a:lnTo>
                  <a:pt x="71327" y="1806"/>
                </a:lnTo>
                <a:lnTo>
                  <a:pt x="71345" y="1825"/>
                </a:lnTo>
                <a:lnTo>
                  <a:pt x="71364" y="1825"/>
                </a:lnTo>
                <a:lnTo>
                  <a:pt x="71382" y="1806"/>
                </a:lnTo>
                <a:lnTo>
                  <a:pt x="71420" y="1769"/>
                </a:lnTo>
                <a:lnTo>
                  <a:pt x="71643" y="1527"/>
                </a:lnTo>
                <a:lnTo>
                  <a:pt x="72053" y="1117"/>
                </a:lnTo>
                <a:lnTo>
                  <a:pt x="72444" y="726"/>
                </a:lnTo>
                <a:lnTo>
                  <a:pt x="72574" y="577"/>
                </a:lnTo>
                <a:lnTo>
                  <a:pt x="72611" y="521"/>
                </a:lnTo>
                <a:lnTo>
                  <a:pt x="72574" y="484"/>
                </a:lnTo>
                <a:lnTo>
                  <a:pt x="72537" y="447"/>
                </a:lnTo>
                <a:close/>
                <a:moveTo>
                  <a:pt x="84564" y="354"/>
                </a:moveTo>
                <a:lnTo>
                  <a:pt x="84490" y="372"/>
                </a:lnTo>
                <a:lnTo>
                  <a:pt x="84341" y="466"/>
                </a:lnTo>
                <a:lnTo>
                  <a:pt x="84173" y="577"/>
                </a:lnTo>
                <a:lnTo>
                  <a:pt x="83856" y="838"/>
                </a:lnTo>
                <a:lnTo>
                  <a:pt x="83689" y="1024"/>
                </a:lnTo>
                <a:lnTo>
                  <a:pt x="83521" y="1210"/>
                </a:lnTo>
                <a:lnTo>
                  <a:pt x="83335" y="1490"/>
                </a:lnTo>
                <a:lnTo>
                  <a:pt x="83205" y="1732"/>
                </a:lnTo>
                <a:lnTo>
                  <a:pt x="83168" y="1825"/>
                </a:lnTo>
                <a:lnTo>
                  <a:pt x="83466" y="1564"/>
                </a:lnTo>
                <a:lnTo>
                  <a:pt x="84005" y="1117"/>
                </a:lnTo>
                <a:lnTo>
                  <a:pt x="84285" y="875"/>
                </a:lnTo>
                <a:lnTo>
                  <a:pt x="84508" y="652"/>
                </a:lnTo>
                <a:lnTo>
                  <a:pt x="84657" y="484"/>
                </a:lnTo>
                <a:lnTo>
                  <a:pt x="84694" y="428"/>
                </a:lnTo>
                <a:lnTo>
                  <a:pt x="84694" y="391"/>
                </a:lnTo>
                <a:lnTo>
                  <a:pt x="84657" y="354"/>
                </a:lnTo>
                <a:close/>
                <a:moveTo>
                  <a:pt x="85607" y="391"/>
                </a:moveTo>
                <a:lnTo>
                  <a:pt x="85569" y="428"/>
                </a:lnTo>
                <a:lnTo>
                  <a:pt x="85402" y="596"/>
                </a:lnTo>
                <a:lnTo>
                  <a:pt x="84955" y="1080"/>
                </a:lnTo>
                <a:lnTo>
                  <a:pt x="84527" y="1601"/>
                </a:lnTo>
                <a:lnTo>
                  <a:pt x="84341" y="1825"/>
                </a:lnTo>
                <a:lnTo>
                  <a:pt x="84471" y="1750"/>
                </a:lnTo>
                <a:lnTo>
                  <a:pt x="84694" y="1620"/>
                </a:lnTo>
                <a:lnTo>
                  <a:pt x="84974" y="1415"/>
                </a:lnTo>
                <a:lnTo>
                  <a:pt x="85253" y="1192"/>
                </a:lnTo>
                <a:lnTo>
                  <a:pt x="85495" y="950"/>
                </a:lnTo>
                <a:lnTo>
                  <a:pt x="85588" y="838"/>
                </a:lnTo>
                <a:lnTo>
                  <a:pt x="85662" y="726"/>
                </a:lnTo>
                <a:lnTo>
                  <a:pt x="85718" y="633"/>
                </a:lnTo>
                <a:lnTo>
                  <a:pt x="85737" y="540"/>
                </a:lnTo>
                <a:lnTo>
                  <a:pt x="85718" y="447"/>
                </a:lnTo>
                <a:lnTo>
                  <a:pt x="85644" y="391"/>
                </a:lnTo>
                <a:close/>
                <a:moveTo>
                  <a:pt x="81213" y="391"/>
                </a:moveTo>
                <a:lnTo>
                  <a:pt x="81157" y="410"/>
                </a:lnTo>
                <a:lnTo>
                  <a:pt x="81101" y="447"/>
                </a:lnTo>
                <a:lnTo>
                  <a:pt x="80971" y="540"/>
                </a:lnTo>
                <a:lnTo>
                  <a:pt x="80822" y="689"/>
                </a:lnTo>
                <a:lnTo>
                  <a:pt x="80561" y="968"/>
                </a:lnTo>
                <a:lnTo>
                  <a:pt x="80412" y="1136"/>
                </a:lnTo>
                <a:lnTo>
                  <a:pt x="80207" y="1359"/>
                </a:lnTo>
                <a:lnTo>
                  <a:pt x="80114" y="1490"/>
                </a:lnTo>
                <a:lnTo>
                  <a:pt x="80040" y="1620"/>
                </a:lnTo>
                <a:lnTo>
                  <a:pt x="80040" y="1601"/>
                </a:lnTo>
                <a:lnTo>
                  <a:pt x="79984" y="1732"/>
                </a:lnTo>
                <a:lnTo>
                  <a:pt x="79965" y="1806"/>
                </a:lnTo>
                <a:lnTo>
                  <a:pt x="79965" y="1843"/>
                </a:lnTo>
                <a:lnTo>
                  <a:pt x="79965" y="1862"/>
                </a:lnTo>
                <a:lnTo>
                  <a:pt x="79984" y="1862"/>
                </a:lnTo>
                <a:lnTo>
                  <a:pt x="80040" y="1825"/>
                </a:lnTo>
                <a:lnTo>
                  <a:pt x="80300" y="1564"/>
                </a:lnTo>
                <a:lnTo>
                  <a:pt x="80747" y="1117"/>
                </a:lnTo>
                <a:lnTo>
                  <a:pt x="80971" y="875"/>
                </a:lnTo>
                <a:lnTo>
                  <a:pt x="81157" y="652"/>
                </a:lnTo>
                <a:lnTo>
                  <a:pt x="81287" y="503"/>
                </a:lnTo>
                <a:lnTo>
                  <a:pt x="81306" y="447"/>
                </a:lnTo>
                <a:lnTo>
                  <a:pt x="81306" y="410"/>
                </a:lnTo>
                <a:lnTo>
                  <a:pt x="81269" y="391"/>
                </a:lnTo>
                <a:close/>
                <a:moveTo>
                  <a:pt x="1527" y="298"/>
                </a:moveTo>
                <a:lnTo>
                  <a:pt x="1472" y="317"/>
                </a:lnTo>
                <a:lnTo>
                  <a:pt x="1378" y="372"/>
                </a:lnTo>
                <a:lnTo>
                  <a:pt x="1285" y="484"/>
                </a:lnTo>
                <a:lnTo>
                  <a:pt x="1174" y="633"/>
                </a:lnTo>
                <a:lnTo>
                  <a:pt x="969" y="931"/>
                </a:lnTo>
                <a:lnTo>
                  <a:pt x="857" y="1099"/>
                </a:lnTo>
                <a:lnTo>
                  <a:pt x="783" y="1266"/>
                </a:lnTo>
                <a:lnTo>
                  <a:pt x="652" y="1583"/>
                </a:lnTo>
                <a:lnTo>
                  <a:pt x="597" y="1713"/>
                </a:lnTo>
                <a:lnTo>
                  <a:pt x="559" y="1825"/>
                </a:lnTo>
                <a:lnTo>
                  <a:pt x="559" y="1862"/>
                </a:lnTo>
                <a:lnTo>
                  <a:pt x="578" y="1880"/>
                </a:lnTo>
                <a:lnTo>
                  <a:pt x="597" y="1880"/>
                </a:lnTo>
                <a:lnTo>
                  <a:pt x="634" y="1843"/>
                </a:lnTo>
                <a:lnTo>
                  <a:pt x="857" y="1583"/>
                </a:lnTo>
                <a:lnTo>
                  <a:pt x="1043" y="1359"/>
                </a:lnTo>
                <a:lnTo>
                  <a:pt x="1230" y="1117"/>
                </a:lnTo>
                <a:lnTo>
                  <a:pt x="1397" y="857"/>
                </a:lnTo>
                <a:lnTo>
                  <a:pt x="1509" y="614"/>
                </a:lnTo>
                <a:lnTo>
                  <a:pt x="1565" y="521"/>
                </a:lnTo>
                <a:lnTo>
                  <a:pt x="1583" y="428"/>
                </a:lnTo>
                <a:lnTo>
                  <a:pt x="1583" y="372"/>
                </a:lnTo>
                <a:lnTo>
                  <a:pt x="1546" y="317"/>
                </a:lnTo>
                <a:lnTo>
                  <a:pt x="1527" y="298"/>
                </a:lnTo>
                <a:close/>
                <a:moveTo>
                  <a:pt x="30255" y="466"/>
                </a:moveTo>
                <a:lnTo>
                  <a:pt x="30162" y="521"/>
                </a:lnTo>
                <a:lnTo>
                  <a:pt x="30050" y="614"/>
                </a:lnTo>
                <a:lnTo>
                  <a:pt x="29827" y="801"/>
                </a:lnTo>
                <a:lnTo>
                  <a:pt x="29734" y="912"/>
                </a:lnTo>
                <a:lnTo>
                  <a:pt x="29529" y="1117"/>
                </a:lnTo>
                <a:lnTo>
                  <a:pt x="29231" y="1415"/>
                </a:lnTo>
                <a:lnTo>
                  <a:pt x="29101" y="1583"/>
                </a:lnTo>
                <a:lnTo>
                  <a:pt x="28989" y="1732"/>
                </a:lnTo>
                <a:lnTo>
                  <a:pt x="28933" y="1843"/>
                </a:lnTo>
                <a:lnTo>
                  <a:pt x="28915" y="1880"/>
                </a:lnTo>
                <a:lnTo>
                  <a:pt x="28933" y="1918"/>
                </a:lnTo>
                <a:lnTo>
                  <a:pt x="28970" y="1936"/>
                </a:lnTo>
                <a:lnTo>
                  <a:pt x="29045" y="1918"/>
                </a:lnTo>
                <a:lnTo>
                  <a:pt x="29119" y="1880"/>
                </a:lnTo>
                <a:lnTo>
                  <a:pt x="29212" y="1825"/>
                </a:lnTo>
                <a:lnTo>
                  <a:pt x="29436" y="1638"/>
                </a:lnTo>
                <a:lnTo>
                  <a:pt x="29678" y="1396"/>
                </a:lnTo>
                <a:lnTo>
                  <a:pt x="29920" y="1136"/>
                </a:lnTo>
                <a:lnTo>
                  <a:pt x="30125" y="894"/>
                </a:lnTo>
                <a:lnTo>
                  <a:pt x="30255" y="670"/>
                </a:lnTo>
                <a:lnTo>
                  <a:pt x="30311" y="596"/>
                </a:lnTo>
                <a:lnTo>
                  <a:pt x="30330" y="540"/>
                </a:lnTo>
                <a:lnTo>
                  <a:pt x="30330" y="484"/>
                </a:lnTo>
                <a:lnTo>
                  <a:pt x="30311" y="466"/>
                </a:lnTo>
                <a:close/>
                <a:moveTo>
                  <a:pt x="74752" y="466"/>
                </a:moveTo>
                <a:lnTo>
                  <a:pt x="74659" y="521"/>
                </a:lnTo>
                <a:lnTo>
                  <a:pt x="74547" y="614"/>
                </a:lnTo>
                <a:lnTo>
                  <a:pt x="74343" y="801"/>
                </a:lnTo>
                <a:lnTo>
                  <a:pt x="74231" y="912"/>
                </a:lnTo>
                <a:lnTo>
                  <a:pt x="74026" y="1117"/>
                </a:lnTo>
                <a:lnTo>
                  <a:pt x="73728" y="1415"/>
                </a:lnTo>
                <a:lnTo>
                  <a:pt x="73598" y="1583"/>
                </a:lnTo>
                <a:lnTo>
                  <a:pt x="73486" y="1732"/>
                </a:lnTo>
                <a:lnTo>
                  <a:pt x="73430" y="1843"/>
                </a:lnTo>
                <a:lnTo>
                  <a:pt x="73412" y="1880"/>
                </a:lnTo>
                <a:lnTo>
                  <a:pt x="73430" y="1918"/>
                </a:lnTo>
                <a:lnTo>
                  <a:pt x="73486" y="1936"/>
                </a:lnTo>
                <a:lnTo>
                  <a:pt x="73542" y="1918"/>
                </a:lnTo>
                <a:lnTo>
                  <a:pt x="73635" y="1880"/>
                </a:lnTo>
                <a:lnTo>
                  <a:pt x="73728" y="1825"/>
                </a:lnTo>
                <a:lnTo>
                  <a:pt x="73952" y="1638"/>
                </a:lnTo>
                <a:lnTo>
                  <a:pt x="74175" y="1396"/>
                </a:lnTo>
                <a:lnTo>
                  <a:pt x="74417" y="1136"/>
                </a:lnTo>
                <a:lnTo>
                  <a:pt x="74622" y="894"/>
                </a:lnTo>
                <a:lnTo>
                  <a:pt x="74771" y="670"/>
                </a:lnTo>
                <a:lnTo>
                  <a:pt x="74808" y="596"/>
                </a:lnTo>
                <a:lnTo>
                  <a:pt x="74827" y="540"/>
                </a:lnTo>
                <a:lnTo>
                  <a:pt x="74827" y="484"/>
                </a:lnTo>
                <a:lnTo>
                  <a:pt x="74827" y="466"/>
                </a:lnTo>
                <a:close/>
                <a:moveTo>
                  <a:pt x="92328" y="1583"/>
                </a:moveTo>
                <a:lnTo>
                  <a:pt x="92104" y="1694"/>
                </a:lnTo>
                <a:lnTo>
                  <a:pt x="91713" y="1936"/>
                </a:lnTo>
                <a:lnTo>
                  <a:pt x="91509" y="2067"/>
                </a:lnTo>
                <a:lnTo>
                  <a:pt x="91360" y="2197"/>
                </a:lnTo>
                <a:lnTo>
                  <a:pt x="91248" y="2309"/>
                </a:lnTo>
                <a:lnTo>
                  <a:pt x="91248" y="2346"/>
                </a:lnTo>
                <a:lnTo>
                  <a:pt x="91248" y="2383"/>
                </a:lnTo>
                <a:lnTo>
                  <a:pt x="91266" y="2402"/>
                </a:lnTo>
                <a:lnTo>
                  <a:pt x="91304" y="2402"/>
                </a:lnTo>
                <a:lnTo>
                  <a:pt x="91397" y="2383"/>
                </a:lnTo>
                <a:lnTo>
                  <a:pt x="91509" y="2327"/>
                </a:lnTo>
                <a:lnTo>
                  <a:pt x="91620" y="2271"/>
                </a:lnTo>
                <a:lnTo>
                  <a:pt x="91844" y="2123"/>
                </a:lnTo>
                <a:lnTo>
                  <a:pt x="91974" y="2011"/>
                </a:lnTo>
                <a:lnTo>
                  <a:pt x="92067" y="1918"/>
                </a:lnTo>
                <a:lnTo>
                  <a:pt x="92253" y="1750"/>
                </a:lnTo>
                <a:lnTo>
                  <a:pt x="92365" y="1620"/>
                </a:lnTo>
                <a:lnTo>
                  <a:pt x="92384" y="1583"/>
                </a:lnTo>
                <a:close/>
                <a:moveTo>
                  <a:pt x="92346" y="2383"/>
                </a:moveTo>
                <a:lnTo>
                  <a:pt x="92272" y="2420"/>
                </a:lnTo>
                <a:lnTo>
                  <a:pt x="92179" y="2458"/>
                </a:lnTo>
                <a:lnTo>
                  <a:pt x="91955" y="2625"/>
                </a:lnTo>
                <a:lnTo>
                  <a:pt x="91713" y="2830"/>
                </a:lnTo>
                <a:lnTo>
                  <a:pt x="91471" y="3053"/>
                </a:lnTo>
                <a:lnTo>
                  <a:pt x="91266" y="3295"/>
                </a:lnTo>
                <a:lnTo>
                  <a:pt x="91118" y="3482"/>
                </a:lnTo>
                <a:lnTo>
                  <a:pt x="91062" y="3556"/>
                </a:lnTo>
                <a:lnTo>
                  <a:pt x="91043" y="3631"/>
                </a:lnTo>
                <a:lnTo>
                  <a:pt x="91043" y="3649"/>
                </a:lnTo>
                <a:lnTo>
                  <a:pt x="91080" y="3649"/>
                </a:lnTo>
                <a:lnTo>
                  <a:pt x="91248" y="3556"/>
                </a:lnTo>
                <a:lnTo>
                  <a:pt x="91471" y="3370"/>
                </a:lnTo>
                <a:lnTo>
                  <a:pt x="91751" y="3147"/>
                </a:lnTo>
                <a:lnTo>
                  <a:pt x="92253" y="2681"/>
                </a:lnTo>
                <a:lnTo>
                  <a:pt x="92402" y="2514"/>
                </a:lnTo>
                <a:lnTo>
                  <a:pt x="92458" y="2420"/>
                </a:lnTo>
                <a:lnTo>
                  <a:pt x="92421" y="2402"/>
                </a:lnTo>
                <a:lnTo>
                  <a:pt x="92346" y="2383"/>
                </a:lnTo>
                <a:close/>
                <a:moveTo>
                  <a:pt x="1509" y="2011"/>
                </a:moveTo>
                <a:lnTo>
                  <a:pt x="1416" y="2085"/>
                </a:lnTo>
                <a:lnTo>
                  <a:pt x="1304" y="2178"/>
                </a:lnTo>
                <a:lnTo>
                  <a:pt x="1192" y="2309"/>
                </a:lnTo>
                <a:lnTo>
                  <a:pt x="1006" y="2569"/>
                </a:lnTo>
                <a:lnTo>
                  <a:pt x="876" y="2756"/>
                </a:lnTo>
                <a:lnTo>
                  <a:pt x="615" y="3053"/>
                </a:lnTo>
                <a:lnTo>
                  <a:pt x="485" y="3221"/>
                </a:lnTo>
                <a:lnTo>
                  <a:pt x="392" y="3389"/>
                </a:lnTo>
                <a:lnTo>
                  <a:pt x="280" y="3612"/>
                </a:lnTo>
                <a:lnTo>
                  <a:pt x="224" y="3724"/>
                </a:lnTo>
                <a:lnTo>
                  <a:pt x="243" y="3742"/>
                </a:lnTo>
                <a:lnTo>
                  <a:pt x="280" y="3724"/>
                </a:lnTo>
                <a:lnTo>
                  <a:pt x="597" y="3389"/>
                </a:lnTo>
                <a:lnTo>
                  <a:pt x="1118" y="2830"/>
                </a:lnTo>
                <a:lnTo>
                  <a:pt x="1360" y="2551"/>
                </a:lnTo>
                <a:lnTo>
                  <a:pt x="1546" y="2290"/>
                </a:lnTo>
                <a:lnTo>
                  <a:pt x="1602" y="2178"/>
                </a:lnTo>
                <a:lnTo>
                  <a:pt x="1639" y="2104"/>
                </a:lnTo>
                <a:lnTo>
                  <a:pt x="1639" y="2048"/>
                </a:lnTo>
                <a:lnTo>
                  <a:pt x="1621" y="2029"/>
                </a:lnTo>
                <a:lnTo>
                  <a:pt x="1602" y="2011"/>
                </a:lnTo>
                <a:close/>
                <a:moveTo>
                  <a:pt x="1397" y="3258"/>
                </a:moveTo>
                <a:lnTo>
                  <a:pt x="1304" y="3295"/>
                </a:lnTo>
                <a:lnTo>
                  <a:pt x="1211" y="3389"/>
                </a:lnTo>
                <a:lnTo>
                  <a:pt x="1118" y="3500"/>
                </a:lnTo>
                <a:lnTo>
                  <a:pt x="932" y="3724"/>
                </a:lnTo>
                <a:lnTo>
                  <a:pt x="820" y="3873"/>
                </a:lnTo>
                <a:lnTo>
                  <a:pt x="448" y="4338"/>
                </a:lnTo>
                <a:lnTo>
                  <a:pt x="280" y="4580"/>
                </a:lnTo>
                <a:lnTo>
                  <a:pt x="243" y="4636"/>
                </a:lnTo>
                <a:lnTo>
                  <a:pt x="243" y="4655"/>
                </a:lnTo>
                <a:lnTo>
                  <a:pt x="261" y="4655"/>
                </a:lnTo>
                <a:lnTo>
                  <a:pt x="541" y="4431"/>
                </a:lnTo>
                <a:lnTo>
                  <a:pt x="764" y="4226"/>
                </a:lnTo>
                <a:lnTo>
                  <a:pt x="1025" y="3984"/>
                </a:lnTo>
                <a:lnTo>
                  <a:pt x="1248" y="3742"/>
                </a:lnTo>
                <a:lnTo>
                  <a:pt x="1434" y="3538"/>
                </a:lnTo>
                <a:lnTo>
                  <a:pt x="1490" y="3444"/>
                </a:lnTo>
                <a:lnTo>
                  <a:pt x="1509" y="3351"/>
                </a:lnTo>
                <a:lnTo>
                  <a:pt x="1509" y="3295"/>
                </a:lnTo>
                <a:lnTo>
                  <a:pt x="1472" y="3258"/>
                </a:lnTo>
                <a:close/>
                <a:moveTo>
                  <a:pt x="92421" y="3575"/>
                </a:moveTo>
                <a:lnTo>
                  <a:pt x="92123" y="3780"/>
                </a:lnTo>
                <a:lnTo>
                  <a:pt x="91899" y="3947"/>
                </a:lnTo>
                <a:lnTo>
                  <a:pt x="91657" y="4133"/>
                </a:lnTo>
                <a:lnTo>
                  <a:pt x="91453" y="4338"/>
                </a:lnTo>
                <a:lnTo>
                  <a:pt x="91285" y="4524"/>
                </a:lnTo>
                <a:lnTo>
                  <a:pt x="91248" y="4599"/>
                </a:lnTo>
                <a:lnTo>
                  <a:pt x="91211" y="4655"/>
                </a:lnTo>
                <a:lnTo>
                  <a:pt x="91229" y="4710"/>
                </a:lnTo>
                <a:lnTo>
                  <a:pt x="91266" y="4748"/>
                </a:lnTo>
                <a:lnTo>
                  <a:pt x="91341" y="4748"/>
                </a:lnTo>
                <a:lnTo>
                  <a:pt x="91415" y="4729"/>
                </a:lnTo>
                <a:lnTo>
                  <a:pt x="91509" y="4692"/>
                </a:lnTo>
                <a:lnTo>
                  <a:pt x="91602" y="4617"/>
                </a:lnTo>
                <a:lnTo>
                  <a:pt x="91788" y="4431"/>
                </a:lnTo>
                <a:lnTo>
                  <a:pt x="91974" y="4208"/>
                </a:lnTo>
                <a:lnTo>
                  <a:pt x="92142" y="3984"/>
                </a:lnTo>
                <a:lnTo>
                  <a:pt x="92290" y="3780"/>
                </a:lnTo>
                <a:lnTo>
                  <a:pt x="92421" y="3575"/>
                </a:lnTo>
                <a:close/>
                <a:moveTo>
                  <a:pt x="1230" y="4394"/>
                </a:moveTo>
                <a:lnTo>
                  <a:pt x="1174" y="4431"/>
                </a:lnTo>
                <a:lnTo>
                  <a:pt x="1043" y="4506"/>
                </a:lnTo>
                <a:lnTo>
                  <a:pt x="913" y="4617"/>
                </a:lnTo>
                <a:lnTo>
                  <a:pt x="690" y="4859"/>
                </a:lnTo>
                <a:lnTo>
                  <a:pt x="559" y="5008"/>
                </a:lnTo>
                <a:lnTo>
                  <a:pt x="466" y="5176"/>
                </a:lnTo>
                <a:lnTo>
                  <a:pt x="336" y="5418"/>
                </a:lnTo>
                <a:lnTo>
                  <a:pt x="261" y="5623"/>
                </a:lnTo>
                <a:lnTo>
                  <a:pt x="243" y="5679"/>
                </a:lnTo>
                <a:lnTo>
                  <a:pt x="261" y="5679"/>
                </a:lnTo>
                <a:lnTo>
                  <a:pt x="280" y="5660"/>
                </a:lnTo>
                <a:lnTo>
                  <a:pt x="503" y="5455"/>
                </a:lnTo>
                <a:lnTo>
                  <a:pt x="894" y="5064"/>
                </a:lnTo>
                <a:lnTo>
                  <a:pt x="1081" y="4859"/>
                </a:lnTo>
                <a:lnTo>
                  <a:pt x="1248" y="4673"/>
                </a:lnTo>
                <a:lnTo>
                  <a:pt x="1341" y="4524"/>
                </a:lnTo>
                <a:lnTo>
                  <a:pt x="1360" y="4468"/>
                </a:lnTo>
                <a:lnTo>
                  <a:pt x="1341" y="4431"/>
                </a:lnTo>
                <a:lnTo>
                  <a:pt x="1323" y="4394"/>
                </a:lnTo>
                <a:close/>
                <a:moveTo>
                  <a:pt x="92588" y="4617"/>
                </a:moveTo>
                <a:lnTo>
                  <a:pt x="92533" y="4636"/>
                </a:lnTo>
                <a:lnTo>
                  <a:pt x="92365" y="4729"/>
                </a:lnTo>
                <a:lnTo>
                  <a:pt x="92142" y="4878"/>
                </a:lnTo>
                <a:lnTo>
                  <a:pt x="91918" y="5064"/>
                </a:lnTo>
                <a:lnTo>
                  <a:pt x="91490" y="5474"/>
                </a:lnTo>
                <a:lnTo>
                  <a:pt x="91341" y="5623"/>
                </a:lnTo>
                <a:lnTo>
                  <a:pt x="91266" y="5697"/>
                </a:lnTo>
                <a:lnTo>
                  <a:pt x="91248" y="5753"/>
                </a:lnTo>
                <a:lnTo>
                  <a:pt x="91248" y="5790"/>
                </a:lnTo>
                <a:lnTo>
                  <a:pt x="91248" y="5809"/>
                </a:lnTo>
                <a:lnTo>
                  <a:pt x="91285" y="5809"/>
                </a:lnTo>
                <a:lnTo>
                  <a:pt x="91378" y="5772"/>
                </a:lnTo>
                <a:lnTo>
                  <a:pt x="91509" y="5679"/>
                </a:lnTo>
                <a:lnTo>
                  <a:pt x="91769" y="5492"/>
                </a:lnTo>
                <a:lnTo>
                  <a:pt x="91899" y="5381"/>
                </a:lnTo>
                <a:lnTo>
                  <a:pt x="92290" y="4990"/>
                </a:lnTo>
                <a:lnTo>
                  <a:pt x="92533" y="4748"/>
                </a:lnTo>
                <a:lnTo>
                  <a:pt x="92588" y="4673"/>
                </a:lnTo>
                <a:lnTo>
                  <a:pt x="92607" y="4636"/>
                </a:lnTo>
                <a:lnTo>
                  <a:pt x="92588" y="4617"/>
                </a:lnTo>
                <a:close/>
                <a:moveTo>
                  <a:pt x="92477" y="5772"/>
                </a:moveTo>
                <a:lnTo>
                  <a:pt x="92272" y="5902"/>
                </a:lnTo>
                <a:lnTo>
                  <a:pt x="92067" y="6032"/>
                </a:lnTo>
                <a:lnTo>
                  <a:pt x="91844" y="6163"/>
                </a:lnTo>
                <a:lnTo>
                  <a:pt x="91657" y="6330"/>
                </a:lnTo>
                <a:lnTo>
                  <a:pt x="91527" y="6442"/>
                </a:lnTo>
                <a:lnTo>
                  <a:pt x="91341" y="6647"/>
                </a:lnTo>
                <a:lnTo>
                  <a:pt x="91285" y="6758"/>
                </a:lnTo>
                <a:lnTo>
                  <a:pt x="91248" y="6833"/>
                </a:lnTo>
                <a:lnTo>
                  <a:pt x="91248" y="6870"/>
                </a:lnTo>
                <a:lnTo>
                  <a:pt x="91266" y="6889"/>
                </a:lnTo>
                <a:lnTo>
                  <a:pt x="91341" y="6889"/>
                </a:lnTo>
                <a:lnTo>
                  <a:pt x="91453" y="6852"/>
                </a:lnTo>
                <a:lnTo>
                  <a:pt x="91546" y="6814"/>
                </a:lnTo>
                <a:lnTo>
                  <a:pt x="91639" y="6758"/>
                </a:lnTo>
                <a:lnTo>
                  <a:pt x="91713" y="6703"/>
                </a:lnTo>
                <a:lnTo>
                  <a:pt x="91862" y="6535"/>
                </a:lnTo>
                <a:lnTo>
                  <a:pt x="91993" y="6367"/>
                </a:lnTo>
                <a:lnTo>
                  <a:pt x="92235" y="6032"/>
                </a:lnTo>
                <a:lnTo>
                  <a:pt x="92365" y="5883"/>
                </a:lnTo>
                <a:lnTo>
                  <a:pt x="92477" y="5772"/>
                </a:lnTo>
                <a:close/>
                <a:moveTo>
                  <a:pt x="1434" y="5343"/>
                </a:moveTo>
                <a:lnTo>
                  <a:pt x="1397" y="5381"/>
                </a:lnTo>
                <a:lnTo>
                  <a:pt x="1267" y="5548"/>
                </a:lnTo>
                <a:lnTo>
                  <a:pt x="894" y="6088"/>
                </a:lnTo>
                <a:lnTo>
                  <a:pt x="541" y="6647"/>
                </a:lnTo>
                <a:lnTo>
                  <a:pt x="410" y="6833"/>
                </a:lnTo>
                <a:lnTo>
                  <a:pt x="336" y="6926"/>
                </a:lnTo>
                <a:lnTo>
                  <a:pt x="448" y="6833"/>
                </a:lnTo>
                <a:lnTo>
                  <a:pt x="634" y="6665"/>
                </a:lnTo>
                <a:lnTo>
                  <a:pt x="876" y="6442"/>
                </a:lnTo>
                <a:lnTo>
                  <a:pt x="1118" y="6200"/>
                </a:lnTo>
                <a:lnTo>
                  <a:pt x="1323" y="5921"/>
                </a:lnTo>
                <a:lnTo>
                  <a:pt x="1416" y="5809"/>
                </a:lnTo>
                <a:lnTo>
                  <a:pt x="1472" y="5679"/>
                </a:lnTo>
                <a:lnTo>
                  <a:pt x="1527" y="5567"/>
                </a:lnTo>
                <a:lnTo>
                  <a:pt x="1527" y="5474"/>
                </a:lnTo>
                <a:lnTo>
                  <a:pt x="1527" y="5399"/>
                </a:lnTo>
                <a:lnTo>
                  <a:pt x="1472" y="5343"/>
                </a:lnTo>
                <a:close/>
                <a:moveTo>
                  <a:pt x="1639" y="6535"/>
                </a:moveTo>
                <a:lnTo>
                  <a:pt x="1509" y="6609"/>
                </a:lnTo>
                <a:lnTo>
                  <a:pt x="1323" y="6758"/>
                </a:lnTo>
                <a:lnTo>
                  <a:pt x="1081" y="6963"/>
                </a:lnTo>
                <a:lnTo>
                  <a:pt x="839" y="7205"/>
                </a:lnTo>
                <a:lnTo>
                  <a:pt x="615" y="7429"/>
                </a:lnTo>
                <a:lnTo>
                  <a:pt x="429" y="7652"/>
                </a:lnTo>
                <a:lnTo>
                  <a:pt x="299" y="7801"/>
                </a:lnTo>
                <a:lnTo>
                  <a:pt x="280" y="7857"/>
                </a:lnTo>
                <a:lnTo>
                  <a:pt x="280" y="7894"/>
                </a:lnTo>
                <a:lnTo>
                  <a:pt x="317" y="7913"/>
                </a:lnTo>
                <a:lnTo>
                  <a:pt x="354" y="7913"/>
                </a:lnTo>
                <a:lnTo>
                  <a:pt x="429" y="7894"/>
                </a:lnTo>
                <a:lnTo>
                  <a:pt x="522" y="7857"/>
                </a:lnTo>
                <a:lnTo>
                  <a:pt x="634" y="7782"/>
                </a:lnTo>
                <a:lnTo>
                  <a:pt x="857" y="7559"/>
                </a:lnTo>
                <a:lnTo>
                  <a:pt x="1099" y="7280"/>
                </a:lnTo>
                <a:lnTo>
                  <a:pt x="1341" y="7000"/>
                </a:lnTo>
                <a:lnTo>
                  <a:pt x="1509" y="6758"/>
                </a:lnTo>
                <a:lnTo>
                  <a:pt x="1621" y="6591"/>
                </a:lnTo>
                <a:lnTo>
                  <a:pt x="1658" y="6535"/>
                </a:lnTo>
                <a:close/>
                <a:moveTo>
                  <a:pt x="92495" y="6833"/>
                </a:moveTo>
                <a:lnTo>
                  <a:pt x="92421" y="6852"/>
                </a:lnTo>
                <a:lnTo>
                  <a:pt x="92216" y="6945"/>
                </a:lnTo>
                <a:lnTo>
                  <a:pt x="91937" y="7075"/>
                </a:lnTo>
                <a:lnTo>
                  <a:pt x="91639" y="7261"/>
                </a:lnTo>
                <a:lnTo>
                  <a:pt x="91341" y="7447"/>
                </a:lnTo>
                <a:lnTo>
                  <a:pt x="91118" y="7652"/>
                </a:lnTo>
                <a:lnTo>
                  <a:pt x="91043" y="7745"/>
                </a:lnTo>
                <a:lnTo>
                  <a:pt x="90987" y="7820"/>
                </a:lnTo>
                <a:lnTo>
                  <a:pt x="90969" y="7876"/>
                </a:lnTo>
                <a:lnTo>
                  <a:pt x="90969" y="7913"/>
                </a:lnTo>
                <a:lnTo>
                  <a:pt x="90987" y="7931"/>
                </a:lnTo>
                <a:lnTo>
                  <a:pt x="91043" y="7969"/>
                </a:lnTo>
                <a:lnTo>
                  <a:pt x="91118" y="7950"/>
                </a:lnTo>
                <a:lnTo>
                  <a:pt x="91211" y="7931"/>
                </a:lnTo>
                <a:lnTo>
                  <a:pt x="91322" y="7876"/>
                </a:lnTo>
                <a:lnTo>
                  <a:pt x="91583" y="7708"/>
                </a:lnTo>
                <a:lnTo>
                  <a:pt x="91862" y="7503"/>
                </a:lnTo>
                <a:lnTo>
                  <a:pt x="92123" y="7280"/>
                </a:lnTo>
                <a:lnTo>
                  <a:pt x="92328" y="7075"/>
                </a:lnTo>
                <a:lnTo>
                  <a:pt x="92477" y="6926"/>
                </a:lnTo>
                <a:lnTo>
                  <a:pt x="92533" y="6852"/>
                </a:lnTo>
                <a:lnTo>
                  <a:pt x="92495" y="6833"/>
                </a:lnTo>
                <a:close/>
                <a:moveTo>
                  <a:pt x="1434" y="7559"/>
                </a:moveTo>
                <a:lnTo>
                  <a:pt x="1360" y="7578"/>
                </a:lnTo>
                <a:lnTo>
                  <a:pt x="1211" y="7652"/>
                </a:lnTo>
                <a:lnTo>
                  <a:pt x="1043" y="7764"/>
                </a:lnTo>
                <a:lnTo>
                  <a:pt x="894" y="7876"/>
                </a:lnTo>
                <a:lnTo>
                  <a:pt x="764" y="8006"/>
                </a:lnTo>
                <a:lnTo>
                  <a:pt x="578" y="8173"/>
                </a:lnTo>
                <a:lnTo>
                  <a:pt x="373" y="8434"/>
                </a:lnTo>
                <a:lnTo>
                  <a:pt x="299" y="8564"/>
                </a:lnTo>
                <a:lnTo>
                  <a:pt x="224" y="8695"/>
                </a:lnTo>
                <a:lnTo>
                  <a:pt x="187" y="8918"/>
                </a:lnTo>
                <a:lnTo>
                  <a:pt x="187" y="9011"/>
                </a:lnTo>
                <a:lnTo>
                  <a:pt x="187" y="9030"/>
                </a:lnTo>
                <a:lnTo>
                  <a:pt x="206" y="9030"/>
                </a:lnTo>
                <a:lnTo>
                  <a:pt x="243" y="8974"/>
                </a:lnTo>
                <a:lnTo>
                  <a:pt x="485" y="8713"/>
                </a:lnTo>
                <a:lnTo>
                  <a:pt x="950" y="8266"/>
                </a:lnTo>
                <a:lnTo>
                  <a:pt x="1397" y="7838"/>
                </a:lnTo>
                <a:lnTo>
                  <a:pt x="1527" y="7689"/>
                </a:lnTo>
                <a:lnTo>
                  <a:pt x="1583" y="7633"/>
                </a:lnTo>
                <a:lnTo>
                  <a:pt x="1527" y="7578"/>
                </a:lnTo>
                <a:lnTo>
                  <a:pt x="1490" y="7559"/>
                </a:lnTo>
                <a:close/>
                <a:moveTo>
                  <a:pt x="92402" y="7876"/>
                </a:moveTo>
                <a:lnTo>
                  <a:pt x="92272" y="7931"/>
                </a:lnTo>
                <a:lnTo>
                  <a:pt x="92086" y="8080"/>
                </a:lnTo>
                <a:lnTo>
                  <a:pt x="91844" y="8248"/>
                </a:lnTo>
                <a:lnTo>
                  <a:pt x="91583" y="8453"/>
                </a:lnTo>
                <a:lnTo>
                  <a:pt x="91378" y="8676"/>
                </a:lnTo>
                <a:lnTo>
                  <a:pt x="91285" y="8769"/>
                </a:lnTo>
                <a:lnTo>
                  <a:pt x="91229" y="8862"/>
                </a:lnTo>
                <a:lnTo>
                  <a:pt x="91192" y="8955"/>
                </a:lnTo>
                <a:lnTo>
                  <a:pt x="91192" y="9030"/>
                </a:lnTo>
                <a:lnTo>
                  <a:pt x="91229" y="9086"/>
                </a:lnTo>
                <a:lnTo>
                  <a:pt x="91304" y="9123"/>
                </a:lnTo>
                <a:lnTo>
                  <a:pt x="91341" y="9142"/>
                </a:lnTo>
                <a:lnTo>
                  <a:pt x="91378" y="9123"/>
                </a:lnTo>
                <a:lnTo>
                  <a:pt x="91453" y="9086"/>
                </a:lnTo>
                <a:lnTo>
                  <a:pt x="91527" y="9030"/>
                </a:lnTo>
                <a:lnTo>
                  <a:pt x="91602" y="8937"/>
                </a:lnTo>
                <a:lnTo>
                  <a:pt x="91751" y="8769"/>
                </a:lnTo>
                <a:lnTo>
                  <a:pt x="91844" y="8639"/>
                </a:lnTo>
                <a:lnTo>
                  <a:pt x="91993" y="8471"/>
                </a:lnTo>
                <a:lnTo>
                  <a:pt x="92272" y="8192"/>
                </a:lnTo>
                <a:lnTo>
                  <a:pt x="92384" y="8062"/>
                </a:lnTo>
                <a:lnTo>
                  <a:pt x="92477" y="7950"/>
                </a:lnTo>
                <a:lnTo>
                  <a:pt x="92477" y="7913"/>
                </a:lnTo>
                <a:lnTo>
                  <a:pt x="92477" y="7876"/>
                </a:lnTo>
                <a:close/>
                <a:moveTo>
                  <a:pt x="1490" y="8564"/>
                </a:moveTo>
                <a:lnTo>
                  <a:pt x="1453" y="8583"/>
                </a:lnTo>
                <a:lnTo>
                  <a:pt x="1360" y="8695"/>
                </a:lnTo>
                <a:lnTo>
                  <a:pt x="1174" y="8881"/>
                </a:lnTo>
                <a:lnTo>
                  <a:pt x="727" y="9421"/>
                </a:lnTo>
                <a:lnTo>
                  <a:pt x="317" y="9942"/>
                </a:lnTo>
                <a:lnTo>
                  <a:pt x="187" y="10110"/>
                </a:lnTo>
                <a:lnTo>
                  <a:pt x="150" y="10184"/>
                </a:lnTo>
                <a:lnTo>
                  <a:pt x="168" y="10203"/>
                </a:lnTo>
                <a:lnTo>
                  <a:pt x="224" y="10203"/>
                </a:lnTo>
                <a:lnTo>
                  <a:pt x="336" y="10147"/>
                </a:lnTo>
                <a:lnTo>
                  <a:pt x="485" y="10035"/>
                </a:lnTo>
                <a:lnTo>
                  <a:pt x="652" y="9886"/>
                </a:lnTo>
                <a:lnTo>
                  <a:pt x="950" y="9588"/>
                </a:lnTo>
                <a:lnTo>
                  <a:pt x="1118" y="9402"/>
                </a:lnTo>
                <a:lnTo>
                  <a:pt x="1248" y="9197"/>
                </a:lnTo>
                <a:lnTo>
                  <a:pt x="1416" y="8881"/>
                </a:lnTo>
                <a:lnTo>
                  <a:pt x="1490" y="8732"/>
                </a:lnTo>
                <a:lnTo>
                  <a:pt x="1509" y="8620"/>
                </a:lnTo>
                <a:lnTo>
                  <a:pt x="1527" y="8583"/>
                </a:lnTo>
                <a:lnTo>
                  <a:pt x="1509" y="8564"/>
                </a:lnTo>
                <a:close/>
                <a:moveTo>
                  <a:pt x="92551" y="8881"/>
                </a:moveTo>
                <a:lnTo>
                  <a:pt x="92495" y="8918"/>
                </a:lnTo>
                <a:lnTo>
                  <a:pt x="92216" y="9142"/>
                </a:lnTo>
                <a:lnTo>
                  <a:pt x="91713" y="9551"/>
                </a:lnTo>
                <a:lnTo>
                  <a:pt x="91453" y="9756"/>
                </a:lnTo>
                <a:lnTo>
                  <a:pt x="91248" y="9961"/>
                </a:lnTo>
                <a:lnTo>
                  <a:pt x="91173" y="10054"/>
                </a:lnTo>
                <a:lnTo>
                  <a:pt x="91136" y="10128"/>
                </a:lnTo>
                <a:lnTo>
                  <a:pt x="91118" y="10203"/>
                </a:lnTo>
                <a:lnTo>
                  <a:pt x="91118" y="10259"/>
                </a:lnTo>
                <a:lnTo>
                  <a:pt x="91155" y="10277"/>
                </a:lnTo>
                <a:lnTo>
                  <a:pt x="91192" y="10277"/>
                </a:lnTo>
                <a:lnTo>
                  <a:pt x="91304" y="10221"/>
                </a:lnTo>
                <a:lnTo>
                  <a:pt x="91471" y="10110"/>
                </a:lnTo>
                <a:lnTo>
                  <a:pt x="91639" y="9961"/>
                </a:lnTo>
                <a:lnTo>
                  <a:pt x="91955" y="9663"/>
                </a:lnTo>
                <a:lnTo>
                  <a:pt x="92123" y="9495"/>
                </a:lnTo>
                <a:lnTo>
                  <a:pt x="92402" y="9272"/>
                </a:lnTo>
                <a:lnTo>
                  <a:pt x="92551" y="9123"/>
                </a:lnTo>
                <a:lnTo>
                  <a:pt x="92607" y="9067"/>
                </a:lnTo>
                <a:lnTo>
                  <a:pt x="92626" y="9030"/>
                </a:lnTo>
                <a:lnTo>
                  <a:pt x="92626" y="8974"/>
                </a:lnTo>
                <a:lnTo>
                  <a:pt x="92607" y="8918"/>
                </a:lnTo>
                <a:lnTo>
                  <a:pt x="92607" y="8900"/>
                </a:lnTo>
                <a:lnTo>
                  <a:pt x="92588" y="8881"/>
                </a:lnTo>
                <a:close/>
                <a:moveTo>
                  <a:pt x="1565" y="9737"/>
                </a:moveTo>
                <a:lnTo>
                  <a:pt x="1453" y="9812"/>
                </a:lnTo>
                <a:lnTo>
                  <a:pt x="1267" y="9979"/>
                </a:lnTo>
                <a:lnTo>
                  <a:pt x="1025" y="10184"/>
                </a:lnTo>
                <a:lnTo>
                  <a:pt x="783" y="10426"/>
                </a:lnTo>
                <a:lnTo>
                  <a:pt x="559" y="10668"/>
                </a:lnTo>
                <a:lnTo>
                  <a:pt x="373" y="10910"/>
                </a:lnTo>
                <a:lnTo>
                  <a:pt x="261" y="11078"/>
                </a:lnTo>
                <a:lnTo>
                  <a:pt x="224" y="11152"/>
                </a:lnTo>
                <a:lnTo>
                  <a:pt x="243" y="11190"/>
                </a:lnTo>
                <a:lnTo>
                  <a:pt x="261" y="11208"/>
                </a:lnTo>
                <a:lnTo>
                  <a:pt x="299" y="11227"/>
                </a:lnTo>
                <a:lnTo>
                  <a:pt x="373" y="11208"/>
                </a:lnTo>
                <a:lnTo>
                  <a:pt x="466" y="11171"/>
                </a:lnTo>
                <a:lnTo>
                  <a:pt x="578" y="11078"/>
                </a:lnTo>
                <a:lnTo>
                  <a:pt x="820" y="10836"/>
                </a:lnTo>
                <a:lnTo>
                  <a:pt x="1081" y="10538"/>
                </a:lnTo>
                <a:lnTo>
                  <a:pt x="1323" y="10240"/>
                </a:lnTo>
                <a:lnTo>
                  <a:pt x="1509" y="9961"/>
                </a:lnTo>
                <a:lnTo>
                  <a:pt x="1602" y="9775"/>
                </a:lnTo>
                <a:lnTo>
                  <a:pt x="1602" y="9737"/>
                </a:lnTo>
                <a:close/>
                <a:moveTo>
                  <a:pt x="92663" y="10110"/>
                </a:moveTo>
                <a:lnTo>
                  <a:pt x="92458" y="10166"/>
                </a:lnTo>
                <a:lnTo>
                  <a:pt x="92216" y="10240"/>
                </a:lnTo>
                <a:lnTo>
                  <a:pt x="91993" y="10426"/>
                </a:lnTo>
                <a:lnTo>
                  <a:pt x="91825" y="10594"/>
                </a:lnTo>
                <a:lnTo>
                  <a:pt x="91657" y="10761"/>
                </a:lnTo>
                <a:lnTo>
                  <a:pt x="91509" y="10947"/>
                </a:lnTo>
                <a:lnTo>
                  <a:pt x="91471" y="11022"/>
                </a:lnTo>
                <a:lnTo>
                  <a:pt x="91434" y="11096"/>
                </a:lnTo>
                <a:lnTo>
                  <a:pt x="91415" y="11152"/>
                </a:lnTo>
                <a:lnTo>
                  <a:pt x="91434" y="11208"/>
                </a:lnTo>
                <a:lnTo>
                  <a:pt x="91471" y="11245"/>
                </a:lnTo>
                <a:lnTo>
                  <a:pt x="91546" y="11264"/>
                </a:lnTo>
                <a:lnTo>
                  <a:pt x="91583" y="11245"/>
                </a:lnTo>
                <a:lnTo>
                  <a:pt x="91639" y="11227"/>
                </a:lnTo>
                <a:lnTo>
                  <a:pt x="91769" y="11115"/>
                </a:lnTo>
                <a:lnTo>
                  <a:pt x="91937" y="10947"/>
                </a:lnTo>
                <a:lnTo>
                  <a:pt x="92104" y="10761"/>
                </a:lnTo>
                <a:lnTo>
                  <a:pt x="92439" y="10370"/>
                </a:lnTo>
                <a:lnTo>
                  <a:pt x="92570" y="10203"/>
                </a:lnTo>
                <a:lnTo>
                  <a:pt x="92663" y="10110"/>
                </a:lnTo>
                <a:close/>
                <a:moveTo>
                  <a:pt x="1341" y="10910"/>
                </a:moveTo>
                <a:lnTo>
                  <a:pt x="1304" y="10947"/>
                </a:lnTo>
                <a:lnTo>
                  <a:pt x="969" y="11320"/>
                </a:lnTo>
                <a:lnTo>
                  <a:pt x="801" y="11506"/>
                </a:lnTo>
                <a:lnTo>
                  <a:pt x="634" y="11692"/>
                </a:lnTo>
                <a:lnTo>
                  <a:pt x="503" y="11804"/>
                </a:lnTo>
                <a:lnTo>
                  <a:pt x="336" y="11953"/>
                </a:lnTo>
                <a:lnTo>
                  <a:pt x="280" y="12027"/>
                </a:lnTo>
                <a:lnTo>
                  <a:pt x="243" y="12083"/>
                </a:lnTo>
                <a:lnTo>
                  <a:pt x="261" y="12120"/>
                </a:lnTo>
                <a:lnTo>
                  <a:pt x="280" y="12139"/>
                </a:lnTo>
                <a:lnTo>
                  <a:pt x="317" y="12158"/>
                </a:lnTo>
                <a:lnTo>
                  <a:pt x="373" y="12176"/>
                </a:lnTo>
                <a:lnTo>
                  <a:pt x="410" y="12158"/>
                </a:lnTo>
                <a:lnTo>
                  <a:pt x="466" y="12158"/>
                </a:lnTo>
                <a:lnTo>
                  <a:pt x="578" y="12083"/>
                </a:lnTo>
                <a:lnTo>
                  <a:pt x="690" y="11990"/>
                </a:lnTo>
                <a:lnTo>
                  <a:pt x="801" y="11878"/>
                </a:lnTo>
                <a:lnTo>
                  <a:pt x="1025" y="11636"/>
                </a:lnTo>
                <a:lnTo>
                  <a:pt x="1174" y="11469"/>
                </a:lnTo>
                <a:lnTo>
                  <a:pt x="1230" y="11338"/>
                </a:lnTo>
                <a:lnTo>
                  <a:pt x="1323" y="11115"/>
                </a:lnTo>
                <a:lnTo>
                  <a:pt x="1360" y="11003"/>
                </a:lnTo>
                <a:lnTo>
                  <a:pt x="1360" y="10929"/>
                </a:lnTo>
                <a:lnTo>
                  <a:pt x="1360" y="10910"/>
                </a:lnTo>
                <a:close/>
                <a:moveTo>
                  <a:pt x="92495" y="11041"/>
                </a:moveTo>
                <a:lnTo>
                  <a:pt x="92365" y="11096"/>
                </a:lnTo>
                <a:lnTo>
                  <a:pt x="92216" y="11208"/>
                </a:lnTo>
                <a:lnTo>
                  <a:pt x="92048" y="11320"/>
                </a:lnTo>
                <a:lnTo>
                  <a:pt x="91751" y="11599"/>
                </a:lnTo>
                <a:lnTo>
                  <a:pt x="91583" y="11767"/>
                </a:lnTo>
                <a:lnTo>
                  <a:pt x="91360" y="12027"/>
                </a:lnTo>
                <a:lnTo>
                  <a:pt x="91266" y="12195"/>
                </a:lnTo>
                <a:lnTo>
                  <a:pt x="91248" y="12251"/>
                </a:lnTo>
                <a:lnTo>
                  <a:pt x="91248" y="12307"/>
                </a:lnTo>
                <a:lnTo>
                  <a:pt x="91266" y="12381"/>
                </a:lnTo>
                <a:lnTo>
                  <a:pt x="91304" y="12456"/>
                </a:lnTo>
                <a:lnTo>
                  <a:pt x="91341" y="12474"/>
                </a:lnTo>
                <a:lnTo>
                  <a:pt x="91415" y="12474"/>
                </a:lnTo>
                <a:lnTo>
                  <a:pt x="91453" y="12437"/>
                </a:lnTo>
                <a:lnTo>
                  <a:pt x="92030" y="11711"/>
                </a:lnTo>
                <a:lnTo>
                  <a:pt x="92551" y="11059"/>
                </a:lnTo>
                <a:lnTo>
                  <a:pt x="92533" y="11041"/>
                </a:lnTo>
                <a:close/>
                <a:moveTo>
                  <a:pt x="1527" y="11953"/>
                </a:moveTo>
                <a:lnTo>
                  <a:pt x="1490" y="11971"/>
                </a:lnTo>
                <a:lnTo>
                  <a:pt x="1378" y="12027"/>
                </a:lnTo>
                <a:lnTo>
                  <a:pt x="1248" y="12120"/>
                </a:lnTo>
                <a:lnTo>
                  <a:pt x="1118" y="12251"/>
                </a:lnTo>
                <a:lnTo>
                  <a:pt x="857" y="12530"/>
                </a:lnTo>
                <a:lnTo>
                  <a:pt x="708" y="12679"/>
                </a:lnTo>
                <a:lnTo>
                  <a:pt x="392" y="13070"/>
                </a:lnTo>
                <a:lnTo>
                  <a:pt x="224" y="13275"/>
                </a:lnTo>
                <a:lnTo>
                  <a:pt x="206" y="13312"/>
                </a:lnTo>
                <a:lnTo>
                  <a:pt x="206" y="13331"/>
                </a:lnTo>
                <a:lnTo>
                  <a:pt x="224" y="13312"/>
                </a:lnTo>
                <a:lnTo>
                  <a:pt x="522" y="13107"/>
                </a:lnTo>
                <a:lnTo>
                  <a:pt x="764" y="12921"/>
                </a:lnTo>
                <a:lnTo>
                  <a:pt x="1025" y="12698"/>
                </a:lnTo>
                <a:lnTo>
                  <a:pt x="1267" y="12474"/>
                </a:lnTo>
                <a:lnTo>
                  <a:pt x="1453" y="12269"/>
                </a:lnTo>
                <a:lnTo>
                  <a:pt x="1527" y="12176"/>
                </a:lnTo>
                <a:lnTo>
                  <a:pt x="1565" y="12083"/>
                </a:lnTo>
                <a:lnTo>
                  <a:pt x="1583" y="12027"/>
                </a:lnTo>
                <a:lnTo>
                  <a:pt x="1546" y="11971"/>
                </a:lnTo>
                <a:lnTo>
                  <a:pt x="1527" y="11953"/>
                </a:lnTo>
                <a:close/>
                <a:moveTo>
                  <a:pt x="92551" y="12214"/>
                </a:moveTo>
                <a:lnTo>
                  <a:pt x="92421" y="12251"/>
                </a:lnTo>
                <a:lnTo>
                  <a:pt x="92272" y="12344"/>
                </a:lnTo>
                <a:lnTo>
                  <a:pt x="92104" y="12456"/>
                </a:lnTo>
                <a:lnTo>
                  <a:pt x="91806" y="12716"/>
                </a:lnTo>
                <a:lnTo>
                  <a:pt x="91620" y="12884"/>
                </a:lnTo>
                <a:lnTo>
                  <a:pt x="91509" y="13014"/>
                </a:lnTo>
                <a:lnTo>
                  <a:pt x="91341" y="13256"/>
                </a:lnTo>
                <a:lnTo>
                  <a:pt x="91266" y="13368"/>
                </a:lnTo>
                <a:lnTo>
                  <a:pt x="91248" y="13442"/>
                </a:lnTo>
                <a:lnTo>
                  <a:pt x="91248" y="13480"/>
                </a:lnTo>
                <a:lnTo>
                  <a:pt x="91285" y="13498"/>
                </a:lnTo>
                <a:lnTo>
                  <a:pt x="91341" y="13480"/>
                </a:lnTo>
                <a:lnTo>
                  <a:pt x="91434" y="13405"/>
                </a:lnTo>
                <a:lnTo>
                  <a:pt x="91602" y="13275"/>
                </a:lnTo>
                <a:lnTo>
                  <a:pt x="92048" y="12865"/>
                </a:lnTo>
                <a:lnTo>
                  <a:pt x="92290" y="12642"/>
                </a:lnTo>
                <a:lnTo>
                  <a:pt x="92477" y="12456"/>
                </a:lnTo>
                <a:lnTo>
                  <a:pt x="92588" y="12307"/>
                </a:lnTo>
                <a:lnTo>
                  <a:pt x="92626" y="12251"/>
                </a:lnTo>
                <a:lnTo>
                  <a:pt x="92626" y="12232"/>
                </a:lnTo>
                <a:lnTo>
                  <a:pt x="92588" y="12214"/>
                </a:lnTo>
                <a:close/>
                <a:moveTo>
                  <a:pt x="1788" y="12958"/>
                </a:moveTo>
                <a:lnTo>
                  <a:pt x="1751" y="12977"/>
                </a:lnTo>
                <a:lnTo>
                  <a:pt x="1676" y="12995"/>
                </a:lnTo>
                <a:lnTo>
                  <a:pt x="1546" y="13070"/>
                </a:lnTo>
                <a:lnTo>
                  <a:pt x="1416" y="13163"/>
                </a:lnTo>
                <a:lnTo>
                  <a:pt x="1155" y="13405"/>
                </a:lnTo>
                <a:lnTo>
                  <a:pt x="1006" y="13573"/>
                </a:lnTo>
                <a:lnTo>
                  <a:pt x="839" y="13722"/>
                </a:lnTo>
                <a:lnTo>
                  <a:pt x="578" y="14001"/>
                </a:lnTo>
                <a:lnTo>
                  <a:pt x="448" y="14150"/>
                </a:lnTo>
                <a:lnTo>
                  <a:pt x="354" y="14280"/>
                </a:lnTo>
                <a:lnTo>
                  <a:pt x="299" y="14392"/>
                </a:lnTo>
                <a:lnTo>
                  <a:pt x="299" y="14429"/>
                </a:lnTo>
                <a:lnTo>
                  <a:pt x="317" y="14448"/>
                </a:lnTo>
                <a:lnTo>
                  <a:pt x="354" y="14448"/>
                </a:lnTo>
                <a:lnTo>
                  <a:pt x="429" y="14410"/>
                </a:lnTo>
                <a:lnTo>
                  <a:pt x="615" y="14280"/>
                </a:lnTo>
                <a:lnTo>
                  <a:pt x="894" y="14075"/>
                </a:lnTo>
                <a:lnTo>
                  <a:pt x="1174" y="13815"/>
                </a:lnTo>
                <a:lnTo>
                  <a:pt x="1472" y="13554"/>
                </a:lnTo>
                <a:lnTo>
                  <a:pt x="1695" y="13312"/>
                </a:lnTo>
                <a:lnTo>
                  <a:pt x="1788" y="13200"/>
                </a:lnTo>
                <a:lnTo>
                  <a:pt x="1844" y="13126"/>
                </a:lnTo>
                <a:lnTo>
                  <a:pt x="1881" y="13051"/>
                </a:lnTo>
                <a:lnTo>
                  <a:pt x="1881" y="13014"/>
                </a:lnTo>
                <a:lnTo>
                  <a:pt x="1844" y="12977"/>
                </a:lnTo>
                <a:lnTo>
                  <a:pt x="1788" y="12958"/>
                </a:lnTo>
                <a:close/>
                <a:moveTo>
                  <a:pt x="92514" y="13331"/>
                </a:moveTo>
                <a:lnTo>
                  <a:pt x="92477" y="13349"/>
                </a:lnTo>
                <a:lnTo>
                  <a:pt x="92346" y="13386"/>
                </a:lnTo>
                <a:lnTo>
                  <a:pt x="92197" y="13461"/>
                </a:lnTo>
                <a:lnTo>
                  <a:pt x="92030" y="13573"/>
                </a:lnTo>
                <a:lnTo>
                  <a:pt x="91732" y="13777"/>
                </a:lnTo>
                <a:lnTo>
                  <a:pt x="91546" y="13926"/>
                </a:lnTo>
                <a:lnTo>
                  <a:pt x="91490" y="14001"/>
                </a:lnTo>
                <a:lnTo>
                  <a:pt x="91415" y="14094"/>
                </a:lnTo>
                <a:lnTo>
                  <a:pt x="91360" y="14224"/>
                </a:lnTo>
                <a:lnTo>
                  <a:pt x="91304" y="14355"/>
                </a:lnTo>
                <a:lnTo>
                  <a:pt x="91266" y="14466"/>
                </a:lnTo>
                <a:lnTo>
                  <a:pt x="91266" y="14541"/>
                </a:lnTo>
                <a:lnTo>
                  <a:pt x="91285" y="14559"/>
                </a:lnTo>
                <a:lnTo>
                  <a:pt x="91322" y="14541"/>
                </a:lnTo>
                <a:lnTo>
                  <a:pt x="91415" y="14485"/>
                </a:lnTo>
                <a:lnTo>
                  <a:pt x="92011" y="13908"/>
                </a:lnTo>
                <a:lnTo>
                  <a:pt x="92384" y="13535"/>
                </a:lnTo>
                <a:lnTo>
                  <a:pt x="92495" y="13405"/>
                </a:lnTo>
                <a:lnTo>
                  <a:pt x="92533" y="13349"/>
                </a:lnTo>
                <a:lnTo>
                  <a:pt x="92514" y="13331"/>
                </a:lnTo>
                <a:close/>
                <a:moveTo>
                  <a:pt x="1639" y="14206"/>
                </a:moveTo>
                <a:lnTo>
                  <a:pt x="1546" y="14262"/>
                </a:lnTo>
                <a:lnTo>
                  <a:pt x="1360" y="14392"/>
                </a:lnTo>
                <a:lnTo>
                  <a:pt x="1118" y="14559"/>
                </a:lnTo>
                <a:lnTo>
                  <a:pt x="857" y="14764"/>
                </a:lnTo>
                <a:lnTo>
                  <a:pt x="634" y="14969"/>
                </a:lnTo>
                <a:lnTo>
                  <a:pt x="448" y="15155"/>
                </a:lnTo>
                <a:lnTo>
                  <a:pt x="373" y="15230"/>
                </a:lnTo>
                <a:lnTo>
                  <a:pt x="336" y="15304"/>
                </a:lnTo>
                <a:lnTo>
                  <a:pt x="336" y="15360"/>
                </a:lnTo>
                <a:lnTo>
                  <a:pt x="354" y="15397"/>
                </a:lnTo>
                <a:lnTo>
                  <a:pt x="448" y="15397"/>
                </a:lnTo>
                <a:lnTo>
                  <a:pt x="559" y="15360"/>
                </a:lnTo>
                <a:lnTo>
                  <a:pt x="690" y="15267"/>
                </a:lnTo>
                <a:lnTo>
                  <a:pt x="820" y="15155"/>
                </a:lnTo>
                <a:lnTo>
                  <a:pt x="1081" y="14932"/>
                </a:lnTo>
                <a:lnTo>
                  <a:pt x="1230" y="14783"/>
                </a:lnTo>
                <a:lnTo>
                  <a:pt x="1341" y="14671"/>
                </a:lnTo>
                <a:lnTo>
                  <a:pt x="1546" y="14466"/>
                </a:lnTo>
                <a:lnTo>
                  <a:pt x="1639" y="14355"/>
                </a:lnTo>
                <a:lnTo>
                  <a:pt x="1695" y="14262"/>
                </a:lnTo>
                <a:lnTo>
                  <a:pt x="1714" y="14243"/>
                </a:lnTo>
                <a:lnTo>
                  <a:pt x="1695" y="14224"/>
                </a:lnTo>
                <a:lnTo>
                  <a:pt x="1676" y="14206"/>
                </a:lnTo>
                <a:close/>
                <a:moveTo>
                  <a:pt x="92477" y="14429"/>
                </a:moveTo>
                <a:lnTo>
                  <a:pt x="92216" y="14615"/>
                </a:lnTo>
                <a:lnTo>
                  <a:pt x="91751" y="14969"/>
                </a:lnTo>
                <a:lnTo>
                  <a:pt x="91527" y="15155"/>
                </a:lnTo>
                <a:lnTo>
                  <a:pt x="91360" y="15341"/>
                </a:lnTo>
                <a:lnTo>
                  <a:pt x="91285" y="15416"/>
                </a:lnTo>
                <a:lnTo>
                  <a:pt x="91248" y="15490"/>
                </a:lnTo>
                <a:lnTo>
                  <a:pt x="91229" y="15528"/>
                </a:lnTo>
                <a:lnTo>
                  <a:pt x="91248" y="15583"/>
                </a:lnTo>
                <a:lnTo>
                  <a:pt x="91304" y="15602"/>
                </a:lnTo>
                <a:lnTo>
                  <a:pt x="91378" y="15602"/>
                </a:lnTo>
                <a:lnTo>
                  <a:pt x="91471" y="15565"/>
                </a:lnTo>
                <a:lnTo>
                  <a:pt x="91546" y="15509"/>
                </a:lnTo>
                <a:lnTo>
                  <a:pt x="91751" y="15341"/>
                </a:lnTo>
                <a:lnTo>
                  <a:pt x="91955" y="15118"/>
                </a:lnTo>
                <a:lnTo>
                  <a:pt x="92142" y="14876"/>
                </a:lnTo>
                <a:lnTo>
                  <a:pt x="92309" y="14652"/>
                </a:lnTo>
                <a:lnTo>
                  <a:pt x="92477" y="14429"/>
                </a:lnTo>
                <a:close/>
                <a:moveTo>
                  <a:pt x="1490" y="15267"/>
                </a:moveTo>
                <a:lnTo>
                  <a:pt x="1397" y="15323"/>
                </a:lnTo>
                <a:lnTo>
                  <a:pt x="1230" y="15472"/>
                </a:lnTo>
                <a:lnTo>
                  <a:pt x="801" y="15863"/>
                </a:lnTo>
                <a:lnTo>
                  <a:pt x="578" y="16086"/>
                </a:lnTo>
                <a:lnTo>
                  <a:pt x="392" y="16272"/>
                </a:lnTo>
                <a:lnTo>
                  <a:pt x="280" y="16421"/>
                </a:lnTo>
                <a:lnTo>
                  <a:pt x="261" y="16477"/>
                </a:lnTo>
                <a:lnTo>
                  <a:pt x="261" y="16514"/>
                </a:lnTo>
                <a:lnTo>
                  <a:pt x="299" y="16533"/>
                </a:lnTo>
                <a:lnTo>
                  <a:pt x="336" y="16552"/>
                </a:lnTo>
                <a:lnTo>
                  <a:pt x="410" y="16552"/>
                </a:lnTo>
                <a:lnTo>
                  <a:pt x="503" y="16533"/>
                </a:lnTo>
                <a:lnTo>
                  <a:pt x="615" y="16458"/>
                </a:lnTo>
                <a:lnTo>
                  <a:pt x="745" y="16365"/>
                </a:lnTo>
                <a:lnTo>
                  <a:pt x="857" y="16254"/>
                </a:lnTo>
                <a:lnTo>
                  <a:pt x="1099" y="15993"/>
                </a:lnTo>
                <a:lnTo>
                  <a:pt x="1304" y="15714"/>
                </a:lnTo>
                <a:lnTo>
                  <a:pt x="1453" y="15453"/>
                </a:lnTo>
                <a:lnTo>
                  <a:pt x="1509" y="15360"/>
                </a:lnTo>
                <a:lnTo>
                  <a:pt x="1527" y="15304"/>
                </a:lnTo>
                <a:lnTo>
                  <a:pt x="1527" y="15267"/>
                </a:lnTo>
                <a:close/>
                <a:moveTo>
                  <a:pt x="92309" y="15379"/>
                </a:moveTo>
                <a:lnTo>
                  <a:pt x="92197" y="15434"/>
                </a:lnTo>
                <a:lnTo>
                  <a:pt x="92048" y="15546"/>
                </a:lnTo>
                <a:lnTo>
                  <a:pt x="91881" y="15676"/>
                </a:lnTo>
                <a:lnTo>
                  <a:pt x="91583" y="15974"/>
                </a:lnTo>
                <a:lnTo>
                  <a:pt x="91397" y="16161"/>
                </a:lnTo>
                <a:lnTo>
                  <a:pt x="91285" y="16309"/>
                </a:lnTo>
                <a:lnTo>
                  <a:pt x="91118" y="16570"/>
                </a:lnTo>
                <a:lnTo>
                  <a:pt x="91062" y="16700"/>
                </a:lnTo>
                <a:lnTo>
                  <a:pt x="91024" y="16794"/>
                </a:lnTo>
                <a:lnTo>
                  <a:pt x="91024" y="16812"/>
                </a:lnTo>
                <a:lnTo>
                  <a:pt x="91043" y="16831"/>
                </a:lnTo>
                <a:lnTo>
                  <a:pt x="91080" y="16831"/>
                </a:lnTo>
                <a:lnTo>
                  <a:pt x="91136" y="16812"/>
                </a:lnTo>
                <a:lnTo>
                  <a:pt x="91248" y="16738"/>
                </a:lnTo>
                <a:lnTo>
                  <a:pt x="91434" y="16570"/>
                </a:lnTo>
                <a:lnTo>
                  <a:pt x="91881" y="16105"/>
                </a:lnTo>
                <a:lnTo>
                  <a:pt x="92104" y="15863"/>
                </a:lnTo>
                <a:lnTo>
                  <a:pt x="92272" y="15639"/>
                </a:lnTo>
                <a:lnTo>
                  <a:pt x="92384" y="15472"/>
                </a:lnTo>
                <a:lnTo>
                  <a:pt x="92402" y="15416"/>
                </a:lnTo>
                <a:lnTo>
                  <a:pt x="92402" y="15397"/>
                </a:lnTo>
                <a:lnTo>
                  <a:pt x="92365" y="15379"/>
                </a:lnTo>
                <a:close/>
                <a:moveTo>
                  <a:pt x="1509" y="16272"/>
                </a:moveTo>
                <a:lnTo>
                  <a:pt x="1397" y="16365"/>
                </a:lnTo>
                <a:lnTo>
                  <a:pt x="1230" y="16533"/>
                </a:lnTo>
                <a:lnTo>
                  <a:pt x="801" y="17017"/>
                </a:lnTo>
                <a:lnTo>
                  <a:pt x="410" y="17482"/>
                </a:lnTo>
                <a:lnTo>
                  <a:pt x="280" y="17613"/>
                </a:lnTo>
                <a:lnTo>
                  <a:pt x="224" y="17669"/>
                </a:lnTo>
                <a:lnTo>
                  <a:pt x="261" y="17687"/>
                </a:lnTo>
                <a:lnTo>
                  <a:pt x="299" y="17687"/>
                </a:lnTo>
                <a:lnTo>
                  <a:pt x="410" y="17631"/>
                </a:lnTo>
                <a:lnTo>
                  <a:pt x="559" y="17538"/>
                </a:lnTo>
                <a:lnTo>
                  <a:pt x="708" y="17427"/>
                </a:lnTo>
                <a:lnTo>
                  <a:pt x="1025" y="17166"/>
                </a:lnTo>
                <a:lnTo>
                  <a:pt x="1192" y="16998"/>
                </a:lnTo>
                <a:lnTo>
                  <a:pt x="1304" y="16849"/>
                </a:lnTo>
                <a:lnTo>
                  <a:pt x="1472" y="16570"/>
                </a:lnTo>
                <a:lnTo>
                  <a:pt x="1546" y="16440"/>
                </a:lnTo>
                <a:lnTo>
                  <a:pt x="1583" y="16347"/>
                </a:lnTo>
                <a:lnTo>
                  <a:pt x="1583" y="16309"/>
                </a:lnTo>
                <a:lnTo>
                  <a:pt x="1583" y="16272"/>
                </a:lnTo>
                <a:close/>
                <a:moveTo>
                  <a:pt x="92328" y="16626"/>
                </a:moveTo>
                <a:lnTo>
                  <a:pt x="92253" y="16645"/>
                </a:lnTo>
                <a:lnTo>
                  <a:pt x="92179" y="16700"/>
                </a:lnTo>
                <a:lnTo>
                  <a:pt x="92011" y="16831"/>
                </a:lnTo>
                <a:lnTo>
                  <a:pt x="91806" y="16998"/>
                </a:lnTo>
                <a:lnTo>
                  <a:pt x="91639" y="17203"/>
                </a:lnTo>
                <a:lnTo>
                  <a:pt x="91471" y="17389"/>
                </a:lnTo>
                <a:lnTo>
                  <a:pt x="91360" y="17576"/>
                </a:lnTo>
                <a:lnTo>
                  <a:pt x="91341" y="17631"/>
                </a:lnTo>
                <a:lnTo>
                  <a:pt x="91322" y="17687"/>
                </a:lnTo>
                <a:lnTo>
                  <a:pt x="91341" y="17724"/>
                </a:lnTo>
                <a:lnTo>
                  <a:pt x="91453" y="17724"/>
                </a:lnTo>
                <a:lnTo>
                  <a:pt x="91527" y="17687"/>
                </a:lnTo>
                <a:lnTo>
                  <a:pt x="91676" y="17557"/>
                </a:lnTo>
                <a:lnTo>
                  <a:pt x="91844" y="17371"/>
                </a:lnTo>
                <a:lnTo>
                  <a:pt x="91993" y="17185"/>
                </a:lnTo>
                <a:lnTo>
                  <a:pt x="92142" y="16980"/>
                </a:lnTo>
                <a:lnTo>
                  <a:pt x="92235" y="16794"/>
                </a:lnTo>
                <a:lnTo>
                  <a:pt x="92309" y="16682"/>
                </a:lnTo>
                <a:lnTo>
                  <a:pt x="92328" y="16626"/>
                </a:lnTo>
                <a:close/>
                <a:moveTo>
                  <a:pt x="1397" y="17576"/>
                </a:moveTo>
                <a:lnTo>
                  <a:pt x="1323" y="17594"/>
                </a:lnTo>
                <a:lnTo>
                  <a:pt x="1230" y="17631"/>
                </a:lnTo>
                <a:lnTo>
                  <a:pt x="1025" y="17780"/>
                </a:lnTo>
                <a:lnTo>
                  <a:pt x="820" y="17967"/>
                </a:lnTo>
                <a:lnTo>
                  <a:pt x="429" y="18357"/>
                </a:lnTo>
                <a:lnTo>
                  <a:pt x="243" y="18562"/>
                </a:lnTo>
                <a:lnTo>
                  <a:pt x="503" y="18413"/>
                </a:lnTo>
                <a:lnTo>
                  <a:pt x="950" y="18115"/>
                </a:lnTo>
                <a:lnTo>
                  <a:pt x="1192" y="17967"/>
                </a:lnTo>
                <a:lnTo>
                  <a:pt x="1378" y="17818"/>
                </a:lnTo>
                <a:lnTo>
                  <a:pt x="1453" y="17743"/>
                </a:lnTo>
                <a:lnTo>
                  <a:pt x="1490" y="17687"/>
                </a:lnTo>
                <a:lnTo>
                  <a:pt x="1509" y="17631"/>
                </a:lnTo>
                <a:lnTo>
                  <a:pt x="1509" y="17594"/>
                </a:lnTo>
                <a:lnTo>
                  <a:pt x="1453" y="17576"/>
                </a:lnTo>
                <a:close/>
                <a:moveTo>
                  <a:pt x="92514" y="17669"/>
                </a:moveTo>
                <a:lnTo>
                  <a:pt x="92458" y="17687"/>
                </a:lnTo>
                <a:lnTo>
                  <a:pt x="92309" y="17799"/>
                </a:lnTo>
                <a:lnTo>
                  <a:pt x="92123" y="17948"/>
                </a:lnTo>
                <a:lnTo>
                  <a:pt x="91918" y="18153"/>
                </a:lnTo>
                <a:lnTo>
                  <a:pt x="91527" y="18544"/>
                </a:lnTo>
                <a:lnTo>
                  <a:pt x="91322" y="18786"/>
                </a:lnTo>
                <a:lnTo>
                  <a:pt x="91304" y="18804"/>
                </a:lnTo>
                <a:lnTo>
                  <a:pt x="91341" y="18804"/>
                </a:lnTo>
                <a:lnTo>
                  <a:pt x="91490" y="18730"/>
                </a:lnTo>
                <a:lnTo>
                  <a:pt x="91713" y="18581"/>
                </a:lnTo>
                <a:lnTo>
                  <a:pt x="91974" y="18376"/>
                </a:lnTo>
                <a:lnTo>
                  <a:pt x="92235" y="18171"/>
                </a:lnTo>
                <a:lnTo>
                  <a:pt x="92458" y="17948"/>
                </a:lnTo>
                <a:lnTo>
                  <a:pt x="92533" y="17855"/>
                </a:lnTo>
                <a:lnTo>
                  <a:pt x="92570" y="17780"/>
                </a:lnTo>
                <a:lnTo>
                  <a:pt x="92570" y="17706"/>
                </a:lnTo>
                <a:lnTo>
                  <a:pt x="92570" y="17687"/>
                </a:lnTo>
                <a:lnTo>
                  <a:pt x="92551" y="17669"/>
                </a:lnTo>
                <a:close/>
                <a:moveTo>
                  <a:pt x="1490" y="18506"/>
                </a:moveTo>
                <a:lnTo>
                  <a:pt x="1453" y="18525"/>
                </a:lnTo>
                <a:lnTo>
                  <a:pt x="1248" y="18618"/>
                </a:lnTo>
                <a:lnTo>
                  <a:pt x="987" y="18804"/>
                </a:lnTo>
                <a:lnTo>
                  <a:pt x="671" y="19009"/>
                </a:lnTo>
                <a:lnTo>
                  <a:pt x="373" y="19251"/>
                </a:lnTo>
                <a:lnTo>
                  <a:pt x="261" y="19363"/>
                </a:lnTo>
                <a:lnTo>
                  <a:pt x="150" y="19475"/>
                </a:lnTo>
                <a:lnTo>
                  <a:pt x="57" y="19586"/>
                </a:lnTo>
                <a:lnTo>
                  <a:pt x="19" y="19679"/>
                </a:lnTo>
                <a:lnTo>
                  <a:pt x="1" y="19772"/>
                </a:lnTo>
                <a:lnTo>
                  <a:pt x="19" y="19810"/>
                </a:lnTo>
                <a:lnTo>
                  <a:pt x="38" y="19828"/>
                </a:lnTo>
                <a:lnTo>
                  <a:pt x="75" y="19847"/>
                </a:lnTo>
                <a:lnTo>
                  <a:pt x="131" y="19828"/>
                </a:lnTo>
                <a:lnTo>
                  <a:pt x="299" y="19717"/>
                </a:lnTo>
                <a:lnTo>
                  <a:pt x="522" y="19530"/>
                </a:lnTo>
                <a:lnTo>
                  <a:pt x="783" y="19307"/>
                </a:lnTo>
                <a:lnTo>
                  <a:pt x="1043" y="19084"/>
                </a:lnTo>
                <a:lnTo>
                  <a:pt x="1267" y="18842"/>
                </a:lnTo>
                <a:lnTo>
                  <a:pt x="1434" y="18655"/>
                </a:lnTo>
                <a:lnTo>
                  <a:pt x="1490" y="18581"/>
                </a:lnTo>
                <a:lnTo>
                  <a:pt x="1509" y="18525"/>
                </a:lnTo>
                <a:lnTo>
                  <a:pt x="1509" y="18506"/>
                </a:lnTo>
                <a:close/>
                <a:moveTo>
                  <a:pt x="92477" y="18842"/>
                </a:moveTo>
                <a:lnTo>
                  <a:pt x="92365" y="18879"/>
                </a:lnTo>
                <a:lnTo>
                  <a:pt x="92197" y="18953"/>
                </a:lnTo>
                <a:lnTo>
                  <a:pt x="92030" y="19065"/>
                </a:lnTo>
                <a:lnTo>
                  <a:pt x="91713" y="19270"/>
                </a:lnTo>
                <a:lnTo>
                  <a:pt x="91546" y="19400"/>
                </a:lnTo>
                <a:lnTo>
                  <a:pt x="91509" y="19456"/>
                </a:lnTo>
                <a:lnTo>
                  <a:pt x="91453" y="19530"/>
                </a:lnTo>
                <a:lnTo>
                  <a:pt x="91341" y="19735"/>
                </a:lnTo>
                <a:lnTo>
                  <a:pt x="91304" y="19828"/>
                </a:lnTo>
                <a:lnTo>
                  <a:pt x="91304" y="19884"/>
                </a:lnTo>
                <a:lnTo>
                  <a:pt x="91304" y="19903"/>
                </a:lnTo>
                <a:lnTo>
                  <a:pt x="91322" y="19903"/>
                </a:lnTo>
                <a:lnTo>
                  <a:pt x="91415" y="19847"/>
                </a:lnTo>
                <a:lnTo>
                  <a:pt x="92011" y="19344"/>
                </a:lnTo>
                <a:lnTo>
                  <a:pt x="92384" y="19028"/>
                </a:lnTo>
                <a:lnTo>
                  <a:pt x="92495" y="18916"/>
                </a:lnTo>
                <a:lnTo>
                  <a:pt x="92551" y="18860"/>
                </a:lnTo>
                <a:lnTo>
                  <a:pt x="92514" y="18842"/>
                </a:lnTo>
                <a:close/>
                <a:moveTo>
                  <a:pt x="92439" y="19977"/>
                </a:moveTo>
                <a:lnTo>
                  <a:pt x="92309" y="19996"/>
                </a:lnTo>
                <a:lnTo>
                  <a:pt x="92142" y="20070"/>
                </a:lnTo>
                <a:lnTo>
                  <a:pt x="91974" y="20163"/>
                </a:lnTo>
                <a:lnTo>
                  <a:pt x="91788" y="20275"/>
                </a:lnTo>
                <a:lnTo>
                  <a:pt x="91639" y="20405"/>
                </a:lnTo>
                <a:lnTo>
                  <a:pt x="91490" y="20554"/>
                </a:lnTo>
                <a:lnTo>
                  <a:pt x="91378" y="20685"/>
                </a:lnTo>
                <a:lnTo>
                  <a:pt x="91304" y="20796"/>
                </a:lnTo>
                <a:lnTo>
                  <a:pt x="91285" y="20852"/>
                </a:lnTo>
                <a:lnTo>
                  <a:pt x="91304" y="20871"/>
                </a:lnTo>
                <a:lnTo>
                  <a:pt x="91360" y="20871"/>
                </a:lnTo>
                <a:lnTo>
                  <a:pt x="91434" y="20834"/>
                </a:lnTo>
                <a:lnTo>
                  <a:pt x="91639" y="20703"/>
                </a:lnTo>
                <a:lnTo>
                  <a:pt x="91862" y="20536"/>
                </a:lnTo>
                <a:lnTo>
                  <a:pt x="92104" y="20331"/>
                </a:lnTo>
                <a:lnTo>
                  <a:pt x="92290" y="20163"/>
                </a:lnTo>
                <a:lnTo>
                  <a:pt x="92421" y="20033"/>
                </a:lnTo>
                <a:lnTo>
                  <a:pt x="92458" y="19996"/>
                </a:lnTo>
                <a:lnTo>
                  <a:pt x="92439" y="19977"/>
                </a:lnTo>
                <a:close/>
                <a:moveTo>
                  <a:pt x="1509" y="19530"/>
                </a:moveTo>
                <a:lnTo>
                  <a:pt x="1490" y="19549"/>
                </a:lnTo>
                <a:lnTo>
                  <a:pt x="1378" y="19624"/>
                </a:lnTo>
                <a:lnTo>
                  <a:pt x="1211" y="19791"/>
                </a:lnTo>
                <a:lnTo>
                  <a:pt x="764" y="20257"/>
                </a:lnTo>
                <a:lnTo>
                  <a:pt x="373" y="20703"/>
                </a:lnTo>
                <a:lnTo>
                  <a:pt x="261" y="20852"/>
                </a:lnTo>
                <a:lnTo>
                  <a:pt x="224" y="20908"/>
                </a:lnTo>
                <a:lnTo>
                  <a:pt x="224" y="20927"/>
                </a:lnTo>
                <a:lnTo>
                  <a:pt x="261" y="20945"/>
                </a:lnTo>
                <a:lnTo>
                  <a:pt x="299" y="20945"/>
                </a:lnTo>
                <a:lnTo>
                  <a:pt x="410" y="20890"/>
                </a:lnTo>
                <a:lnTo>
                  <a:pt x="559" y="20796"/>
                </a:lnTo>
                <a:lnTo>
                  <a:pt x="690" y="20666"/>
                </a:lnTo>
                <a:lnTo>
                  <a:pt x="969" y="20405"/>
                </a:lnTo>
                <a:lnTo>
                  <a:pt x="1118" y="20238"/>
                </a:lnTo>
                <a:lnTo>
                  <a:pt x="1248" y="20070"/>
                </a:lnTo>
                <a:lnTo>
                  <a:pt x="1397" y="19810"/>
                </a:lnTo>
                <a:lnTo>
                  <a:pt x="1527" y="19586"/>
                </a:lnTo>
                <a:lnTo>
                  <a:pt x="1527" y="19530"/>
                </a:lnTo>
                <a:close/>
                <a:moveTo>
                  <a:pt x="1360" y="20666"/>
                </a:moveTo>
                <a:lnTo>
                  <a:pt x="1267" y="20741"/>
                </a:lnTo>
                <a:lnTo>
                  <a:pt x="1174" y="20852"/>
                </a:lnTo>
                <a:lnTo>
                  <a:pt x="1062" y="20983"/>
                </a:lnTo>
                <a:lnTo>
                  <a:pt x="857" y="21262"/>
                </a:lnTo>
                <a:lnTo>
                  <a:pt x="727" y="21411"/>
                </a:lnTo>
                <a:lnTo>
                  <a:pt x="615" y="21523"/>
                </a:lnTo>
                <a:lnTo>
                  <a:pt x="392" y="21746"/>
                </a:lnTo>
                <a:lnTo>
                  <a:pt x="299" y="21858"/>
                </a:lnTo>
                <a:lnTo>
                  <a:pt x="224" y="21932"/>
                </a:lnTo>
                <a:lnTo>
                  <a:pt x="206" y="21969"/>
                </a:lnTo>
                <a:lnTo>
                  <a:pt x="224" y="21988"/>
                </a:lnTo>
                <a:lnTo>
                  <a:pt x="280" y="21988"/>
                </a:lnTo>
                <a:lnTo>
                  <a:pt x="392" y="21914"/>
                </a:lnTo>
                <a:lnTo>
                  <a:pt x="615" y="21783"/>
                </a:lnTo>
                <a:lnTo>
                  <a:pt x="857" y="21597"/>
                </a:lnTo>
                <a:lnTo>
                  <a:pt x="1118" y="21374"/>
                </a:lnTo>
                <a:lnTo>
                  <a:pt x="1341" y="21150"/>
                </a:lnTo>
                <a:lnTo>
                  <a:pt x="1434" y="21038"/>
                </a:lnTo>
                <a:lnTo>
                  <a:pt x="1490" y="20945"/>
                </a:lnTo>
                <a:lnTo>
                  <a:pt x="1527" y="20852"/>
                </a:lnTo>
                <a:lnTo>
                  <a:pt x="1546" y="20778"/>
                </a:lnTo>
                <a:lnTo>
                  <a:pt x="1509" y="20703"/>
                </a:lnTo>
                <a:lnTo>
                  <a:pt x="1434" y="20666"/>
                </a:lnTo>
                <a:close/>
                <a:moveTo>
                  <a:pt x="92421" y="20871"/>
                </a:moveTo>
                <a:lnTo>
                  <a:pt x="92290" y="20908"/>
                </a:lnTo>
                <a:lnTo>
                  <a:pt x="92142" y="21001"/>
                </a:lnTo>
                <a:lnTo>
                  <a:pt x="91974" y="21113"/>
                </a:lnTo>
                <a:lnTo>
                  <a:pt x="91676" y="21374"/>
                </a:lnTo>
                <a:lnTo>
                  <a:pt x="91509" y="21504"/>
                </a:lnTo>
                <a:lnTo>
                  <a:pt x="91397" y="21671"/>
                </a:lnTo>
                <a:lnTo>
                  <a:pt x="91229" y="21932"/>
                </a:lnTo>
                <a:lnTo>
                  <a:pt x="91155" y="22044"/>
                </a:lnTo>
                <a:lnTo>
                  <a:pt x="91118" y="22137"/>
                </a:lnTo>
                <a:lnTo>
                  <a:pt x="91118" y="22174"/>
                </a:lnTo>
                <a:lnTo>
                  <a:pt x="91118" y="22193"/>
                </a:lnTo>
                <a:lnTo>
                  <a:pt x="91136" y="22193"/>
                </a:lnTo>
                <a:lnTo>
                  <a:pt x="91173" y="22174"/>
                </a:lnTo>
                <a:lnTo>
                  <a:pt x="91434" y="21951"/>
                </a:lnTo>
                <a:lnTo>
                  <a:pt x="91899" y="21523"/>
                </a:lnTo>
                <a:lnTo>
                  <a:pt x="92328" y="21094"/>
                </a:lnTo>
                <a:lnTo>
                  <a:pt x="92458" y="20945"/>
                </a:lnTo>
                <a:lnTo>
                  <a:pt x="92495" y="20890"/>
                </a:lnTo>
                <a:lnTo>
                  <a:pt x="92458" y="20871"/>
                </a:lnTo>
                <a:close/>
                <a:moveTo>
                  <a:pt x="1583" y="21820"/>
                </a:moveTo>
                <a:lnTo>
                  <a:pt x="1472" y="21858"/>
                </a:lnTo>
                <a:lnTo>
                  <a:pt x="1341" y="21932"/>
                </a:lnTo>
                <a:lnTo>
                  <a:pt x="1192" y="22025"/>
                </a:lnTo>
                <a:lnTo>
                  <a:pt x="932" y="22249"/>
                </a:lnTo>
                <a:lnTo>
                  <a:pt x="783" y="22379"/>
                </a:lnTo>
                <a:lnTo>
                  <a:pt x="652" y="22509"/>
                </a:lnTo>
                <a:lnTo>
                  <a:pt x="448" y="22733"/>
                </a:lnTo>
                <a:lnTo>
                  <a:pt x="280" y="22938"/>
                </a:lnTo>
                <a:lnTo>
                  <a:pt x="243" y="22993"/>
                </a:lnTo>
                <a:lnTo>
                  <a:pt x="261" y="22993"/>
                </a:lnTo>
                <a:lnTo>
                  <a:pt x="541" y="22807"/>
                </a:lnTo>
                <a:lnTo>
                  <a:pt x="1062" y="22472"/>
                </a:lnTo>
                <a:lnTo>
                  <a:pt x="1304" y="22286"/>
                </a:lnTo>
                <a:lnTo>
                  <a:pt x="1509" y="22100"/>
                </a:lnTo>
                <a:lnTo>
                  <a:pt x="1583" y="22025"/>
                </a:lnTo>
                <a:lnTo>
                  <a:pt x="1639" y="21951"/>
                </a:lnTo>
                <a:lnTo>
                  <a:pt x="1658" y="21895"/>
                </a:lnTo>
                <a:lnTo>
                  <a:pt x="1658" y="21839"/>
                </a:lnTo>
                <a:lnTo>
                  <a:pt x="1621" y="21820"/>
                </a:lnTo>
                <a:close/>
                <a:moveTo>
                  <a:pt x="92272" y="22044"/>
                </a:moveTo>
                <a:lnTo>
                  <a:pt x="92197" y="22062"/>
                </a:lnTo>
                <a:lnTo>
                  <a:pt x="92086" y="22118"/>
                </a:lnTo>
                <a:lnTo>
                  <a:pt x="91993" y="22193"/>
                </a:lnTo>
                <a:lnTo>
                  <a:pt x="91881" y="22286"/>
                </a:lnTo>
                <a:lnTo>
                  <a:pt x="91657" y="22509"/>
                </a:lnTo>
                <a:lnTo>
                  <a:pt x="91453" y="22751"/>
                </a:lnTo>
                <a:lnTo>
                  <a:pt x="91304" y="22956"/>
                </a:lnTo>
                <a:lnTo>
                  <a:pt x="91266" y="23049"/>
                </a:lnTo>
                <a:lnTo>
                  <a:pt x="91266" y="23105"/>
                </a:lnTo>
                <a:lnTo>
                  <a:pt x="91285" y="23124"/>
                </a:lnTo>
                <a:lnTo>
                  <a:pt x="91322" y="23124"/>
                </a:lnTo>
                <a:lnTo>
                  <a:pt x="91415" y="23086"/>
                </a:lnTo>
                <a:lnTo>
                  <a:pt x="91564" y="22975"/>
                </a:lnTo>
                <a:lnTo>
                  <a:pt x="91937" y="22640"/>
                </a:lnTo>
                <a:lnTo>
                  <a:pt x="92123" y="22472"/>
                </a:lnTo>
                <a:lnTo>
                  <a:pt x="92272" y="22305"/>
                </a:lnTo>
                <a:lnTo>
                  <a:pt x="92384" y="22193"/>
                </a:lnTo>
                <a:lnTo>
                  <a:pt x="92402" y="22137"/>
                </a:lnTo>
                <a:lnTo>
                  <a:pt x="92402" y="22100"/>
                </a:lnTo>
                <a:lnTo>
                  <a:pt x="92384" y="22081"/>
                </a:lnTo>
                <a:lnTo>
                  <a:pt x="92346" y="22062"/>
                </a:lnTo>
                <a:lnTo>
                  <a:pt x="92272" y="22044"/>
                </a:lnTo>
                <a:close/>
                <a:moveTo>
                  <a:pt x="1509" y="22900"/>
                </a:moveTo>
                <a:lnTo>
                  <a:pt x="1472" y="22919"/>
                </a:lnTo>
                <a:lnTo>
                  <a:pt x="1360" y="22975"/>
                </a:lnTo>
                <a:lnTo>
                  <a:pt x="1230" y="23068"/>
                </a:lnTo>
                <a:lnTo>
                  <a:pt x="1081" y="23180"/>
                </a:lnTo>
                <a:lnTo>
                  <a:pt x="839" y="23403"/>
                </a:lnTo>
                <a:lnTo>
                  <a:pt x="671" y="23571"/>
                </a:lnTo>
                <a:lnTo>
                  <a:pt x="392" y="23868"/>
                </a:lnTo>
                <a:lnTo>
                  <a:pt x="261" y="24055"/>
                </a:lnTo>
                <a:lnTo>
                  <a:pt x="243" y="24092"/>
                </a:lnTo>
                <a:lnTo>
                  <a:pt x="280" y="24073"/>
                </a:lnTo>
                <a:lnTo>
                  <a:pt x="615" y="23850"/>
                </a:lnTo>
                <a:lnTo>
                  <a:pt x="876" y="23682"/>
                </a:lnTo>
                <a:lnTo>
                  <a:pt x="1136" y="23496"/>
                </a:lnTo>
                <a:lnTo>
                  <a:pt x="1378" y="23310"/>
                </a:lnTo>
                <a:lnTo>
                  <a:pt x="1546" y="23124"/>
                </a:lnTo>
                <a:lnTo>
                  <a:pt x="1602" y="23049"/>
                </a:lnTo>
                <a:lnTo>
                  <a:pt x="1621" y="22993"/>
                </a:lnTo>
                <a:lnTo>
                  <a:pt x="1602" y="22938"/>
                </a:lnTo>
                <a:lnTo>
                  <a:pt x="1546" y="22919"/>
                </a:lnTo>
                <a:lnTo>
                  <a:pt x="1509" y="22900"/>
                </a:lnTo>
                <a:close/>
                <a:moveTo>
                  <a:pt x="92477" y="23031"/>
                </a:moveTo>
                <a:lnTo>
                  <a:pt x="92458" y="23049"/>
                </a:lnTo>
                <a:lnTo>
                  <a:pt x="92365" y="23086"/>
                </a:lnTo>
                <a:lnTo>
                  <a:pt x="92067" y="23273"/>
                </a:lnTo>
                <a:lnTo>
                  <a:pt x="91751" y="23496"/>
                </a:lnTo>
                <a:lnTo>
                  <a:pt x="91639" y="23589"/>
                </a:lnTo>
                <a:lnTo>
                  <a:pt x="91564" y="23645"/>
                </a:lnTo>
                <a:lnTo>
                  <a:pt x="91453" y="23831"/>
                </a:lnTo>
                <a:lnTo>
                  <a:pt x="91304" y="24110"/>
                </a:lnTo>
                <a:lnTo>
                  <a:pt x="91248" y="24241"/>
                </a:lnTo>
                <a:lnTo>
                  <a:pt x="91211" y="24352"/>
                </a:lnTo>
                <a:lnTo>
                  <a:pt x="91211" y="24408"/>
                </a:lnTo>
                <a:lnTo>
                  <a:pt x="91229" y="24427"/>
                </a:lnTo>
                <a:lnTo>
                  <a:pt x="91266" y="24408"/>
                </a:lnTo>
                <a:lnTo>
                  <a:pt x="91397" y="24297"/>
                </a:lnTo>
                <a:lnTo>
                  <a:pt x="91564" y="24148"/>
                </a:lnTo>
                <a:lnTo>
                  <a:pt x="91751" y="23980"/>
                </a:lnTo>
                <a:lnTo>
                  <a:pt x="91937" y="23775"/>
                </a:lnTo>
                <a:lnTo>
                  <a:pt x="92104" y="23571"/>
                </a:lnTo>
                <a:lnTo>
                  <a:pt x="92253" y="23384"/>
                </a:lnTo>
                <a:lnTo>
                  <a:pt x="92384" y="23198"/>
                </a:lnTo>
                <a:lnTo>
                  <a:pt x="92477" y="23031"/>
                </a:lnTo>
                <a:close/>
                <a:moveTo>
                  <a:pt x="1658" y="23868"/>
                </a:moveTo>
                <a:lnTo>
                  <a:pt x="1621" y="23887"/>
                </a:lnTo>
                <a:lnTo>
                  <a:pt x="1509" y="23962"/>
                </a:lnTo>
                <a:lnTo>
                  <a:pt x="1323" y="24129"/>
                </a:lnTo>
                <a:lnTo>
                  <a:pt x="857" y="24595"/>
                </a:lnTo>
                <a:lnTo>
                  <a:pt x="448" y="25041"/>
                </a:lnTo>
                <a:lnTo>
                  <a:pt x="317" y="25190"/>
                </a:lnTo>
                <a:lnTo>
                  <a:pt x="261" y="25265"/>
                </a:lnTo>
                <a:lnTo>
                  <a:pt x="336" y="25265"/>
                </a:lnTo>
                <a:lnTo>
                  <a:pt x="466" y="25209"/>
                </a:lnTo>
                <a:lnTo>
                  <a:pt x="615" y="25097"/>
                </a:lnTo>
                <a:lnTo>
                  <a:pt x="783" y="24967"/>
                </a:lnTo>
                <a:lnTo>
                  <a:pt x="1118" y="24688"/>
                </a:lnTo>
                <a:lnTo>
                  <a:pt x="1304" y="24520"/>
                </a:lnTo>
                <a:lnTo>
                  <a:pt x="1416" y="24371"/>
                </a:lnTo>
                <a:lnTo>
                  <a:pt x="1583" y="24129"/>
                </a:lnTo>
                <a:lnTo>
                  <a:pt x="1658" y="24017"/>
                </a:lnTo>
                <a:lnTo>
                  <a:pt x="1695" y="23924"/>
                </a:lnTo>
                <a:lnTo>
                  <a:pt x="1695" y="23887"/>
                </a:lnTo>
                <a:lnTo>
                  <a:pt x="1695" y="23868"/>
                </a:lnTo>
                <a:close/>
                <a:moveTo>
                  <a:pt x="92551" y="24092"/>
                </a:moveTo>
                <a:lnTo>
                  <a:pt x="92439" y="24148"/>
                </a:lnTo>
                <a:lnTo>
                  <a:pt x="92272" y="24259"/>
                </a:lnTo>
                <a:lnTo>
                  <a:pt x="92104" y="24390"/>
                </a:lnTo>
                <a:lnTo>
                  <a:pt x="91769" y="24669"/>
                </a:lnTo>
                <a:lnTo>
                  <a:pt x="91583" y="24837"/>
                </a:lnTo>
                <a:lnTo>
                  <a:pt x="91471" y="24986"/>
                </a:lnTo>
                <a:lnTo>
                  <a:pt x="91304" y="25228"/>
                </a:lnTo>
                <a:lnTo>
                  <a:pt x="91229" y="25339"/>
                </a:lnTo>
                <a:lnTo>
                  <a:pt x="91192" y="25432"/>
                </a:lnTo>
                <a:lnTo>
                  <a:pt x="91192" y="25470"/>
                </a:lnTo>
                <a:lnTo>
                  <a:pt x="91211" y="25488"/>
                </a:lnTo>
                <a:lnTo>
                  <a:pt x="91229" y="25488"/>
                </a:lnTo>
                <a:lnTo>
                  <a:pt x="91266" y="25470"/>
                </a:lnTo>
                <a:lnTo>
                  <a:pt x="91397" y="25395"/>
                </a:lnTo>
                <a:lnTo>
                  <a:pt x="91564" y="25228"/>
                </a:lnTo>
                <a:lnTo>
                  <a:pt x="92030" y="24762"/>
                </a:lnTo>
                <a:lnTo>
                  <a:pt x="92458" y="24315"/>
                </a:lnTo>
                <a:lnTo>
                  <a:pt x="92588" y="24166"/>
                </a:lnTo>
                <a:lnTo>
                  <a:pt x="92626" y="24110"/>
                </a:lnTo>
                <a:lnTo>
                  <a:pt x="92588" y="24092"/>
                </a:lnTo>
                <a:close/>
                <a:moveTo>
                  <a:pt x="1639" y="24948"/>
                </a:moveTo>
                <a:lnTo>
                  <a:pt x="1490" y="25060"/>
                </a:lnTo>
                <a:lnTo>
                  <a:pt x="1323" y="25209"/>
                </a:lnTo>
                <a:lnTo>
                  <a:pt x="1136" y="25376"/>
                </a:lnTo>
                <a:lnTo>
                  <a:pt x="969" y="25581"/>
                </a:lnTo>
                <a:lnTo>
                  <a:pt x="783" y="25786"/>
                </a:lnTo>
                <a:lnTo>
                  <a:pt x="634" y="25991"/>
                </a:lnTo>
                <a:lnTo>
                  <a:pt x="503" y="26158"/>
                </a:lnTo>
                <a:lnTo>
                  <a:pt x="410" y="26326"/>
                </a:lnTo>
                <a:lnTo>
                  <a:pt x="448" y="26326"/>
                </a:lnTo>
                <a:lnTo>
                  <a:pt x="541" y="26270"/>
                </a:lnTo>
                <a:lnTo>
                  <a:pt x="820" y="26084"/>
                </a:lnTo>
                <a:lnTo>
                  <a:pt x="1136" y="25879"/>
                </a:lnTo>
                <a:lnTo>
                  <a:pt x="1267" y="25786"/>
                </a:lnTo>
                <a:lnTo>
                  <a:pt x="1341" y="25712"/>
                </a:lnTo>
                <a:lnTo>
                  <a:pt x="1453" y="25525"/>
                </a:lnTo>
                <a:lnTo>
                  <a:pt x="1583" y="25246"/>
                </a:lnTo>
                <a:lnTo>
                  <a:pt x="1658" y="25116"/>
                </a:lnTo>
                <a:lnTo>
                  <a:pt x="1676" y="25004"/>
                </a:lnTo>
                <a:lnTo>
                  <a:pt x="1676" y="24948"/>
                </a:lnTo>
                <a:close/>
                <a:moveTo>
                  <a:pt x="92607" y="25283"/>
                </a:moveTo>
                <a:lnTo>
                  <a:pt x="92290" y="25507"/>
                </a:lnTo>
                <a:lnTo>
                  <a:pt x="92030" y="25674"/>
                </a:lnTo>
                <a:lnTo>
                  <a:pt x="91751" y="25861"/>
                </a:lnTo>
                <a:lnTo>
                  <a:pt x="91509" y="26047"/>
                </a:lnTo>
                <a:lnTo>
                  <a:pt x="91341" y="26233"/>
                </a:lnTo>
                <a:lnTo>
                  <a:pt x="91285" y="26307"/>
                </a:lnTo>
                <a:lnTo>
                  <a:pt x="91266" y="26363"/>
                </a:lnTo>
                <a:lnTo>
                  <a:pt x="91285" y="26419"/>
                </a:lnTo>
                <a:lnTo>
                  <a:pt x="91341" y="26438"/>
                </a:lnTo>
                <a:lnTo>
                  <a:pt x="91378" y="26456"/>
                </a:lnTo>
                <a:lnTo>
                  <a:pt x="91434" y="26438"/>
                </a:lnTo>
                <a:lnTo>
                  <a:pt x="91546" y="26382"/>
                </a:lnTo>
                <a:lnTo>
                  <a:pt x="91676" y="26289"/>
                </a:lnTo>
                <a:lnTo>
                  <a:pt x="91806" y="26177"/>
                </a:lnTo>
                <a:lnTo>
                  <a:pt x="92067" y="25954"/>
                </a:lnTo>
                <a:lnTo>
                  <a:pt x="92235" y="25805"/>
                </a:lnTo>
                <a:lnTo>
                  <a:pt x="92495" y="25488"/>
                </a:lnTo>
                <a:lnTo>
                  <a:pt x="92626" y="25321"/>
                </a:lnTo>
                <a:lnTo>
                  <a:pt x="92644" y="25283"/>
                </a:lnTo>
                <a:close/>
                <a:moveTo>
                  <a:pt x="1546" y="26233"/>
                </a:moveTo>
                <a:lnTo>
                  <a:pt x="1472" y="26252"/>
                </a:lnTo>
                <a:lnTo>
                  <a:pt x="1378" y="26307"/>
                </a:lnTo>
                <a:lnTo>
                  <a:pt x="1211" y="26456"/>
                </a:lnTo>
                <a:lnTo>
                  <a:pt x="1025" y="26661"/>
                </a:lnTo>
                <a:lnTo>
                  <a:pt x="690" y="27071"/>
                </a:lnTo>
                <a:lnTo>
                  <a:pt x="541" y="27276"/>
                </a:lnTo>
                <a:lnTo>
                  <a:pt x="820" y="27127"/>
                </a:lnTo>
                <a:lnTo>
                  <a:pt x="1043" y="26996"/>
                </a:lnTo>
                <a:lnTo>
                  <a:pt x="1267" y="26847"/>
                </a:lnTo>
                <a:lnTo>
                  <a:pt x="1472" y="26698"/>
                </a:lnTo>
                <a:lnTo>
                  <a:pt x="1565" y="26605"/>
                </a:lnTo>
                <a:lnTo>
                  <a:pt x="1621" y="26531"/>
                </a:lnTo>
                <a:lnTo>
                  <a:pt x="1676" y="26456"/>
                </a:lnTo>
                <a:lnTo>
                  <a:pt x="1695" y="26382"/>
                </a:lnTo>
                <a:lnTo>
                  <a:pt x="1695" y="26307"/>
                </a:lnTo>
                <a:lnTo>
                  <a:pt x="1658" y="26252"/>
                </a:lnTo>
                <a:lnTo>
                  <a:pt x="1602" y="26233"/>
                </a:lnTo>
                <a:close/>
                <a:moveTo>
                  <a:pt x="92626" y="26363"/>
                </a:moveTo>
                <a:lnTo>
                  <a:pt x="92346" y="26549"/>
                </a:lnTo>
                <a:lnTo>
                  <a:pt x="91844" y="26885"/>
                </a:lnTo>
                <a:lnTo>
                  <a:pt x="91583" y="27089"/>
                </a:lnTo>
                <a:lnTo>
                  <a:pt x="91378" y="27257"/>
                </a:lnTo>
                <a:lnTo>
                  <a:pt x="91304" y="27331"/>
                </a:lnTo>
                <a:lnTo>
                  <a:pt x="91248" y="27406"/>
                </a:lnTo>
                <a:lnTo>
                  <a:pt x="91229" y="27462"/>
                </a:lnTo>
                <a:lnTo>
                  <a:pt x="91248" y="27518"/>
                </a:lnTo>
                <a:lnTo>
                  <a:pt x="91266" y="27536"/>
                </a:lnTo>
                <a:lnTo>
                  <a:pt x="91322" y="27536"/>
                </a:lnTo>
                <a:lnTo>
                  <a:pt x="91415" y="27499"/>
                </a:lnTo>
                <a:lnTo>
                  <a:pt x="91564" y="27424"/>
                </a:lnTo>
                <a:lnTo>
                  <a:pt x="91695" y="27331"/>
                </a:lnTo>
                <a:lnTo>
                  <a:pt x="91955" y="27108"/>
                </a:lnTo>
                <a:lnTo>
                  <a:pt x="92104" y="26996"/>
                </a:lnTo>
                <a:lnTo>
                  <a:pt x="92253" y="26847"/>
                </a:lnTo>
                <a:lnTo>
                  <a:pt x="92458" y="26624"/>
                </a:lnTo>
                <a:lnTo>
                  <a:pt x="92607" y="26419"/>
                </a:lnTo>
                <a:lnTo>
                  <a:pt x="92644" y="26363"/>
                </a:lnTo>
                <a:close/>
                <a:moveTo>
                  <a:pt x="1751" y="27164"/>
                </a:moveTo>
                <a:lnTo>
                  <a:pt x="1714" y="27182"/>
                </a:lnTo>
                <a:lnTo>
                  <a:pt x="1453" y="27406"/>
                </a:lnTo>
                <a:lnTo>
                  <a:pt x="1006" y="27834"/>
                </a:lnTo>
                <a:lnTo>
                  <a:pt x="578" y="28262"/>
                </a:lnTo>
                <a:lnTo>
                  <a:pt x="448" y="28411"/>
                </a:lnTo>
                <a:lnTo>
                  <a:pt x="392" y="28467"/>
                </a:lnTo>
                <a:lnTo>
                  <a:pt x="429" y="28486"/>
                </a:lnTo>
                <a:lnTo>
                  <a:pt x="466" y="28486"/>
                </a:lnTo>
                <a:lnTo>
                  <a:pt x="597" y="28448"/>
                </a:lnTo>
                <a:lnTo>
                  <a:pt x="745" y="28355"/>
                </a:lnTo>
                <a:lnTo>
                  <a:pt x="913" y="28244"/>
                </a:lnTo>
                <a:lnTo>
                  <a:pt x="1211" y="28002"/>
                </a:lnTo>
                <a:lnTo>
                  <a:pt x="1378" y="27853"/>
                </a:lnTo>
                <a:lnTo>
                  <a:pt x="1509" y="27685"/>
                </a:lnTo>
                <a:lnTo>
                  <a:pt x="1676" y="27424"/>
                </a:lnTo>
                <a:lnTo>
                  <a:pt x="1732" y="27313"/>
                </a:lnTo>
                <a:lnTo>
                  <a:pt x="1788" y="27220"/>
                </a:lnTo>
                <a:lnTo>
                  <a:pt x="1788" y="27182"/>
                </a:lnTo>
                <a:lnTo>
                  <a:pt x="1769" y="27164"/>
                </a:lnTo>
                <a:close/>
                <a:moveTo>
                  <a:pt x="92626" y="27369"/>
                </a:moveTo>
                <a:lnTo>
                  <a:pt x="92495" y="27443"/>
                </a:lnTo>
                <a:lnTo>
                  <a:pt x="92290" y="27573"/>
                </a:lnTo>
                <a:lnTo>
                  <a:pt x="92030" y="27760"/>
                </a:lnTo>
                <a:lnTo>
                  <a:pt x="91769" y="27983"/>
                </a:lnTo>
                <a:lnTo>
                  <a:pt x="91546" y="28206"/>
                </a:lnTo>
                <a:lnTo>
                  <a:pt x="91471" y="28318"/>
                </a:lnTo>
                <a:lnTo>
                  <a:pt x="91397" y="28411"/>
                </a:lnTo>
                <a:lnTo>
                  <a:pt x="91360" y="28504"/>
                </a:lnTo>
                <a:lnTo>
                  <a:pt x="91360" y="28597"/>
                </a:lnTo>
                <a:lnTo>
                  <a:pt x="91378" y="28653"/>
                </a:lnTo>
                <a:lnTo>
                  <a:pt x="91453" y="28691"/>
                </a:lnTo>
                <a:lnTo>
                  <a:pt x="91527" y="28691"/>
                </a:lnTo>
                <a:lnTo>
                  <a:pt x="91620" y="28616"/>
                </a:lnTo>
                <a:lnTo>
                  <a:pt x="91732" y="28504"/>
                </a:lnTo>
                <a:lnTo>
                  <a:pt x="91844" y="28374"/>
                </a:lnTo>
                <a:lnTo>
                  <a:pt x="92030" y="28113"/>
                </a:lnTo>
                <a:lnTo>
                  <a:pt x="92160" y="27946"/>
                </a:lnTo>
                <a:lnTo>
                  <a:pt x="92290" y="27834"/>
                </a:lnTo>
                <a:lnTo>
                  <a:pt x="92514" y="27611"/>
                </a:lnTo>
                <a:lnTo>
                  <a:pt x="92607" y="27518"/>
                </a:lnTo>
                <a:lnTo>
                  <a:pt x="92663" y="27424"/>
                </a:lnTo>
                <a:lnTo>
                  <a:pt x="92681" y="27387"/>
                </a:lnTo>
                <a:lnTo>
                  <a:pt x="92681" y="27369"/>
                </a:lnTo>
                <a:close/>
                <a:moveTo>
                  <a:pt x="1527" y="28486"/>
                </a:moveTo>
                <a:lnTo>
                  <a:pt x="1453" y="28523"/>
                </a:lnTo>
                <a:lnTo>
                  <a:pt x="1267" y="28653"/>
                </a:lnTo>
                <a:lnTo>
                  <a:pt x="1025" y="28821"/>
                </a:lnTo>
                <a:lnTo>
                  <a:pt x="801" y="29026"/>
                </a:lnTo>
                <a:lnTo>
                  <a:pt x="597" y="29193"/>
                </a:lnTo>
                <a:lnTo>
                  <a:pt x="466" y="29324"/>
                </a:lnTo>
                <a:lnTo>
                  <a:pt x="448" y="29379"/>
                </a:lnTo>
                <a:lnTo>
                  <a:pt x="597" y="29361"/>
                </a:lnTo>
                <a:lnTo>
                  <a:pt x="745" y="29305"/>
                </a:lnTo>
                <a:lnTo>
                  <a:pt x="913" y="29193"/>
                </a:lnTo>
                <a:lnTo>
                  <a:pt x="1099" y="29081"/>
                </a:lnTo>
                <a:lnTo>
                  <a:pt x="1267" y="28951"/>
                </a:lnTo>
                <a:lnTo>
                  <a:pt x="1416" y="28802"/>
                </a:lnTo>
                <a:lnTo>
                  <a:pt x="1527" y="28672"/>
                </a:lnTo>
                <a:lnTo>
                  <a:pt x="1583" y="28560"/>
                </a:lnTo>
                <a:lnTo>
                  <a:pt x="1602" y="28504"/>
                </a:lnTo>
                <a:lnTo>
                  <a:pt x="1602" y="28486"/>
                </a:lnTo>
                <a:close/>
                <a:moveTo>
                  <a:pt x="92607" y="28411"/>
                </a:moveTo>
                <a:lnTo>
                  <a:pt x="92551" y="28430"/>
                </a:lnTo>
                <a:lnTo>
                  <a:pt x="92458" y="28486"/>
                </a:lnTo>
                <a:lnTo>
                  <a:pt x="92346" y="28560"/>
                </a:lnTo>
                <a:lnTo>
                  <a:pt x="92104" y="28765"/>
                </a:lnTo>
                <a:lnTo>
                  <a:pt x="91862" y="29007"/>
                </a:lnTo>
                <a:lnTo>
                  <a:pt x="91620" y="29268"/>
                </a:lnTo>
                <a:lnTo>
                  <a:pt x="91434" y="29510"/>
                </a:lnTo>
                <a:lnTo>
                  <a:pt x="91378" y="29621"/>
                </a:lnTo>
                <a:lnTo>
                  <a:pt x="91322" y="29714"/>
                </a:lnTo>
                <a:lnTo>
                  <a:pt x="91322" y="29770"/>
                </a:lnTo>
                <a:lnTo>
                  <a:pt x="91341" y="29808"/>
                </a:lnTo>
                <a:lnTo>
                  <a:pt x="91360" y="29826"/>
                </a:lnTo>
                <a:lnTo>
                  <a:pt x="91397" y="29826"/>
                </a:lnTo>
                <a:lnTo>
                  <a:pt x="91490" y="29770"/>
                </a:lnTo>
                <a:lnTo>
                  <a:pt x="91602" y="29677"/>
                </a:lnTo>
                <a:lnTo>
                  <a:pt x="91713" y="29566"/>
                </a:lnTo>
                <a:lnTo>
                  <a:pt x="91918" y="29324"/>
                </a:lnTo>
                <a:lnTo>
                  <a:pt x="92048" y="29156"/>
                </a:lnTo>
                <a:lnTo>
                  <a:pt x="92421" y="28802"/>
                </a:lnTo>
                <a:lnTo>
                  <a:pt x="92533" y="28691"/>
                </a:lnTo>
                <a:lnTo>
                  <a:pt x="92626" y="28579"/>
                </a:lnTo>
                <a:lnTo>
                  <a:pt x="92663" y="28486"/>
                </a:lnTo>
                <a:lnTo>
                  <a:pt x="92681" y="28448"/>
                </a:lnTo>
                <a:lnTo>
                  <a:pt x="92663" y="28430"/>
                </a:lnTo>
                <a:lnTo>
                  <a:pt x="92607" y="28411"/>
                </a:lnTo>
                <a:close/>
                <a:moveTo>
                  <a:pt x="1490" y="29510"/>
                </a:moveTo>
                <a:lnTo>
                  <a:pt x="1434" y="29528"/>
                </a:lnTo>
                <a:lnTo>
                  <a:pt x="1285" y="29640"/>
                </a:lnTo>
                <a:lnTo>
                  <a:pt x="1099" y="29789"/>
                </a:lnTo>
                <a:lnTo>
                  <a:pt x="894" y="29994"/>
                </a:lnTo>
                <a:lnTo>
                  <a:pt x="559" y="30348"/>
                </a:lnTo>
                <a:lnTo>
                  <a:pt x="429" y="30515"/>
                </a:lnTo>
                <a:lnTo>
                  <a:pt x="764" y="30348"/>
                </a:lnTo>
                <a:lnTo>
                  <a:pt x="1006" y="30199"/>
                </a:lnTo>
                <a:lnTo>
                  <a:pt x="1230" y="30050"/>
                </a:lnTo>
                <a:lnTo>
                  <a:pt x="1453" y="29882"/>
                </a:lnTo>
                <a:lnTo>
                  <a:pt x="1527" y="29808"/>
                </a:lnTo>
                <a:lnTo>
                  <a:pt x="1583" y="29733"/>
                </a:lnTo>
                <a:lnTo>
                  <a:pt x="1621" y="29659"/>
                </a:lnTo>
                <a:lnTo>
                  <a:pt x="1621" y="29603"/>
                </a:lnTo>
                <a:lnTo>
                  <a:pt x="1602" y="29547"/>
                </a:lnTo>
                <a:lnTo>
                  <a:pt x="1527" y="29510"/>
                </a:lnTo>
                <a:close/>
                <a:moveTo>
                  <a:pt x="92812" y="29472"/>
                </a:moveTo>
                <a:lnTo>
                  <a:pt x="92756" y="29510"/>
                </a:lnTo>
                <a:lnTo>
                  <a:pt x="92477" y="29752"/>
                </a:lnTo>
                <a:lnTo>
                  <a:pt x="91974" y="30180"/>
                </a:lnTo>
                <a:lnTo>
                  <a:pt x="91732" y="30422"/>
                </a:lnTo>
                <a:lnTo>
                  <a:pt x="91527" y="30627"/>
                </a:lnTo>
                <a:lnTo>
                  <a:pt x="91453" y="30720"/>
                </a:lnTo>
                <a:lnTo>
                  <a:pt x="91415" y="30794"/>
                </a:lnTo>
                <a:lnTo>
                  <a:pt x="91397" y="30869"/>
                </a:lnTo>
                <a:lnTo>
                  <a:pt x="91397" y="30906"/>
                </a:lnTo>
                <a:lnTo>
                  <a:pt x="91453" y="30925"/>
                </a:lnTo>
                <a:lnTo>
                  <a:pt x="91546" y="30925"/>
                </a:lnTo>
                <a:lnTo>
                  <a:pt x="91602" y="30887"/>
                </a:lnTo>
                <a:lnTo>
                  <a:pt x="91751" y="30813"/>
                </a:lnTo>
                <a:lnTo>
                  <a:pt x="91881" y="30701"/>
                </a:lnTo>
                <a:lnTo>
                  <a:pt x="92142" y="30441"/>
                </a:lnTo>
                <a:lnTo>
                  <a:pt x="92290" y="30273"/>
                </a:lnTo>
                <a:lnTo>
                  <a:pt x="92533" y="30050"/>
                </a:lnTo>
                <a:lnTo>
                  <a:pt x="92644" y="29938"/>
                </a:lnTo>
                <a:lnTo>
                  <a:pt x="92719" y="29826"/>
                </a:lnTo>
                <a:lnTo>
                  <a:pt x="92756" y="29752"/>
                </a:lnTo>
                <a:lnTo>
                  <a:pt x="92830" y="29603"/>
                </a:lnTo>
                <a:lnTo>
                  <a:pt x="92849" y="29547"/>
                </a:lnTo>
                <a:lnTo>
                  <a:pt x="92849" y="29491"/>
                </a:lnTo>
                <a:lnTo>
                  <a:pt x="92830" y="29472"/>
                </a:lnTo>
                <a:close/>
                <a:moveTo>
                  <a:pt x="1416" y="30459"/>
                </a:moveTo>
                <a:lnTo>
                  <a:pt x="1323" y="30496"/>
                </a:lnTo>
                <a:lnTo>
                  <a:pt x="1248" y="30552"/>
                </a:lnTo>
                <a:lnTo>
                  <a:pt x="1136" y="30645"/>
                </a:lnTo>
                <a:lnTo>
                  <a:pt x="1043" y="30738"/>
                </a:lnTo>
                <a:lnTo>
                  <a:pt x="857" y="30981"/>
                </a:lnTo>
                <a:lnTo>
                  <a:pt x="690" y="31223"/>
                </a:lnTo>
                <a:lnTo>
                  <a:pt x="541" y="31465"/>
                </a:lnTo>
                <a:lnTo>
                  <a:pt x="410" y="31688"/>
                </a:lnTo>
                <a:lnTo>
                  <a:pt x="634" y="31483"/>
                </a:lnTo>
                <a:lnTo>
                  <a:pt x="1062" y="31111"/>
                </a:lnTo>
                <a:lnTo>
                  <a:pt x="1285" y="30906"/>
                </a:lnTo>
                <a:lnTo>
                  <a:pt x="1453" y="30720"/>
                </a:lnTo>
                <a:lnTo>
                  <a:pt x="1565" y="30590"/>
                </a:lnTo>
                <a:lnTo>
                  <a:pt x="1583" y="30534"/>
                </a:lnTo>
                <a:lnTo>
                  <a:pt x="1565" y="30496"/>
                </a:lnTo>
                <a:lnTo>
                  <a:pt x="1490" y="30459"/>
                </a:lnTo>
                <a:close/>
                <a:moveTo>
                  <a:pt x="92644" y="30794"/>
                </a:moveTo>
                <a:lnTo>
                  <a:pt x="92402" y="30943"/>
                </a:lnTo>
                <a:lnTo>
                  <a:pt x="91937" y="31241"/>
                </a:lnTo>
                <a:lnTo>
                  <a:pt x="91713" y="31390"/>
                </a:lnTo>
                <a:lnTo>
                  <a:pt x="91509" y="31539"/>
                </a:lnTo>
                <a:lnTo>
                  <a:pt x="91453" y="31614"/>
                </a:lnTo>
                <a:lnTo>
                  <a:pt x="91397" y="31669"/>
                </a:lnTo>
                <a:lnTo>
                  <a:pt x="91378" y="31725"/>
                </a:lnTo>
                <a:lnTo>
                  <a:pt x="91397" y="31762"/>
                </a:lnTo>
                <a:lnTo>
                  <a:pt x="91434" y="31781"/>
                </a:lnTo>
                <a:lnTo>
                  <a:pt x="91509" y="31800"/>
                </a:lnTo>
                <a:lnTo>
                  <a:pt x="91583" y="31762"/>
                </a:lnTo>
                <a:lnTo>
                  <a:pt x="91657" y="31725"/>
                </a:lnTo>
                <a:lnTo>
                  <a:pt x="91862" y="31576"/>
                </a:lnTo>
                <a:lnTo>
                  <a:pt x="92086" y="31390"/>
                </a:lnTo>
                <a:lnTo>
                  <a:pt x="92458" y="30999"/>
                </a:lnTo>
                <a:lnTo>
                  <a:pt x="92644" y="30794"/>
                </a:lnTo>
                <a:close/>
                <a:moveTo>
                  <a:pt x="1565" y="31614"/>
                </a:moveTo>
                <a:lnTo>
                  <a:pt x="1509" y="31632"/>
                </a:lnTo>
                <a:lnTo>
                  <a:pt x="1397" y="31688"/>
                </a:lnTo>
                <a:lnTo>
                  <a:pt x="1248" y="31818"/>
                </a:lnTo>
                <a:lnTo>
                  <a:pt x="1062" y="31986"/>
                </a:lnTo>
                <a:lnTo>
                  <a:pt x="876" y="32172"/>
                </a:lnTo>
                <a:lnTo>
                  <a:pt x="727" y="32377"/>
                </a:lnTo>
                <a:lnTo>
                  <a:pt x="597" y="32544"/>
                </a:lnTo>
                <a:lnTo>
                  <a:pt x="559" y="32600"/>
                </a:lnTo>
                <a:lnTo>
                  <a:pt x="541" y="32656"/>
                </a:lnTo>
                <a:lnTo>
                  <a:pt x="541" y="32712"/>
                </a:lnTo>
                <a:lnTo>
                  <a:pt x="559" y="32731"/>
                </a:lnTo>
                <a:lnTo>
                  <a:pt x="652" y="32731"/>
                </a:lnTo>
                <a:lnTo>
                  <a:pt x="764" y="32675"/>
                </a:lnTo>
                <a:lnTo>
                  <a:pt x="876" y="32600"/>
                </a:lnTo>
                <a:lnTo>
                  <a:pt x="987" y="32507"/>
                </a:lnTo>
                <a:lnTo>
                  <a:pt x="1211" y="32284"/>
                </a:lnTo>
                <a:lnTo>
                  <a:pt x="1360" y="32135"/>
                </a:lnTo>
                <a:lnTo>
                  <a:pt x="1434" y="32042"/>
                </a:lnTo>
                <a:lnTo>
                  <a:pt x="1546" y="31837"/>
                </a:lnTo>
                <a:lnTo>
                  <a:pt x="1602" y="31744"/>
                </a:lnTo>
                <a:lnTo>
                  <a:pt x="1621" y="31669"/>
                </a:lnTo>
                <a:lnTo>
                  <a:pt x="1621" y="31651"/>
                </a:lnTo>
                <a:lnTo>
                  <a:pt x="1602" y="31632"/>
                </a:lnTo>
                <a:lnTo>
                  <a:pt x="1565" y="31614"/>
                </a:lnTo>
                <a:close/>
                <a:moveTo>
                  <a:pt x="92607" y="31669"/>
                </a:moveTo>
                <a:lnTo>
                  <a:pt x="92290" y="31911"/>
                </a:lnTo>
                <a:lnTo>
                  <a:pt x="92030" y="32116"/>
                </a:lnTo>
                <a:lnTo>
                  <a:pt x="91769" y="32358"/>
                </a:lnTo>
                <a:lnTo>
                  <a:pt x="91527" y="32600"/>
                </a:lnTo>
                <a:lnTo>
                  <a:pt x="91415" y="32712"/>
                </a:lnTo>
                <a:lnTo>
                  <a:pt x="91341" y="32824"/>
                </a:lnTo>
                <a:lnTo>
                  <a:pt x="91285" y="32917"/>
                </a:lnTo>
                <a:lnTo>
                  <a:pt x="91266" y="32991"/>
                </a:lnTo>
                <a:lnTo>
                  <a:pt x="91285" y="33047"/>
                </a:lnTo>
                <a:lnTo>
                  <a:pt x="91341" y="33066"/>
                </a:lnTo>
                <a:lnTo>
                  <a:pt x="91415" y="33066"/>
                </a:lnTo>
                <a:lnTo>
                  <a:pt x="91471" y="33029"/>
                </a:lnTo>
                <a:lnTo>
                  <a:pt x="91564" y="32973"/>
                </a:lnTo>
                <a:lnTo>
                  <a:pt x="91657" y="32898"/>
                </a:lnTo>
                <a:lnTo>
                  <a:pt x="91844" y="32675"/>
                </a:lnTo>
                <a:lnTo>
                  <a:pt x="92048" y="32414"/>
                </a:lnTo>
                <a:lnTo>
                  <a:pt x="92421" y="31930"/>
                </a:lnTo>
                <a:lnTo>
                  <a:pt x="92551" y="31762"/>
                </a:lnTo>
                <a:lnTo>
                  <a:pt x="92607" y="31669"/>
                </a:lnTo>
                <a:close/>
                <a:moveTo>
                  <a:pt x="1807" y="32526"/>
                </a:moveTo>
                <a:lnTo>
                  <a:pt x="1769" y="32544"/>
                </a:lnTo>
                <a:lnTo>
                  <a:pt x="1639" y="32619"/>
                </a:lnTo>
                <a:lnTo>
                  <a:pt x="1453" y="32786"/>
                </a:lnTo>
                <a:lnTo>
                  <a:pt x="1006" y="33252"/>
                </a:lnTo>
                <a:lnTo>
                  <a:pt x="783" y="33494"/>
                </a:lnTo>
                <a:lnTo>
                  <a:pt x="615" y="33717"/>
                </a:lnTo>
                <a:lnTo>
                  <a:pt x="503" y="33885"/>
                </a:lnTo>
                <a:lnTo>
                  <a:pt x="485" y="33941"/>
                </a:lnTo>
                <a:lnTo>
                  <a:pt x="485" y="33959"/>
                </a:lnTo>
                <a:lnTo>
                  <a:pt x="522" y="33978"/>
                </a:lnTo>
                <a:lnTo>
                  <a:pt x="578" y="33978"/>
                </a:lnTo>
                <a:lnTo>
                  <a:pt x="708" y="33922"/>
                </a:lnTo>
                <a:lnTo>
                  <a:pt x="857" y="33810"/>
                </a:lnTo>
                <a:lnTo>
                  <a:pt x="1006" y="33680"/>
                </a:lnTo>
                <a:lnTo>
                  <a:pt x="1304" y="33382"/>
                </a:lnTo>
                <a:lnTo>
                  <a:pt x="1490" y="33196"/>
                </a:lnTo>
                <a:lnTo>
                  <a:pt x="1602" y="33047"/>
                </a:lnTo>
                <a:lnTo>
                  <a:pt x="1769" y="32786"/>
                </a:lnTo>
                <a:lnTo>
                  <a:pt x="1825" y="32656"/>
                </a:lnTo>
                <a:lnTo>
                  <a:pt x="1863" y="32563"/>
                </a:lnTo>
                <a:lnTo>
                  <a:pt x="1863" y="32544"/>
                </a:lnTo>
                <a:lnTo>
                  <a:pt x="1844" y="32526"/>
                </a:lnTo>
                <a:close/>
                <a:moveTo>
                  <a:pt x="92570" y="32824"/>
                </a:moveTo>
                <a:lnTo>
                  <a:pt x="92533" y="32842"/>
                </a:lnTo>
                <a:lnTo>
                  <a:pt x="92253" y="33029"/>
                </a:lnTo>
                <a:lnTo>
                  <a:pt x="92030" y="33196"/>
                </a:lnTo>
                <a:lnTo>
                  <a:pt x="91769" y="33401"/>
                </a:lnTo>
                <a:lnTo>
                  <a:pt x="91546" y="33624"/>
                </a:lnTo>
                <a:lnTo>
                  <a:pt x="91360" y="33810"/>
                </a:lnTo>
                <a:lnTo>
                  <a:pt x="91304" y="33904"/>
                </a:lnTo>
                <a:lnTo>
                  <a:pt x="91266" y="33978"/>
                </a:lnTo>
                <a:lnTo>
                  <a:pt x="91266" y="34034"/>
                </a:lnTo>
                <a:lnTo>
                  <a:pt x="91304" y="34090"/>
                </a:lnTo>
                <a:lnTo>
                  <a:pt x="91341" y="34108"/>
                </a:lnTo>
                <a:lnTo>
                  <a:pt x="91397" y="34090"/>
                </a:lnTo>
                <a:lnTo>
                  <a:pt x="91509" y="34053"/>
                </a:lnTo>
                <a:lnTo>
                  <a:pt x="91620" y="33959"/>
                </a:lnTo>
                <a:lnTo>
                  <a:pt x="91751" y="33848"/>
                </a:lnTo>
                <a:lnTo>
                  <a:pt x="91974" y="33606"/>
                </a:lnTo>
                <a:lnTo>
                  <a:pt x="92104" y="33457"/>
                </a:lnTo>
                <a:lnTo>
                  <a:pt x="92235" y="33308"/>
                </a:lnTo>
                <a:lnTo>
                  <a:pt x="92421" y="33084"/>
                </a:lnTo>
                <a:lnTo>
                  <a:pt x="92570" y="32880"/>
                </a:lnTo>
                <a:lnTo>
                  <a:pt x="92588" y="32824"/>
                </a:lnTo>
                <a:close/>
                <a:moveTo>
                  <a:pt x="1509" y="33755"/>
                </a:moveTo>
                <a:lnTo>
                  <a:pt x="1434" y="33792"/>
                </a:lnTo>
                <a:lnTo>
                  <a:pt x="1341" y="33848"/>
                </a:lnTo>
                <a:lnTo>
                  <a:pt x="1136" y="34034"/>
                </a:lnTo>
                <a:lnTo>
                  <a:pt x="950" y="34257"/>
                </a:lnTo>
                <a:lnTo>
                  <a:pt x="745" y="34481"/>
                </a:lnTo>
                <a:lnTo>
                  <a:pt x="597" y="34704"/>
                </a:lnTo>
                <a:lnTo>
                  <a:pt x="429" y="34928"/>
                </a:lnTo>
                <a:lnTo>
                  <a:pt x="671" y="34741"/>
                </a:lnTo>
                <a:lnTo>
                  <a:pt x="1136" y="34388"/>
                </a:lnTo>
                <a:lnTo>
                  <a:pt x="1360" y="34201"/>
                </a:lnTo>
                <a:lnTo>
                  <a:pt x="1546" y="34015"/>
                </a:lnTo>
                <a:lnTo>
                  <a:pt x="1602" y="33941"/>
                </a:lnTo>
                <a:lnTo>
                  <a:pt x="1639" y="33885"/>
                </a:lnTo>
                <a:lnTo>
                  <a:pt x="1658" y="33829"/>
                </a:lnTo>
                <a:lnTo>
                  <a:pt x="1639" y="33792"/>
                </a:lnTo>
                <a:lnTo>
                  <a:pt x="1583" y="33755"/>
                </a:lnTo>
                <a:close/>
                <a:moveTo>
                  <a:pt x="92328" y="33904"/>
                </a:moveTo>
                <a:lnTo>
                  <a:pt x="92067" y="34108"/>
                </a:lnTo>
                <a:lnTo>
                  <a:pt x="91620" y="34518"/>
                </a:lnTo>
                <a:lnTo>
                  <a:pt x="91397" y="34723"/>
                </a:lnTo>
                <a:lnTo>
                  <a:pt x="91211" y="34928"/>
                </a:lnTo>
                <a:lnTo>
                  <a:pt x="91155" y="35002"/>
                </a:lnTo>
                <a:lnTo>
                  <a:pt x="91118" y="35076"/>
                </a:lnTo>
                <a:lnTo>
                  <a:pt x="91099" y="35132"/>
                </a:lnTo>
                <a:lnTo>
                  <a:pt x="91118" y="35188"/>
                </a:lnTo>
                <a:lnTo>
                  <a:pt x="91155" y="35207"/>
                </a:lnTo>
                <a:lnTo>
                  <a:pt x="91229" y="35188"/>
                </a:lnTo>
                <a:lnTo>
                  <a:pt x="91304" y="35151"/>
                </a:lnTo>
                <a:lnTo>
                  <a:pt x="91397" y="35076"/>
                </a:lnTo>
                <a:lnTo>
                  <a:pt x="91583" y="34890"/>
                </a:lnTo>
                <a:lnTo>
                  <a:pt x="91788" y="34630"/>
                </a:lnTo>
                <a:lnTo>
                  <a:pt x="92160" y="34146"/>
                </a:lnTo>
                <a:lnTo>
                  <a:pt x="92328" y="33904"/>
                </a:lnTo>
                <a:close/>
                <a:moveTo>
                  <a:pt x="1583" y="34816"/>
                </a:moveTo>
                <a:lnTo>
                  <a:pt x="1472" y="34872"/>
                </a:lnTo>
                <a:lnTo>
                  <a:pt x="876" y="35449"/>
                </a:lnTo>
                <a:lnTo>
                  <a:pt x="503" y="35821"/>
                </a:lnTo>
                <a:lnTo>
                  <a:pt x="392" y="35952"/>
                </a:lnTo>
                <a:lnTo>
                  <a:pt x="354" y="36007"/>
                </a:lnTo>
                <a:lnTo>
                  <a:pt x="392" y="36026"/>
                </a:lnTo>
                <a:lnTo>
                  <a:pt x="429" y="36026"/>
                </a:lnTo>
                <a:lnTo>
                  <a:pt x="541" y="35970"/>
                </a:lnTo>
                <a:lnTo>
                  <a:pt x="690" y="35896"/>
                </a:lnTo>
                <a:lnTo>
                  <a:pt x="857" y="35784"/>
                </a:lnTo>
                <a:lnTo>
                  <a:pt x="1174" y="35579"/>
                </a:lnTo>
                <a:lnTo>
                  <a:pt x="1341" y="35430"/>
                </a:lnTo>
                <a:lnTo>
                  <a:pt x="1397" y="35374"/>
                </a:lnTo>
                <a:lnTo>
                  <a:pt x="1472" y="35263"/>
                </a:lnTo>
                <a:lnTo>
                  <a:pt x="1546" y="35132"/>
                </a:lnTo>
                <a:lnTo>
                  <a:pt x="1602" y="35002"/>
                </a:lnTo>
                <a:lnTo>
                  <a:pt x="1621" y="34890"/>
                </a:lnTo>
                <a:lnTo>
                  <a:pt x="1621" y="34816"/>
                </a:lnTo>
                <a:close/>
                <a:moveTo>
                  <a:pt x="92402" y="34909"/>
                </a:moveTo>
                <a:lnTo>
                  <a:pt x="92290" y="35002"/>
                </a:lnTo>
                <a:lnTo>
                  <a:pt x="92086" y="35151"/>
                </a:lnTo>
                <a:lnTo>
                  <a:pt x="91844" y="35374"/>
                </a:lnTo>
                <a:lnTo>
                  <a:pt x="91602" y="35635"/>
                </a:lnTo>
                <a:lnTo>
                  <a:pt x="91378" y="35877"/>
                </a:lnTo>
                <a:lnTo>
                  <a:pt x="91304" y="35989"/>
                </a:lnTo>
                <a:lnTo>
                  <a:pt x="91229" y="36100"/>
                </a:lnTo>
                <a:lnTo>
                  <a:pt x="91192" y="36194"/>
                </a:lnTo>
                <a:lnTo>
                  <a:pt x="91173" y="36268"/>
                </a:lnTo>
                <a:lnTo>
                  <a:pt x="91192" y="36324"/>
                </a:lnTo>
                <a:lnTo>
                  <a:pt x="91266" y="36343"/>
                </a:lnTo>
                <a:lnTo>
                  <a:pt x="91304" y="36343"/>
                </a:lnTo>
                <a:lnTo>
                  <a:pt x="91341" y="36324"/>
                </a:lnTo>
                <a:lnTo>
                  <a:pt x="91434" y="36268"/>
                </a:lnTo>
                <a:lnTo>
                  <a:pt x="91527" y="36156"/>
                </a:lnTo>
                <a:lnTo>
                  <a:pt x="91639" y="36026"/>
                </a:lnTo>
                <a:lnTo>
                  <a:pt x="91806" y="35765"/>
                </a:lnTo>
                <a:lnTo>
                  <a:pt x="91937" y="35579"/>
                </a:lnTo>
                <a:lnTo>
                  <a:pt x="92235" y="35188"/>
                </a:lnTo>
                <a:lnTo>
                  <a:pt x="92384" y="34983"/>
                </a:lnTo>
                <a:lnTo>
                  <a:pt x="92421" y="34909"/>
                </a:lnTo>
                <a:close/>
                <a:moveTo>
                  <a:pt x="1546" y="35877"/>
                </a:moveTo>
                <a:lnTo>
                  <a:pt x="1453" y="35952"/>
                </a:lnTo>
                <a:lnTo>
                  <a:pt x="1285" y="36082"/>
                </a:lnTo>
                <a:lnTo>
                  <a:pt x="839" y="36491"/>
                </a:lnTo>
                <a:lnTo>
                  <a:pt x="615" y="36715"/>
                </a:lnTo>
                <a:lnTo>
                  <a:pt x="429" y="36901"/>
                </a:lnTo>
                <a:lnTo>
                  <a:pt x="299" y="37050"/>
                </a:lnTo>
                <a:lnTo>
                  <a:pt x="280" y="37106"/>
                </a:lnTo>
                <a:lnTo>
                  <a:pt x="280" y="37124"/>
                </a:lnTo>
                <a:lnTo>
                  <a:pt x="299" y="37143"/>
                </a:lnTo>
                <a:lnTo>
                  <a:pt x="354" y="37143"/>
                </a:lnTo>
                <a:lnTo>
                  <a:pt x="466" y="37106"/>
                </a:lnTo>
                <a:lnTo>
                  <a:pt x="615" y="37013"/>
                </a:lnTo>
                <a:lnTo>
                  <a:pt x="783" y="36901"/>
                </a:lnTo>
                <a:lnTo>
                  <a:pt x="1099" y="36640"/>
                </a:lnTo>
                <a:lnTo>
                  <a:pt x="1285" y="36473"/>
                </a:lnTo>
                <a:lnTo>
                  <a:pt x="1397" y="36343"/>
                </a:lnTo>
                <a:lnTo>
                  <a:pt x="1565" y="36119"/>
                </a:lnTo>
                <a:lnTo>
                  <a:pt x="1621" y="36007"/>
                </a:lnTo>
                <a:lnTo>
                  <a:pt x="1658" y="35914"/>
                </a:lnTo>
                <a:lnTo>
                  <a:pt x="1658" y="35877"/>
                </a:lnTo>
                <a:close/>
                <a:moveTo>
                  <a:pt x="92365" y="35952"/>
                </a:moveTo>
                <a:lnTo>
                  <a:pt x="92123" y="36212"/>
                </a:lnTo>
                <a:lnTo>
                  <a:pt x="91713" y="36696"/>
                </a:lnTo>
                <a:lnTo>
                  <a:pt x="91527" y="36957"/>
                </a:lnTo>
                <a:lnTo>
                  <a:pt x="91378" y="37180"/>
                </a:lnTo>
                <a:lnTo>
                  <a:pt x="91322" y="37292"/>
                </a:lnTo>
                <a:lnTo>
                  <a:pt x="91304" y="37367"/>
                </a:lnTo>
                <a:lnTo>
                  <a:pt x="91285" y="37441"/>
                </a:lnTo>
                <a:lnTo>
                  <a:pt x="91322" y="37497"/>
                </a:lnTo>
                <a:lnTo>
                  <a:pt x="91378" y="37515"/>
                </a:lnTo>
                <a:lnTo>
                  <a:pt x="91434" y="37497"/>
                </a:lnTo>
                <a:lnTo>
                  <a:pt x="91509" y="37441"/>
                </a:lnTo>
                <a:lnTo>
                  <a:pt x="91583" y="37348"/>
                </a:lnTo>
                <a:lnTo>
                  <a:pt x="91751" y="37106"/>
                </a:lnTo>
                <a:lnTo>
                  <a:pt x="91918" y="36808"/>
                </a:lnTo>
                <a:lnTo>
                  <a:pt x="92216" y="36231"/>
                </a:lnTo>
                <a:lnTo>
                  <a:pt x="92365" y="35952"/>
                </a:lnTo>
                <a:close/>
                <a:moveTo>
                  <a:pt x="1472" y="36882"/>
                </a:moveTo>
                <a:lnTo>
                  <a:pt x="1434" y="36920"/>
                </a:lnTo>
                <a:lnTo>
                  <a:pt x="857" y="37646"/>
                </a:lnTo>
                <a:lnTo>
                  <a:pt x="336" y="38297"/>
                </a:lnTo>
                <a:lnTo>
                  <a:pt x="373" y="38316"/>
                </a:lnTo>
                <a:lnTo>
                  <a:pt x="410" y="38316"/>
                </a:lnTo>
                <a:lnTo>
                  <a:pt x="522" y="38260"/>
                </a:lnTo>
                <a:lnTo>
                  <a:pt x="671" y="38167"/>
                </a:lnTo>
                <a:lnTo>
                  <a:pt x="839" y="38037"/>
                </a:lnTo>
                <a:lnTo>
                  <a:pt x="1136" y="37757"/>
                </a:lnTo>
                <a:lnTo>
                  <a:pt x="1323" y="37590"/>
                </a:lnTo>
                <a:lnTo>
                  <a:pt x="1527" y="37329"/>
                </a:lnTo>
                <a:lnTo>
                  <a:pt x="1621" y="37162"/>
                </a:lnTo>
                <a:lnTo>
                  <a:pt x="1658" y="37106"/>
                </a:lnTo>
                <a:lnTo>
                  <a:pt x="1658" y="37050"/>
                </a:lnTo>
                <a:lnTo>
                  <a:pt x="1621" y="36976"/>
                </a:lnTo>
                <a:lnTo>
                  <a:pt x="1583" y="36901"/>
                </a:lnTo>
                <a:lnTo>
                  <a:pt x="1546" y="36882"/>
                </a:lnTo>
                <a:close/>
                <a:moveTo>
                  <a:pt x="92179" y="37087"/>
                </a:moveTo>
                <a:lnTo>
                  <a:pt x="92030" y="37162"/>
                </a:lnTo>
                <a:lnTo>
                  <a:pt x="91918" y="37236"/>
                </a:lnTo>
                <a:lnTo>
                  <a:pt x="91825" y="37329"/>
                </a:lnTo>
                <a:lnTo>
                  <a:pt x="91602" y="37571"/>
                </a:lnTo>
                <a:lnTo>
                  <a:pt x="91397" y="37832"/>
                </a:lnTo>
                <a:lnTo>
                  <a:pt x="91229" y="38074"/>
                </a:lnTo>
                <a:lnTo>
                  <a:pt x="91173" y="38204"/>
                </a:lnTo>
                <a:lnTo>
                  <a:pt x="91080" y="38428"/>
                </a:lnTo>
                <a:lnTo>
                  <a:pt x="91043" y="38521"/>
                </a:lnTo>
                <a:lnTo>
                  <a:pt x="91043" y="38595"/>
                </a:lnTo>
                <a:lnTo>
                  <a:pt x="91062" y="38595"/>
                </a:lnTo>
                <a:lnTo>
                  <a:pt x="91080" y="38614"/>
                </a:lnTo>
                <a:lnTo>
                  <a:pt x="91173" y="38558"/>
                </a:lnTo>
                <a:lnTo>
                  <a:pt x="91285" y="38465"/>
                </a:lnTo>
                <a:lnTo>
                  <a:pt x="91397" y="38353"/>
                </a:lnTo>
                <a:lnTo>
                  <a:pt x="91583" y="38130"/>
                </a:lnTo>
                <a:lnTo>
                  <a:pt x="91937" y="37646"/>
                </a:lnTo>
                <a:lnTo>
                  <a:pt x="92086" y="37441"/>
                </a:lnTo>
                <a:lnTo>
                  <a:pt x="92235" y="37218"/>
                </a:lnTo>
                <a:lnTo>
                  <a:pt x="92272" y="37143"/>
                </a:lnTo>
                <a:lnTo>
                  <a:pt x="92272" y="37106"/>
                </a:lnTo>
                <a:lnTo>
                  <a:pt x="92253" y="37087"/>
                </a:lnTo>
                <a:close/>
                <a:moveTo>
                  <a:pt x="1341" y="38111"/>
                </a:moveTo>
                <a:lnTo>
                  <a:pt x="1285" y="38130"/>
                </a:lnTo>
                <a:lnTo>
                  <a:pt x="1136" y="38242"/>
                </a:lnTo>
                <a:lnTo>
                  <a:pt x="987" y="38428"/>
                </a:lnTo>
                <a:lnTo>
                  <a:pt x="801" y="38633"/>
                </a:lnTo>
                <a:lnTo>
                  <a:pt x="485" y="39061"/>
                </a:lnTo>
                <a:lnTo>
                  <a:pt x="354" y="39210"/>
                </a:lnTo>
                <a:lnTo>
                  <a:pt x="299" y="39247"/>
                </a:lnTo>
                <a:lnTo>
                  <a:pt x="243" y="39284"/>
                </a:lnTo>
                <a:lnTo>
                  <a:pt x="243" y="39284"/>
                </a:lnTo>
                <a:lnTo>
                  <a:pt x="373" y="39228"/>
                </a:lnTo>
                <a:lnTo>
                  <a:pt x="578" y="39098"/>
                </a:lnTo>
                <a:lnTo>
                  <a:pt x="820" y="38949"/>
                </a:lnTo>
                <a:lnTo>
                  <a:pt x="1081" y="38763"/>
                </a:lnTo>
                <a:lnTo>
                  <a:pt x="1304" y="38558"/>
                </a:lnTo>
                <a:lnTo>
                  <a:pt x="1397" y="38465"/>
                </a:lnTo>
                <a:lnTo>
                  <a:pt x="1453" y="38372"/>
                </a:lnTo>
                <a:lnTo>
                  <a:pt x="1490" y="38297"/>
                </a:lnTo>
                <a:lnTo>
                  <a:pt x="1490" y="38223"/>
                </a:lnTo>
                <a:lnTo>
                  <a:pt x="1453" y="38148"/>
                </a:lnTo>
                <a:lnTo>
                  <a:pt x="1378" y="38111"/>
                </a:lnTo>
                <a:close/>
                <a:moveTo>
                  <a:pt x="92384" y="38353"/>
                </a:moveTo>
                <a:lnTo>
                  <a:pt x="92328" y="38372"/>
                </a:lnTo>
                <a:lnTo>
                  <a:pt x="92272" y="38391"/>
                </a:lnTo>
                <a:lnTo>
                  <a:pt x="92197" y="38446"/>
                </a:lnTo>
                <a:lnTo>
                  <a:pt x="92030" y="38577"/>
                </a:lnTo>
                <a:lnTo>
                  <a:pt x="91844" y="38744"/>
                </a:lnTo>
                <a:lnTo>
                  <a:pt x="91509" y="39098"/>
                </a:lnTo>
                <a:lnTo>
                  <a:pt x="91341" y="39321"/>
                </a:lnTo>
                <a:lnTo>
                  <a:pt x="91341" y="39340"/>
                </a:lnTo>
                <a:lnTo>
                  <a:pt x="91360" y="39359"/>
                </a:lnTo>
                <a:lnTo>
                  <a:pt x="91490" y="39303"/>
                </a:lnTo>
                <a:lnTo>
                  <a:pt x="91695" y="39191"/>
                </a:lnTo>
                <a:lnTo>
                  <a:pt x="91937" y="39024"/>
                </a:lnTo>
                <a:lnTo>
                  <a:pt x="92160" y="38837"/>
                </a:lnTo>
                <a:lnTo>
                  <a:pt x="92346" y="38651"/>
                </a:lnTo>
                <a:lnTo>
                  <a:pt x="92402" y="38577"/>
                </a:lnTo>
                <a:lnTo>
                  <a:pt x="92439" y="38502"/>
                </a:lnTo>
                <a:lnTo>
                  <a:pt x="92439" y="38428"/>
                </a:lnTo>
                <a:lnTo>
                  <a:pt x="92421" y="38372"/>
                </a:lnTo>
                <a:lnTo>
                  <a:pt x="92384" y="38353"/>
                </a:lnTo>
                <a:close/>
                <a:moveTo>
                  <a:pt x="1751" y="39079"/>
                </a:moveTo>
                <a:lnTo>
                  <a:pt x="1695" y="39098"/>
                </a:lnTo>
                <a:lnTo>
                  <a:pt x="1583" y="39154"/>
                </a:lnTo>
                <a:lnTo>
                  <a:pt x="1434" y="39247"/>
                </a:lnTo>
                <a:lnTo>
                  <a:pt x="1267" y="39396"/>
                </a:lnTo>
                <a:lnTo>
                  <a:pt x="950" y="39694"/>
                </a:lnTo>
                <a:lnTo>
                  <a:pt x="764" y="39861"/>
                </a:lnTo>
                <a:lnTo>
                  <a:pt x="485" y="40085"/>
                </a:lnTo>
                <a:lnTo>
                  <a:pt x="336" y="40234"/>
                </a:lnTo>
                <a:lnTo>
                  <a:pt x="280" y="40290"/>
                </a:lnTo>
                <a:lnTo>
                  <a:pt x="261" y="40327"/>
                </a:lnTo>
                <a:lnTo>
                  <a:pt x="261" y="40383"/>
                </a:lnTo>
                <a:lnTo>
                  <a:pt x="280" y="40438"/>
                </a:lnTo>
                <a:lnTo>
                  <a:pt x="299" y="40476"/>
                </a:lnTo>
                <a:lnTo>
                  <a:pt x="354" y="40476"/>
                </a:lnTo>
                <a:lnTo>
                  <a:pt x="392" y="40438"/>
                </a:lnTo>
                <a:lnTo>
                  <a:pt x="690" y="40215"/>
                </a:lnTo>
                <a:lnTo>
                  <a:pt x="1192" y="39824"/>
                </a:lnTo>
                <a:lnTo>
                  <a:pt x="1434" y="39601"/>
                </a:lnTo>
                <a:lnTo>
                  <a:pt x="1639" y="39396"/>
                </a:lnTo>
                <a:lnTo>
                  <a:pt x="1714" y="39303"/>
                </a:lnTo>
                <a:lnTo>
                  <a:pt x="1769" y="39228"/>
                </a:lnTo>
                <a:lnTo>
                  <a:pt x="1788" y="39154"/>
                </a:lnTo>
                <a:lnTo>
                  <a:pt x="1769" y="39117"/>
                </a:lnTo>
                <a:lnTo>
                  <a:pt x="1751" y="39079"/>
                </a:lnTo>
                <a:close/>
                <a:moveTo>
                  <a:pt x="92477" y="39359"/>
                </a:moveTo>
                <a:lnTo>
                  <a:pt x="92346" y="39415"/>
                </a:lnTo>
                <a:lnTo>
                  <a:pt x="92142" y="39526"/>
                </a:lnTo>
                <a:lnTo>
                  <a:pt x="91899" y="39675"/>
                </a:lnTo>
                <a:lnTo>
                  <a:pt x="91639" y="39861"/>
                </a:lnTo>
                <a:lnTo>
                  <a:pt x="91397" y="40048"/>
                </a:lnTo>
                <a:lnTo>
                  <a:pt x="91304" y="40159"/>
                </a:lnTo>
                <a:lnTo>
                  <a:pt x="91229" y="40252"/>
                </a:lnTo>
                <a:lnTo>
                  <a:pt x="91155" y="40345"/>
                </a:lnTo>
                <a:lnTo>
                  <a:pt x="91136" y="40420"/>
                </a:lnTo>
                <a:lnTo>
                  <a:pt x="91136" y="40494"/>
                </a:lnTo>
                <a:lnTo>
                  <a:pt x="91173" y="40569"/>
                </a:lnTo>
                <a:lnTo>
                  <a:pt x="91192" y="40587"/>
                </a:lnTo>
                <a:lnTo>
                  <a:pt x="91229" y="40587"/>
                </a:lnTo>
                <a:lnTo>
                  <a:pt x="91341" y="40532"/>
                </a:lnTo>
                <a:lnTo>
                  <a:pt x="91471" y="40457"/>
                </a:lnTo>
                <a:lnTo>
                  <a:pt x="91602" y="40345"/>
                </a:lnTo>
                <a:lnTo>
                  <a:pt x="91862" y="40103"/>
                </a:lnTo>
                <a:lnTo>
                  <a:pt x="91993" y="39954"/>
                </a:lnTo>
                <a:lnTo>
                  <a:pt x="92123" y="39843"/>
                </a:lnTo>
                <a:lnTo>
                  <a:pt x="92365" y="39619"/>
                </a:lnTo>
                <a:lnTo>
                  <a:pt x="92458" y="39526"/>
                </a:lnTo>
                <a:lnTo>
                  <a:pt x="92533" y="39433"/>
                </a:lnTo>
                <a:lnTo>
                  <a:pt x="92533" y="39396"/>
                </a:lnTo>
                <a:lnTo>
                  <a:pt x="92533" y="39377"/>
                </a:lnTo>
                <a:lnTo>
                  <a:pt x="92514" y="39359"/>
                </a:lnTo>
                <a:close/>
                <a:moveTo>
                  <a:pt x="1583" y="40234"/>
                </a:moveTo>
                <a:lnTo>
                  <a:pt x="1490" y="40252"/>
                </a:lnTo>
                <a:lnTo>
                  <a:pt x="1397" y="40308"/>
                </a:lnTo>
                <a:lnTo>
                  <a:pt x="1304" y="40383"/>
                </a:lnTo>
                <a:lnTo>
                  <a:pt x="1230" y="40457"/>
                </a:lnTo>
                <a:lnTo>
                  <a:pt x="1081" y="40662"/>
                </a:lnTo>
                <a:lnTo>
                  <a:pt x="950" y="40829"/>
                </a:lnTo>
                <a:lnTo>
                  <a:pt x="764" y="40960"/>
                </a:lnTo>
                <a:lnTo>
                  <a:pt x="541" y="41165"/>
                </a:lnTo>
                <a:lnTo>
                  <a:pt x="429" y="41258"/>
                </a:lnTo>
                <a:lnTo>
                  <a:pt x="392" y="41351"/>
                </a:lnTo>
                <a:lnTo>
                  <a:pt x="373" y="41407"/>
                </a:lnTo>
                <a:lnTo>
                  <a:pt x="392" y="41425"/>
                </a:lnTo>
                <a:lnTo>
                  <a:pt x="429" y="41462"/>
                </a:lnTo>
                <a:lnTo>
                  <a:pt x="485" y="41481"/>
                </a:lnTo>
                <a:lnTo>
                  <a:pt x="578" y="41481"/>
                </a:lnTo>
                <a:lnTo>
                  <a:pt x="690" y="41462"/>
                </a:lnTo>
                <a:lnTo>
                  <a:pt x="783" y="41407"/>
                </a:lnTo>
                <a:lnTo>
                  <a:pt x="894" y="41332"/>
                </a:lnTo>
                <a:lnTo>
                  <a:pt x="1006" y="41239"/>
                </a:lnTo>
                <a:lnTo>
                  <a:pt x="1118" y="41127"/>
                </a:lnTo>
                <a:lnTo>
                  <a:pt x="1304" y="40904"/>
                </a:lnTo>
                <a:lnTo>
                  <a:pt x="1472" y="40662"/>
                </a:lnTo>
                <a:lnTo>
                  <a:pt x="1583" y="40438"/>
                </a:lnTo>
                <a:lnTo>
                  <a:pt x="1621" y="40364"/>
                </a:lnTo>
                <a:lnTo>
                  <a:pt x="1639" y="40290"/>
                </a:lnTo>
                <a:lnTo>
                  <a:pt x="1621" y="40252"/>
                </a:lnTo>
                <a:lnTo>
                  <a:pt x="1583" y="40234"/>
                </a:lnTo>
                <a:close/>
                <a:moveTo>
                  <a:pt x="92439" y="40587"/>
                </a:moveTo>
                <a:lnTo>
                  <a:pt x="92309" y="40643"/>
                </a:lnTo>
                <a:lnTo>
                  <a:pt x="92142" y="40736"/>
                </a:lnTo>
                <a:lnTo>
                  <a:pt x="91918" y="40885"/>
                </a:lnTo>
                <a:lnTo>
                  <a:pt x="91695" y="41034"/>
                </a:lnTo>
                <a:lnTo>
                  <a:pt x="91509" y="41202"/>
                </a:lnTo>
                <a:lnTo>
                  <a:pt x="91378" y="41351"/>
                </a:lnTo>
                <a:lnTo>
                  <a:pt x="91341" y="41407"/>
                </a:lnTo>
                <a:lnTo>
                  <a:pt x="91341" y="41462"/>
                </a:lnTo>
                <a:lnTo>
                  <a:pt x="91360" y="41500"/>
                </a:lnTo>
                <a:lnTo>
                  <a:pt x="91434" y="41518"/>
                </a:lnTo>
                <a:lnTo>
                  <a:pt x="91490" y="41518"/>
                </a:lnTo>
                <a:lnTo>
                  <a:pt x="91546" y="41500"/>
                </a:lnTo>
                <a:lnTo>
                  <a:pt x="91620" y="41462"/>
                </a:lnTo>
                <a:lnTo>
                  <a:pt x="91695" y="41407"/>
                </a:lnTo>
                <a:lnTo>
                  <a:pt x="91862" y="41258"/>
                </a:lnTo>
                <a:lnTo>
                  <a:pt x="92030" y="41090"/>
                </a:lnTo>
                <a:lnTo>
                  <a:pt x="92290" y="40755"/>
                </a:lnTo>
                <a:lnTo>
                  <a:pt x="92439" y="40587"/>
                </a:lnTo>
                <a:close/>
                <a:moveTo>
                  <a:pt x="1844" y="41388"/>
                </a:moveTo>
                <a:lnTo>
                  <a:pt x="1769" y="41407"/>
                </a:lnTo>
                <a:lnTo>
                  <a:pt x="1676" y="41425"/>
                </a:lnTo>
                <a:lnTo>
                  <a:pt x="1565" y="41481"/>
                </a:lnTo>
                <a:lnTo>
                  <a:pt x="1304" y="41649"/>
                </a:lnTo>
                <a:lnTo>
                  <a:pt x="1043" y="41853"/>
                </a:lnTo>
                <a:lnTo>
                  <a:pt x="783" y="42077"/>
                </a:lnTo>
                <a:lnTo>
                  <a:pt x="559" y="42282"/>
                </a:lnTo>
                <a:lnTo>
                  <a:pt x="410" y="42431"/>
                </a:lnTo>
                <a:lnTo>
                  <a:pt x="373" y="42505"/>
                </a:lnTo>
                <a:lnTo>
                  <a:pt x="410" y="42524"/>
                </a:lnTo>
                <a:lnTo>
                  <a:pt x="466" y="42505"/>
                </a:lnTo>
                <a:lnTo>
                  <a:pt x="690" y="42431"/>
                </a:lnTo>
                <a:lnTo>
                  <a:pt x="950" y="42282"/>
                </a:lnTo>
                <a:lnTo>
                  <a:pt x="1267" y="42096"/>
                </a:lnTo>
                <a:lnTo>
                  <a:pt x="1546" y="41909"/>
                </a:lnTo>
                <a:lnTo>
                  <a:pt x="1769" y="41705"/>
                </a:lnTo>
                <a:lnTo>
                  <a:pt x="1863" y="41630"/>
                </a:lnTo>
                <a:lnTo>
                  <a:pt x="1918" y="41537"/>
                </a:lnTo>
                <a:lnTo>
                  <a:pt x="1937" y="41481"/>
                </a:lnTo>
                <a:lnTo>
                  <a:pt x="1918" y="41444"/>
                </a:lnTo>
                <a:lnTo>
                  <a:pt x="1900" y="41425"/>
                </a:lnTo>
                <a:lnTo>
                  <a:pt x="1844" y="41388"/>
                </a:lnTo>
                <a:close/>
                <a:moveTo>
                  <a:pt x="92421" y="41556"/>
                </a:moveTo>
                <a:lnTo>
                  <a:pt x="92309" y="41611"/>
                </a:lnTo>
                <a:lnTo>
                  <a:pt x="92104" y="41723"/>
                </a:lnTo>
                <a:lnTo>
                  <a:pt x="91862" y="41872"/>
                </a:lnTo>
                <a:lnTo>
                  <a:pt x="91602" y="42040"/>
                </a:lnTo>
                <a:lnTo>
                  <a:pt x="91378" y="42244"/>
                </a:lnTo>
                <a:lnTo>
                  <a:pt x="91266" y="42338"/>
                </a:lnTo>
                <a:lnTo>
                  <a:pt x="91192" y="42412"/>
                </a:lnTo>
                <a:lnTo>
                  <a:pt x="91136" y="42505"/>
                </a:lnTo>
                <a:lnTo>
                  <a:pt x="91099" y="42580"/>
                </a:lnTo>
                <a:lnTo>
                  <a:pt x="91099" y="42654"/>
                </a:lnTo>
                <a:lnTo>
                  <a:pt x="91118" y="42710"/>
                </a:lnTo>
                <a:lnTo>
                  <a:pt x="91155" y="42729"/>
                </a:lnTo>
                <a:lnTo>
                  <a:pt x="91229" y="42729"/>
                </a:lnTo>
                <a:lnTo>
                  <a:pt x="91285" y="42673"/>
                </a:lnTo>
                <a:lnTo>
                  <a:pt x="91378" y="42617"/>
                </a:lnTo>
                <a:lnTo>
                  <a:pt x="91583" y="42431"/>
                </a:lnTo>
                <a:lnTo>
                  <a:pt x="91806" y="42207"/>
                </a:lnTo>
                <a:lnTo>
                  <a:pt x="92197" y="41779"/>
                </a:lnTo>
                <a:lnTo>
                  <a:pt x="92346" y="41611"/>
                </a:lnTo>
                <a:lnTo>
                  <a:pt x="92421" y="41556"/>
                </a:lnTo>
                <a:close/>
                <a:moveTo>
                  <a:pt x="1546" y="42468"/>
                </a:moveTo>
                <a:lnTo>
                  <a:pt x="1453" y="42505"/>
                </a:lnTo>
                <a:lnTo>
                  <a:pt x="1341" y="42542"/>
                </a:lnTo>
                <a:lnTo>
                  <a:pt x="1267" y="42598"/>
                </a:lnTo>
                <a:lnTo>
                  <a:pt x="1174" y="42673"/>
                </a:lnTo>
                <a:lnTo>
                  <a:pt x="1025" y="42822"/>
                </a:lnTo>
                <a:lnTo>
                  <a:pt x="894" y="42989"/>
                </a:lnTo>
                <a:lnTo>
                  <a:pt x="652" y="43324"/>
                </a:lnTo>
                <a:lnTo>
                  <a:pt x="541" y="43473"/>
                </a:lnTo>
                <a:lnTo>
                  <a:pt x="410" y="43585"/>
                </a:lnTo>
                <a:lnTo>
                  <a:pt x="410" y="43585"/>
                </a:lnTo>
                <a:lnTo>
                  <a:pt x="615" y="43455"/>
                </a:lnTo>
                <a:lnTo>
                  <a:pt x="839" y="43324"/>
                </a:lnTo>
                <a:lnTo>
                  <a:pt x="1043" y="43194"/>
                </a:lnTo>
                <a:lnTo>
                  <a:pt x="1248" y="43026"/>
                </a:lnTo>
                <a:lnTo>
                  <a:pt x="1360" y="42915"/>
                </a:lnTo>
                <a:lnTo>
                  <a:pt x="1546" y="42710"/>
                </a:lnTo>
                <a:lnTo>
                  <a:pt x="1621" y="42598"/>
                </a:lnTo>
                <a:lnTo>
                  <a:pt x="1658" y="42524"/>
                </a:lnTo>
                <a:lnTo>
                  <a:pt x="1658" y="42486"/>
                </a:lnTo>
                <a:lnTo>
                  <a:pt x="1639" y="42468"/>
                </a:lnTo>
                <a:close/>
                <a:moveTo>
                  <a:pt x="92328" y="42673"/>
                </a:moveTo>
                <a:lnTo>
                  <a:pt x="92179" y="42747"/>
                </a:lnTo>
                <a:lnTo>
                  <a:pt x="91993" y="42877"/>
                </a:lnTo>
                <a:lnTo>
                  <a:pt x="91769" y="43064"/>
                </a:lnTo>
                <a:lnTo>
                  <a:pt x="91546" y="43250"/>
                </a:lnTo>
                <a:lnTo>
                  <a:pt x="91360" y="43455"/>
                </a:lnTo>
                <a:lnTo>
                  <a:pt x="91304" y="43548"/>
                </a:lnTo>
                <a:lnTo>
                  <a:pt x="91248" y="43622"/>
                </a:lnTo>
                <a:lnTo>
                  <a:pt x="91229" y="43697"/>
                </a:lnTo>
                <a:lnTo>
                  <a:pt x="91248" y="43734"/>
                </a:lnTo>
                <a:lnTo>
                  <a:pt x="91285" y="43771"/>
                </a:lnTo>
                <a:lnTo>
                  <a:pt x="91360" y="43790"/>
                </a:lnTo>
                <a:lnTo>
                  <a:pt x="91434" y="43753"/>
                </a:lnTo>
                <a:lnTo>
                  <a:pt x="91527" y="43697"/>
                </a:lnTo>
                <a:lnTo>
                  <a:pt x="91713" y="43492"/>
                </a:lnTo>
                <a:lnTo>
                  <a:pt x="91899" y="43287"/>
                </a:lnTo>
                <a:lnTo>
                  <a:pt x="92048" y="43138"/>
                </a:lnTo>
                <a:lnTo>
                  <a:pt x="92142" y="43045"/>
                </a:lnTo>
                <a:lnTo>
                  <a:pt x="92328" y="42877"/>
                </a:lnTo>
                <a:lnTo>
                  <a:pt x="92402" y="42784"/>
                </a:lnTo>
                <a:lnTo>
                  <a:pt x="92439" y="42710"/>
                </a:lnTo>
                <a:lnTo>
                  <a:pt x="92439" y="42691"/>
                </a:lnTo>
                <a:lnTo>
                  <a:pt x="92421" y="42673"/>
                </a:lnTo>
                <a:close/>
                <a:moveTo>
                  <a:pt x="1416" y="43510"/>
                </a:moveTo>
                <a:lnTo>
                  <a:pt x="1341" y="43548"/>
                </a:lnTo>
                <a:lnTo>
                  <a:pt x="1248" y="43604"/>
                </a:lnTo>
                <a:lnTo>
                  <a:pt x="1174" y="43678"/>
                </a:lnTo>
                <a:lnTo>
                  <a:pt x="1006" y="43864"/>
                </a:lnTo>
                <a:lnTo>
                  <a:pt x="820" y="44088"/>
                </a:lnTo>
                <a:lnTo>
                  <a:pt x="522" y="44516"/>
                </a:lnTo>
                <a:lnTo>
                  <a:pt x="410" y="44665"/>
                </a:lnTo>
                <a:lnTo>
                  <a:pt x="317" y="44739"/>
                </a:lnTo>
                <a:lnTo>
                  <a:pt x="317" y="44739"/>
                </a:lnTo>
                <a:lnTo>
                  <a:pt x="652" y="44497"/>
                </a:lnTo>
                <a:lnTo>
                  <a:pt x="894" y="44292"/>
                </a:lnTo>
                <a:lnTo>
                  <a:pt x="1155" y="44069"/>
                </a:lnTo>
                <a:lnTo>
                  <a:pt x="1378" y="43864"/>
                </a:lnTo>
                <a:lnTo>
                  <a:pt x="1527" y="43678"/>
                </a:lnTo>
                <a:lnTo>
                  <a:pt x="1565" y="43604"/>
                </a:lnTo>
                <a:lnTo>
                  <a:pt x="1583" y="43548"/>
                </a:lnTo>
                <a:lnTo>
                  <a:pt x="1565" y="43529"/>
                </a:lnTo>
                <a:lnTo>
                  <a:pt x="1546" y="43510"/>
                </a:lnTo>
                <a:close/>
                <a:moveTo>
                  <a:pt x="92626" y="43697"/>
                </a:moveTo>
                <a:lnTo>
                  <a:pt x="92328" y="43883"/>
                </a:lnTo>
                <a:lnTo>
                  <a:pt x="92086" y="44050"/>
                </a:lnTo>
                <a:lnTo>
                  <a:pt x="91806" y="44255"/>
                </a:lnTo>
                <a:lnTo>
                  <a:pt x="91564" y="44460"/>
                </a:lnTo>
                <a:lnTo>
                  <a:pt x="91360" y="44646"/>
                </a:lnTo>
                <a:lnTo>
                  <a:pt x="91304" y="44739"/>
                </a:lnTo>
                <a:lnTo>
                  <a:pt x="91248" y="44814"/>
                </a:lnTo>
                <a:lnTo>
                  <a:pt x="91248" y="44870"/>
                </a:lnTo>
                <a:lnTo>
                  <a:pt x="91266" y="44925"/>
                </a:lnTo>
                <a:lnTo>
                  <a:pt x="91285" y="44944"/>
                </a:lnTo>
                <a:lnTo>
                  <a:pt x="91341" y="44944"/>
                </a:lnTo>
                <a:lnTo>
                  <a:pt x="91434" y="44888"/>
                </a:lnTo>
                <a:lnTo>
                  <a:pt x="91564" y="44777"/>
                </a:lnTo>
                <a:lnTo>
                  <a:pt x="91695" y="44665"/>
                </a:lnTo>
                <a:lnTo>
                  <a:pt x="91955" y="44404"/>
                </a:lnTo>
                <a:lnTo>
                  <a:pt x="92104" y="44255"/>
                </a:lnTo>
                <a:lnTo>
                  <a:pt x="92421" y="43920"/>
                </a:lnTo>
                <a:lnTo>
                  <a:pt x="92588" y="43753"/>
                </a:lnTo>
                <a:lnTo>
                  <a:pt x="92626" y="43697"/>
                </a:lnTo>
                <a:close/>
                <a:moveTo>
                  <a:pt x="1621" y="44609"/>
                </a:moveTo>
                <a:lnTo>
                  <a:pt x="1565" y="44628"/>
                </a:lnTo>
                <a:lnTo>
                  <a:pt x="1509" y="44665"/>
                </a:lnTo>
                <a:lnTo>
                  <a:pt x="1323" y="44795"/>
                </a:lnTo>
                <a:lnTo>
                  <a:pt x="1118" y="44963"/>
                </a:lnTo>
                <a:lnTo>
                  <a:pt x="894" y="45167"/>
                </a:lnTo>
                <a:lnTo>
                  <a:pt x="690" y="45372"/>
                </a:lnTo>
                <a:lnTo>
                  <a:pt x="522" y="45558"/>
                </a:lnTo>
                <a:lnTo>
                  <a:pt x="429" y="45689"/>
                </a:lnTo>
                <a:lnTo>
                  <a:pt x="410" y="45745"/>
                </a:lnTo>
                <a:lnTo>
                  <a:pt x="429" y="45782"/>
                </a:lnTo>
                <a:lnTo>
                  <a:pt x="485" y="45801"/>
                </a:lnTo>
                <a:lnTo>
                  <a:pt x="559" y="45801"/>
                </a:lnTo>
                <a:lnTo>
                  <a:pt x="652" y="45763"/>
                </a:lnTo>
                <a:lnTo>
                  <a:pt x="745" y="45689"/>
                </a:lnTo>
                <a:lnTo>
                  <a:pt x="969" y="45503"/>
                </a:lnTo>
                <a:lnTo>
                  <a:pt x="1192" y="45279"/>
                </a:lnTo>
                <a:lnTo>
                  <a:pt x="1378" y="45037"/>
                </a:lnTo>
                <a:lnTo>
                  <a:pt x="1546" y="44814"/>
                </a:lnTo>
                <a:lnTo>
                  <a:pt x="1639" y="44665"/>
                </a:lnTo>
                <a:lnTo>
                  <a:pt x="1639" y="44628"/>
                </a:lnTo>
                <a:lnTo>
                  <a:pt x="1621" y="44609"/>
                </a:lnTo>
                <a:close/>
                <a:moveTo>
                  <a:pt x="92402" y="44870"/>
                </a:moveTo>
                <a:lnTo>
                  <a:pt x="92142" y="45037"/>
                </a:lnTo>
                <a:lnTo>
                  <a:pt x="91732" y="45354"/>
                </a:lnTo>
                <a:lnTo>
                  <a:pt x="91509" y="45521"/>
                </a:lnTo>
                <a:lnTo>
                  <a:pt x="91360" y="45670"/>
                </a:lnTo>
                <a:lnTo>
                  <a:pt x="91285" y="45745"/>
                </a:lnTo>
                <a:lnTo>
                  <a:pt x="91248" y="45819"/>
                </a:lnTo>
                <a:lnTo>
                  <a:pt x="91229" y="45856"/>
                </a:lnTo>
                <a:lnTo>
                  <a:pt x="91248" y="45912"/>
                </a:lnTo>
                <a:lnTo>
                  <a:pt x="91285" y="45931"/>
                </a:lnTo>
                <a:lnTo>
                  <a:pt x="91322" y="45931"/>
                </a:lnTo>
                <a:lnTo>
                  <a:pt x="91415" y="45912"/>
                </a:lnTo>
                <a:lnTo>
                  <a:pt x="91527" y="45856"/>
                </a:lnTo>
                <a:lnTo>
                  <a:pt x="91639" y="45763"/>
                </a:lnTo>
                <a:lnTo>
                  <a:pt x="91862" y="45558"/>
                </a:lnTo>
                <a:lnTo>
                  <a:pt x="91993" y="45447"/>
                </a:lnTo>
                <a:lnTo>
                  <a:pt x="92123" y="45316"/>
                </a:lnTo>
                <a:lnTo>
                  <a:pt x="92290" y="45093"/>
                </a:lnTo>
                <a:lnTo>
                  <a:pt x="92439" y="44907"/>
                </a:lnTo>
                <a:lnTo>
                  <a:pt x="92439" y="44870"/>
                </a:lnTo>
                <a:close/>
                <a:moveTo>
                  <a:pt x="92309" y="46061"/>
                </a:moveTo>
                <a:lnTo>
                  <a:pt x="92235" y="46080"/>
                </a:lnTo>
                <a:lnTo>
                  <a:pt x="92142" y="46117"/>
                </a:lnTo>
                <a:lnTo>
                  <a:pt x="91955" y="46247"/>
                </a:lnTo>
                <a:lnTo>
                  <a:pt x="91751" y="46415"/>
                </a:lnTo>
                <a:lnTo>
                  <a:pt x="91546" y="46601"/>
                </a:lnTo>
                <a:lnTo>
                  <a:pt x="91397" y="46750"/>
                </a:lnTo>
                <a:lnTo>
                  <a:pt x="91304" y="46862"/>
                </a:lnTo>
                <a:lnTo>
                  <a:pt x="91304" y="46899"/>
                </a:lnTo>
                <a:lnTo>
                  <a:pt x="91322" y="46899"/>
                </a:lnTo>
                <a:lnTo>
                  <a:pt x="91546" y="46787"/>
                </a:lnTo>
                <a:lnTo>
                  <a:pt x="91937" y="46564"/>
                </a:lnTo>
                <a:lnTo>
                  <a:pt x="92142" y="46434"/>
                </a:lnTo>
                <a:lnTo>
                  <a:pt x="92290" y="46303"/>
                </a:lnTo>
                <a:lnTo>
                  <a:pt x="92384" y="46191"/>
                </a:lnTo>
                <a:lnTo>
                  <a:pt x="92402" y="46154"/>
                </a:lnTo>
                <a:lnTo>
                  <a:pt x="92402" y="46098"/>
                </a:lnTo>
                <a:lnTo>
                  <a:pt x="92365" y="46061"/>
                </a:lnTo>
                <a:close/>
                <a:moveTo>
                  <a:pt x="1732" y="45614"/>
                </a:moveTo>
                <a:lnTo>
                  <a:pt x="1695" y="45652"/>
                </a:lnTo>
                <a:lnTo>
                  <a:pt x="1043" y="46322"/>
                </a:lnTo>
                <a:lnTo>
                  <a:pt x="634" y="46750"/>
                </a:lnTo>
                <a:lnTo>
                  <a:pt x="485" y="46880"/>
                </a:lnTo>
                <a:lnTo>
                  <a:pt x="429" y="46936"/>
                </a:lnTo>
                <a:lnTo>
                  <a:pt x="466" y="46955"/>
                </a:lnTo>
                <a:lnTo>
                  <a:pt x="503" y="46955"/>
                </a:lnTo>
                <a:lnTo>
                  <a:pt x="615" y="46918"/>
                </a:lnTo>
                <a:lnTo>
                  <a:pt x="783" y="46824"/>
                </a:lnTo>
                <a:lnTo>
                  <a:pt x="950" y="46713"/>
                </a:lnTo>
                <a:lnTo>
                  <a:pt x="1267" y="46471"/>
                </a:lnTo>
                <a:lnTo>
                  <a:pt x="1453" y="46322"/>
                </a:lnTo>
                <a:lnTo>
                  <a:pt x="1565" y="46136"/>
                </a:lnTo>
                <a:lnTo>
                  <a:pt x="1714" y="45856"/>
                </a:lnTo>
                <a:lnTo>
                  <a:pt x="1751" y="45745"/>
                </a:lnTo>
                <a:lnTo>
                  <a:pt x="1769" y="45652"/>
                </a:lnTo>
                <a:lnTo>
                  <a:pt x="1769" y="45614"/>
                </a:lnTo>
                <a:close/>
                <a:moveTo>
                  <a:pt x="1583" y="46955"/>
                </a:moveTo>
                <a:lnTo>
                  <a:pt x="1490" y="46973"/>
                </a:lnTo>
                <a:lnTo>
                  <a:pt x="1378" y="47029"/>
                </a:lnTo>
                <a:lnTo>
                  <a:pt x="1267" y="47085"/>
                </a:lnTo>
                <a:lnTo>
                  <a:pt x="1043" y="47253"/>
                </a:lnTo>
                <a:lnTo>
                  <a:pt x="932" y="47346"/>
                </a:lnTo>
                <a:lnTo>
                  <a:pt x="820" y="47439"/>
                </a:lnTo>
                <a:lnTo>
                  <a:pt x="652" y="47606"/>
                </a:lnTo>
                <a:lnTo>
                  <a:pt x="522" y="47755"/>
                </a:lnTo>
                <a:lnTo>
                  <a:pt x="522" y="47793"/>
                </a:lnTo>
                <a:lnTo>
                  <a:pt x="559" y="47774"/>
                </a:lnTo>
                <a:lnTo>
                  <a:pt x="783" y="47662"/>
                </a:lnTo>
                <a:lnTo>
                  <a:pt x="1192" y="47420"/>
                </a:lnTo>
                <a:lnTo>
                  <a:pt x="1378" y="47290"/>
                </a:lnTo>
                <a:lnTo>
                  <a:pt x="1546" y="47160"/>
                </a:lnTo>
                <a:lnTo>
                  <a:pt x="1639" y="47067"/>
                </a:lnTo>
                <a:lnTo>
                  <a:pt x="1658" y="47011"/>
                </a:lnTo>
                <a:lnTo>
                  <a:pt x="1639" y="46992"/>
                </a:lnTo>
                <a:lnTo>
                  <a:pt x="1621" y="46973"/>
                </a:lnTo>
                <a:lnTo>
                  <a:pt x="1583" y="46955"/>
                </a:lnTo>
                <a:close/>
                <a:moveTo>
                  <a:pt x="92384" y="46899"/>
                </a:moveTo>
                <a:lnTo>
                  <a:pt x="92272" y="46955"/>
                </a:lnTo>
                <a:lnTo>
                  <a:pt x="92123" y="47029"/>
                </a:lnTo>
                <a:lnTo>
                  <a:pt x="91955" y="47141"/>
                </a:lnTo>
                <a:lnTo>
                  <a:pt x="91620" y="47383"/>
                </a:lnTo>
                <a:lnTo>
                  <a:pt x="91453" y="47551"/>
                </a:lnTo>
                <a:lnTo>
                  <a:pt x="91322" y="47718"/>
                </a:lnTo>
                <a:lnTo>
                  <a:pt x="91192" y="47997"/>
                </a:lnTo>
                <a:lnTo>
                  <a:pt x="91136" y="48128"/>
                </a:lnTo>
                <a:lnTo>
                  <a:pt x="91118" y="48221"/>
                </a:lnTo>
                <a:lnTo>
                  <a:pt x="91118" y="48239"/>
                </a:lnTo>
                <a:lnTo>
                  <a:pt x="91136" y="48258"/>
                </a:lnTo>
                <a:lnTo>
                  <a:pt x="91155" y="48239"/>
                </a:lnTo>
                <a:lnTo>
                  <a:pt x="91211" y="48221"/>
                </a:lnTo>
                <a:lnTo>
                  <a:pt x="91844" y="47532"/>
                </a:lnTo>
                <a:lnTo>
                  <a:pt x="92272" y="47104"/>
                </a:lnTo>
                <a:lnTo>
                  <a:pt x="92402" y="46973"/>
                </a:lnTo>
                <a:lnTo>
                  <a:pt x="92458" y="46936"/>
                </a:lnTo>
                <a:lnTo>
                  <a:pt x="92439" y="46918"/>
                </a:lnTo>
                <a:lnTo>
                  <a:pt x="92384" y="46899"/>
                </a:lnTo>
                <a:close/>
                <a:moveTo>
                  <a:pt x="1583" y="47923"/>
                </a:moveTo>
                <a:lnTo>
                  <a:pt x="1490" y="47942"/>
                </a:lnTo>
                <a:lnTo>
                  <a:pt x="1378" y="48016"/>
                </a:lnTo>
                <a:lnTo>
                  <a:pt x="1248" y="48109"/>
                </a:lnTo>
                <a:lnTo>
                  <a:pt x="1025" y="48295"/>
                </a:lnTo>
                <a:lnTo>
                  <a:pt x="894" y="48426"/>
                </a:lnTo>
                <a:lnTo>
                  <a:pt x="783" y="48556"/>
                </a:lnTo>
                <a:lnTo>
                  <a:pt x="597" y="48761"/>
                </a:lnTo>
                <a:lnTo>
                  <a:pt x="466" y="48947"/>
                </a:lnTo>
                <a:lnTo>
                  <a:pt x="448" y="49003"/>
                </a:lnTo>
                <a:lnTo>
                  <a:pt x="466" y="49003"/>
                </a:lnTo>
                <a:lnTo>
                  <a:pt x="485" y="48984"/>
                </a:lnTo>
                <a:lnTo>
                  <a:pt x="745" y="48817"/>
                </a:lnTo>
                <a:lnTo>
                  <a:pt x="1174" y="48519"/>
                </a:lnTo>
                <a:lnTo>
                  <a:pt x="1378" y="48351"/>
                </a:lnTo>
                <a:lnTo>
                  <a:pt x="1546" y="48184"/>
                </a:lnTo>
                <a:lnTo>
                  <a:pt x="1602" y="48109"/>
                </a:lnTo>
                <a:lnTo>
                  <a:pt x="1639" y="48053"/>
                </a:lnTo>
                <a:lnTo>
                  <a:pt x="1658" y="47997"/>
                </a:lnTo>
                <a:lnTo>
                  <a:pt x="1639" y="47960"/>
                </a:lnTo>
                <a:lnTo>
                  <a:pt x="1621" y="47923"/>
                </a:lnTo>
                <a:close/>
                <a:moveTo>
                  <a:pt x="92421" y="48072"/>
                </a:moveTo>
                <a:lnTo>
                  <a:pt x="92123" y="48277"/>
                </a:lnTo>
                <a:lnTo>
                  <a:pt x="91899" y="48444"/>
                </a:lnTo>
                <a:lnTo>
                  <a:pt x="91657" y="48649"/>
                </a:lnTo>
                <a:lnTo>
                  <a:pt x="91453" y="48835"/>
                </a:lnTo>
                <a:lnTo>
                  <a:pt x="91285" y="49021"/>
                </a:lnTo>
                <a:lnTo>
                  <a:pt x="91248" y="49096"/>
                </a:lnTo>
                <a:lnTo>
                  <a:pt x="91211" y="49170"/>
                </a:lnTo>
                <a:lnTo>
                  <a:pt x="91229" y="49208"/>
                </a:lnTo>
                <a:lnTo>
                  <a:pt x="91266" y="49245"/>
                </a:lnTo>
                <a:lnTo>
                  <a:pt x="91341" y="49263"/>
                </a:lnTo>
                <a:lnTo>
                  <a:pt x="91415" y="49245"/>
                </a:lnTo>
                <a:lnTo>
                  <a:pt x="91509" y="49189"/>
                </a:lnTo>
                <a:lnTo>
                  <a:pt x="91602" y="49133"/>
                </a:lnTo>
                <a:lnTo>
                  <a:pt x="91788" y="48947"/>
                </a:lnTo>
                <a:lnTo>
                  <a:pt x="91974" y="48724"/>
                </a:lnTo>
                <a:lnTo>
                  <a:pt x="92142" y="48482"/>
                </a:lnTo>
                <a:lnTo>
                  <a:pt x="92290" y="48277"/>
                </a:lnTo>
                <a:lnTo>
                  <a:pt x="92421" y="48072"/>
                </a:lnTo>
                <a:close/>
                <a:moveTo>
                  <a:pt x="17688" y="49468"/>
                </a:moveTo>
                <a:lnTo>
                  <a:pt x="17688" y="49468"/>
                </a:lnTo>
                <a:lnTo>
                  <a:pt x="17688" y="49468"/>
                </a:lnTo>
                <a:close/>
                <a:moveTo>
                  <a:pt x="62185" y="49468"/>
                </a:moveTo>
                <a:lnTo>
                  <a:pt x="62185" y="49468"/>
                </a:lnTo>
                <a:lnTo>
                  <a:pt x="62185" y="49468"/>
                </a:lnTo>
                <a:close/>
                <a:moveTo>
                  <a:pt x="44759" y="49524"/>
                </a:moveTo>
                <a:lnTo>
                  <a:pt x="44759" y="49524"/>
                </a:lnTo>
                <a:lnTo>
                  <a:pt x="44759" y="49524"/>
                </a:lnTo>
                <a:close/>
                <a:moveTo>
                  <a:pt x="89256" y="49524"/>
                </a:moveTo>
                <a:lnTo>
                  <a:pt x="89256" y="49524"/>
                </a:lnTo>
                <a:lnTo>
                  <a:pt x="89256" y="49524"/>
                </a:lnTo>
                <a:close/>
                <a:moveTo>
                  <a:pt x="89256" y="49524"/>
                </a:moveTo>
                <a:lnTo>
                  <a:pt x="89256" y="49524"/>
                </a:lnTo>
                <a:lnTo>
                  <a:pt x="89256" y="49524"/>
                </a:lnTo>
                <a:close/>
                <a:moveTo>
                  <a:pt x="39341" y="49505"/>
                </a:moveTo>
                <a:lnTo>
                  <a:pt x="39303" y="49580"/>
                </a:lnTo>
                <a:lnTo>
                  <a:pt x="39322" y="49561"/>
                </a:lnTo>
                <a:lnTo>
                  <a:pt x="39341" y="49505"/>
                </a:lnTo>
                <a:close/>
                <a:moveTo>
                  <a:pt x="31707" y="49580"/>
                </a:moveTo>
                <a:lnTo>
                  <a:pt x="31707" y="49580"/>
                </a:lnTo>
                <a:lnTo>
                  <a:pt x="31707" y="49580"/>
                </a:lnTo>
                <a:close/>
                <a:moveTo>
                  <a:pt x="38298" y="49580"/>
                </a:moveTo>
                <a:lnTo>
                  <a:pt x="38298" y="49580"/>
                </a:lnTo>
                <a:lnTo>
                  <a:pt x="38298" y="49580"/>
                </a:lnTo>
                <a:close/>
                <a:moveTo>
                  <a:pt x="39303" y="49580"/>
                </a:moveTo>
                <a:lnTo>
                  <a:pt x="39303" y="49580"/>
                </a:lnTo>
                <a:lnTo>
                  <a:pt x="39303" y="49580"/>
                </a:lnTo>
                <a:close/>
                <a:moveTo>
                  <a:pt x="76204" y="49580"/>
                </a:moveTo>
                <a:lnTo>
                  <a:pt x="76204" y="49580"/>
                </a:lnTo>
                <a:lnTo>
                  <a:pt x="76204" y="49580"/>
                </a:lnTo>
                <a:close/>
                <a:moveTo>
                  <a:pt x="34928" y="49617"/>
                </a:moveTo>
                <a:lnTo>
                  <a:pt x="34928" y="49617"/>
                </a:lnTo>
                <a:lnTo>
                  <a:pt x="34928" y="49617"/>
                </a:lnTo>
                <a:close/>
                <a:moveTo>
                  <a:pt x="80524" y="49617"/>
                </a:moveTo>
                <a:lnTo>
                  <a:pt x="80524" y="49617"/>
                </a:lnTo>
                <a:lnTo>
                  <a:pt x="80524" y="49617"/>
                </a:lnTo>
                <a:close/>
                <a:moveTo>
                  <a:pt x="87003" y="49617"/>
                </a:moveTo>
                <a:lnTo>
                  <a:pt x="87003" y="49617"/>
                </a:lnTo>
                <a:lnTo>
                  <a:pt x="87003" y="49617"/>
                </a:lnTo>
                <a:close/>
                <a:moveTo>
                  <a:pt x="45801" y="49673"/>
                </a:moveTo>
                <a:lnTo>
                  <a:pt x="45801" y="49673"/>
                </a:lnTo>
                <a:lnTo>
                  <a:pt x="45801" y="49673"/>
                </a:lnTo>
                <a:close/>
                <a:moveTo>
                  <a:pt x="53267" y="49673"/>
                </a:moveTo>
                <a:lnTo>
                  <a:pt x="53267" y="49673"/>
                </a:lnTo>
                <a:lnTo>
                  <a:pt x="53267" y="49673"/>
                </a:lnTo>
                <a:close/>
                <a:moveTo>
                  <a:pt x="21970" y="49748"/>
                </a:moveTo>
                <a:lnTo>
                  <a:pt x="21951" y="49791"/>
                </a:lnTo>
                <a:lnTo>
                  <a:pt x="21951" y="49803"/>
                </a:lnTo>
                <a:lnTo>
                  <a:pt x="21970" y="49748"/>
                </a:lnTo>
                <a:close/>
                <a:moveTo>
                  <a:pt x="1639" y="48966"/>
                </a:moveTo>
                <a:lnTo>
                  <a:pt x="1602" y="48984"/>
                </a:lnTo>
                <a:lnTo>
                  <a:pt x="1509" y="49040"/>
                </a:lnTo>
                <a:lnTo>
                  <a:pt x="1378" y="49115"/>
                </a:lnTo>
                <a:lnTo>
                  <a:pt x="1136" y="49301"/>
                </a:lnTo>
                <a:lnTo>
                  <a:pt x="1006" y="49412"/>
                </a:lnTo>
                <a:lnTo>
                  <a:pt x="559" y="49785"/>
                </a:lnTo>
                <a:lnTo>
                  <a:pt x="299" y="50027"/>
                </a:lnTo>
                <a:lnTo>
                  <a:pt x="224" y="50120"/>
                </a:lnTo>
                <a:lnTo>
                  <a:pt x="206" y="50157"/>
                </a:lnTo>
                <a:lnTo>
                  <a:pt x="261" y="50176"/>
                </a:lnTo>
                <a:lnTo>
                  <a:pt x="317" y="50176"/>
                </a:lnTo>
                <a:lnTo>
                  <a:pt x="392" y="50139"/>
                </a:lnTo>
                <a:lnTo>
                  <a:pt x="485" y="50083"/>
                </a:lnTo>
                <a:lnTo>
                  <a:pt x="708" y="49915"/>
                </a:lnTo>
                <a:lnTo>
                  <a:pt x="969" y="49710"/>
                </a:lnTo>
                <a:lnTo>
                  <a:pt x="1211" y="49487"/>
                </a:lnTo>
                <a:lnTo>
                  <a:pt x="1416" y="49282"/>
                </a:lnTo>
                <a:lnTo>
                  <a:pt x="1565" y="49115"/>
                </a:lnTo>
                <a:lnTo>
                  <a:pt x="1639" y="49021"/>
                </a:lnTo>
                <a:lnTo>
                  <a:pt x="1658" y="48984"/>
                </a:lnTo>
                <a:lnTo>
                  <a:pt x="1658" y="48966"/>
                </a:lnTo>
                <a:close/>
                <a:moveTo>
                  <a:pt x="78308" y="50194"/>
                </a:moveTo>
                <a:lnTo>
                  <a:pt x="78308" y="50194"/>
                </a:lnTo>
                <a:lnTo>
                  <a:pt x="78308" y="50194"/>
                </a:lnTo>
                <a:close/>
                <a:moveTo>
                  <a:pt x="5679" y="49412"/>
                </a:moveTo>
                <a:lnTo>
                  <a:pt x="5661" y="49431"/>
                </a:lnTo>
                <a:lnTo>
                  <a:pt x="5381" y="49599"/>
                </a:lnTo>
                <a:lnTo>
                  <a:pt x="5158" y="49766"/>
                </a:lnTo>
                <a:lnTo>
                  <a:pt x="4935" y="49952"/>
                </a:lnTo>
                <a:lnTo>
                  <a:pt x="4711" y="50139"/>
                </a:lnTo>
                <a:lnTo>
                  <a:pt x="4544" y="50325"/>
                </a:lnTo>
                <a:lnTo>
                  <a:pt x="4488" y="50418"/>
                </a:lnTo>
                <a:lnTo>
                  <a:pt x="4450" y="50492"/>
                </a:lnTo>
                <a:lnTo>
                  <a:pt x="4469" y="50548"/>
                </a:lnTo>
                <a:lnTo>
                  <a:pt x="4506" y="50604"/>
                </a:lnTo>
                <a:lnTo>
                  <a:pt x="4581" y="50604"/>
                </a:lnTo>
                <a:lnTo>
                  <a:pt x="4674" y="50567"/>
                </a:lnTo>
                <a:lnTo>
                  <a:pt x="4786" y="50474"/>
                </a:lnTo>
                <a:lnTo>
                  <a:pt x="4897" y="50362"/>
                </a:lnTo>
                <a:lnTo>
                  <a:pt x="5121" y="50139"/>
                </a:lnTo>
                <a:lnTo>
                  <a:pt x="5232" y="49990"/>
                </a:lnTo>
                <a:lnTo>
                  <a:pt x="5549" y="49654"/>
                </a:lnTo>
                <a:lnTo>
                  <a:pt x="5679" y="49468"/>
                </a:lnTo>
                <a:lnTo>
                  <a:pt x="5698" y="49431"/>
                </a:lnTo>
                <a:lnTo>
                  <a:pt x="5679" y="49412"/>
                </a:lnTo>
                <a:close/>
                <a:moveTo>
                  <a:pt x="12158" y="49450"/>
                </a:moveTo>
                <a:lnTo>
                  <a:pt x="12102" y="49505"/>
                </a:lnTo>
                <a:lnTo>
                  <a:pt x="11507" y="50083"/>
                </a:lnTo>
                <a:lnTo>
                  <a:pt x="11153" y="50455"/>
                </a:lnTo>
                <a:lnTo>
                  <a:pt x="11041" y="50585"/>
                </a:lnTo>
                <a:lnTo>
                  <a:pt x="11004" y="50623"/>
                </a:lnTo>
                <a:lnTo>
                  <a:pt x="11004" y="50641"/>
                </a:lnTo>
                <a:lnTo>
                  <a:pt x="11041" y="50678"/>
                </a:lnTo>
                <a:lnTo>
                  <a:pt x="11116" y="50678"/>
                </a:lnTo>
                <a:lnTo>
                  <a:pt x="11172" y="50660"/>
                </a:lnTo>
                <a:lnTo>
                  <a:pt x="11302" y="50585"/>
                </a:lnTo>
                <a:lnTo>
                  <a:pt x="11451" y="50492"/>
                </a:lnTo>
                <a:lnTo>
                  <a:pt x="11693" y="50269"/>
                </a:lnTo>
                <a:lnTo>
                  <a:pt x="11842" y="50139"/>
                </a:lnTo>
                <a:lnTo>
                  <a:pt x="12028" y="49952"/>
                </a:lnTo>
                <a:lnTo>
                  <a:pt x="12121" y="49841"/>
                </a:lnTo>
                <a:lnTo>
                  <a:pt x="12140" y="49785"/>
                </a:lnTo>
                <a:lnTo>
                  <a:pt x="12158" y="49729"/>
                </a:lnTo>
                <a:lnTo>
                  <a:pt x="12177" y="49692"/>
                </a:lnTo>
                <a:lnTo>
                  <a:pt x="12214" y="49561"/>
                </a:lnTo>
                <a:lnTo>
                  <a:pt x="12214" y="49487"/>
                </a:lnTo>
                <a:lnTo>
                  <a:pt x="12196" y="49450"/>
                </a:lnTo>
                <a:close/>
                <a:moveTo>
                  <a:pt x="39303" y="49580"/>
                </a:moveTo>
                <a:lnTo>
                  <a:pt x="39266" y="49617"/>
                </a:lnTo>
                <a:lnTo>
                  <a:pt x="39117" y="49748"/>
                </a:lnTo>
                <a:lnTo>
                  <a:pt x="38708" y="50045"/>
                </a:lnTo>
                <a:lnTo>
                  <a:pt x="38484" y="50213"/>
                </a:lnTo>
                <a:lnTo>
                  <a:pt x="38317" y="50362"/>
                </a:lnTo>
                <a:lnTo>
                  <a:pt x="38242" y="50436"/>
                </a:lnTo>
                <a:lnTo>
                  <a:pt x="38205" y="50511"/>
                </a:lnTo>
                <a:lnTo>
                  <a:pt x="38168" y="50567"/>
                </a:lnTo>
                <a:lnTo>
                  <a:pt x="38168" y="50641"/>
                </a:lnTo>
                <a:lnTo>
                  <a:pt x="38205" y="50697"/>
                </a:lnTo>
                <a:lnTo>
                  <a:pt x="38261" y="50734"/>
                </a:lnTo>
                <a:lnTo>
                  <a:pt x="38317" y="50734"/>
                </a:lnTo>
                <a:lnTo>
                  <a:pt x="38391" y="50697"/>
                </a:lnTo>
                <a:lnTo>
                  <a:pt x="38484" y="50623"/>
                </a:lnTo>
                <a:lnTo>
                  <a:pt x="38577" y="50529"/>
                </a:lnTo>
                <a:lnTo>
                  <a:pt x="38782" y="50306"/>
                </a:lnTo>
                <a:lnTo>
                  <a:pt x="38987" y="50064"/>
                </a:lnTo>
                <a:lnTo>
                  <a:pt x="39155" y="49822"/>
                </a:lnTo>
                <a:lnTo>
                  <a:pt x="39285" y="49617"/>
                </a:lnTo>
                <a:lnTo>
                  <a:pt x="39303" y="49580"/>
                </a:lnTo>
                <a:close/>
                <a:moveTo>
                  <a:pt x="83819" y="49561"/>
                </a:moveTo>
                <a:lnTo>
                  <a:pt x="83763" y="49617"/>
                </a:lnTo>
                <a:lnTo>
                  <a:pt x="83614" y="49748"/>
                </a:lnTo>
                <a:lnTo>
                  <a:pt x="83205" y="50045"/>
                </a:lnTo>
                <a:lnTo>
                  <a:pt x="83000" y="50213"/>
                </a:lnTo>
                <a:lnTo>
                  <a:pt x="82814" y="50362"/>
                </a:lnTo>
                <a:lnTo>
                  <a:pt x="82758" y="50436"/>
                </a:lnTo>
                <a:lnTo>
                  <a:pt x="82702" y="50511"/>
                </a:lnTo>
                <a:lnTo>
                  <a:pt x="82684" y="50567"/>
                </a:lnTo>
                <a:lnTo>
                  <a:pt x="82684" y="50641"/>
                </a:lnTo>
                <a:lnTo>
                  <a:pt x="82702" y="50697"/>
                </a:lnTo>
                <a:lnTo>
                  <a:pt x="82758" y="50734"/>
                </a:lnTo>
                <a:lnTo>
                  <a:pt x="82832" y="50734"/>
                </a:lnTo>
                <a:lnTo>
                  <a:pt x="82907" y="50697"/>
                </a:lnTo>
                <a:lnTo>
                  <a:pt x="82981" y="50623"/>
                </a:lnTo>
                <a:lnTo>
                  <a:pt x="83093" y="50529"/>
                </a:lnTo>
                <a:lnTo>
                  <a:pt x="83279" y="50306"/>
                </a:lnTo>
                <a:lnTo>
                  <a:pt x="83484" y="50064"/>
                </a:lnTo>
                <a:lnTo>
                  <a:pt x="83670" y="49822"/>
                </a:lnTo>
                <a:lnTo>
                  <a:pt x="83782" y="49617"/>
                </a:lnTo>
                <a:lnTo>
                  <a:pt x="83819" y="49561"/>
                </a:lnTo>
                <a:close/>
                <a:moveTo>
                  <a:pt x="53267" y="49673"/>
                </a:moveTo>
                <a:lnTo>
                  <a:pt x="53025" y="49915"/>
                </a:lnTo>
                <a:lnTo>
                  <a:pt x="52857" y="50083"/>
                </a:lnTo>
                <a:lnTo>
                  <a:pt x="52690" y="50269"/>
                </a:lnTo>
                <a:lnTo>
                  <a:pt x="52541" y="50455"/>
                </a:lnTo>
                <a:lnTo>
                  <a:pt x="52504" y="50529"/>
                </a:lnTo>
                <a:lnTo>
                  <a:pt x="52466" y="50604"/>
                </a:lnTo>
                <a:lnTo>
                  <a:pt x="52448" y="50660"/>
                </a:lnTo>
                <a:lnTo>
                  <a:pt x="52466" y="50716"/>
                </a:lnTo>
                <a:lnTo>
                  <a:pt x="52522" y="50734"/>
                </a:lnTo>
                <a:lnTo>
                  <a:pt x="52597" y="50753"/>
                </a:lnTo>
                <a:lnTo>
                  <a:pt x="52690" y="50753"/>
                </a:lnTo>
                <a:lnTo>
                  <a:pt x="52764" y="50716"/>
                </a:lnTo>
                <a:lnTo>
                  <a:pt x="52857" y="50678"/>
                </a:lnTo>
                <a:lnTo>
                  <a:pt x="52913" y="50604"/>
                </a:lnTo>
                <a:lnTo>
                  <a:pt x="52969" y="50529"/>
                </a:lnTo>
                <a:lnTo>
                  <a:pt x="53025" y="50436"/>
                </a:lnTo>
                <a:lnTo>
                  <a:pt x="53099" y="50250"/>
                </a:lnTo>
                <a:lnTo>
                  <a:pt x="53155" y="50064"/>
                </a:lnTo>
                <a:lnTo>
                  <a:pt x="53211" y="49878"/>
                </a:lnTo>
                <a:lnTo>
                  <a:pt x="53230" y="49748"/>
                </a:lnTo>
                <a:lnTo>
                  <a:pt x="53267" y="49673"/>
                </a:lnTo>
                <a:close/>
                <a:moveTo>
                  <a:pt x="18582" y="49450"/>
                </a:moveTo>
                <a:lnTo>
                  <a:pt x="18377" y="49673"/>
                </a:lnTo>
                <a:lnTo>
                  <a:pt x="18023" y="50083"/>
                </a:lnTo>
                <a:lnTo>
                  <a:pt x="17855" y="50306"/>
                </a:lnTo>
                <a:lnTo>
                  <a:pt x="17725" y="50492"/>
                </a:lnTo>
                <a:lnTo>
                  <a:pt x="17669" y="50585"/>
                </a:lnTo>
                <a:lnTo>
                  <a:pt x="17651" y="50660"/>
                </a:lnTo>
                <a:lnTo>
                  <a:pt x="17651" y="50716"/>
                </a:lnTo>
                <a:lnTo>
                  <a:pt x="17669" y="50753"/>
                </a:lnTo>
                <a:lnTo>
                  <a:pt x="17725" y="50772"/>
                </a:lnTo>
                <a:lnTo>
                  <a:pt x="17781" y="50753"/>
                </a:lnTo>
                <a:lnTo>
                  <a:pt x="17837" y="50697"/>
                </a:lnTo>
                <a:lnTo>
                  <a:pt x="17911" y="50641"/>
                </a:lnTo>
                <a:lnTo>
                  <a:pt x="18060" y="50436"/>
                </a:lnTo>
                <a:lnTo>
                  <a:pt x="18209" y="50194"/>
                </a:lnTo>
                <a:lnTo>
                  <a:pt x="18451" y="49692"/>
                </a:lnTo>
                <a:lnTo>
                  <a:pt x="18582" y="49450"/>
                </a:lnTo>
                <a:close/>
                <a:moveTo>
                  <a:pt x="19848" y="49263"/>
                </a:moveTo>
                <a:lnTo>
                  <a:pt x="19810" y="49282"/>
                </a:lnTo>
                <a:lnTo>
                  <a:pt x="19494" y="49524"/>
                </a:lnTo>
                <a:lnTo>
                  <a:pt x="19252" y="49729"/>
                </a:lnTo>
                <a:lnTo>
                  <a:pt x="19010" y="49952"/>
                </a:lnTo>
                <a:lnTo>
                  <a:pt x="18786" y="50194"/>
                </a:lnTo>
                <a:lnTo>
                  <a:pt x="18600" y="50418"/>
                </a:lnTo>
                <a:lnTo>
                  <a:pt x="18544" y="50511"/>
                </a:lnTo>
                <a:lnTo>
                  <a:pt x="18507" y="50604"/>
                </a:lnTo>
                <a:lnTo>
                  <a:pt x="18507" y="50678"/>
                </a:lnTo>
                <a:lnTo>
                  <a:pt x="18526" y="50734"/>
                </a:lnTo>
                <a:lnTo>
                  <a:pt x="18563" y="50753"/>
                </a:lnTo>
                <a:lnTo>
                  <a:pt x="18600" y="50772"/>
                </a:lnTo>
                <a:lnTo>
                  <a:pt x="18637" y="50753"/>
                </a:lnTo>
                <a:lnTo>
                  <a:pt x="18693" y="50734"/>
                </a:lnTo>
                <a:lnTo>
                  <a:pt x="18805" y="50641"/>
                </a:lnTo>
                <a:lnTo>
                  <a:pt x="18917" y="50529"/>
                </a:lnTo>
                <a:lnTo>
                  <a:pt x="19121" y="50287"/>
                </a:lnTo>
                <a:lnTo>
                  <a:pt x="19252" y="50120"/>
                </a:lnTo>
                <a:lnTo>
                  <a:pt x="19401" y="49934"/>
                </a:lnTo>
                <a:lnTo>
                  <a:pt x="19643" y="49617"/>
                </a:lnTo>
                <a:lnTo>
                  <a:pt x="19829" y="49338"/>
                </a:lnTo>
                <a:lnTo>
                  <a:pt x="19848" y="49263"/>
                </a:lnTo>
                <a:close/>
                <a:moveTo>
                  <a:pt x="21989" y="49375"/>
                </a:moveTo>
                <a:lnTo>
                  <a:pt x="21951" y="49394"/>
                </a:lnTo>
                <a:lnTo>
                  <a:pt x="21914" y="49450"/>
                </a:lnTo>
                <a:lnTo>
                  <a:pt x="21691" y="49673"/>
                </a:lnTo>
                <a:lnTo>
                  <a:pt x="21281" y="50083"/>
                </a:lnTo>
                <a:lnTo>
                  <a:pt x="20890" y="50492"/>
                </a:lnTo>
                <a:lnTo>
                  <a:pt x="20778" y="50623"/>
                </a:lnTo>
                <a:lnTo>
                  <a:pt x="20723" y="50678"/>
                </a:lnTo>
                <a:lnTo>
                  <a:pt x="20760" y="50734"/>
                </a:lnTo>
                <a:lnTo>
                  <a:pt x="20797" y="50753"/>
                </a:lnTo>
                <a:lnTo>
                  <a:pt x="20853" y="50772"/>
                </a:lnTo>
                <a:lnTo>
                  <a:pt x="20909" y="50753"/>
                </a:lnTo>
                <a:lnTo>
                  <a:pt x="21058" y="50697"/>
                </a:lnTo>
                <a:lnTo>
                  <a:pt x="21225" y="50585"/>
                </a:lnTo>
                <a:lnTo>
                  <a:pt x="21374" y="50474"/>
                </a:lnTo>
                <a:lnTo>
                  <a:pt x="21505" y="50362"/>
                </a:lnTo>
                <a:lnTo>
                  <a:pt x="21672" y="50213"/>
                </a:lnTo>
                <a:lnTo>
                  <a:pt x="21840" y="50008"/>
                </a:lnTo>
                <a:lnTo>
                  <a:pt x="21914" y="49878"/>
                </a:lnTo>
                <a:lnTo>
                  <a:pt x="21951" y="49791"/>
                </a:lnTo>
                <a:lnTo>
                  <a:pt x="21951" y="49785"/>
                </a:lnTo>
                <a:lnTo>
                  <a:pt x="22007" y="49599"/>
                </a:lnTo>
                <a:lnTo>
                  <a:pt x="22007" y="49487"/>
                </a:lnTo>
                <a:lnTo>
                  <a:pt x="22007" y="49394"/>
                </a:lnTo>
                <a:lnTo>
                  <a:pt x="22007" y="49375"/>
                </a:lnTo>
                <a:close/>
                <a:moveTo>
                  <a:pt x="63079" y="49450"/>
                </a:moveTo>
                <a:lnTo>
                  <a:pt x="62874" y="49673"/>
                </a:lnTo>
                <a:lnTo>
                  <a:pt x="62520" y="50083"/>
                </a:lnTo>
                <a:lnTo>
                  <a:pt x="62353" y="50306"/>
                </a:lnTo>
                <a:lnTo>
                  <a:pt x="62222" y="50492"/>
                </a:lnTo>
                <a:lnTo>
                  <a:pt x="62185" y="50585"/>
                </a:lnTo>
                <a:lnTo>
                  <a:pt x="62148" y="50660"/>
                </a:lnTo>
                <a:lnTo>
                  <a:pt x="62148" y="50716"/>
                </a:lnTo>
                <a:lnTo>
                  <a:pt x="62166" y="50753"/>
                </a:lnTo>
                <a:lnTo>
                  <a:pt x="62222" y="50772"/>
                </a:lnTo>
                <a:lnTo>
                  <a:pt x="62278" y="50753"/>
                </a:lnTo>
                <a:lnTo>
                  <a:pt x="62334" y="50697"/>
                </a:lnTo>
                <a:lnTo>
                  <a:pt x="62408" y="50641"/>
                </a:lnTo>
                <a:lnTo>
                  <a:pt x="62557" y="50436"/>
                </a:lnTo>
                <a:lnTo>
                  <a:pt x="62706" y="50194"/>
                </a:lnTo>
                <a:lnTo>
                  <a:pt x="62967" y="49692"/>
                </a:lnTo>
                <a:lnTo>
                  <a:pt x="63079" y="49450"/>
                </a:lnTo>
                <a:close/>
                <a:moveTo>
                  <a:pt x="64345" y="49263"/>
                </a:moveTo>
                <a:lnTo>
                  <a:pt x="64308" y="49282"/>
                </a:lnTo>
                <a:lnTo>
                  <a:pt x="63991" y="49524"/>
                </a:lnTo>
                <a:lnTo>
                  <a:pt x="63768" y="49729"/>
                </a:lnTo>
                <a:lnTo>
                  <a:pt x="63507" y="49952"/>
                </a:lnTo>
                <a:lnTo>
                  <a:pt x="63284" y="50194"/>
                </a:lnTo>
                <a:lnTo>
                  <a:pt x="63097" y="50418"/>
                </a:lnTo>
                <a:lnTo>
                  <a:pt x="63041" y="50511"/>
                </a:lnTo>
                <a:lnTo>
                  <a:pt x="63004" y="50604"/>
                </a:lnTo>
                <a:lnTo>
                  <a:pt x="63004" y="50678"/>
                </a:lnTo>
                <a:lnTo>
                  <a:pt x="63023" y="50734"/>
                </a:lnTo>
                <a:lnTo>
                  <a:pt x="63060" y="50753"/>
                </a:lnTo>
                <a:lnTo>
                  <a:pt x="63097" y="50772"/>
                </a:lnTo>
                <a:lnTo>
                  <a:pt x="63153" y="50753"/>
                </a:lnTo>
                <a:lnTo>
                  <a:pt x="63190" y="50734"/>
                </a:lnTo>
                <a:lnTo>
                  <a:pt x="63302" y="50641"/>
                </a:lnTo>
                <a:lnTo>
                  <a:pt x="63414" y="50529"/>
                </a:lnTo>
                <a:lnTo>
                  <a:pt x="63637" y="50287"/>
                </a:lnTo>
                <a:lnTo>
                  <a:pt x="63749" y="50120"/>
                </a:lnTo>
                <a:lnTo>
                  <a:pt x="63917" y="49934"/>
                </a:lnTo>
                <a:lnTo>
                  <a:pt x="64159" y="49617"/>
                </a:lnTo>
                <a:lnTo>
                  <a:pt x="64326" y="49338"/>
                </a:lnTo>
                <a:lnTo>
                  <a:pt x="64363" y="49263"/>
                </a:lnTo>
                <a:close/>
                <a:moveTo>
                  <a:pt x="66486" y="49375"/>
                </a:moveTo>
                <a:lnTo>
                  <a:pt x="66449" y="49394"/>
                </a:lnTo>
                <a:lnTo>
                  <a:pt x="66411" y="49450"/>
                </a:lnTo>
                <a:lnTo>
                  <a:pt x="66188" y="49673"/>
                </a:lnTo>
                <a:lnTo>
                  <a:pt x="65778" y="50083"/>
                </a:lnTo>
                <a:lnTo>
                  <a:pt x="65406" y="50492"/>
                </a:lnTo>
                <a:lnTo>
                  <a:pt x="65276" y="50623"/>
                </a:lnTo>
                <a:lnTo>
                  <a:pt x="65238" y="50678"/>
                </a:lnTo>
                <a:lnTo>
                  <a:pt x="65257" y="50734"/>
                </a:lnTo>
                <a:lnTo>
                  <a:pt x="65294" y="50753"/>
                </a:lnTo>
                <a:lnTo>
                  <a:pt x="65350" y="50772"/>
                </a:lnTo>
                <a:lnTo>
                  <a:pt x="65425" y="50753"/>
                </a:lnTo>
                <a:lnTo>
                  <a:pt x="65555" y="50697"/>
                </a:lnTo>
                <a:lnTo>
                  <a:pt x="65723" y="50585"/>
                </a:lnTo>
                <a:lnTo>
                  <a:pt x="65871" y="50474"/>
                </a:lnTo>
                <a:lnTo>
                  <a:pt x="66020" y="50362"/>
                </a:lnTo>
                <a:lnTo>
                  <a:pt x="66169" y="50213"/>
                </a:lnTo>
                <a:lnTo>
                  <a:pt x="66337" y="50008"/>
                </a:lnTo>
                <a:lnTo>
                  <a:pt x="66411" y="49878"/>
                </a:lnTo>
                <a:lnTo>
                  <a:pt x="66467" y="49748"/>
                </a:lnTo>
                <a:lnTo>
                  <a:pt x="66449" y="49803"/>
                </a:lnTo>
                <a:lnTo>
                  <a:pt x="66467" y="49785"/>
                </a:lnTo>
                <a:lnTo>
                  <a:pt x="66504" y="49599"/>
                </a:lnTo>
                <a:lnTo>
                  <a:pt x="66523" y="49487"/>
                </a:lnTo>
                <a:lnTo>
                  <a:pt x="66504" y="49394"/>
                </a:lnTo>
                <a:lnTo>
                  <a:pt x="66504" y="49375"/>
                </a:lnTo>
                <a:close/>
                <a:moveTo>
                  <a:pt x="4637" y="49431"/>
                </a:moveTo>
                <a:lnTo>
                  <a:pt x="4618" y="49450"/>
                </a:lnTo>
                <a:lnTo>
                  <a:pt x="4339" y="49673"/>
                </a:lnTo>
                <a:lnTo>
                  <a:pt x="3892" y="50045"/>
                </a:lnTo>
                <a:lnTo>
                  <a:pt x="3650" y="50250"/>
                </a:lnTo>
                <a:lnTo>
                  <a:pt x="3464" y="50455"/>
                </a:lnTo>
                <a:lnTo>
                  <a:pt x="3352" y="50604"/>
                </a:lnTo>
                <a:lnTo>
                  <a:pt x="3333" y="50678"/>
                </a:lnTo>
                <a:lnTo>
                  <a:pt x="3333" y="50716"/>
                </a:lnTo>
                <a:lnTo>
                  <a:pt x="3352" y="50753"/>
                </a:lnTo>
                <a:lnTo>
                  <a:pt x="3371" y="50772"/>
                </a:lnTo>
                <a:lnTo>
                  <a:pt x="3408" y="50790"/>
                </a:lnTo>
                <a:lnTo>
                  <a:pt x="3445" y="50790"/>
                </a:lnTo>
                <a:lnTo>
                  <a:pt x="3538" y="50753"/>
                </a:lnTo>
                <a:lnTo>
                  <a:pt x="3650" y="50678"/>
                </a:lnTo>
                <a:lnTo>
                  <a:pt x="3762" y="50585"/>
                </a:lnTo>
                <a:lnTo>
                  <a:pt x="3873" y="50455"/>
                </a:lnTo>
                <a:lnTo>
                  <a:pt x="4115" y="50176"/>
                </a:lnTo>
                <a:lnTo>
                  <a:pt x="4357" y="49896"/>
                </a:lnTo>
                <a:lnTo>
                  <a:pt x="4525" y="49636"/>
                </a:lnTo>
                <a:lnTo>
                  <a:pt x="4637" y="49468"/>
                </a:lnTo>
                <a:lnTo>
                  <a:pt x="4637" y="49431"/>
                </a:lnTo>
                <a:close/>
                <a:moveTo>
                  <a:pt x="6983" y="49580"/>
                </a:moveTo>
                <a:lnTo>
                  <a:pt x="6908" y="49654"/>
                </a:lnTo>
                <a:lnTo>
                  <a:pt x="6703" y="49785"/>
                </a:lnTo>
                <a:lnTo>
                  <a:pt x="6145" y="50157"/>
                </a:lnTo>
                <a:lnTo>
                  <a:pt x="5623" y="50511"/>
                </a:lnTo>
                <a:lnTo>
                  <a:pt x="5456" y="50641"/>
                </a:lnTo>
                <a:lnTo>
                  <a:pt x="5419" y="50678"/>
                </a:lnTo>
                <a:lnTo>
                  <a:pt x="5400" y="50716"/>
                </a:lnTo>
                <a:lnTo>
                  <a:pt x="5474" y="50772"/>
                </a:lnTo>
                <a:lnTo>
                  <a:pt x="5549" y="50790"/>
                </a:lnTo>
                <a:lnTo>
                  <a:pt x="5642" y="50772"/>
                </a:lnTo>
                <a:lnTo>
                  <a:pt x="5754" y="50716"/>
                </a:lnTo>
                <a:lnTo>
                  <a:pt x="5865" y="50660"/>
                </a:lnTo>
                <a:lnTo>
                  <a:pt x="5996" y="50567"/>
                </a:lnTo>
                <a:lnTo>
                  <a:pt x="6256" y="50362"/>
                </a:lnTo>
                <a:lnTo>
                  <a:pt x="6517" y="50120"/>
                </a:lnTo>
                <a:lnTo>
                  <a:pt x="6740" y="49896"/>
                </a:lnTo>
                <a:lnTo>
                  <a:pt x="6908" y="49692"/>
                </a:lnTo>
                <a:lnTo>
                  <a:pt x="6983" y="49580"/>
                </a:lnTo>
                <a:close/>
                <a:moveTo>
                  <a:pt x="55501" y="49692"/>
                </a:moveTo>
                <a:lnTo>
                  <a:pt x="55464" y="49710"/>
                </a:lnTo>
                <a:lnTo>
                  <a:pt x="55241" y="49878"/>
                </a:lnTo>
                <a:lnTo>
                  <a:pt x="54887" y="50213"/>
                </a:lnTo>
                <a:lnTo>
                  <a:pt x="54719" y="50381"/>
                </a:lnTo>
                <a:lnTo>
                  <a:pt x="54589" y="50548"/>
                </a:lnTo>
                <a:lnTo>
                  <a:pt x="54533" y="50623"/>
                </a:lnTo>
                <a:lnTo>
                  <a:pt x="54514" y="50697"/>
                </a:lnTo>
                <a:lnTo>
                  <a:pt x="54496" y="50753"/>
                </a:lnTo>
                <a:lnTo>
                  <a:pt x="54514" y="50790"/>
                </a:lnTo>
                <a:lnTo>
                  <a:pt x="54552" y="50809"/>
                </a:lnTo>
                <a:lnTo>
                  <a:pt x="54589" y="50809"/>
                </a:lnTo>
                <a:lnTo>
                  <a:pt x="54682" y="50772"/>
                </a:lnTo>
                <a:lnTo>
                  <a:pt x="54775" y="50697"/>
                </a:lnTo>
                <a:lnTo>
                  <a:pt x="54887" y="50604"/>
                </a:lnTo>
                <a:lnTo>
                  <a:pt x="55092" y="50381"/>
                </a:lnTo>
                <a:lnTo>
                  <a:pt x="55203" y="50269"/>
                </a:lnTo>
                <a:lnTo>
                  <a:pt x="55296" y="50139"/>
                </a:lnTo>
                <a:lnTo>
                  <a:pt x="55427" y="49915"/>
                </a:lnTo>
                <a:lnTo>
                  <a:pt x="55483" y="49822"/>
                </a:lnTo>
                <a:lnTo>
                  <a:pt x="55520" y="49729"/>
                </a:lnTo>
                <a:lnTo>
                  <a:pt x="55520" y="49710"/>
                </a:lnTo>
                <a:lnTo>
                  <a:pt x="55520" y="49692"/>
                </a:lnTo>
                <a:close/>
                <a:moveTo>
                  <a:pt x="9012" y="49375"/>
                </a:moveTo>
                <a:lnTo>
                  <a:pt x="8863" y="49450"/>
                </a:lnTo>
                <a:lnTo>
                  <a:pt x="8640" y="49599"/>
                </a:lnTo>
                <a:lnTo>
                  <a:pt x="8379" y="49785"/>
                </a:lnTo>
                <a:lnTo>
                  <a:pt x="8100" y="50027"/>
                </a:lnTo>
                <a:lnTo>
                  <a:pt x="7839" y="50250"/>
                </a:lnTo>
                <a:lnTo>
                  <a:pt x="7746" y="50362"/>
                </a:lnTo>
                <a:lnTo>
                  <a:pt x="7671" y="50474"/>
                </a:lnTo>
                <a:lnTo>
                  <a:pt x="7616" y="50585"/>
                </a:lnTo>
                <a:lnTo>
                  <a:pt x="7616" y="50678"/>
                </a:lnTo>
                <a:lnTo>
                  <a:pt x="7634" y="50753"/>
                </a:lnTo>
                <a:lnTo>
                  <a:pt x="7690" y="50827"/>
                </a:lnTo>
                <a:lnTo>
                  <a:pt x="7727" y="50809"/>
                </a:lnTo>
                <a:lnTo>
                  <a:pt x="7783" y="50772"/>
                </a:lnTo>
                <a:lnTo>
                  <a:pt x="7932" y="50623"/>
                </a:lnTo>
                <a:lnTo>
                  <a:pt x="8397" y="50120"/>
                </a:lnTo>
                <a:lnTo>
                  <a:pt x="8826" y="49617"/>
                </a:lnTo>
                <a:lnTo>
                  <a:pt x="9012" y="49375"/>
                </a:lnTo>
                <a:close/>
                <a:moveTo>
                  <a:pt x="13350" y="49357"/>
                </a:moveTo>
                <a:lnTo>
                  <a:pt x="13294" y="49394"/>
                </a:lnTo>
                <a:lnTo>
                  <a:pt x="13052" y="49636"/>
                </a:lnTo>
                <a:lnTo>
                  <a:pt x="12587" y="50101"/>
                </a:lnTo>
                <a:lnTo>
                  <a:pt x="12363" y="50343"/>
                </a:lnTo>
                <a:lnTo>
                  <a:pt x="12177" y="50548"/>
                </a:lnTo>
                <a:lnTo>
                  <a:pt x="12065" y="50716"/>
                </a:lnTo>
                <a:lnTo>
                  <a:pt x="12028" y="50772"/>
                </a:lnTo>
                <a:lnTo>
                  <a:pt x="12047" y="50809"/>
                </a:lnTo>
                <a:lnTo>
                  <a:pt x="12084" y="50827"/>
                </a:lnTo>
                <a:lnTo>
                  <a:pt x="12121" y="50827"/>
                </a:lnTo>
                <a:lnTo>
                  <a:pt x="12177" y="50809"/>
                </a:lnTo>
                <a:lnTo>
                  <a:pt x="12233" y="50772"/>
                </a:lnTo>
                <a:lnTo>
                  <a:pt x="12382" y="50660"/>
                </a:lnTo>
                <a:lnTo>
                  <a:pt x="12512" y="50529"/>
                </a:lnTo>
                <a:lnTo>
                  <a:pt x="12773" y="50250"/>
                </a:lnTo>
                <a:lnTo>
                  <a:pt x="12922" y="50083"/>
                </a:lnTo>
                <a:lnTo>
                  <a:pt x="13126" y="49841"/>
                </a:lnTo>
                <a:lnTo>
                  <a:pt x="13238" y="49729"/>
                </a:lnTo>
                <a:lnTo>
                  <a:pt x="13294" y="49599"/>
                </a:lnTo>
                <a:lnTo>
                  <a:pt x="13294" y="49617"/>
                </a:lnTo>
                <a:lnTo>
                  <a:pt x="13313" y="49599"/>
                </a:lnTo>
                <a:lnTo>
                  <a:pt x="13350" y="49487"/>
                </a:lnTo>
                <a:lnTo>
                  <a:pt x="13369" y="49412"/>
                </a:lnTo>
                <a:lnTo>
                  <a:pt x="13369" y="49357"/>
                </a:lnTo>
                <a:close/>
                <a:moveTo>
                  <a:pt x="17688" y="49468"/>
                </a:moveTo>
                <a:lnTo>
                  <a:pt x="17446" y="49710"/>
                </a:lnTo>
                <a:lnTo>
                  <a:pt x="17204" y="49952"/>
                </a:lnTo>
                <a:lnTo>
                  <a:pt x="16720" y="50381"/>
                </a:lnTo>
                <a:lnTo>
                  <a:pt x="16589" y="50492"/>
                </a:lnTo>
                <a:lnTo>
                  <a:pt x="16422" y="50660"/>
                </a:lnTo>
                <a:lnTo>
                  <a:pt x="16366" y="50734"/>
                </a:lnTo>
                <a:lnTo>
                  <a:pt x="16366" y="50772"/>
                </a:lnTo>
                <a:lnTo>
                  <a:pt x="16366" y="50809"/>
                </a:lnTo>
                <a:lnTo>
                  <a:pt x="16366" y="50827"/>
                </a:lnTo>
                <a:lnTo>
                  <a:pt x="16403" y="50846"/>
                </a:lnTo>
                <a:lnTo>
                  <a:pt x="16515" y="50846"/>
                </a:lnTo>
                <a:lnTo>
                  <a:pt x="16627" y="50809"/>
                </a:lnTo>
                <a:lnTo>
                  <a:pt x="16757" y="50753"/>
                </a:lnTo>
                <a:lnTo>
                  <a:pt x="16869" y="50678"/>
                </a:lnTo>
                <a:lnTo>
                  <a:pt x="16962" y="50567"/>
                </a:lnTo>
                <a:lnTo>
                  <a:pt x="17167" y="50362"/>
                </a:lnTo>
                <a:lnTo>
                  <a:pt x="17316" y="50176"/>
                </a:lnTo>
                <a:lnTo>
                  <a:pt x="17427" y="50008"/>
                </a:lnTo>
                <a:lnTo>
                  <a:pt x="17558" y="49766"/>
                </a:lnTo>
                <a:lnTo>
                  <a:pt x="17651" y="49543"/>
                </a:lnTo>
                <a:lnTo>
                  <a:pt x="17688" y="49468"/>
                </a:lnTo>
                <a:close/>
                <a:moveTo>
                  <a:pt x="29436" y="49710"/>
                </a:moveTo>
                <a:lnTo>
                  <a:pt x="29380" y="49748"/>
                </a:lnTo>
                <a:lnTo>
                  <a:pt x="29212" y="49896"/>
                </a:lnTo>
                <a:lnTo>
                  <a:pt x="28952" y="50139"/>
                </a:lnTo>
                <a:lnTo>
                  <a:pt x="28821" y="50269"/>
                </a:lnTo>
                <a:lnTo>
                  <a:pt x="28654" y="50455"/>
                </a:lnTo>
                <a:lnTo>
                  <a:pt x="28579" y="50548"/>
                </a:lnTo>
                <a:lnTo>
                  <a:pt x="28524" y="50641"/>
                </a:lnTo>
                <a:lnTo>
                  <a:pt x="28524" y="50734"/>
                </a:lnTo>
                <a:lnTo>
                  <a:pt x="28524" y="50772"/>
                </a:lnTo>
                <a:lnTo>
                  <a:pt x="28542" y="50809"/>
                </a:lnTo>
                <a:lnTo>
                  <a:pt x="28579" y="50846"/>
                </a:lnTo>
                <a:lnTo>
                  <a:pt x="28635" y="50827"/>
                </a:lnTo>
                <a:lnTo>
                  <a:pt x="28691" y="50809"/>
                </a:lnTo>
                <a:lnTo>
                  <a:pt x="28766" y="50753"/>
                </a:lnTo>
                <a:lnTo>
                  <a:pt x="28915" y="50585"/>
                </a:lnTo>
                <a:lnTo>
                  <a:pt x="29064" y="50381"/>
                </a:lnTo>
                <a:lnTo>
                  <a:pt x="29212" y="50176"/>
                </a:lnTo>
                <a:lnTo>
                  <a:pt x="29343" y="49971"/>
                </a:lnTo>
                <a:lnTo>
                  <a:pt x="29417" y="49803"/>
                </a:lnTo>
                <a:lnTo>
                  <a:pt x="29455" y="49710"/>
                </a:lnTo>
                <a:close/>
                <a:moveTo>
                  <a:pt x="31707" y="49580"/>
                </a:moveTo>
                <a:lnTo>
                  <a:pt x="31447" y="49785"/>
                </a:lnTo>
                <a:lnTo>
                  <a:pt x="31223" y="49952"/>
                </a:lnTo>
                <a:lnTo>
                  <a:pt x="31000" y="50139"/>
                </a:lnTo>
                <a:lnTo>
                  <a:pt x="30795" y="50343"/>
                </a:lnTo>
                <a:lnTo>
                  <a:pt x="30627" y="50529"/>
                </a:lnTo>
                <a:lnTo>
                  <a:pt x="30590" y="50623"/>
                </a:lnTo>
                <a:lnTo>
                  <a:pt x="30553" y="50697"/>
                </a:lnTo>
                <a:lnTo>
                  <a:pt x="30553" y="50772"/>
                </a:lnTo>
                <a:lnTo>
                  <a:pt x="30572" y="50809"/>
                </a:lnTo>
                <a:lnTo>
                  <a:pt x="30609" y="50846"/>
                </a:lnTo>
                <a:lnTo>
                  <a:pt x="30665" y="50827"/>
                </a:lnTo>
                <a:lnTo>
                  <a:pt x="30739" y="50790"/>
                </a:lnTo>
                <a:lnTo>
                  <a:pt x="30832" y="50716"/>
                </a:lnTo>
                <a:lnTo>
                  <a:pt x="31018" y="50529"/>
                </a:lnTo>
                <a:lnTo>
                  <a:pt x="31205" y="50287"/>
                </a:lnTo>
                <a:lnTo>
                  <a:pt x="31558" y="49803"/>
                </a:lnTo>
                <a:lnTo>
                  <a:pt x="31707" y="49580"/>
                </a:lnTo>
                <a:close/>
                <a:moveTo>
                  <a:pt x="62185" y="49468"/>
                </a:moveTo>
                <a:lnTo>
                  <a:pt x="61962" y="49710"/>
                </a:lnTo>
                <a:lnTo>
                  <a:pt x="61720" y="49952"/>
                </a:lnTo>
                <a:lnTo>
                  <a:pt x="61217" y="50381"/>
                </a:lnTo>
                <a:lnTo>
                  <a:pt x="61087" y="50492"/>
                </a:lnTo>
                <a:lnTo>
                  <a:pt x="60919" y="50660"/>
                </a:lnTo>
                <a:lnTo>
                  <a:pt x="60882" y="50734"/>
                </a:lnTo>
                <a:lnTo>
                  <a:pt x="60863" y="50772"/>
                </a:lnTo>
                <a:lnTo>
                  <a:pt x="60863" y="50809"/>
                </a:lnTo>
                <a:lnTo>
                  <a:pt x="60882" y="50827"/>
                </a:lnTo>
                <a:lnTo>
                  <a:pt x="60900" y="50846"/>
                </a:lnTo>
                <a:lnTo>
                  <a:pt x="61031" y="50846"/>
                </a:lnTo>
                <a:lnTo>
                  <a:pt x="61142" y="50809"/>
                </a:lnTo>
                <a:lnTo>
                  <a:pt x="61254" y="50753"/>
                </a:lnTo>
                <a:lnTo>
                  <a:pt x="61366" y="50678"/>
                </a:lnTo>
                <a:lnTo>
                  <a:pt x="61478" y="50567"/>
                </a:lnTo>
                <a:lnTo>
                  <a:pt x="61664" y="50362"/>
                </a:lnTo>
                <a:lnTo>
                  <a:pt x="61831" y="50176"/>
                </a:lnTo>
                <a:lnTo>
                  <a:pt x="61924" y="50008"/>
                </a:lnTo>
                <a:lnTo>
                  <a:pt x="62055" y="49766"/>
                </a:lnTo>
                <a:lnTo>
                  <a:pt x="62166" y="49543"/>
                </a:lnTo>
                <a:lnTo>
                  <a:pt x="62185" y="49468"/>
                </a:lnTo>
                <a:close/>
                <a:moveTo>
                  <a:pt x="73933" y="49710"/>
                </a:moveTo>
                <a:lnTo>
                  <a:pt x="73877" y="49748"/>
                </a:lnTo>
                <a:lnTo>
                  <a:pt x="73710" y="49896"/>
                </a:lnTo>
                <a:lnTo>
                  <a:pt x="73449" y="50139"/>
                </a:lnTo>
                <a:lnTo>
                  <a:pt x="73319" y="50269"/>
                </a:lnTo>
                <a:lnTo>
                  <a:pt x="73151" y="50455"/>
                </a:lnTo>
                <a:lnTo>
                  <a:pt x="73077" y="50548"/>
                </a:lnTo>
                <a:lnTo>
                  <a:pt x="73039" y="50641"/>
                </a:lnTo>
                <a:lnTo>
                  <a:pt x="73021" y="50734"/>
                </a:lnTo>
                <a:lnTo>
                  <a:pt x="73021" y="50772"/>
                </a:lnTo>
                <a:lnTo>
                  <a:pt x="73058" y="50809"/>
                </a:lnTo>
                <a:lnTo>
                  <a:pt x="73095" y="50846"/>
                </a:lnTo>
                <a:lnTo>
                  <a:pt x="73132" y="50827"/>
                </a:lnTo>
                <a:lnTo>
                  <a:pt x="73207" y="50809"/>
                </a:lnTo>
                <a:lnTo>
                  <a:pt x="73263" y="50753"/>
                </a:lnTo>
                <a:lnTo>
                  <a:pt x="73412" y="50585"/>
                </a:lnTo>
                <a:lnTo>
                  <a:pt x="73561" y="50381"/>
                </a:lnTo>
                <a:lnTo>
                  <a:pt x="73710" y="50176"/>
                </a:lnTo>
                <a:lnTo>
                  <a:pt x="73840" y="49971"/>
                </a:lnTo>
                <a:lnTo>
                  <a:pt x="73914" y="49803"/>
                </a:lnTo>
                <a:lnTo>
                  <a:pt x="73952" y="49710"/>
                </a:lnTo>
                <a:close/>
                <a:moveTo>
                  <a:pt x="76204" y="49580"/>
                </a:moveTo>
                <a:lnTo>
                  <a:pt x="75944" y="49785"/>
                </a:lnTo>
                <a:lnTo>
                  <a:pt x="75739" y="49952"/>
                </a:lnTo>
                <a:lnTo>
                  <a:pt x="75516" y="50139"/>
                </a:lnTo>
                <a:lnTo>
                  <a:pt x="75292" y="50343"/>
                </a:lnTo>
                <a:lnTo>
                  <a:pt x="75143" y="50529"/>
                </a:lnTo>
                <a:lnTo>
                  <a:pt x="75087" y="50623"/>
                </a:lnTo>
                <a:lnTo>
                  <a:pt x="75050" y="50697"/>
                </a:lnTo>
                <a:lnTo>
                  <a:pt x="75050" y="50772"/>
                </a:lnTo>
                <a:lnTo>
                  <a:pt x="75069" y="50809"/>
                </a:lnTo>
                <a:lnTo>
                  <a:pt x="75106" y="50846"/>
                </a:lnTo>
                <a:lnTo>
                  <a:pt x="75180" y="50827"/>
                </a:lnTo>
                <a:lnTo>
                  <a:pt x="75236" y="50790"/>
                </a:lnTo>
                <a:lnTo>
                  <a:pt x="75329" y="50716"/>
                </a:lnTo>
                <a:lnTo>
                  <a:pt x="75516" y="50529"/>
                </a:lnTo>
                <a:lnTo>
                  <a:pt x="75720" y="50287"/>
                </a:lnTo>
                <a:lnTo>
                  <a:pt x="76056" y="49803"/>
                </a:lnTo>
                <a:lnTo>
                  <a:pt x="76204" y="49580"/>
                </a:lnTo>
                <a:close/>
                <a:moveTo>
                  <a:pt x="10185" y="49394"/>
                </a:moveTo>
                <a:lnTo>
                  <a:pt x="9868" y="49654"/>
                </a:lnTo>
                <a:lnTo>
                  <a:pt x="9328" y="50101"/>
                </a:lnTo>
                <a:lnTo>
                  <a:pt x="9049" y="50343"/>
                </a:lnTo>
                <a:lnTo>
                  <a:pt x="8826" y="50548"/>
                </a:lnTo>
                <a:lnTo>
                  <a:pt x="8677" y="50716"/>
                </a:lnTo>
                <a:lnTo>
                  <a:pt x="8640" y="50772"/>
                </a:lnTo>
                <a:lnTo>
                  <a:pt x="8640" y="50809"/>
                </a:lnTo>
                <a:lnTo>
                  <a:pt x="8677" y="50846"/>
                </a:lnTo>
                <a:lnTo>
                  <a:pt x="8714" y="50865"/>
                </a:lnTo>
                <a:lnTo>
                  <a:pt x="8770" y="50865"/>
                </a:lnTo>
                <a:lnTo>
                  <a:pt x="8844" y="50827"/>
                </a:lnTo>
                <a:lnTo>
                  <a:pt x="8993" y="50753"/>
                </a:lnTo>
                <a:lnTo>
                  <a:pt x="9161" y="50623"/>
                </a:lnTo>
                <a:lnTo>
                  <a:pt x="9477" y="50362"/>
                </a:lnTo>
                <a:lnTo>
                  <a:pt x="9664" y="50194"/>
                </a:lnTo>
                <a:lnTo>
                  <a:pt x="9812" y="49990"/>
                </a:lnTo>
                <a:lnTo>
                  <a:pt x="9999" y="49710"/>
                </a:lnTo>
                <a:lnTo>
                  <a:pt x="10148" y="49487"/>
                </a:lnTo>
                <a:lnTo>
                  <a:pt x="10185" y="49394"/>
                </a:lnTo>
                <a:close/>
                <a:moveTo>
                  <a:pt x="16515" y="49505"/>
                </a:moveTo>
                <a:lnTo>
                  <a:pt x="16478" y="49524"/>
                </a:lnTo>
                <a:lnTo>
                  <a:pt x="16236" y="49748"/>
                </a:lnTo>
                <a:lnTo>
                  <a:pt x="15807" y="50139"/>
                </a:lnTo>
                <a:lnTo>
                  <a:pt x="15603" y="50362"/>
                </a:lnTo>
                <a:lnTo>
                  <a:pt x="15454" y="50567"/>
                </a:lnTo>
                <a:lnTo>
                  <a:pt x="15379" y="50641"/>
                </a:lnTo>
                <a:lnTo>
                  <a:pt x="15342" y="50734"/>
                </a:lnTo>
                <a:lnTo>
                  <a:pt x="15323" y="50790"/>
                </a:lnTo>
                <a:lnTo>
                  <a:pt x="15342" y="50827"/>
                </a:lnTo>
                <a:lnTo>
                  <a:pt x="15379" y="50865"/>
                </a:lnTo>
                <a:lnTo>
                  <a:pt x="15472" y="50865"/>
                </a:lnTo>
                <a:lnTo>
                  <a:pt x="15528" y="50846"/>
                </a:lnTo>
                <a:lnTo>
                  <a:pt x="15659" y="50753"/>
                </a:lnTo>
                <a:lnTo>
                  <a:pt x="15789" y="50623"/>
                </a:lnTo>
                <a:lnTo>
                  <a:pt x="16031" y="50362"/>
                </a:lnTo>
                <a:lnTo>
                  <a:pt x="16161" y="50213"/>
                </a:lnTo>
                <a:lnTo>
                  <a:pt x="16273" y="50045"/>
                </a:lnTo>
                <a:lnTo>
                  <a:pt x="16422" y="49785"/>
                </a:lnTo>
                <a:lnTo>
                  <a:pt x="16515" y="49561"/>
                </a:lnTo>
                <a:lnTo>
                  <a:pt x="16515" y="49505"/>
                </a:lnTo>
                <a:close/>
                <a:moveTo>
                  <a:pt x="20927" y="49468"/>
                </a:moveTo>
                <a:lnTo>
                  <a:pt x="20648" y="49692"/>
                </a:lnTo>
                <a:lnTo>
                  <a:pt x="20183" y="50120"/>
                </a:lnTo>
                <a:lnTo>
                  <a:pt x="19941" y="50343"/>
                </a:lnTo>
                <a:lnTo>
                  <a:pt x="19755" y="50548"/>
                </a:lnTo>
                <a:lnTo>
                  <a:pt x="19624" y="50716"/>
                </a:lnTo>
                <a:lnTo>
                  <a:pt x="19606" y="50772"/>
                </a:lnTo>
                <a:lnTo>
                  <a:pt x="19606" y="50809"/>
                </a:lnTo>
                <a:lnTo>
                  <a:pt x="19643" y="50846"/>
                </a:lnTo>
                <a:lnTo>
                  <a:pt x="19680" y="50865"/>
                </a:lnTo>
                <a:lnTo>
                  <a:pt x="19755" y="50865"/>
                </a:lnTo>
                <a:lnTo>
                  <a:pt x="19848" y="50827"/>
                </a:lnTo>
                <a:lnTo>
                  <a:pt x="19941" y="50753"/>
                </a:lnTo>
                <a:lnTo>
                  <a:pt x="20052" y="50660"/>
                </a:lnTo>
                <a:lnTo>
                  <a:pt x="20164" y="50529"/>
                </a:lnTo>
                <a:lnTo>
                  <a:pt x="20406" y="50250"/>
                </a:lnTo>
                <a:lnTo>
                  <a:pt x="20630" y="49971"/>
                </a:lnTo>
                <a:lnTo>
                  <a:pt x="20797" y="49710"/>
                </a:lnTo>
                <a:lnTo>
                  <a:pt x="20909" y="49524"/>
                </a:lnTo>
                <a:lnTo>
                  <a:pt x="20927" y="49468"/>
                </a:lnTo>
                <a:close/>
                <a:moveTo>
                  <a:pt x="32694" y="49748"/>
                </a:moveTo>
                <a:lnTo>
                  <a:pt x="32601" y="49803"/>
                </a:lnTo>
                <a:lnTo>
                  <a:pt x="32433" y="49934"/>
                </a:lnTo>
                <a:lnTo>
                  <a:pt x="32247" y="50120"/>
                </a:lnTo>
                <a:lnTo>
                  <a:pt x="32061" y="50306"/>
                </a:lnTo>
                <a:lnTo>
                  <a:pt x="31912" y="50511"/>
                </a:lnTo>
                <a:lnTo>
                  <a:pt x="31782" y="50678"/>
                </a:lnTo>
                <a:lnTo>
                  <a:pt x="31763" y="50753"/>
                </a:lnTo>
                <a:lnTo>
                  <a:pt x="31745" y="50809"/>
                </a:lnTo>
                <a:lnTo>
                  <a:pt x="31745" y="50846"/>
                </a:lnTo>
                <a:lnTo>
                  <a:pt x="31782" y="50865"/>
                </a:lnTo>
                <a:lnTo>
                  <a:pt x="31875" y="50865"/>
                </a:lnTo>
                <a:lnTo>
                  <a:pt x="31949" y="50846"/>
                </a:lnTo>
                <a:lnTo>
                  <a:pt x="32042" y="50790"/>
                </a:lnTo>
                <a:lnTo>
                  <a:pt x="32136" y="50734"/>
                </a:lnTo>
                <a:lnTo>
                  <a:pt x="32284" y="50548"/>
                </a:lnTo>
                <a:lnTo>
                  <a:pt x="32433" y="50325"/>
                </a:lnTo>
                <a:lnTo>
                  <a:pt x="32564" y="50120"/>
                </a:lnTo>
                <a:lnTo>
                  <a:pt x="32638" y="49934"/>
                </a:lnTo>
                <a:lnTo>
                  <a:pt x="32694" y="49785"/>
                </a:lnTo>
                <a:lnTo>
                  <a:pt x="32694" y="49748"/>
                </a:lnTo>
                <a:close/>
                <a:moveTo>
                  <a:pt x="61012" y="49505"/>
                </a:moveTo>
                <a:lnTo>
                  <a:pt x="60994" y="49524"/>
                </a:lnTo>
                <a:lnTo>
                  <a:pt x="60733" y="49748"/>
                </a:lnTo>
                <a:lnTo>
                  <a:pt x="60323" y="50139"/>
                </a:lnTo>
                <a:lnTo>
                  <a:pt x="60118" y="50362"/>
                </a:lnTo>
                <a:lnTo>
                  <a:pt x="59951" y="50567"/>
                </a:lnTo>
                <a:lnTo>
                  <a:pt x="59895" y="50641"/>
                </a:lnTo>
                <a:lnTo>
                  <a:pt x="59858" y="50734"/>
                </a:lnTo>
                <a:lnTo>
                  <a:pt x="59839" y="50790"/>
                </a:lnTo>
                <a:lnTo>
                  <a:pt x="59839" y="50827"/>
                </a:lnTo>
                <a:lnTo>
                  <a:pt x="59876" y="50865"/>
                </a:lnTo>
                <a:lnTo>
                  <a:pt x="59970" y="50865"/>
                </a:lnTo>
                <a:lnTo>
                  <a:pt x="60025" y="50846"/>
                </a:lnTo>
                <a:lnTo>
                  <a:pt x="60156" y="50753"/>
                </a:lnTo>
                <a:lnTo>
                  <a:pt x="60286" y="50623"/>
                </a:lnTo>
                <a:lnTo>
                  <a:pt x="60547" y="50362"/>
                </a:lnTo>
                <a:lnTo>
                  <a:pt x="60658" y="50213"/>
                </a:lnTo>
                <a:lnTo>
                  <a:pt x="60770" y="50045"/>
                </a:lnTo>
                <a:lnTo>
                  <a:pt x="60919" y="49785"/>
                </a:lnTo>
                <a:lnTo>
                  <a:pt x="61012" y="49561"/>
                </a:lnTo>
                <a:lnTo>
                  <a:pt x="61031" y="49505"/>
                </a:lnTo>
                <a:close/>
                <a:moveTo>
                  <a:pt x="65443" y="49468"/>
                </a:moveTo>
                <a:lnTo>
                  <a:pt x="65164" y="49692"/>
                </a:lnTo>
                <a:lnTo>
                  <a:pt x="64680" y="50120"/>
                </a:lnTo>
                <a:lnTo>
                  <a:pt x="64456" y="50343"/>
                </a:lnTo>
                <a:lnTo>
                  <a:pt x="64252" y="50548"/>
                </a:lnTo>
                <a:lnTo>
                  <a:pt x="64140" y="50716"/>
                </a:lnTo>
                <a:lnTo>
                  <a:pt x="64103" y="50772"/>
                </a:lnTo>
                <a:lnTo>
                  <a:pt x="64121" y="50809"/>
                </a:lnTo>
                <a:lnTo>
                  <a:pt x="64140" y="50846"/>
                </a:lnTo>
                <a:lnTo>
                  <a:pt x="64177" y="50865"/>
                </a:lnTo>
                <a:lnTo>
                  <a:pt x="64252" y="50865"/>
                </a:lnTo>
                <a:lnTo>
                  <a:pt x="64345" y="50827"/>
                </a:lnTo>
                <a:lnTo>
                  <a:pt x="64456" y="50753"/>
                </a:lnTo>
                <a:lnTo>
                  <a:pt x="64568" y="50660"/>
                </a:lnTo>
                <a:lnTo>
                  <a:pt x="64680" y="50529"/>
                </a:lnTo>
                <a:lnTo>
                  <a:pt x="64903" y="50250"/>
                </a:lnTo>
                <a:lnTo>
                  <a:pt x="65127" y="49971"/>
                </a:lnTo>
                <a:lnTo>
                  <a:pt x="65294" y="49710"/>
                </a:lnTo>
                <a:lnTo>
                  <a:pt x="65406" y="49524"/>
                </a:lnTo>
                <a:lnTo>
                  <a:pt x="65443" y="49468"/>
                </a:lnTo>
                <a:close/>
                <a:moveTo>
                  <a:pt x="77210" y="49748"/>
                </a:moveTo>
                <a:lnTo>
                  <a:pt x="77098" y="49803"/>
                </a:lnTo>
                <a:lnTo>
                  <a:pt x="76931" y="49934"/>
                </a:lnTo>
                <a:lnTo>
                  <a:pt x="76763" y="50120"/>
                </a:lnTo>
                <a:lnTo>
                  <a:pt x="76577" y="50306"/>
                </a:lnTo>
                <a:lnTo>
                  <a:pt x="76409" y="50511"/>
                </a:lnTo>
                <a:lnTo>
                  <a:pt x="76298" y="50678"/>
                </a:lnTo>
                <a:lnTo>
                  <a:pt x="76260" y="50753"/>
                </a:lnTo>
                <a:lnTo>
                  <a:pt x="76242" y="50809"/>
                </a:lnTo>
                <a:lnTo>
                  <a:pt x="76260" y="50846"/>
                </a:lnTo>
                <a:lnTo>
                  <a:pt x="76279" y="50865"/>
                </a:lnTo>
                <a:lnTo>
                  <a:pt x="76372" y="50865"/>
                </a:lnTo>
                <a:lnTo>
                  <a:pt x="76465" y="50846"/>
                </a:lnTo>
                <a:lnTo>
                  <a:pt x="76540" y="50790"/>
                </a:lnTo>
                <a:lnTo>
                  <a:pt x="76633" y="50734"/>
                </a:lnTo>
                <a:lnTo>
                  <a:pt x="76800" y="50548"/>
                </a:lnTo>
                <a:lnTo>
                  <a:pt x="76931" y="50325"/>
                </a:lnTo>
                <a:lnTo>
                  <a:pt x="77061" y="50120"/>
                </a:lnTo>
                <a:lnTo>
                  <a:pt x="77154" y="49934"/>
                </a:lnTo>
                <a:lnTo>
                  <a:pt x="77191" y="49785"/>
                </a:lnTo>
                <a:lnTo>
                  <a:pt x="77210" y="49748"/>
                </a:lnTo>
                <a:close/>
                <a:moveTo>
                  <a:pt x="3780" y="49524"/>
                </a:moveTo>
                <a:lnTo>
                  <a:pt x="3687" y="49580"/>
                </a:lnTo>
                <a:lnTo>
                  <a:pt x="3426" y="49729"/>
                </a:lnTo>
                <a:lnTo>
                  <a:pt x="3147" y="49896"/>
                </a:lnTo>
                <a:lnTo>
                  <a:pt x="2924" y="50045"/>
                </a:lnTo>
                <a:lnTo>
                  <a:pt x="2738" y="50176"/>
                </a:lnTo>
                <a:lnTo>
                  <a:pt x="2421" y="50399"/>
                </a:lnTo>
                <a:lnTo>
                  <a:pt x="2291" y="50511"/>
                </a:lnTo>
                <a:lnTo>
                  <a:pt x="2160" y="50641"/>
                </a:lnTo>
                <a:lnTo>
                  <a:pt x="2086" y="50753"/>
                </a:lnTo>
                <a:lnTo>
                  <a:pt x="2086" y="50809"/>
                </a:lnTo>
                <a:lnTo>
                  <a:pt x="2086" y="50846"/>
                </a:lnTo>
                <a:lnTo>
                  <a:pt x="2086" y="50865"/>
                </a:lnTo>
                <a:lnTo>
                  <a:pt x="2105" y="50883"/>
                </a:lnTo>
                <a:lnTo>
                  <a:pt x="2160" y="50883"/>
                </a:lnTo>
                <a:lnTo>
                  <a:pt x="2254" y="50846"/>
                </a:lnTo>
                <a:lnTo>
                  <a:pt x="2347" y="50790"/>
                </a:lnTo>
                <a:lnTo>
                  <a:pt x="2607" y="50604"/>
                </a:lnTo>
                <a:lnTo>
                  <a:pt x="2905" y="50362"/>
                </a:lnTo>
                <a:lnTo>
                  <a:pt x="3464" y="49841"/>
                </a:lnTo>
                <a:lnTo>
                  <a:pt x="3780" y="49524"/>
                </a:lnTo>
                <a:close/>
                <a:moveTo>
                  <a:pt x="44759" y="49524"/>
                </a:moveTo>
                <a:lnTo>
                  <a:pt x="44461" y="49822"/>
                </a:lnTo>
                <a:lnTo>
                  <a:pt x="44032" y="50269"/>
                </a:lnTo>
                <a:lnTo>
                  <a:pt x="43828" y="50492"/>
                </a:lnTo>
                <a:lnTo>
                  <a:pt x="43679" y="50678"/>
                </a:lnTo>
                <a:lnTo>
                  <a:pt x="43660" y="50753"/>
                </a:lnTo>
                <a:lnTo>
                  <a:pt x="43641" y="50827"/>
                </a:lnTo>
                <a:lnTo>
                  <a:pt x="43660" y="50865"/>
                </a:lnTo>
                <a:lnTo>
                  <a:pt x="43716" y="50883"/>
                </a:lnTo>
                <a:lnTo>
                  <a:pt x="43809" y="50865"/>
                </a:lnTo>
                <a:lnTo>
                  <a:pt x="43884" y="50827"/>
                </a:lnTo>
                <a:lnTo>
                  <a:pt x="43958" y="50772"/>
                </a:lnTo>
                <a:lnTo>
                  <a:pt x="44051" y="50697"/>
                </a:lnTo>
                <a:lnTo>
                  <a:pt x="44200" y="50492"/>
                </a:lnTo>
                <a:lnTo>
                  <a:pt x="44349" y="50269"/>
                </a:lnTo>
                <a:lnTo>
                  <a:pt x="44610" y="49803"/>
                </a:lnTo>
                <a:lnTo>
                  <a:pt x="44703" y="49617"/>
                </a:lnTo>
                <a:lnTo>
                  <a:pt x="44759" y="49524"/>
                </a:lnTo>
                <a:close/>
                <a:moveTo>
                  <a:pt x="89256" y="49524"/>
                </a:moveTo>
                <a:lnTo>
                  <a:pt x="88976" y="49822"/>
                </a:lnTo>
                <a:lnTo>
                  <a:pt x="88530" y="50269"/>
                </a:lnTo>
                <a:lnTo>
                  <a:pt x="88325" y="50492"/>
                </a:lnTo>
                <a:lnTo>
                  <a:pt x="88195" y="50678"/>
                </a:lnTo>
                <a:lnTo>
                  <a:pt x="88157" y="50753"/>
                </a:lnTo>
                <a:lnTo>
                  <a:pt x="88139" y="50827"/>
                </a:lnTo>
                <a:lnTo>
                  <a:pt x="88157" y="50865"/>
                </a:lnTo>
                <a:lnTo>
                  <a:pt x="88232" y="50883"/>
                </a:lnTo>
                <a:lnTo>
                  <a:pt x="88306" y="50865"/>
                </a:lnTo>
                <a:lnTo>
                  <a:pt x="88381" y="50827"/>
                </a:lnTo>
                <a:lnTo>
                  <a:pt x="88474" y="50772"/>
                </a:lnTo>
                <a:lnTo>
                  <a:pt x="88548" y="50697"/>
                </a:lnTo>
                <a:lnTo>
                  <a:pt x="88716" y="50492"/>
                </a:lnTo>
                <a:lnTo>
                  <a:pt x="88865" y="50269"/>
                </a:lnTo>
                <a:lnTo>
                  <a:pt x="89107" y="49803"/>
                </a:lnTo>
                <a:lnTo>
                  <a:pt x="89200" y="49617"/>
                </a:lnTo>
                <a:lnTo>
                  <a:pt x="89256" y="49524"/>
                </a:lnTo>
                <a:close/>
                <a:moveTo>
                  <a:pt x="2719" y="49468"/>
                </a:moveTo>
                <a:lnTo>
                  <a:pt x="2645" y="49487"/>
                </a:lnTo>
                <a:lnTo>
                  <a:pt x="2533" y="49524"/>
                </a:lnTo>
                <a:lnTo>
                  <a:pt x="2328" y="49636"/>
                </a:lnTo>
                <a:lnTo>
                  <a:pt x="2316" y="49648"/>
                </a:lnTo>
                <a:lnTo>
                  <a:pt x="2316" y="49648"/>
                </a:lnTo>
                <a:lnTo>
                  <a:pt x="2216" y="49710"/>
                </a:lnTo>
                <a:lnTo>
                  <a:pt x="2086" y="49841"/>
                </a:lnTo>
                <a:lnTo>
                  <a:pt x="1937" y="49952"/>
                </a:lnTo>
                <a:lnTo>
                  <a:pt x="1807" y="50083"/>
                </a:lnTo>
                <a:lnTo>
                  <a:pt x="1621" y="50213"/>
                </a:lnTo>
                <a:lnTo>
                  <a:pt x="1304" y="50436"/>
                </a:lnTo>
                <a:lnTo>
                  <a:pt x="1155" y="50567"/>
                </a:lnTo>
                <a:lnTo>
                  <a:pt x="1043" y="50697"/>
                </a:lnTo>
                <a:lnTo>
                  <a:pt x="1006" y="50753"/>
                </a:lnTo>
                <a:lnTo>
                  <a:pt x="987" y="50790"/>
                </a:lnTo>
                <a:lnTo>
                  <a:pt x="987" y="50846"/>
                </a:lnTo>
                <a:lnTo>
                  <a:pt x="987" y="50883"/>
                </a:lnTo>
                <a:lnTo>
                  <a:pt x="1043" y="50902"/>
                </a:lnTo>
                <a:lnTo>
                  <a:pt x="1118" y="50902"/>
                </a:lnTo>
                <a:lnTo>
                  <a:pt x="1211" y="50865"/>
                </a:lnTo>
                <a:lnTo>
                  <a:pt x="1323" y="50790"/>
                </a:lnTo>
                <a:lnTo>
                  <a:pt x="1583" y="50623"/>
                </a:lnTo>
                <a:lnTo>
                  <a:pt x="1863" y="50381"/>
                </a:lnTo>
                <a:lnTo>
                  <a:pt x="2142" y="50139"/>
                </a:lnTo>
                <a:lnTo>
                  <a:pt x="2402" y="49896"/>
                </a:lnTo>
                <a:lnTo>
                  <a:pt x="2700" y="49580"/>
                </a:lnTo>
                <a:lnTo>
                  <a:pt x="2738" y="49524"/>
                </a:lnTo>
                <a:lnTo>
                  <a:pt x="2756" y="49487"/>
                </a:lnTo>
                <a:lnTo>
                  <a:pt x="2756" y="49468"/>
                </a:lnTo>
                <a:close/>
                <a:moveTo>
                  <a:pt x="38298" y="49580"/>
                </a:moveTo>
                <a:lnTo>
                  <a:pt x="38075" y="49822"/>
                </a:lnTo>
                <a:lnTo>
                  <a:pt x="37833" y="50027"/>
                </a:lnTo>
                <a:lnTo>
                  <a:pt x="37330" y="50436"/>
                </a:lnTo>
                <a:lnTo>
                  <a:pt x="37200" y="50529"/>
                </a:lnTo>
                <a:lnTo>
                  <a:pt x="37107" y="50604"/>
                </a:lnTo>
                <a:lnTo>
                  <a:pt x="37032" y="50678"/>
                </a:lnTo>
                <a:lnTo>
                  <a:pt x="36976" y="50753"/>
                </a:lnTo>
                <a:lnTo>
                  <a:pt x="36976" y="50772"/>
                </a:lnTo>
                <a:lnTo>
                  <a:pt x="36976" y="50809"/>
                </a:lnTo>
                <a:lnTo>
                  <a:pt x="36976" y="50846"/>
                </a:lnTo>
                <a:lnTo>
                  <a:pt x="37013" y="50865"/>
                </a:lnTo>
                <a:lnTo>
                  <a:pt x="37125" y="50902"/>
                </a:lnTo>
                <a:lnTo>
                  <a:pt x="37218" y="50902"/>
                </a:lnTo>
                <a:lnTo>
                  <a:pt x="37330" y="50883"/>
                </a:lnTo>
                <a:lnTo>
                  <a:pt x="37423" y="50827"/>
                </a:lnTo>
                <a:lnTo>
                  <a:pt x="37535" y="50753"/>
                </a:lnTo>
                <a:lnTo>
                  <a:pt x="37628" y="50678"/>
                </a:lnTo>
                <a:lnTo>
                  <a:pt x="37721" y="50567"/>
                </a:lnTo>
                <a:lnTo>
                  <a:pt x="37888" y="50325"/>
                </a:lnTo>
                <a:lnTo>
                  <a:pt x="38037" y="50083"/>
                </a:lnTo>
                <a:lnTo>
                  <a:pt x="38168" y="49841"/>
                </a:lnTo>
                <a:lnTo>
                  <a:pt x="38242" y="49673"/>
                </a:lnTo>
                <a:lnTo>
                  <a:pt x="38298" y="49580"/>
                </a:lnTo>
                <a:close/>
                <a:moveTo>
                  <a:pt x="48985" y="49636"/>
                </a:moveTo>
                <a:lnTo>
                  <a:pt x="48948" y="49654"/>
                </a:lnTo>
                <a:lnTo>
                  <a:pt x="48743" y="49859"/>
                </a:lnTo>
                <a:lnTo>
                  <a:pt x="48389" y="50250"/>
                </a:lnTo>
                <a:lnTo>
                  <a:pt x="48203" y="50455"/>
                </a:lnTo>
                <a:lnTo>
                  <a:pt x="48073" y="50660"/>
                </a:lnTo>
                <a:lnTo>
                  <a:pt x="48035" y="50734"/>
                </a:lnTo>
                <a:lnTo>
                  <a:pt x="47998" y="50809"/>
                </a:lnTo>
                <a:lnTo>
                  <a:pt x="47998" y="50865"/>
                </a:lnTo>
                <a:lnTo>
                  <a:pt x="48017" y="50902"/>
                </a:lnTo>
                <a:lnTo>
                  <a:pt x="48091" y="50902"/>
                </a:lnTo>
                <a:lnTo>
                  <a:pt x="48184" y="50865"/>
                </a:lnTo>
                <a:lnTo>
                  <a:pt x="48296" y="50772"/>
                </a:lnTo>
                <a:lnTo>
                  <a:pt x="48408" y="50641"/>
                </a:lnTo>
                <a:lnTo>
                  <a:pt x="48594" y="50399"/>
                </a:lnTo>
                <a:lnTo>
                  <a:pt x="48687" y="50250"/>
                </a:lnTo>
                <a:lnTo>
                  <a:pt x="48780" y="50101"/>
                </a:lnTo>
                <a:lnTo>
                  <a:pt x="48910" y="49878"/>
                </a:lnTo>
                <a:lnTo>
                  <a:pt x="48985" y="49673"/>
                </a:lnTo>
                <a:lnTo>
                  <a:pt x="48985" y="49636"/>
                </a:lnTo>
                <a:close/>
                <a:moveTo>
                  <a:pt x="82814" y="49580"/>
                </a:moveTo>
                <a:lnTo>
                  <a:pt x="82572" y="49822"/>
                </a:lnTo>
                <a:lnTo>
                  <a:pt x="82330" y="50027"/>
                </a:lnTo>
                <a:lnTo>
                  <a:pt x="81846" y="50436"/>
                </a:lnTo>
                <a:lnTo>
                  <a:pt x="81697" y="50529"/>
                </a:lnTo>
                <a:lnTo>
                  <a:pt x="81604" y="50604"/>
                </a:lnTo>
                <a:lnTo>
                  <a:pt x="81529" y="50678"/>
                </a:lnTo>
                <a:lnTo>
                  <a:pt x="81492" y="50753"/>
                </a:lnTo>
                <a:lnTo>
                  <a:pt x="81473" y="50772"/>
                </a:lnTo>
                <a:lnTo>
                  <a:pt x="81473" y="50809"/>
                </a:lnTo>
                <a:lnTo>
                  <a:pt x="81492" y="50846"/>
                </a:lnTo>
                <a:lnTo>
                  <a:pt x="81511" y="50865"/>
                </a:lnTo>
                <a:lnTo>
                  <a:pt x="81622" y="50902"/>
                </a:lnTo>
                <a:lnTo>
                  <a:pt x="81734" y="50902"/>
                </a:lnTo>
                <a:lnTo>
                  <a:pt x="81827" y="50883"/>
                </a:lnTo>
                <a:lnTo>
                  <a:pt x="81939" y="50827"/>
                </a:lnTo>
                <a:lnTo>
                  <a:pt x="82032" y="50753"/>
                </a:lnTo>
                <a:lnTo>
                  <a:pt x="82125" y="50678"/>
                </a:lnTo>
                <a:lnTo>
                  <a:pt x="82218" y="50567"/>
                </a:lnTo>
                <a:lnTo>
                  <a:pt x="82386" y="50325"/>
                </a:lnTo>
                <a:lnTo>
                  <a:pt x="82535" y="50083"/>
                </a:lnTo>
                <a:lnTo>
                  <a:pt x="82665" y="49841"/>
                </a:lnTo>
                <a:lnTo>
                  <a:pt x="82758" y="49673"/>
                </a:lnTo>
                <a:lnTo>
                  <a:pt x="82814" y="49580"/>
                </a:lnTo>
                <a:close/>
                <a:moveTo>
                  <a:pt x="22975" y="49431"/>
                </a:moveTo>
                <a:lnTo>
                  <a:pt x="22957" y="49450"/>
                </a:lnTo>
                <a:lnTo>
                  <a:pt x="22733" y="49692"/>
                </a:lnTo>
                <a:lnTo>
                  <a:pt x="22324" y="50139"/>
                </a:lnTo>
                <a:lnTo>
                  <a:pt x="22138" y="50399"/>
                </a:lnTo>
                <a:lnTo>
                  <a:pt x="21989" y="50623"/>
                </a:lnTo>
                <a:lnTo>
                  <a:pt x="21933" y="50716"/>
                </a:lnTo>
                <a:lnTo>
                  <a:pt x="21896" y="50790"/>
                </a:lnTo>
                <a:lnTo>
                  <a:pt x="21896" y="50865"/>
                </a:lnTo>
                <a:lnTo>
                  <a:pt x="21914" y="50902"/>
                </a:lnTo>
                <a:lnTo>
                  <a:pt x="21951" y="50920"/>
                </a:lnTo>
                <a:lnTo>
                  <a:pt x="21989" y="50902"/>
                </a:lnTo>
                <a:lnTo>
                  <a:pt x="22082" y="50846"/>
                </a:lnTo>
                <a:lnTo>
                  <a:pt x="22193" y="50734"/>
                </a:lnTo>
                <a:lnTo>
                  <a:pt x="22305" y="50604"/>
                </a:lnTo>
                <a:lnTo>
                  <a:pt x="22510" y="50343"/>
                </a:lnTo>
                <a:lnTo>
                  <a:pt x="22603" y="50176"/>
                </a:lnTo>
                <a:lnTo>
                  <a:pt x="22715" y="50008"/>
                </a:lnTo>
                <a:lnTo>
                  <a:pt x="22864" y="49729"/>
                </a:lnTo>
                <a:lnTo>
                  <a:pt x="22957" y="49505"/>
                </a:lnTo>
                <a:lnTo>
                  <a:pt x="22975" y="49450"/>
                </a:lnTo>
                <a:lnTo>
                  <a:pt x="22975" y="49431"/>
                </a:lnTo>
                <a:close/>
                <a:moveTo>
                  <a:pt x="24074" y="49431"/>
                </a:moveTo>
                <a:lnTo>
                  <a:pt x="24055" y="49450"/>
                </a:lnTo>
                <a:lnTo>
                  <a:pt x="23795" y="49748"/>
                </a:lnTo>
                <a:lnTo>
                  <a:pt x="23590" y="49990"/>
                </a:lnTo>
                <a:lnTo>
                  <a:pt x="23366" y="50232"/>
                </a:lnTo>
                <a:lnTo>
                  <a:pt x="23199" y="50492"/>
                </a:lnTo>
                <a:lnTo>
                  <a:pt x="23069" y="50697"/>
                </a:lnTo>
                <a:lnTo>
                  <a:pt x="23031" y="50790"/>
                </a:lnTo>
                <a:lnTo>
                  <a:pt x="23031" y="50846"/>
                </a:lnTo>
                <a:lnTo>
                  <a:pt x="23069" y="50902"/>
                </a:lnTo>
                <a:lnTo>
                  <a:pt x="23124" y="50920"/>
                </a:lnTo>
                <a:lnTo>
                  <a:pt x="23162" y="50902"/>
                </a:lnTo>
                <a:lnTo>
                  <a:pt x="23199" y="50883"/>
                </a:lnTo>
                <a:lnTo>
                  <a:pt x="23311" y="50809"/>
                </a:lnTo>
                <a:lnTo>
                  <a:pt x="23404" y="50678"/>
                </a:lnTo>
                <a:lnTo>
                  <a:pt x="23497" y="50548"/>
                </a:lnTo>
                <a:lnTo>
                  <a:pt x="23683" y="50250"/>
                </a:lnTo>
                <a:lnTo>
                  <a:pt x="23795" y="50064"/>
                </a:lnTo>
                <a:lnTo>
                  <a:pt x="23981" y="49692"/>
                </a:lnTo>
                <a:lnTo>
                  <a:pt x="24074" y="49487"/>
                </a:lnTo>
                <a:lnTo>
                  <a:pt x="24074" y="49431"/>
                </a:lnTo>
                <a:close/>
                <a:moveTo>
                  <a:pt x="30516" y="49599"/>
                </a:moveTo>
                <a:lnTo>
                  <a:pt x="30497" y="49617"/>
                </a:lnTo>
                <a:lnTo>
                  <a:pt x="30255" y="49896"/>
                </a:lnTo>
                <a:lnTo>
                  <a:pt x="29920" y="50325"/>
                </a:lnTo>
                <a:lnTo>
                  <a:pt x="29771" y="50529"/>
                </a:lnTo>
                <a:lnTo>
                  <a:pt x="29659" y="50716"/>
                </a:lnTo>
                <a:lnTo>
                  <a:pt x="29622" y="50790"/>
                </a:lnTo>
                <a:lnTo>
                  <a:pt x="29622" y="50846"/>
                </a:lnTo>
                <a:lnTo>
                  <a:pt x="29622" y="50883"/>
                </a:lnTo>
                <a:lnTo>
                  <a:pt x="29659" y="50920"/>
                </a:lnTo>
                <a:lnTo>
                  <a:pt x="29697" y="50920"/>
                </a:lnTo>
                <a:lnTo>
                  <a:pt x="29752" y="50902"/>
                </a:lnTo>
                <a:lnTo>
                  <a:pt x="29827" y="50846"/>
                </a:lnTo>
                <a:lnTo>
                  <a:pt x="29939" y="50753"/>
                </a:lnTo>
                <a:lnTo>
                  <a:pt x="30032" y="50623"/>
                </a:lnTo>
                <a:lnTo>
                  <a:pt x="30199" y="50381"/>
                </a:lnTo>
                <a:lnTo>
                  <a:pt x="30311" y="50213"/>
                </a:lnTo>
                <a:lnTo>
                  <a:pt x="30460" y="49841"/>
                </a:lnTo>
                <a:lnTo>
                  <a:pt x="30516" y="49636"/>
                </a:lnTo>
                <a:lnTo>
                  <a:pt x="30516" y="49599"/>
                </a:lnTo>
                <a:close/>
                <a:moveTo>
                  <a:pt x="34928" y="49617"/>
                </a:moveTo>
                <a:lnTo>
                  <a:pt x="34705" y="49841"/>
                </a:lnTo>
                <a:lnTo>
                  <a:pt x="34277" y="50213"/>
                </a:lnTo>
                <a:lnTo>
                  <a:pt x="34090" y="50436"/>
                </a:lnTo>
                <a:lnTo>
                  <a:pt x="33923" y="50623"/>
                </a:lnTo>
                <a:lnTo>
                  <a:pt x="33867" y="50716"/>
                </a:lnTo>
                <a:lnTo>
                  <a:pt x="33848" y="50790"/>
                </a:lnTo>
                <a:lnTo>
                  <a:pt x="33830" y="50846"/>
                </a:lnTo>
                <a:lnTo>
                  <a:pt x="33848" y="50902"/>
                </a:lnTo>
                <a:lnTo>
                  <a:pt x="33904" y="50920"/>
                </a:lnTo>
                <a:lnTo>
                  <a:pt x="33960" y="50920"/>
                </a:lnTo>
                <a:lnTo>
                  <a:pt x="34035" y="50865"/>
                </a:lnTo>
                <a:lnTo>
                  <a:pt x="34128" y="50809"/>
                </a:lnTo>
                <a:lnTo>
                  <a:pt x="34295" y="50604"/>
                </a:lnTo>
                <a:lnTo>
                  <a:pt x="34481" y="50343"/>
                </a:lnTo>
                <a:lnTo>
                  <a:pt x="34649" y="50083"/>
                </a:lnTo>
                <a:lnTo>
                  <a:pt x="34798" y="49859"/>
                </a:lnTo>
                <a:lnTo>
                  <a:pt x="34928" y="49617"/>
                </a:lnTo>
                <a:close/>
                <a:moveTo>
                  <a:pt x="43623" y="49636"/>
                </a:moveTo>
                <a:lnTo>
                  <a:pt x="43344" y="49859"/>
                </a:lnTo>
                <a:lnTo>
                  <a:pt x="43139" y="50027"/>
                </a:lnTo>
                <a:lnTo>
                  <a:pt x="42934" y="50213"/>
                </a:lnTo>
                <a:lnTo>
                  <a:pt x="42748" y="50418"/>
                </a:lnTo>
                <a:lnTo>
                  <a:pt x="42599" y="50604"/>
                </a:lnTo>
                <a:lnTo>
                  <a:pt x="42543" y="50678"/>
                </a:lnTo>
                <a:lnTo>
                  <a:pt x="42524" y="50753"/>
                </a:lnTo>
                <a:lnTo>
                  <a:pt x="42524" y="50827"/>
                </a:lnTo>
                <a:lnTo>
                  <a:pt x="42562" y="50883"/>
                </a:lnTo>
                <a:lnTo>
                  <a:pt x="42617" y="50920"/>
                </a:lnTo>
                <a:lnTo>
                  <a:pt x="42673" y="50920"/>
                </a:lnTo>
                <a:lnTo>
                  <a:pt x="42748" y="50883"/>
                </a:lnTo>
                <a:lnTo>
                  <a:pt x="42841" y="50827"/>
                </a:lnTo>
                <a:lnTo>
                  <a:pt x="43008" y="50641"/>
                </a:lnTo>
                <a:lnTo>
                  <a:pt x="43176" y="50399"/>
                </a:lnTo>
                <a:lnTo>
                  <a:pt x="43344" y="50139"/>
                </a:lnTo>
                <a:lnTo>
                  <a:pt x="43474" y="49896"/>
                </a:lnTo>
                <a:lnTo>
                  <a:pt x="43623" y="49636"/>
                </a:lnTo>
                <a:close/>
                <a:moveTo>
                  <a:pt x="47737" y="49748"/>
                </a:moveTo>
                <a:lnTo>
                  <a:pt x="47570" y="49952"/>
                </a:lnTo>
                <a:lnTo>
                  <a:pt x="47309" y="50306"/>
                </a:lnTo>
                <a:lnTo>
                  <a:pt x="47179" y="50492"/>
                </a:lnTo>
                <a:lnTo>
                  <a:pt x="47086" y="50678"/>
                </a:lnTo>
                <a:lnTo>
                  <a:pt x="47030" y="50809"/>
                </a:lnTo>
                <a:lnTo>
                  <a:pt x="47030" y="50865"/>
                </a:lnTo>
                <a:lnTo>
                  <a:pt x="47049" y="50902"/>
                </a:lnTo>
                <a:lnTo>
                  <a:pt x="47104" y="50920"/>
                </a:lnTo>
                <a:lnTo>
                  <a:pt x="47160" y="50902"/>
                </a:lnTo>
                <a:lnTo>
                  <a:pt x="47216" y="50865"/>
                </a:lnTo>
                <a:lnTo>
                  <a:pt x="47291" y="50790"/>
                </a:lnTo>
                <a:lnTo>
                  <a:pt x="47421" y="50585"/>
                </a:lnTo>
                <a:lnTo>
                  <a:pt x="47551" y="50343"/>
                </a:lnTo>
                <a:lnTo>
                  <a:pt x="47644" y="50101"/>
                </a:lnTo>
                <a:lnTo>
                  <a:pt x="47737" y="49896"/>
                </a:lnTo>
                <a:lnTo>
                  <a:pt x="47756" y="49766"/>
                </a:lnTo>
                <a:lnTo>
                  <a:pt x="47756" y="49748"/>
                </a:lnTo>
                <a:close/>
                <a:moveTo>
                  <a:pt x="50176" y="49468"/>
                </a:moveTo>
                <a:lnTo>
                  <a:pt x="49525" y="50176"/>
                </a:lnTo>
                <a:lnTo>
                  <a:pt x="49134" y="50641"/>
                </a:lnTo>
                <a:lnTo>
                  <a:pt x="49022" y="50790"/>
                </a:lnTo>
                <a:lnTo>
                  <a:pt x="49003" y="50846"/>
                </a:lnTo>
                <a:lnTo>
                  <a:pt x="49003" y="50883"/>
                </a:lnTo>
                <a:lnTo>
                  <a:pt x="49041" y="50902"/>
                </a:lnTo>
                <a:lnTo>
                  <a:pt x="49059" y="50920"/>
                </a:lnTo>
                <a:lnTo>
                  <a:pt x="49152" y="50902"/>
                </a:lnTo>
                <a:lnTo>
                  <a:pt x="49227" y="50865"/>
                </a:lnTo>
                <a:lnTo>
                  <a:pt x="49320" y="50790"/>
                </a:lnTo>
                <a:lnTo>
                  <a:pt x="49413" y="50697"/>
                </a:lnTo>
                <a:lnTo>
                  <a:pt x="49506" y="50567"/>
                </a:lnTo>
                <a:lnTo>
                  <a:pt x="49711" y="50287"/>
                </a:lnTo>
                <a:lnTo>
                  <a:pt x="49879" y="49990"/>
                </a:lnTo>
                <a:lnTo>
                  <a:pt x="50027" y="49729"/>
                </a:lnTo>
                <a:lnTo>
                  <a:pt x="50176" y="49468"/>
                </a:lnTo>
                <a:close/>
                <a:moveTo>
                  <a:pt x="67473" y="49431"/>
                </a:moveTo>
                <a:lnTo>
                  <a:pt x="67473" y="49450"/>
                </a:lnTo>
                <a:lnTo>
                  <a:pt x="67231" y="49692"/>
                </a:lnTo>
                <a:lnTo>
                  <a:pt x="66840" y="50139"/>
                </a:lnTo>
                <a:lnTo>
                  <a:pt x="66635" y="50399"/>
                </a:lnTo>
                <a:lnTo>
                  <a:pt x="66486" y="50623"/>
                </a:lnTo>
                <a:lnTo>
                  <a:pt x="66430" y="50716"/>
                </a:lnTo>
                <a:lnTo>
                  <a:pt x="66393" y="50790"/>
                </a:lnTo>
                <a:lnTo>
                  <a:pt x="66393" y="50865"/>
                </a:lnTo>
                <a:lnTo>
                  <a:pt x="66411" y="50902"/>
                </a:lnTo>
                <a:lnTo>
                  <a:pt x="66449" y="50920"/>
                </a:lnTo>
                <a:lnTo>
                  <a:pt x="66486" y="50902"/>
                </a:lnTo>
                <a:lnTo>
                  <a:pt x="66579" y="50846"/>
                </a:lnTo>
                <a:lnTo>
                  <a:pt x="66691" y="50734"/>
                </a:lnTo>
                <a:lnTo>
                  <a:pt x="66802" y="50604"/>
                </a:lnTo>
                <a:lnTo>
                  <a:pt x="67007" y="50343"/>
                </a:lnTo>
                <a:lnTo>
                  <a:pt x="67119" y="50176"/>
                </a:lnTo>
                <a:lnTo>
                  <a:pt x="67212" y="50008"/>
                </a:lnTo>
                <a:lnTo>
                  <a:pt x="67361" y="49729"/>
                </a:lnTo>
                <a:lnTo>
                  <a:pt x="67473" y="49505"/>
                </a:lnTo>
                <a:lnTo>
                  <a:pt x="67491" y="49450"/>
                </a:lnTo>
                <a:lnTo>
                  <a:pt x="67473" y="49431"/>
                </a:lnTo>
                <a:close/>
                <a:moveTo>
                  <a:pt x="68571" y="49431"/>
                </a:moveTo>
                <a:lnTo>
                  <a:pt x="68552" y="49450"/>
                </a:lnTo>
                <a:lnTo>
                  <a:pt x="68292" y="49748"/>
                </a:lnTo>
                <a:lnTo>
                  <a:pt x="68087" y="49990"/>
                </a:lnTo>
                <a:lnTo>
                  <a:pt x="67882" y="50232"/>
                </a:lnTo>
                <a:lnTo>
                  <a:pt x="67696" y="50492"/>
                </a:lnTo>
                <a:lnTo>
                  <a:pt x="67566" y="50697"/>
                </a:lnTo>
                <a:lnTo>
                  <a:pt x="67547" y="50790"/>
                </a:lnTo>
                <a:lnTo>
                  <a:pt x="67547" y="50846"/>
                </a:lnTo>
                <a:lnTo>
                  <a:pt x="67566" y="50902"/>
                </a:lnTo>
                <a:lnTo>
                  <a:pt x="67622" y="50920"/>
                </a:lnTo>
                <a:lnTo>
                  <a:pt x="67659" y="50902"/>
                </a:lnTo>
                <a:lnTo>
                  <a:pt x="67715" y="50883"/>
                </a:lnTo>
                <a:lnTo>
                  <a:pt x="67808" y="50809"/>
                </a:lnTo>
                <a:lnTo>
                  <a:pt x="67901" y="50678"/>
                </a:lnTo>
                <a:lnTo>
                  <a:pt x="68013" y="50548"/>
                </a:lnTo>
                <a:lnTo>
                  <a:pt x="68199" y="50250"/>
                </a:lnTo>
                <a:lnTo>
                  <a:pt x="68310" y="50064"/>
                </a:lnTo>
                <a:lnTo>
                  <a:pt x="68497" y="49692"/>
                </a:lnTo>
                <a:lnTo>
                  <a:pt x="68571" y="49487"/>
                </a:lnTo>
                <a:lnTo>
                  <a:pt x="68571" y="49431"/>
                </a:lnTo>
                <a:close/>
                <a:moveTo>
                  <a:pt x="75032" y="49599"/>
                </a:moveTo>
                <a:lnTo>
                  <a:pt x="74994" y="49617"/>
                </a:lnTo>
                <a:lnTo>
                  <a:pt x="74771" y="49896"/>
                </a:lnTo>
                <a:lnTo>
                  <a:pt x="74417" y="50325"/>
                </a:lnTo>
                <a:lnTo>
                  <a:pt x="74268" y="50529"/>
                </a:lnTo>
                <a:lnTo>
                  <a:pt x="74156" y="50716"/>
                </a:lnTo>
                <a:lnTo>
                  <a:pt x="74138" y="50790"/>
                </a:lnTo>
                <a:lnTo>
                  <a:pt x="74119" y="50846"/>
                </a:lnTo>
                <a:lnTo>
                  <a:pt x="74138" y="50883"/>
                </a:lnTo>
                <a:lnTo>
                  <a:pt x="74175" y="50920"/>
                </a:lnTo>
                <a:lnTo>
                  <a:pt x="74212" y="50920"/>
                </a:lnTo>
                <a:lnTo>
                  <a:pt x="74250" y="50902"/>
                </a:lnTo>
                <a:lnTo>
                  <a:pt x="74343" y="50846"/>
                </a:lnTo>
                <a:lnTo>
                  <a:pt x="74436" y="50753"/>
                </a:lnTo>
                <a:lnTo>
                  <a:pt x="74529" y="50623"/>
                </a:lnTo>
                <a:lnTo>
                  <a:pt x="74696" y="50381"/>
                </a:lnTo>
                <a:lnTo>
                  <a:pt x="74808" y="50213"/>
                </a:lnTo>
                <a:lnTo>
                  <a:pt x="74957" y="49841"/>
                </a:lnTo>
                <a:lnTo>
                  <a:pt x="75013" y="49636"/>
                </a:lnTo>
                <a:lnTo>
                  <a:pt x="75032" y="49599"/>
                </a:lnTo>
                <a:close/>
                <a:moveTo>
                  <a:pt x="79444" y="49617"/>
                </a:moveTo>
                <a:lnTo>
                  <a:pt x="79202" y="49841"/>
                </a:lnTo>
                <a:lnTo>
                  <a:pt x="78792" y="50213"/>
                </a:lnTo>
                <a:lnTo>
                  <a:pt x="78588" y="50436"/>
                </a:lnTo>
                <a:lnTo>
                  <a:pt x="78439" y="50623"/>
                </a:lnTo>
                <a:lnTo>
                  <a:pt x="78383" y="50716"/>
                </a:lnTo>
                <a:lnTo>
                  <a:pt x="78346" y="50790"/>
                </a:lnTo>
                <a:lnTo>
                  <a:pt x="78327" y="50846"/>
                </a:lnTo>
                <a:lnTo>
                  <a:pt x="78346" y="50902"/>
                </a:lnTo>
                <a:lnTo>
                  <a:pt x="78401" y="50920"/>
                </a:lnTo>
                <a:lnTo>
                  <a:pt x="78476" y="50920"/>
                </a:lnTo>
                <a:lnTo>
                  <a:pt x="78532" y="50865"/>
                </a:lnTo>
                <a:lnTo>
                  <a:pt x="78625" y="50809"/>
                </a:lnTo>
                <a:lnTo>
                  <a:pt x="78792" y="50604"/>
                </a:lnTo>
                <a:lnTo>
                  <a:pt x="78979" y="50343"/>
                </a:lnTo>
                <a:lnTo>
                  <a:pt x="79165" y="50083"/>
                </a:lnTo>
                <a:lnTo>
                  <a:pt x="79295" y="49859"/>
                </a:lnTo>
                <a:lnTo>
                  <a:pt x="79444" y="49617"/>
                </a:lnTo>
                <a:close/>
                <a:moveTo>
                  <a:pt x="88120" y="49636"/>
                </a:moveTo>
                <a:lnTo>
                  <a:pt x="87859" y="49859"/>
                </a:lnTo>
                <a:lnTo>
                  <a:pt x="87655" y="50027"/>
                </a:lnTo>
                <a:lnTo>
                  <a:pt x="87431" y="50213"/>
                </a:lnTo>
                <a:lnTo>
                  <a:pt x="87245" y="50418"/>
                </a:lnTo>
                <a:lnTo>
                  <a:pt x="87096" y="50604"/>
                </a:lnTo>
                <a:lnTo>
                  <a:pt x="87059" y="50678"/>
                </a:lnTo>
                <a:lnTo>
                  <a:pt x="87022" y="50753"/>
                </a:lnTo>
                <a:lnTo>
                  <a:pt x="87040" y="50827"/>
                </a:lnTo>
                <a:lnTo>
                  <a:pt x="87059" y="50883"/>
                </a:lnTo>
                <a:lnTo>
                  <a:pt x="87115" y="50920"/>
                </a:lnTo>
                <a:lnTo>
                  <a:pt x="87189" y="50920"/>
                </a:lnTo>
                <a:lnTo>
                  <a:pt x="87264" y="50883"/>
                </a:lnTo>
                <a:lnTo>
                  <a:pt x="87338" y="50827"/>
                </a:lnTo>
                <a:lnTo>
                  <a:pt x="87506" y="50641"/>
                </a:lnTo>
                <a:lnTo>
                  <a:pt x="87673" y="50399"/>
                </a:lnTo>
                <a:lnTo>
                  <a:pt x="87841" y="50139"/>
                </a:lnTo>
                <a:lnTo>
                  <a:pt x="87971" y="49896"/>
                </a:lnTo>
                <a:lnTo>
                  <a:pt x="88120" y="49636"/>
                </a:lnTo>
                <a:close/>
                <a:moveTo>
                  <a:pt x="92253" y="49748"/>
                </a:moveTo>
                <a:lnTo>
                  <a:pt x="92067" y="49952"/>
                </a:lnTo>
                <a:lnTo>
                  <a:pt x="91806" y="50306"/>
                </a:lnTo>
                <a:lnTo>
                  <a:pt x="91676" y="50492"/>
                </a:lnTo>
                <a:lnTo>
                  <a:pt x="91583" y="50678"/>
                </a:lnTo>
                <a:lnTo>
                  <a:pt x="91527" y="50809"/>
                </a:lnTo>
                <a:lnTo>
                  <a:pt x="91527" y="50865"/>
                </a:lnTo>
                <a:lnTo>
                  <a:pt x="91546" y="50902"/>
                </a:lnTo>
                <a:lnTo>
                  <a:pt x="91602" y="50920"/>
                </a:lnTo>
                <a:lnTo>
                  <a:pt x="91657" y="50902"/>
                </a:lnTo>
                <a:lnTo>
                  <a:pt x="91713" y="50865"/>
                </a:lnTo>
                <a:lnTo>
                  <a:pt x="91788" y="50790"/>
                </a:lnTo>
                <a:lnTo>
                  <a:pt x="91918" y="50585"/>
                </a:lnTo>
                <a:lnTo>
                  <a:pt x="92048" y="50343"/>
                </a:lnTo>
                <a:lnTo>
                  <a:pt x="92160" y="50101"/>
                </a:lnTo>
                <a:lnTo>
                  <a:pt x="92235" y="49896"/>
                </a:lnTo>
                <a:lnTo>
                  <a:pt x="92272" y="49766"/>
                </a:lnTo>
                <a:lnTo>
                  <a:pt x="92272" y="49748"/>
                </a:lnTo>
                <a:close/>
                <a:moveTo>
                  <a:pt x="36008" y="49617"/>
                </a:moveTo>
                <a:lnTo>
                  <a:pt x="35747" y="49896"/>
                </a:lnTo>
                <a:lnTo>
                  <a:pt x="35338" y="50325"/>
                </a:lnTo>
                <a:lnTo>
                  <a:pt x="35152" y="50548"/>
                </a:lnTo>
                <a:lnTo>
                  <a:pt x="35021" y="50753"/>
                </a:lnTo>
                <a:lnTo>
                  <a:pt x="34984" y="50827"/>
                </a:lnTo>
                <a:lnTo>
                  <a:pt x="34965" y="50883"/>
                </a:lnTo>
                <a:lnTo>
                  <a:pt x="34984" y="50920"/>
                </a:lnTo>
                <a:lnTo>
                  <a:pt x="35040" y="50939"/>
                </a:lnTo>
                <a:lnTo>
                  <a:pt x="35133" y="50939"/>
                </a:lnTo>
                <a:lnTo>
                  <a:pt x="35245" y="50902"/>
                </a:lnTo>
                <a:lnTo>
                  <a:pt x="35319" y="50846"/>
                </a:lnTo>
                <a:lnTo>
                  <a:pt x="35412" y="50772"/>
                </a:lnTo>
                <a:lnTo>
                  <a:pt x="35487" y="50678"/>
                </a:lnTo>
                <a:lnTo>
                  <a:pt x="35561" y="50585"/>
                </a:lnTo>
                <a:lnTo>
                  <a:pt x="35692" y="50343"/>
                </a:lnTo>
                <a:lnTo>
                  <a:pt x="35803" y="50101"/>
                </a:lnTo>
                <a:lnTo>
                  <a:pt x="35896" y="49878"/>
                </a:lnTo>
                <a:lnTo>
                  <a:pt x="35971" y="49710"/>
                </a:lnTo>
                <a:lnTo>
                  <a:pt x="36008" y="49617"/>
                </a:lnTo>
                <a:close/>
                <a:moveTo>
                  <a:pt x="41445" y="49580"/>
                </a:moveTo>
                <a:lnTo>
                  <a:pt x="41370" y="49636"/>
                </a:lnTo>
                <a:lnTo>
                  <a:pt x="41091" y="49915"/>
                </a:lnTo>
                <a:lnTo>
                  <a:pt x="40886" y="50120"/>
                </a:lnTo>
                <a:lnTo>
                  <a:pt x="40663" y="50343"/>
                </a:lnTo>
                <a:lnTo>
                  <a:pt x="40495" y="50567"/>
                </a:lnTo>
                <a:lnTo>
                  <a:pt x="40439" y="50660"/>
                </a:lnTo>
                <a:lnTo>
                  <a:pt x="40402" y="50753"/>
                </a:lnTo>
                <a:lnTo>
                  <a:pt x="40383" y="50827"/>
                </a:lnTo>
                <a:lnTo>
                  <a:pt x="40402" y="50883"/>
                </a:lnTo>
                <a:lnTo>
                  <a:pt x="40439" y="50920"/>
                </a:lnTo>
                <a:lnTo>
                  <a:pt x="40532" y="50939"/>
                </a:lnTo>
                <a:lnTo>
                  <a:pt x="40625" y="50920"/>
                </a:lnTo>
                <a:lnTo>
                  <a:pt x="40700" y="50865"/>
                </a:lnTo>
                <a:lnTo>
                  <a:pt x="40793" y="50790"/>
                </a:lnTo>
                <a:lnTo>
                  <a:pt x="40886" y="50716"/>
                </a:lnTo>
                <a:lnTo>
                  <a:pt x="41072" y="50511"/>
                </a:lnTo>
                <a:lnTo>
                  <a:pt x="41184" y="50362"/>
                </a:lnTo>
                <a:lnTo>
                  <a:pt x="41389" y="50120"/>
                </a:lnTo>
                <a:lnTo>
                  <a:pt x="41463" y="49990"/>
                </a:lnTo>
                <a:lnTo>
                  <a:pt x="41500" y="49915"/>
                </a:lnTo>
                <a:lnTo>
                  <a:pt x="41500" y="49859"/>
                </a:lnTo>
                <a:lnTo>
                  <a:pt x="41519" y="49785"/>
                </a:lnTo>
                <a:lnTo>
                  <a:pt x="41519" y="49673"/>
                </a:lnTo>
                <a:lnTo>
                  <a:pt x="41500" y="49617"/>
                </a:lnTo>
                <a:lnTo>
                  <a:pt x="41482" y="49580"/>
                </a:lnTo>
                <a:close/>
                <a:moveTo>
                  <a:pt x="58108" y="49822"/>
                </a:moveTo>
                <a:lnTo>
                  <a:pt x="57810" y="49971"/>
                </a:lnTo>
                <a:lnTo>
                  <a:pt x="57251" y="50306"/>
                </a:lnTo>
                <a:lnTo>
                  <a:pt x="56972" y="50474"/>
                </a:lnTo>
                <a:lnTo>
                  <a:pt x="56749" y="50641"/>
                </a:lnTo>
                <a:lnTo>
                  <a:pt x="56655" y="50716"/>
                </a:lnTo>
                <a:lnTo>
                  <a:pt x="56600" y="50790"/>
                </a:lnTo>
                <a:lnTo>
                  <a:pt x="56581" y="50846"/>
                </a:lnTo>
                <a:lnTo>
                  <a:pt x="56581" y="50902"/>
                </a:lnTo>
                <a:lnTo>
                  <a:pt x="56637" y="50939"/>
                </a:lnTo>
                <a:lnTo>
                  <a:pt x="56711" y="50939"/>
                </a:lnTo>
                <a:lnTo>
                  <a:pt x="56804" y="50902"/>
                </a:lnTo>
                <a:lnTo>
                  <a:pt x="56916" y="50865"/>
                </a:lnTo>
                <a:lnTo>
                  <a:pt x="57140" y="50697"/>
                </a:lnTo>
                <a:lnTo>
                  <a:pt x="57400" y="50492"/>
                </a:lnTo>
                <a:lnTo>
                  <a:pt x="57866" y="50045"/>
                </a:lnTo>
                <a:lnTo>
                  <a:pt x="58108" y="49822"/>
                </a:lnTo>
                <a:close/>
                <a:moveTo>
                  <a:pt x="58946" y="49673"/>
                </a:moveTo>
                <a:lnTo>
                  <a:pt x="57996" y="50474"/>
                </a:lnTo>
                <a:lnTo>
                  <a:pt x="57828" y="50604"/>
                </a:lnTo>
                <a:lnTo>
                  <a:pt x="57735" y="50678"/>
                </a:lnTo>
                <a:lnTo>
                  <a:pt x="57642" y="50772"/>
                </a:lnTo>
                <a:lnTo>
                  <a:pt x="57605" y="50846"/>
                </a:lnTo>
                <a:lnTo>
                  <a:pt x="57586" y="50883"/>
                </a:lnTo>
                <a:lnTo>
                  <a:pt x="57586" y="50902"/>
                </a:lnTo>
                <a:lnTo>
                  <a:pt x="57605" y="50920"/>
                </a:lnTo>
                <a:lnTo>
                  <a:pt x="57661" y="50939"/>
                </a:lnTo>
                <a:lnTo>
                  <a:pt x="57791" y="50939"/>
                </a:lnTo>
                <a:lnTo>
                  <a:pt x="57903" y="50920"/>
                </a:lnTo>
                <a:lnTo>
                  <a:pt x="57996" y="50865"/>
                </a:lnTo>
                <a:lnTo>
                  <a:pt x="58108" y="50809"/>
                </a:lnTo>
                <a:lnTo>
                  <a:pt x="58201" y="50716"/>
                </a:lnTo>
                <a:lnTo>
                  <a:pt x="58387" y="50529"/>
                </a:lnTo>
                <a:lnTo>
                  <a:pt x="58536" y="50362"/>
                </a:lnTo>
                <a:lnTo>
                  <a:pt x="58666" y="50213"/>
                </a:lnTo>
                <a:lnTo>
                  <a:pt x="58815" y="49952"/>
                </a:lnTo>
                <a:lnTo>
                  <a:pt x="58927" y="49748"/>
                </a:lnTo>
                <a:lnTo>
                  <a:pt x="58946" y="49692"/>
                </a:lnTo>
                <a:lnTo>
                  <a:pt x="58946" y="49673"/>
                </a:lnTo>
                <a:close/>
                <a:moveTo>
                  <a:pt x="80524" y="49617"/>
                </a:moveTo>
                <a:lnTo>
                  <a:pt x="80263" y="49896"/>
                </a:lnTo>
                <a:lnTo>
                  <a:pt x="79835" y="50325"/>
                </a:lnTo>
                <a:lnTo>
                  <a:pt x="79649" y="50548"/>
                </a:lnTo>
                <a:lnTo>
                  <a:pt x="79518" y="50753"/>
                </a:lnTo>
                <a:lnTo>
                  <a:pt x="79481" y="50827"/>
                </a:lnTo>
                <a:lnTo>
                  <a:pt x="79463" y="50883"/>
                </a:lnTo>
                <a:lnTo>
                  <a:pt x="79481" y="50920"/>
                </a:lnTo>
                <a:lnTo>
                  <a:pt x="79537" y="50939"/>
                </a:lnTo>
                <a:lnTo>
                  <a:pt x="79649" y="50939"/>
                </a:lnTo>
                <a:lnTo>
                  <a:pt x="79742" y="50902"/>
                </a:lnTo>
                <a:lnTo>
                  <a:pt x="79835" y="50846"/>
                </a:lnTo>
                <a:lnTo>
                  <a:pt x="79909" y="50772"/>
                </a:lnTo>
                <a:lnTo>
                  <a:pt x="80003" y="50678"/>
                </a:lnTo>
                <a:lnTo>
                  <a:pt x="80077" y="50585"/>
                </a:lnTo>
                <a:lnTo>
                  <a:pt x="80207" y="50343"/>
                </a:lnTo>
                <a:lnTo>
                  <a:pt x="80319" y="50101"/>
                </a:lnTo>
                <a:lnTo>
                  <a:pt x="80394" y="49878"/>
                </a:lnTo>
                <a:lnTo>
                  <a:pt x="80468" y="49710"/>
                </a:lnTo>
                <a:lnTo>
                  <a:pt x="80524" y="49617"/>
                </a:lnTo>
                <a:close/>
                <a:moveTo>
                  <a:pt x="85942" y="49580"/>
                </a:moveTo>
                <a:lnTo>
                  <a:pt x="85886" y="49636"/>
                </a:lnTo>
                <a:lnTo>
                  <a:pt x="85588" y="49915"/>
                </a:lnTo>
                <a:lnTo>
                  <a:pt x="85383" y="50120"/>
                </a:lnTo>
                <a:lnTo>
                  <a:pt x="85178" y="50343"/>
                </a:lnTo>
                <a:lnTo>
                  <a:pt x="84992" y="50567"/>
                </a:lnTo>
                <a:lnTo>
                  <a:pt x="84936" y="50660"/>
                </a:lnTo>
                <a:lnTo>
                  <a:pt x="84899" y="50753"/>
                </a:lnTo>
                <a:lnTo>
                  <a:pt x="84880" y="50827"/>
                </a:lnTo>
                <a:lnTo>
                  <a:pt x="84899" y="50883"/>
                </a:lnTo>
                <a:lnTo>
                  <a:pt x="84955" y="50920"/>
                </a:lnTo>
                <a:lnTo>
                  <a:pt x="85029" y="50939"/>
                </a:lnTo>
                <a:lnTo>
                  <a:pt x="85123" y="50920"/>
                </a:lnTo>
                <a:lnTo>
                  <a:pt x="85216" y="50865"/>
                </a:lnTo>
                <a:lnTo>
                  <a:pt x="85309" y="50790"/>
                </a:lnTo>
                <a:lnTo>
                  <a:pt x="85402" y="50716"/>
                </a:lnTo>
                <a:lnTo>
                  <a:pt x="85569" y="50511"/>
                </a:lnTo>
                <a:lnTo>
                  <a:pt x="85681" y="50362"/>
                </a:lnTo>
                <a:lnTo>
                  <a:pt x="85886" y="50120"/>
                </a:lnTo>
                <a:lnTo>
                  <a:pt x="85979" y="49990"/>
                </a:lnTo>
                <a:lnTo>
                  <a:pt x="85998" y="49915"/>
                </a:lnTo>
                <a:lnTo>
                  <a:pt x="86016" y="49859"/>
                </a:lnTo>
                <a:lnTo>
                  <a:pt x="86016" y="49785"/>
                </a:lnTo>
                <a:lnTo>
                  <a:pt x="86016" y="49673"/>
                </a:lnTo>
                <a:lnTo>
                  <a:pt x="86016" y="49617"/>
                </a:lnTo>
                <a:lnTo>
                  <a:pt x="85979" y="49580"/>
                </a:lnTo>
                <a:close/>
                <a:moveTo>
                  <a:pt x="11209" y="49487"/>
                </a:moveTo>
                <a:lnTo>
                  <a:pt x="11078" y="49561"/>
                </a:lnTo>
                <a:lnTo>
                  <a:pt x="10892" y="49710"/>
                </a:lnTo>
                <a:lnTo>
                  <a:pt x="10632" y="49915"/>
                </a:lnTo>
                <a:lnTo>
                  <a:pt x="10371" y="50139"/>
                </a:lnTo>
                <a:lnTo>
                  <a:pt x="10129" y="50381"/>
                </a:lnTo>
                <a:lnTo>
                  <a:pt x="9943" y="50604"/>
                </a:lnTo>
                <a:lnTo>
                  <a:pt x="9868" y="50697"/>
                </a:lnTo>
                <a:lnTo>
                  <a:pt x="9831" y="50790"/>
                </a:lnTo>
                <a:lnTo>
                  <a:pt x="9812" y="50846"/>
                </a:lnTo>
                <a:lnTo>
                  <a:pt x="9812" y="50902"/>
                </a:lnTo>
                <a:lnTo>
                  <a:pt x="9850" y="50939"/>
                </a:lnTo>
                <a:lnTo>
                  <a:pt x="9868" y="50939"/>
                </a:lnTo>
                <a:lnTo>
                  <a:pt x="9943" y="50958"/>
                </a:lnTo>
                <a:lnTo>
                  <a:pt x="10036" y="50902"/>
                </a:lnTo>
                <a:lnTo>
                  <a:pt x="10148" y="50846"/>
                </a:lnTo>
                <a:lnTo>
                  <a:pt x="10259" y="50734"/>
                </a:lnTo>
                <a:lnTo>
                  <a:pt x="10390" y="50623"/>
                </a:lnTo>
                <a:lnTo>
                  <a:pt x="10632" y="50325"/>
                </a:lnTo>
                <a:lnTo>
                  <a:pt x="10855" y="50027"/>
                </a:lnTo>
                <a:lnTo>
                  <a:pt x="11041" y="49748"/>
                </a:lnTo>
                <a:lnTo>
                  <a:pt x="11172" y="49543"/>
                </a:lnTo>
                <a:lnTo>
                  <a:pt x="11209" y="49487"/>
                </a:lnTo>
                <a:close/>
                <a:moveTo>
                  <a:pt x="37107" y="49524"/>
                </a:moveTo>
                <a:lnTo>
                  <a:pt x="36864" y="49766"/>
                </a:lnTo>
                <a:lnTo>
                  <a:pt x="36436" y="50194"/>
                </a:lnTo>
                <a:lnTo>
                  <a:pt x="36231" y="50418"/>
                </a:lnTo>
                <a:lnTo>
                  <a:pt x="36064" y="50623"/>
                </a:lnTo>
                <a:lnTo>
                  <a:pt x="35971" y="50790"/>
                </a:lnTo>
                <a:lnTo>
                  <a:pt x="35952" y="50865"/>
                </a:lnTo>
                <a:lnTo>
                  <a:pt x="35971" y="50902"/>
                </a:lnTo>
                <a:lnTo>
                  <a:pt x="35989" y="50939"/>
                </a:lnTo>
                <a:lnTo>
                  <a:pt x="36027" y="50958"/>
                </a:lnTo>
                <a:lnTo>
                  <a:pt x="36101" y="50958"/>
                </a:lnTo>
                <a:lnTo>
                  <a:pt x="36176" y="50902"/>
                </a:lnTo>
                <a:lnTo>
                  <a:pt x="36287" y="50827"/>
                </a:lnTo>
                <a:lnTo>
                  <a:pt x="36380" y="50716"/>
                </a:lnTo>
                <a:lnTo>
                  <a:pt x="36492" y="50604"/>
                </a:lnTo>
                <a:lnTo>
                  <a:pt x="36716" y="50306"/>
                </a:lnTo>
                <a:lnTo>
                  <a:pt x="36902" y="49990"/>
                </a:lnTo>
                <a:lnTo>
                  <a:pt x="37051" y="49729"/>
                </a:lnTo>
                <a:lnTo>
                  <a:pt x="37125" y="49543"/>
                </a:lnTo>
                <a:lnTo>
                  <a:pt x="37144" y="49524"/>
                </a:lnTo>
                <a:close/>
                <a:moveTo>
                  <a:pt x="45801" y="49673"/>
                </a:moveTo>
                <a:lnTo>
                  <a:pt x="45541" y="49896"/>
                </a:lnTo>
                <a:lnTo>
                  <a:pt x="45317" y="50083"/>
                </a:lnTo>
                <a:lnTo>
                  <a:pt x="45112" y="50306"/>
                </a:lnTo>
                <a:lnTo>
                  <a:pt x="44908" y="50529"/>
                </a:lnTo>
                <a:lnTo>
                  <a:pt x="44759" y="50734"/>
                </a:lnTo>
                <a:lnTo>
                  <a:pt x="44721" y="50809"/>
                </a:lnTo>
                <a:lnTo>
                  <a:pt x="44703" y="50883"/>
                </a:lnTo>
                <a:lnTo>
                  <a:pt x="44721" y="50920"/>
                </a:lnTo>
                <a:lnTo>
                  <a:pt x="44759" y="50958"/>
                </a:lnTo>
                <a:lnTo>
                  <a:pt x="44833" y="50958"/>
                </a:lnTo>
                <a:lnTo>
                  <a:pt x="44908" y="50939"/>
                </a:lnTo>
                <a:lnTo>
                  <a:pt x="45001" y="50883"/>
                </a:lnTo>
                <a:lnTo>
                  <a:pt x="45075" y="50809"/>
                </a:lnTo>
                <a:lnTo>
                  <a:pt x="45243" y="50604"/>
                </a:lnTo>
                <a:lnTo>
                  <a:pt x="45410" y="50362"/>
                </a:lnTo>
                <a:lnTo>
                  <a:pt x="45559" y="50101"/>
                </a:lnTo>
                <a:lnTo>
                  <a:pt x="45671" y="49896"/>
                </a:lnTo>
                <a:lnTo>
                  <a:pt x="45801" y="49673"/>
                </a:lnTo>
                <a:close/>
                <a:moveTo>
                  <a:pt x="51163" y="49673"/>
                </a:moveTo>
                <a:lnTo>
                  <a:pt x="51107" y="49729"/>
                </a:lnTo>
                <a:lnTo>
                  <a:pt x="50847" y="49971"/>
                </a:lnTo>
                <a:lnTo>
                  <a:pt x="50679" y="50157"/>
                </a:lnTo>
                <a:lnTo>
                  <a:pt x="50493" y="50362"/>
                </a:lnTo>
                <a:lnTo>
                  <a:pt x="50344" y="50567"/>
                </a:lnTo>
                <a:lnTo>
                  <a:pt x="50232" y="50753"/>
                </a:lnTo>
                <a:lnTo>
                  <a:pt x="50214" y="50827"/>
                </a:lnTo>
                <a:lnTo>
                  <a:pt x="50214" y="50883"/>
                </a:lnTo>
                <a:lnTo>
                  <a:pt x="50232" y="50920"/>
                </a:lnTo>
                <a:lnTo>
                  <a:pt x="50270" y="50958"/>
                </a:lnTo>
                <a:lnTo>
                  <a:pt x="50325" y="50958"/>
                </a:lnTo>
                <a:lnTo>
                  <a:pt x="50363" y="50939"/>
                </a:lnTo>
                <a:lnTo>
                  <a:pt x="50474" y="50902"/>
                </a:lnTo>
                <a:lnTo>
                  <a:pt x="50586" y="50809"/>
                </a:lnTo>
                <a:lnTo>
                  <a:pt x="50698" y="50697"/>
                </a:lnTo>
                <a:lnTo>
                  <a:pt x="50903" y="50455"/>
                </a:lnTo>
                <a:lnTo>
                  <a:pt x="51014" y="50269"/>
                </a:lnTo>
                <a:lnTo>
                  <a:pt x="51089" y="50139"/>
                </a:lnTo>
                <a:lnTo>
                  <a:pt x="51163" y="49896"/>
                </a:lnTo>
                <a:lnTo>
                  <a:pt x="51182" y="49785"/>
                </a:lnTo>
                <a:lnTo>
                  <a:pt x="51200" y="49710"/>
                </a:lnTo>
                <a:lnTo>
                  <a:pt x="51182" y="49673"/>
                </a:lnTo>
                <a:close/>
                <a:moveTo>
                  <a:pt x="81622" y="49524"/>
                </a:moveTo>
                <a:lnTo>
                  <a:pt x="81362" y="49766"/>
                </a:lnTo>
                <a:lnTo>
                  <a:pt x="80952" y="50194"/>
                </a:lnTo>
                <a:lnTo>
                  <a:pt x="80747" y="50418"/>
                </a:lnTo>
                <a:lnTo>
                  <a:pt x="80580" y="50623"/>
                </a:lnTo>
                <a:lnTo>
                  <a:pt x="80468" y="50790"/>
                </a:lnTo>
                <a:lnTo>
                  <a:pt x="80449" y="50865"/>
                </a:lnTo>
                <a:lnTo>
                  <a:pt x="80468" y="50902"/>
                </a:lnTo>
                <a:lnTo>
                  <a:pt x="80487" y="50939"/>
                </a:lnTo>
                <a:lnTo>
                  <a:pt x="80524" y="50958"/>
                </a:lnTo>
                <a:lnTo>
                  <a:pt x="80598" y="50958"/>
                </a:lnTo>
                <a:lnTo>
                  <a:pt x="80691" y="50902"/>
                </a:lnTo>
                <a:lnTo>
                  <a:pt x="80785" y="50827"/>
                </a:lnTo>
                <a:lnTo>
                  <a:pt x="80878" y="50716"/>
                </a:lnTo>
                <a:lnTo>
                  <a:pt x="80989" y="50604"/>
                </a:lnTo>
                <a:lnTo>
                  <a:pt x="81213" y="50306"/>
                </a:lnTo>
                <a:lnTo>
                  <a:pt x="81399" y="49990"/>
                </a:lnTo>
                <a:lnTo>
                  <a:pt x="81548" y="49729"/>
                </a:lnTo>
                <a:lnTo>
                  <a:pt x="81641" y="49543"/>
                </a:lnTo>
                <a:lnTo>
                  <a:pt x="81641" y="49524"/>
                </a:lnTo>
                <a:close/>
                <a:moveTo>
                  <a:pt x="90298" y="49673"/>
                </a:moveTo>
                <a:lnTo>
                  <a:pt x="90038" y="49896"/>
                </a:lnTo>
                <a:lnTo>
                  <a:pt x="89833" y="50083"/>
                </a:lnTo>
                <a:lnTo>
                  <a:pt x="89609" y="50306"/>
                </a:lnTo>
                <a:lnTo>
                  <a:pt x="89405" y="50529"/>
                </a:lnTo>
                <a:lnTo>
                  <a:pt x="89274" y="50734"/>
                </a:lnTo>
                <a:lnTo>
                  <a:pt x="89218" y="50809"/>
                </a:lnTo>
                <a:lnTo>
                  <a:pt x="89200" y="50883"/>
                </a:lnTo>
                <a:lnTo>
                  <a:pt x="89218" y="50920"/>
                </a:lnTo>
                <a:lnTo>
                  <a:pt x="89256" y="50958"/>
                </a:lnTo>
                <a:lnTo>
                  <a:pt x="89330" y="50958"/>
                </a:lnTo>
                <a:lnTo>
                  <a:pt x="89423" y="50939"/>
                </a:lnTo>
                <a:lnTo>
                  <a:pt x="89498" y="50883"/>
                </a:lnTo>
                <a:lnTo>
                  <a:pt x="89591" y="50809"/>
                </a:lnTo>
                <a:lnTo>
                  <a:pt x="89758" y="50604"/>
                </a:lnTo>
                <a:lnTo>
                  <a:pt x="89907" y="50362"/>
                </a:lnTo>
                <a:lnTo>
                  <a:pt x="90056" y="50101"/>
                </a:lnTo>
                <a:lnTo>
                  <a:pt x="90187" y="49896"/>
                </a:lnTo>
                <a:lnTo>
                  <a:pt x="90298" y="49673"/>
                </a:lnTo>
                <a:close/>
                <a:moveTo>
                  <a:pt x="15361" y="49580"/>
                </a:moveTo>
                <a:lnTo>
                  <a:pt x="15268" y="49654"/>
                </a:lnTo>
                <a:lnTo>
                  <a:pt x="15119" y="49803"/>
                </a:lnTo>
                <a:lnTo>
                  <a:pt x="14914" y="50008"/>
                </a:lnTo>
                <a:lnTo>
                  <a:pt x="14690" y="50232"/>
                </a:lnTo>
                <a:lnTo>
                  <a:pt x="14504" y="50474"/>
                </a:lnTo>
                <a:lnTo>
                  <a:pt x="14355" y="50678"/>
                </a:lnTo>
                <a:lnTo>
                  <a:pt x="14299" y="50772"/>
                </a:lnTo>
                <a:lnTo>
                  <a:pt x="14281" y="50865"/>
                </a:lnTo>
                <a:lnTo>
                  <a:pt x="14281" y="50920"/>
                </a:lnTo>
                <a:lnTo>
                  <a:pt x="14299" y="50976"/>
                </a:lnTo>
                <a:lnTo>
                  <a:pt x="14374" y="50976"/>
                </a:lnTo>
                <a:lnTo>
                  <a:pt x="14467" y="50920"/>
                </a:lnTo>
                <a:lnTo>
                  <a:pt x="14579" y="50809"/>
                </a:lnTo>
                <a:lnTo>
                  <a:pt x="14709" y="50678"/>
                </a:lnTo>
                <a:lnTo>
                  <a:pt x="14914" y="50418"/>
                </a:lnTo>
                <a:lnTo>
                  <a:pt x="15026" y="50250"/>
                </a:lnTo>
                <a:lnTo>
                  <a:pt x="15137" y="50120"/>
                </a:lnTo>
                <a:lnTo>
                  <a:pt x="15305" y="49859"/>
                </a:lnTo>
                <a:lnTo>
                  <a:pt x="15379" y="49729"/>
                </a:lnTo>
                <a:lnTo>
                  <a:pt x="15416" y="49636"/>
                </a:lnTo>
                <a:lnTo>
                  <a:pt x="15416" y="49599"/>
                </a:lnTo>
                <a:lnTo>
                  <a:pt x="15416" y="49580"/>
                </a:lnTo>
                <a:close/>
                <a:moveTo>
                  <a:pt x="27276" y="49748"/>
                </a:moveTo>
                <a:lnTo>
                  <a:pt x="27053" y="49952"/>
                </a:lnTo>
                <a:lnTo>
                  <a:pt x="26699" y="50306"/>
                </a:lnTo>
                <a:lnTo>
                  <a:pt x="26513" y="50492"/>
                </a:lnTo>
                <a:lnTo>
                  <a:pt x="26383" y="50678"/>
                </a:lnTo>
                <a:lnTo>
                  <a:pt x="26345" y="50753"/>
                </a:lnTo>
                <a:lnTo>
                  <a:pt x="26308" y="50827"/>
                </a:lnTo>
                <a:lnTo>
                  <a:pt x="26308" y="50865"/>
                </a:lnTo>
                <a:lnTo>
                  <a:pt x="26327" y="50920"/>
                </a:lnTo>
                <a:lnTo>
                  <a:pt x="26401" y="50958"/>
                </a:lnTo>
                <a:lnTo>
                  <a:pt x="26476" y="50976"/>
                </a:lnTo>
                <a:lnTo>
                  <a:pt x="26550" y="50939"/>
                </a:lnTo>
                <a:lnTo>
                  <a:pt x="26643" y="50883"/>
                </a:lnTo>
                <a:lnTo>
                  <a:pt x="26718" y="50809"/>
                </a:lnTo>
                <a:lnTo>
                  <a:pt x="26792" y="50697"/>
                </a:lnTo>
                <a:lnTo>
                  <a:pt x="26960" y="50455"/>
                </a:lnTo>
                <a:lnTo>
                  <a:pt x="27090" y="50213"/>
                </a:lnTo>
                <a:lnTo>
                  <a:pt x="27183" y="49971"/>
                </a:lnTo>
                <a:lnTo>
                  <a:pt x="27276" y="49748"/>
                </a:lnTo>
                <a:close/>
                <a:moveTo>
                  <a:pt x="71773" y="49748"/>
                </a:moveTo>
                <a:lnTo>
                  <a:pt x="71550" y="49952"/>
                </a:lnTo>
                <a:lnTo>
                  <a:pt x="71196" y="50306"/>
                </a:lnTo>
                <a:lnTo>
                  <a:pt x="71029" y="50492"/>
                </a:lnTo>
                <a:lnTo>
                  <a:pt x="70880" y="50678"/>
                </a:lnTo>
                <a:lnTo>
                  <a:pt x="70842" y="50753"/>
                </a:lnTo>
                <a:lnTo>
                  <a:pt x="70805" y="50827"/>
                </a:lnTo>
                <a:lnTo>
                  <a:pt x="70805" y="50865"/>
                </a:lnTo>
                <a:lnTo>
                  <a:pt x="70824" y="50920"/>
                </a:lnTo>
                <a:lnTo>
                  <a:pt x="70898" y="50958"/>
                </a:lnTo>
                <a:lnTo>
                  <a:pt x="70973" y="50976"/>
                </a:lnTo>
                <a:lnTo>
                  <a:pt x="71066" y="50939"/>
                </a:lnTo>
                <a:lnTo>
                  <a:pt x="71140" y="50883"/>
                </a:lnTo>
                <a:lnTo>
                  <a:pt x="71233" y="50809"/>
                </a:lnTo>
                <a:lnTo>
                  <a:pt x="71308" y="50697"/>
                </a:lnTo>
                <a:lnTo>
                  <a:pt x="71457" y="50455"/>
                </a:lnTo>
                <a:lnTo>
                  <a:pt x="71587" y="50213"/>
                </a:lnTo>
                <a:lnTo>
                  <a:pt x="71680" y="49971"/>
                </a:lnTo>
                <a:lnTo>
                  <a:pt x="71773" y="49748"/>
                </a:lnTo>
                <a:close/>
                <a:moveTo>
                  <a:pt x="7913" y="49524"/>
                </a:moveTo>
                <a:lnTo>
                  <a:pt x="7634" y="49766"/>
                </a:lnTo>
                <a:lnTo>
                  <a:pt x="7392" y="49971"/>
                </a:lnTo>
                <a:lnTo>
                  <a:pt x="7131" y="50194"/>
                </a:lnTo>
                <a:lnTo>
                  <a:pt x="6908" y="50436"/>
                </a:lnTo>
                <a:lnTo>
                  <a:pt x="6722" y="50660"/>
                </a:lnTo>
                <a:lnTo>
                  <a:pt x="6647" y="50753"/>
                </a:lnTo>
                <a:lnTo>
                  <a:pt x="6610" y="50846"/>
                </a:lnTo>
                <a:lnTo>
                  <a:pt x="6592" y="50920"/>
                </a:lnTo>
                <a:lnTo>
                  <a:pt x="6610" y="50958"/>
                </a:lnTo>
                <a:lnTo>
                  <a:pt x="6647" y="50976"/>
                </a:lnTo>
                <a:lnTo>
                  <a:pt x="6666" y="50995"/>
                </a:lnTo>
                <a:lnTo>
                  <a:pt x="6740" y="50976"/>
                </a:lnTo>
                <a:lnTo>
                  <a:pt x="6815" y="50920"/>
                </a:lnTo>
                <a:lnTo>
                  <a:pt x="6927" y="50846"/>
                </a:lnTo>
                <a:lnTo>
                  <a:pt x="7131" y="50623"/>
                </a:lnTo>
                <a:lnTo>
                  <a:pt x="7355" y="50343"/>
                </a:lnTo>
                <a:lnTo>
                  <a:pt x="7560" y="50045"/>
                </a:lnTo>
                <a:lnTo>
                  <a:pt x="7746" y="49785"/>
                </a:lnTo>
                <a:lnTo>
                  <a:pt x="7913" y="49524"/>
                </a:lnTo>
                <a:close/>
                <a:moveTo>
                  <a:pt x="25284" y="49505"/>
                </a:moveTo>
                <a:lnTo>
                  <a:pt x="25247" y="49524"/>
                </a:lnTo>
                <a:lnTo>
                  <a:pt x="24986" y="49785"/>
                </a:lnTo>
                <a:lnTo>
                  <a:pt x="24521" y="50232"/>
                </a:lnTo>
                <a:lnTo>
                  <a:pt x="24279" y="50474"/>
                </a:lnTo>
                <a:lnTo>
                  <a:pt x="24093" y="50678"/>
                </a:lnTo>
                <a:lnTo>
                  <a:pt x="23981" y="50846"/>
                </a:lnTo>
                <a:lnTo>
                  <a:pt x="23944" y="50920"/>
                </a:lnTo>
                <a:lnTo>
                  <a:pt x="23962" y="50958"/>
                </a:lnTo>
                <a:lnTo>
                  <a:pt x="23981" y="50976"/>
                </a:lnTo>
                <a:lnTo>
                  <a:pt x="24018" y="50995"/>
                </a:lnTo>
                <a:lnTo>
                  <a:pt x="24074" y="50976"/>
                </a:lnTo>
                <a:lnTo>
                  <a:pt x="24130" y="50958"/>
                </a:lnTo>
                <a:lnTo>
                  <a:pt x="24241" y="50883"/>
                </a:lnTo>
                <a:lnTo>
                  <a:pt x="24372" y="50772"/>
                </a:lnTo>
                <a:lnTo>
                  <a:pt x="24595" y="50548"/>
                </a:lnTo>
                <a:lnTo>
                  <a:pt x="24744" y="50399"/>
                </a:lnTo>
                <a:lnTo>
                  <a:pt x="24968" y="50139"/>
                </a:lnTo>
                <a:lnTo>
                  <a:pt x="25061" y="50008"/>
                </a:lnTo>
                <a:lnTo>
                  <a:pt x="25154" y="49878"/>
                </a:lnTo>
                <a:lnTo>
                  <a:pt x="25247" y="49803"/>
                </a:lnTo>
                <a:lnTo>
                  <a:pt x="25321" y="49729"/>
                </a:lnTo>
                <a:lnTo>
                  <a:pt x="25340" y="49654"/>
                </a:lnTo>
                <a:lnTo>
                  <a:pt x="25340" y="49561"/>
                </a:lnTo>
                <a:lnTo>
                  <a:pt x="25321" y="49524"/>
                </a:lnTo>
                <a:lnTo>
                  <a:pt x="25321" y="49505"/>
                </a:lnTo>
                <a:close/>
                <a:moveTo>
                  <a:pt x="69781" y="49505"/>
                </a:moveTo>
                <a:lnTo>
                  <a:pt x="69744" y="49524"/>
                </a:lnTo>
                <a:lnTo>
                  <a:pt x="69483" y="49785"/>
                </a:lnTo>
                <a:lnTo>
                  <a:pt x="69018" y="50232"/>
                </a:lnTo>
                <a:lnTo>
                  <a:pt x="68794" y="50474"/>
                </a:lnTo>
                <a:lnTo>
                  <a:pt x="68590" y="50678"/>
                </a:lnTo>
                <a:lnTo>
                  <a:pt x="68478" y="50846"/>
                </a:lnTo>
                <a:lnTo>
                  <a:pt x="68459" y="50920"/>
                </a:lnTo>
                <a:lnTo>
                  <a:pt x="68459" y="50958"/>
                </a:lnTo>
                <a:lnTo>
                  <a:pt x="68497" y="50976"/>
                </a:lnTo>
                <a:lnTo>
                  <a:pt x="68534" y="50995"/>
                </a:lnTo>
                <a:lnTo>
                  <a:pt x="68571" y="50976"/>
                </a:lnTo>
                <a:lnTo>
                  <a:pt x="68627" y="50958"/>
                </a:lnTo>
                <a:lnTo>
                  <a:pt x="68739" y="50883"/>
                </a:lnTo>
                <a:lnTo>
                  <a:pt x="68869" y="50772"/>
                </a:lnTo>
                <a:lnTo>
                  <a:pt x="69111" y="50548"/>
                </a:lnTo>
                <a:lnTo>
                  <a:pt x="69241" y="50399"/>
                </a:lnTo>
                <a:lnTo>
                  <a:pt x="69465" y="50139"/>
                </a:lnTo>
                <a:lnTo>
                  <a:pt x="69576" y="50008"/>
                </a:lnTo>
                <a:lnTo>
                  <a:pt x="69651" y="49878"/>
                </a:lnTo>
                <a:lnTo>
                  <a:pt x="69763" y="49803"/>
                </a:lnTo>
                <a:lnTo>
                  <a:pt x="69818" y="49729"/>
                </a:lnTo>
                <a:lnTo>
                  <a:pt x="69837" y="49654"/>
                </a:lnTo>
                <a:lnTo>
                  <a:pt x="69837" y="49561"/>
                </a:lnTo>
                <a:lnTo>
                  <a:pt x="69837" y="49524"/>
                </a:lnTo>
                <a:lnTo>
                  <a:pt x="69818" y="49505"/>
                </a:lnTo>
                <a:close/>
                <a:moveTo>
                  <a:pt x="54477" y="49561"/>
                </a:moveTo>
                <a:lnTo>
                  <a:pt x="54459" y="49580"/>
                </a:lnTo>
                <a:lnTo>
                  <a:pt x="54217" y="49822"/>
                </a:lnTo>
                <a:lnTo>
                  <a:pt x="53826" y="50269"/>
                </a:lnTo>
                <a:lnTo>
                  <a:pt x="53639" y="50511"/>
                </a:lnTo>
                <a:lnTo>
                  <a:pt x="53472" y="50734"/>
                </a:lnTo>
                <a:lnTo>
                  <a:pt x="53379" y="50883"/>
                </a:lnTo>
                <a:lnTo>
                  <a:pt x="53360" y="50939"/>
                </a:lnTo>
                <a:lnTo>
                  <a:pt x="53360" y="50976"/>
                </a:lnTo>
                <a:lnTo>
                  <a:pt x="53397" y="50995"/>
                </a:lnTo>
                <a:lnTo>
                  <a:pt x="53453" y="51014"/>
                </a:lnTo>
                <a:lnTo>
                  <a:pt x="53490" y="50995"/>
                </a:lnTo>
                <a:lnTo>
                  <a:pt x="53546" y="50976"/>
                </a:lnTo>
                <a:lnTo>
                  <a:pt x="53658" y="50920"/>
                </a:lnTo>
                <a:lnTo>
                  <a:pt x="53770" y="50809"/>
                </a:lnTo>
                <a:lnTo>
                  <a:pt x="53974" y="50604"/>
                </a:lnTo>
                <a:lnTo>
                  <a:pt x="54105" y="50436"/>
                </a:lnTo>
                <a:lnTo>
                  <a:pt x="54217" y="50232"/>
                </a:lnTo>
                <a:lnTo>
                  <a:pt x="54384" y="49915"/>
                </a:lnTo>
                <a:lnTo>
                  <a:pt x="54440" y="49766"/>
                </a:lnTo>
                <a:lnTo>
                  <a:pt x="54496" y="49636"/>
                </a:lnTo>
                <a:lnTo>
                  <a:pt x="54496" y="49580"/>
                </a:lnTo>
                <a:lnTo>
                  <a:pt x="54477" y="49561"/>
                </a:lnTo>
                <a:close/>
                <a:moveTo>
                  <a:pt x="40439" y="49487"/>
                </a:moveTo>
                <a:lnTo>
                  <a:pt x="40402" y="49524"/>
                </a:lnTo>
                <a:lnTo>
                  <a:pt x="40160" y="49766"/>
                </a:lnTo>
                <a:lnTo>
                  <a:pt x="39694" y="50250"/>
                </a:lnTo>
                <a:lnTo>
                  <a:pt x="39471" y="50511"/>
                </a:lnTo>
                <a:lnTo>
                  <a:pt x="39285" y="50753"/>
                </a:lnTo>
                <a:lnTo>
                  <a:pt x="39173" y="50939"/>
                </a:lnTo>
                <a:lnTo>
                  <a:pt x="39155" y="50995"/>
                </a:lnTo>
                <a:lnTo>
                  <a:pt x="39173" y="51032"/>
                </a:lnTo>
                <a:lnTo>
                  <a:pt x="39266" y="51032"/>
                </a:lnTo>
                <a:lnTo>
                  <a:pt x="39322" y="51014"/>
                </a:lnTo>
                <a:lnTo>
                  <a:pt x="39378" y="50976"/>
                </a:lnTo>
                <a:lnTo>
                  <a:pt x="39490" y="50865"/>
                </a:lnTo>
                <a:lnTo>
                  <a:pt x="39620" y="50734"/>
                </a:lnTo>
                <a:lnTo>
                  <a:pt x="39843" y="50455"/>
                </a:lnTo>
                <a:lnTo>
                  <a:pt x="39992" y="50269"/>
                </a:lnTo>
                <a:lnTo>
                  <a:pt x="40290" y="49952"/>
                </a:lnTo>
                <a:lnTo>
                  <a:pt x="40458" y="49766"/>
                </a:lnTo>
                <a:lnTo>
                  <a:pt x="40495" y="49692"/>
                </a:lnTo>
                <a:lnTo>
                  <a:pt x="40514" y="49636"/>
                </a:lnTo>
                <a:lnTo>
                  <a:pt x="40514" y="49580"/>
                </a:lnTo>
                <a:lnTo>
                  <a:pt x="40495" y="49524"/>
                </a:lnTo>
                <a:lnTo>
                  <a:pt x="40495" y="49487"/>
                </a:lnTo>
                <a:close/>
                <a:moveTo>
                  <a:pt x="84936" y="49487"/>
                </a:moveTo>
                <a:lnTo>
                  <a:pt x="84899" y="49524"/>
                </a:lnTo>
                <a:lnTo>
                  <a:pt x="84657" y="49766"/>
                </a:lnTo>
                <a:lnTo>
                  <a:pt x="84192" y="50250"/>
                </a:lnTo>
                <a:lnTo>
                  <a:pt x="83968" y="50511"/>
                </a:lnTo>
                <a:lnTo>
                  <a:pt x="83782" y="50753"/>
                </a:lnTo>
                <a:lnTo>
                  <a:pt x="83689" y="50939"/>
                </a:lnTo>
                <a:lnTo>
                  <a:pt x="83670" y="50995"/>
                </a:lnTo>
                <a:lnTo>
                  <a:pt x="83670" y="51032"/>
                </a:lnTo>
                <a:lnTo>
                  <a:pt x="83763" y="51032"/>
                </a:lnTo>
                <a:lnTo>
                  <a:pt x="83819" y="51014"/>
                </a:lnTo>
                <a:lnTo>
                  <a:pt x="83875" y="50976"/>
                </a:lnTo>
                <a:lnTo>
                  <a:pt x="83987" y="50865"/>
                </a:lnTo>
                <a:lnTo>
                  <a:pt x="84117" y="50734"/>
                </a:lnTo>
                <a:lnTo>
                  <a:pt x="84341" y="50455"/>
                </a:lnTo>
                <a:lnTo>
                  <a:pt x="84490" y="50269"/>
                </a:lnTo>
                <a:lnTo>
                  <a:pt x="84787" y="49952"/>
                </a:lnTo>
                <a:lnTo>
                  <a:pt x="84955" y="49766"/>
                </a:lnTo>
                <a:lnTo>
                  <a:pt x="85011" y="49692"/>
                </a:lnTo>
                <a:lnTo>
                  <a:pt x="85011" y="49636"/>
                </a:lnTo>
                <a:lnTo>
                  <a:pt x="85011" y="49580"/>
                </a:lnTo>
                <a:lnTo>
                  <a:pt x="85011" y="49524"/>
                </a:lnTo>
                <a:lnTo>
                  <a:pt x="84992" y="49487"/>
                </a:lnTo>
                <a:close/>
                <a:moveTo>
                  <a:pt x="26383" y="49673"/>
                </a:moveTo>
                <a:lnTo>
                  <a:pt x="26271" y="49748"/>
                </a:lnTo>
                <a:lnTo>
                  <a:pt x="26085" y="49878"/>
                </a:lnTo>
                <a:lnTo>
                  <a:pt x="25619" y="50287"/>
                </a:lnTo>
                <a:lnTo>
                  <a:pt x="25377" y="50511"/>
                </a:lnTo>
                <a:lnTo>
                  <a:pt x="25172" y="50716"/>
                </a:lnTo>
                <a:lnTo>
                  <a:pt x="25042" y="50865"/>
                </a:lnTo>
                <a:lnTo>
                  <a:pt x="25023" y="50920"/>
                </a:lnTo>
                <a:lnTo>
                  <a:pt x="25023" y="50958"/>
                </a:lnTo>
                <a:lnTo>
                  <a:pt x="25042" y="50995"/>
                </a:lnTo>
                <a:lnTo>
                  <a:pt x="25079" y="51032"/>
                </a:lnTo>
                <a:lnTo>
                  <a:pt x="25117" y="51051"/>
                </a:lnTo>
                <a:lnTo>
                  <a:pt x="25154" y="51051"/>
                </a:lnTo>
                <a:lnTo>
                  <a:pt x="25265" y="51014"/>
                </a:lnTo>
                <a:lnTo>
                  <a:pt x="25359" y="50958"/>
                </a:lnTo>
                <a:lnTo>
                  <a:pt x="25489" y="50865"/>
                </a:lnTo>
                <a:lnTo>
                  <a:pt x="25601" y="50753"/>
                </a:lnTo>
                <a:lnTo>
                  <a:pt x="25861" y="50474"/>
                </a:lnTo>
                <a:lnTo>
                  <a:pt x="26085" y="50176"/>
                </a:lnTo>
                <a:lnTo>
                  <a:pt x="26271" y="49915"/>
                </a:lnTo>
                <a:lnTo>
                  <a:pt x="26383" y="49729"/>
                </a:lnTo>
                <a:lnTo>
                  <a:pt x="26401" y="49673"/>
                </a:lnTo>
                <a:close/>
                <a:moveTo>
                  <a:pt x="46955" y="49692"/>
                </a:moveTo>
                <a:lnTo>
                  <a:pt x="46565" y="50139"/>
                </a:lnTo>
                <a:lnTo>
                  <a:pt x="46360" y="50343"/>
                </a:lnTo>
                <a:lnTo>
                  <a:pt x="46155" y="50548"/>
                </a:lnTo>
                <a:lnTo>
                  <a:pt x="45987" y="50697"/>
                </a:lnTo>
                <a:lnTo>
                  <a:pt x="45783" y="50865"/>
                </a:lnTo>
                <a:lnTo>
                  <a:pt x="45727" y="50958"/>
                </a:lnTo>
                <a:lnTo>
                  <a:pt x="45708" y="50995"/>
                </a:lnTo>
                <a:lnTo>
                  <a:pt x="45708" y="51014"/>
                </a:lnTo>
                <a:lnTo>
                  <a:pt x="45727" y="51051"/>
                </a:lnTo>
                <a:lnTo>
                  <a:pt x="45913" y="51051"/>
                </a:lnTo>
                <a:lnTo>
                  <a:pt x="46025" y="51032"/>
                </a:lnTo>
                <a:lnTo>
                  <a:pt x="46136" y="50976"/>
                </a:lnTo>
                <a:lnTo>
                  <a:pt x="46229" y="50920"/>
                </a:lnTo>
                <a:lnTo>
                  <a:pt x="46304" y="50846"/>
                </a:lnTo>
                <a:lnTo>
                  <a:pt x="46397" y="50753"/>
                </a:lnTo>
                <a:lnTo>
                  <a:pt x="46471" y="50641"/>
                </a:lnTo>
                <a:lnTo>
                  <a:pt x="46602" y="50436"/>
                </a:lnTo>
                <a:lnTo>
                  <a:pt x="46713" y="50194"/>
                </a:lnTo>
                <a:lnTo>
                  <a:pt x="46807" y="49990"/>
                </a:lnTo>
                <a:lnTo>
                  <a:pt x="46881" y="49803"/>
                </a:lnTo>
                <a:lnTo>
                  <a:pt x="46955" y="49692"/>
                </a:lnTo>
                <a:close/>
                <a:moveTo>
                  <a:pt x="59988" y="49766"/>
                </a:moveTo>
                <a:lnTo>
                  <a:pt x="59727" y="49971"/>
                </a:lnTo>
                <a:lnTo>
                  <a:pt x="59262" y="50362"/>
                </a:lnTo>
                <a:lnTo>
                  <a:pt x="59039" y="50585"/>
                </a:lnTo>
                <a:lnTo>
                  <a:pt x="58852" y="50772"/>
                </a:lnTo>
                <a:lnTo>
                  <a:pt x="58797" y="50865"/>
                </a:lnTo>
                <a:lnTo>
                  <a:pt x="58741" y="50939"/>
                </a:lnTo>
                <a:lnTo>
                  <a:pt x="58741" y="50995"/>
                </a:lnTo>
                <a:lnTo>
                  <a:pt x="58741" y="51032"/>
                </a:lnTo>
                <a:lnTo>
                  <a:pt x="58797" y="51051"/>
                </a:lnTo>
                <a:lnTo>
                  <a:pt x="58871" y="51051"/>
                </a:lnTo>
                <a:lnTo>
                  <a:pt x="58946" y="51014"/>
                </a:lnTo>
                <a:lnTo>
                  <a:pt x="59039" y="50939"/>
                </a:lnTo>
                <a:lnTo>
                  <a:pt x="59225" y="50734"/>
                </a:lnTo>
                <a:lnTo>
                  <a:pt x="59430" y="50492"/>
                </a:lnTo>
                <a:lnTo>
                  <a:pt x="59802" y="50008"/>
                </a:lnTo>
                <a:lnTo>
                  <a:pt x="59988" y="49766"/>
                </a:lnTo>
                <a:close/>
                <a:moveTo>
                  <a:pt x="70898" y="49673"/>
                </a:moveTo>
                <a:lnTo>
                  <a:pt x="70787" y="49748"/>
                </a:lnTo>
                <a:lnTo>
                  <a:pt x="70600" y="49878"/>
                </a:lnTo>
                <a:lnTo>
                  <a:pt x="70116" y="50287"/>
                </a:lnTo>
                <a:lnTo>
                  <a:pt x="69874" y="50511"/>
                </a:lnTo>
                <a:lnTo>
                  <a:pt x="69688" y="50716"/>
                </a:lnTo>
                <a:lnTo>
                  <a:pt x="69558" y="50865"/>
                </a:lnTo>
                <a:lnTo>
                  <a:pt x="69521" y="50920"/>
                </a:lnTo>
                <a:lnTo>
                  <a:pt x="69521" y="50958"/>
                </a:lnTo>
                <a:lnTo>
                  <a:pt x="69558" y="50995"/>
                </a:lnTo>
                <a:lnTo>
                  <a:pt x="69576" y="51032"/>
                </a:lnTo>
                <a:lnTo>
                  <a:pt x="69632" y="51051"/>
                </a:lnTo>
                <a:lnTo>
                  <a:pt x="69670" y="51051"/>
                </a:lnTo>
                <a:lnTo>
                  <a:pt x="69763" y="51014"/>
                </a:lnTo>
                <a:lnTo>
                  <a:pt x="69874" y="50958"/>
                </a:lnTo>
                <a:lnTo>
                  <a:pt x="69986" y="50865"/>
                </a:lnTo>
                <a:lnTo>
                  <a:pt x="70116" y="50753"/>
                </a:lnTo>
                <a:lnTo>
                  <a:pt x="70358" y="50474"/>
                </a:lnTo>
                <a:lnTo>
                  <a:pt x="70582" y="50176"/>
                </a:lnTo>
                <a:lnTo>
                  <a:pt x="70768" y="49915"/>
                </a:lnTo>
                <a:lnTo>
                  <a:pt x="70880" y="49729"/>
                </a:lnTo>
                <a:lnTo>
                  <a:pt x="70898" y="49673"/>
                </a:lnTo>
                <a:close/>
                <a:moveTo>
                  <a:pt x="91453" y="49692"/>
                </a:moveTo>
                <a:lnTo>
                  <a:pt x="91080" y="50139"/>
                </a:lnTo>
                <a:lnTo>
                  <a:pt x="90876" y="50343"/>
                </a:lnTo>
                <a:lnTo>
                  <a:pt x="90652" y="50548"/>
                </a:lnTo>
                <a:lnTo>
                  <a:pt x="90485" y="50697"/>
                </a:lnTo>
                <a:lnTo>
                  <a:pt x="90298" y="50865"/>
                </a:lnTo>
                <a:lnTo>
                  <a:pt x="90224" y="50958"/>
                </a:lnTo>
                <a:lnTo>
                  <a:pt x="90224" y="50995"/>
                </a:lnTo>
                <a:lnTo>
                  <a:pt x="90224" y="51014"/>
                </a:lnTo>
                <a:lnTo>
                  <a:pt x="90242" y="51051"/>
                </a:lnTo>
                <a:lnTo>
                  <a:pt x="90410" y="51051"/>
                </a:lnTo>
                <a:lnTo>
                  <a:pt x="90522" y="51032"/>
                </a:lnTo>
                <a:lnTo>
                  <a:pt x="90633" y="50976"/>
                </a:lnTo>
                <a:lnTo>
                  <a:pt x="90727" y="50920"/>
                </a:lnTo>
                <a:lnTo>
                  <a:pt x="90820" y="50846"/>
                </a:lnTo>
                <a:lnTo>
                  <a:pt x="90894" y="50753"/>
                </a:lnTo>
                <a:lnTo>
                  <a:pt x="90969" y="50641"/>
                </a:lnTo>
                <a:lnTo>
                  <a:pt x="91099" y="50436"/>
                </a:lnTo>
                <a:lnTo>
                  <a:pt x="91211" y="50194"/>
                </a:lnTo>
                <a:lnTo>
                  <a:pt x="91304" y="49990"/>
                </a:lnTo>
                <a:lnTo>
                  <a:pt x="91378" y="49803"/>
                </a:lnTo>
                <a:lnTo>
                  <a:pt x="91453" y="49692"/>
                </a:lnTo>
                <a:close/>
                <a:moveTo>
                  <a:pt x="52317" y="49692"/>
                </a:moveTo>
                <a:lnTo>
                  <a:pt x="52094" y="49915"/>
                </a:lnTo>
                <a:lnTo>
                  <a:pt x="51703" y="50362"/>
                </a:lnTo>
                <a:lnTo>
                  <a:pt x="51498" y="50585"/>
                </a:lnTo>
                <a:lnTo>
                  <a:pt x="51331" y="50790"/>
                </a:lnTo>
                <a:lnTo>
                  <a:pt x="51219" y="50939"/>
                </a:lnTo>
                <a:lnTo>
                  <a:pt x="51200" y="50995"/>
                </a:lnTo>
                <a:lnTo>
                  <a:pt x="51219" y="51014"/>
                </a:lnTo>
                <a:lnTo>
                  <a:pt x="51293" y="51069"/>
                </a:lnTo>
                <a:lnTo>
                  <a:pt x="51368" y="51069"/>
                </a:lnTo>
                <a:lnTo>
                  <a:pt x="51442" y="51032"/>
                </a:lnTo>
                <a:lnTo>
                  <a:pt x="51536" y="50958"/>
                </a:lnTo>
                <a:lnTo>
                  <a:pt x="51629" y="50865"/>
                </a:lnTo>
                <a:lnTo>
                  <a:pt x="51722" y="50772"/>
                </a:lnTo>
                <a:lnTo>
                  <a:pt x="51889" y="50511"/>
                </a:lnTo>
                <a:lnTo>
                  <a:pt x="52057" y="50232"/>
                </a:lnTo>
                <a:lnTo>
                  <a:pt x="52187" y="49971"/>
                </a:lnTo>
                <a:lnTo>
                  <a:pt x="52317" y="49692"/>
                </a:lnTo>
                <a:close/>
                <a:moveTo>
                  <a:pt x="28505" y="49599"/>
                </a:moveTo>
                <a:lnTo>
                  <a:pt x="28449" y="49654"/>
                </a:lnTo>
                <a:lnTo>
                  <a:pt x="27779" y="50362"/>
                </a:lnTo>
                <a:lnTo>
                  <a:pt x="27574" y="50585"/>
                </a:lnTo>
                <a:lnTo>
                  <a:pt x="27388" y="50809"/>
                </a:lnTo>
                <a:lnTo>
                  <a:pt x="27276" y="50976"/>
                </a:lnTo>
                <a:lnTo>
                  <a:pt x="27258" y="51032"/>
                </a:lnTo>
                <a:lnTo>
                  <a:pt x="27258" y="51069"/>
                </a:lnTo>
                <a:lnTo>
                  <a:pt x="27295" y="51088"/>
                </a:lnTo>
                <a:lnTo>
                  <a:pt x="27388" y="51088"/>
                </a:lnTo>
                <a:lnTo>
                  <a:pt x="27444" y="51051"/>
                </a:lnTo>
                <a:lnTo>
                  <a:pt x="27574" y="50958"/>
                </a:lnTo>
                <a:lnTo>
                  <a:pt x="27723" y="50827"/>
                </a:lnTo>
                <a:lnTo>
                  <a:pt x="27984" y="50567"/>
                </a:lnTo>
                <a:lnTo>
                  <a:pt x="28114" y="50399"/>
                </a:lnTo>
                <a:lnTo>
                  <a:pt x="28319" y="50157"/>
                </a:lnTo>
                <a:lnTo>
                  <a:pt x="28412" y="50008"/>
                </a:lnTo>
                <a:lnTo>
                  <a:pt x="28449" y="49952"/>
                </a:lnTo>
                <a:lnTo>
                  <a:pt x="28468" y="49878"/>
                </a:lnTo>
                <a:lnTo>
                  <a:pt x="28468" y="49896"/>
                </a:lnTo>
                <a:lnTo>
                  <a:pt x="28486" y="49878"/>
                </a:lnTo>
                <a:lnTo>
                  <a:pt x="28524" y="49729"/>
                </a:lnTo>
                <a:lnTo>
                  <a:pt x="28524" y="49654"/>
                </a:lnTo>
                <a:lnTo>
                  <a:pt x="28524" y="49617"/>
                </a:lnTo>
                <a:lnTo>
                  <a:pt x="28524" y="49599"/>
                </a:lnTo>
                <a:close/>
                <a:moveTo>
                  <a:pt x="56879" y="49934"/>
                </a:moveTo>
                <a:lnTo>
                  <a:pt x="56804" y="49952"/>
                </a:lnTo>
                <a:lnTo>
                  <a:pt x="56674" y="49990"/>
                </a:lnTo>
                <a:lnTo>
                  <a:pt x="56432" y="50120"/>
                </a:lnTo>
                <a:lnTo>
                  <a:pt x="56283" y="50194"/>
                </a:lnTo>
                <a:lnTo>
                  <a:pt x="56060" y="50362"/>
                </a:lnTo>
                <a:lnTo>
                  <a:pt x="55762" y="50567"/>
                </a:lnTo>
                <a:lnTo>
                  <a:pt x="55613" y="50697"/>
                </a:lnTo>
                <a:lnTo>
                  <a:pt x="55483" y="50809"/>
                </a:lnTo>
                <a:lnTo>
                  <a:pt x="55389" y="50920"/>
                </a:lnTo>
                <a:lnTo>
                  <a:pt x="55371" y="50976"/>
                </a:lnTo>
                <a:lnTo>
                  <a:pt x="55371" y="51014"/>
                </a:lnTo>
                <a:lnTo>
                  <a:pt x="55389" y="51069"/>
                </a:lnTo>
                <a:lnTo>
                  <a:pt x="55427" y="51088"/>
                </a:lnTo>
                <a:lnTo>
                  <a:pt x="55501" y="51088"/>
                </a:lnTo>
                <a:lnTo>
                  <a:pt x="55576" y="51051"/>
                </a:lnTo>
                <a:lnTo>
                  <a:pt x="55799" y="50902"/>
                </a:lnTo>
                <a:lnTo>
                  <a:pt x="56060" y="50716"/>
                </a:lnTo>
                <a:lnTo>
                  <a:pt x="56339" y="50492"/>
                </a:lnTo>
                <a:lnTo>
                  <a:pt x="56581" y="50287"/>
                </a:lnTo>
                <a:lnTo>
                  <a:pt x="56879" y="50008"/>
                </a:lnTo>
                <a:lnTo>
                  <a:pt x="56916" y="49934"/>
                </a:lnTo>
                <a:close/>
                <a:moveTo>
                  <a:pt x="73002" y="49599"/>
                </a:moveTo>
                <a:lnTo>
                  <a:pt x="72946" y="49654"/>
                </a:lnTo>
                <a:lnTo>
                  <a:pt x="72276" y="50362"/>
                </a:lnTo>
                <a:lnTo>
                  <a:pt x="72071" y="50585"/>
                </a:lnTo>
                <a:lnTo>
                  <a:pt x="71885" y="50809"/>
                </a:lnTo>
                <a:lnTo>
                  <a:pt x="71773" y="50976"/>
                </a:lnTo>
                <a:lnTo>
                  <a:pt x="71755" y="51032"/>
                </a:lnTo>
                <a:lnTo>
                  <a:pt x="71755" y="51069"/>
                </a:lnTo>
                <a:lnTo>
                  <a:pt x="71792" y="51088"/>
                </a:lnTo>
                <a:lnTo>
                  <a:pt x="71885" y="51088"/>
                </a:lnTo>
                <a:lnTo>
                  <a:pt x="71960" y="51051"/>
                </a:lnTo>
                <a:lnTo>
                  <a:pt x="72090" y="50958"/>
                </a:lnTo>
                <a:lnTo>
                  <a:pt x="72220" y="50827"/>
                </a:lnTo>
                <a:lnTo>
                  <a:pt x="72481" y="50567"/>
                </a:lnTo>
                <a:lnTo>
                  <a:pt x="72611" y="50399"/>
                </a:lnTo>
                <a:lnTo>
                  <a:pt x="72816" y="50157"/>
                </a:lnTo>
                <a:lnTo>
                  <a:pt x="72928" y="50008"/>
                </a:lnTo>
                <a:lnTo>
                  <a:pt x="72946" y="49952"/>
                </a:lnTo>
                <a:lnTo>
                  <a:pt x="72984" y="49878"/>
                </a:lnTo>
                <a:lnTo>
                  <a:pt x="73021" y="49729"/>
                </a:lnTo>
                <a:lnTo>
                  <a:pt x="73039" y="49654"/>
                </a:lnTo>
                <a:lnTo>
                  <a:pt x="73039" y="49617"/>
                </a:lnTo>
                <a:lnTo>
                  <a:pt x="73021" y="49599"/>
                </a:lnTo>
                <a:close/>
                <a:moveTo>
                  <a:pt x="14486" y="49505"/>
                </a:moveTo>
                <a:lnTo>
                  <a:pt x="14411" y="49543"/>
                </a:lnTo>
                <a:lnTo>
                  <a:pt x="14095" y="49822"/>
                </a:lnTo>
                <a:lnTo>
                  <a:pt x="13834" y="50045"/>
                </a:lnTo>
                <a:lnTo>
                  <a:pt x="13573" y="50306"/>
                </a:lnTo>
                <a:lnTo>
                  <a:pt x="13331" y="50567"/>
                </a:lnTo>
                <a:lnTo>
                  <a:pt x="13145" y="50809"/>
                </a:lnTo>
                <a:lnTo>
                  <a:pt x="13071" y="50902"/>
                </a:lnTo>
                <a:lnTo>
                  <a:pt x="13033" y="50995"/>
                </a:lnTo>
                <a:lnTo>
                  <a:pt x="13033" y="51069"/>
                </a:lnTo>
                <a:lnTo>
                  <a:pt x="13052" y="51107"/>
                </a:lnTo>
                <a:lnTo>
                  <a:pt x="13071" y="51125"/>
                </a:lnTo>
                <a:lnTo>
                  <a:pt x="13108" y="51144"/>
                </a:lnTo>
                <a:lnTo>
                  <a:pt x="13164" y="51144"/>
                </a:lnTo>
                <a:lnTo>
                  <a:pt x="13201" y="51125"/>
                </a:lnTo>
                <a:lnTo>
                  <a:pt x="13257" y="51088"/>
                </a:lnTo>
                <a:lnTo>
                  <a:pt x="13369" y="50995"/>
                </a:lnTo>
                <a:lnTo>
                  <a:pt x="13480" y="50883"/>
                </a:lnTo>
                <a:lnTo>
                  <a:pt x="13685" y="50604"/>
                </a:lnTo>
                <a:lnTo>
                  <a:pt x="13815" y="50436"/>
                </a:lnTo>
                <a:lnTo>
                  <a:pt x="13927" y="50306"/>
                </a:lnTo>
                <a:lnTo>
                  <a:pt x="14057" y="50194"/>
                </a:lnTo>
                <a:lnTo>
                  <a:pt x="14169" y="50064"/>
                </a:lnTo>
                <a:lnTo>
                  <a:pt x="14281" y="49934"/>
                </a:lnTo>
                <a:lnTo>
                  <a:pt x="14244" y="50008"/>
                </a:lnTo>
                <a:lnTo>
                  <a:pt x="14392" y="49785"/>
                </a:lnTo>
                <a:lnTo>
                  <a:pt x="14467" y="49654"/>
                </a:lnTo>
                <a:lnTo>
                  <a:pt x="14523" y="49543"/>
                </a:lnTo>
                <a:lnTo>
                  <a:pt x="14523" y="49524"/>
                </a:lnTo>
                <a:lnTo>
                  <a:pt x="14523" y="49505"/>
                </a:lnTo>
                <a:close/>
                <a:moveTo>
                  <a:pt x="33997" y="49692"/>
                </a:moveTo>
                <a:lnTo>
                  <a:pt x="33941" y="49729"/>
                </a:lnTo>
                <a:lnTo>
                  <a:pt x="33644" y="49971"/>
                </a:lnTo>
                <a:lnTo>
                  <a:pt x="33160" y="50381"/>
                </a:lnTo>
                <a:lnTo>
                  <a:pt x="32917" y="50604"/>
                </a:lnTo>
                <a:lnTo>
                  <a:pt x="32731" y="50827"/>
                </a:lnTo>
                <a:lnTo>
                  <a:pt x="32675" y="50920"/>
                </a:lnTo>
                <a:lnTo>
                  <a:pt x="32620" y="50995"/>
                </a:lnTo>
                <a:lnTo>
                  <a:pt x="32601" y="51069"/>
                </a:lnTo>
                <a:lnTo>
                  <a:pt x="32620" y="51107"/>
                </a:lnTo>
                <a:lnTo>
                  <a:pt x="32657" y="51144"/>
                </a:lnTo>
                <a:lnTo>
                  <a:pt x="32731" y="51144"/>
                </a:lnTo>
                <a:lnTo>
                  <a:pt x="32787" y="51125"/>
                </a:lnTo>
                <a:lnTo>
                  <a:pt x="32917" y="51051"/>
                </a:lnTo>
                <a:lnTo>
                  <a:pt x="33048" y="50958"/>
                </a:lnTo>
                <a:lnTo>
                  <a:pt x="33271" y="50734"/>
                </a:lnTo>
                <a:lnTo>
                  <a:pt x="33420" y="50585"/>
                </a:lnTo>
                <a:lnTo>
                  <a:pt x="33644" y="50362"/>
                </a:lnTo>
                <a:lnTo>
                  <a:pt x="33774" y="50232"/>
                </a:lnTo>
                <a:lnTo>
                  <a:pt x="33867" y="50101"/>
                </a:lnTo>
                <a:lnTo>
                  <a:pt x="33811" y="50194"/>
                </a:lnTo>
                <a:lnTo>
                  <a:pt x="33811" y="50194"/>
                </a:lnTo>
                <a:lnTo>
                  <a:pt x="33941" y="49990"/>
                </a:lnTo>
                <a:lnTo>
                  <a:pt x="33997" y="49841"/>
                </a:lnTo>
                <a:lnTo>
                  <a:pt x="34035" y="49729"/>
                </a:lnTo>
                <a:lnTo>
                  <a:pt x="34035" y="49692"/>
                </a:lnTo>
                <a:close/>
                <a:moveTo>
                  <a:pt x="78494" y="49692"/>
                </a:moveTo>
                <a:lnTo>
                  <a:pt x="78439" y="49729"/>
                </a:lnTo>
                <a:lnTo>
                  <a:pt x="78141" y="49971"/>
                </a:lnTo>
                <a:lnTo>
                  <a:pt x="77657" y="50381"/>
                </a:lnTo>
                <a:lnTo>
                  <a:pt x="77433" y="50604"/>
                </a:lnTo>
                <a:lnTo>
                  <a:pt x="77247" y="50827"/>
                </a:lnTo>
                <a:lnTo>
                  <a:pt x="77173" y="50920"/>
                </a:lnTo>
                <a:lnTo>
                  <a:pt x="77117" y="50995"/>
                </a:lnTo>
                <a:lnTo>
                  <a:pt x="77117" y="51069"/>
                </a:lnTo>
                <a:lnTo>
                  <a:pt x="77117" y="51107"/>
                </a:lnTo>
                <a:lnTo>
                  <a:pt x="77154" y="51144"/>
                </a:lnTo>
                <a:lnTo>
                  <a:pt x="77247" y="51144"/>
                </a:lnTo>
                <a:lnTo>
                  <a:pt x="77303" y="51125"/>
                </a:lnTo>
                <a:lnTo>
                  <a:pt x="77415" y="51051"/>
                </a:lnTo>
                <a:lnTo>
                  <a:pt x="77545" y="50958"/>
                </a:lnTo>
                <a:lnTo>
                  <a:pt x="77787" y="50734"/>
                </a:lnTo>
                <a:lnTo>
                  <a:pt x="77917" y="50585"/>
                </a:lnTo>
                <a:lnTo>
                  <a:pt x="78159" y="50362"/>
                </a:lnTo>
                <a:lnTo>
                  <a:pt x="78271" y="50232"/>
                </a:lnTo>
                <a:lnTo>
                  <a:pt x="78364" y="50101"/>
                </a:lnTo>
                <a:lnTo>
                  <a:pt x="78308" y="50194"/>
                </a:lnTo>
                <a:lnTo>
                  <a:pt x="78439" y="49990"/>
                </a:lnTo>
                <a:lnTo>
                  <a:pt x="78494" y="49841"/>
                </a:lnTo>
                <a:lnTo>
                  <a:pt x="78550" y="49729"/>
                </a:lnTo>
                <a:lnTo>
                  <a:pt x="78550" y="49692"/>
                </a:lnTo>
                <a:close/>
                <a:moveTo>
                  <a:pt x="42506" y="49617"/>
                </a:moveTo>
                <a:lnTo>
                  <a:pt x="42301" y="49841"/>
                </a:lnTo>
                <a:lnTo>
                  <a:pt x="42115" y="50083"/>
                </a:lnTo>
                <a:lnTo>
                  <a:pt x="41742" y="50585"/>
                </a:lnTo>
                <a:lnTo>
                  <a:pt x="41649" y="50697"/>
                </a:lnTo>
                <a:lnTo>
                  <a:pt x="41575" y="50809"/>
                </a:lnTo>
                <a:lnTo>
                  <a:pt x="41500" y="50920"/>
                </a:lnTo>
                <a:lnTo>
                  <a:pt x="41445" y="51032"/>
                </a:lnTo>
                <a:lnTo>
                  <a:pt x="41445" y="51088"/>
                </a:lnTo>
                <a:lnTo>
                  <a:pt x="41445" y="51125"/>
                </a:lnTo>
                <a:lnTo>
                  <a:pt x="41463" y="51163"/>
                </a:lnTo>
                <a:lnTo>
                  <a:pt x="41482" y="51181"/>
                </a:lnTo>
                <a:lnTo>
                  <a:pt x="41538" y="51200"/>
                </a:lnTo>
                <a:lnTo>
                  <a:pt x="41612" y="51200"/>
                </a:lnTo>
                <a:lnTo>
                  <a:pt x="41705" y="51163"/>
                </a:lnTo>
                <a:lnTo>
                  <a:pt x="41780" y="51107"/>
                </a:lnTo>
                <a:lnTo>
                  <a:pt x="41854" y="51032"/>
                </a:lnTo>
                <a:lnTo>
                  <a:pt x="41929" y="50939"/>
                </a:lnTo>
                <a:lnTo>
                  <a:pt x="42078" y="50697"/>
                </a:lnTo>
                <a:lnTo>
                  <a:pt x="42208" y="50418"/>
                </a:lnTo>
                <a:lnTo>
                  <a:pt x="42394" y="49896"/>
                </a:lnTo>
                <a:lnTo>
                  <a:pt x="42469" y="49710"/>
                </a:lnTo>
                <a:lnTo>
                  <a:pt x="42506" y="49617"/>
                </a:lnTo>
                <a:close/>
                <a:moveTo>
                  <a:pt x="87003" y="49617"/>
                </a:moveTo>
                <a:lnTo>
                  <a:pt x="86798" y="49841"/>
                </a:lnTo>
                <a:lnTo>
                  <a:pt x="86612" y="50083"/>
                </a:lnTo>
                <a:lnTo>
                  <a:pt x="86240" y="50585"/>
                </a:lnTo>
                <a:lnTo>
                  <a:pt x="86147" y="50697"/>
                </a:lnTo>
                <a:lnTo>
                  <a:pt x="86072" y="50809"/>
                </a:lnTo>
                <a:lnTo>
                  <a:pt x="85998" y="50920"/>
                </a:lnTo>
                <a:lnTo>
                  <a:pt x="85960" y="51032"/>
                </a:lnTo>
                <a:lnTo>
                  <a:pt x="85942" y="51088"/>
                </a:lnTo>
                <a:lnTo>
                  <a:pt x="85942" y="51125"/>
                </a:lnTo>
                <a:lnTo>
                  <a:pt x="85960" y="51163"/>
                </a:lnTo>
                <a:lnTo>
                  <a:pt x="85998" y="51181"/>
                </a:lnTo>
                <a:lnTo>
                  <a:pt x="86035" y="51200"/>
                </a:lnTo>
                <a:lnTo>
                  <a:pt x="86109" y="51200"/>
                </a:lnTo>
                <a:lnTo>
                  <a:pt x="86202" y="51163"/>
                </a:lnTo>
                <a:lnTo>
                  <a:pt x="86277" y="51107"/>
                </a:lnTo>
                <a:lnTo>
                  <a:pt x="86370" y="51032"/>
                </a:lnTo>
                <a:lnTo>
                  <a:pt x="86444" y="50939"/>
                </a:lnTo>
                <a:lnTo>
                  <a:pt x="86575" y="50697"/>
                </a:lnTo>
                <a:lnTo>
                  <a:pt x="86705" y="50418"/>
                </a:lnTo>
                <a:lnTo>
                  <a:pt x="86891" y="49896"/>
                </a:lnTo>
                <a:lnTo>
                  <a:pt x="86966" y="49710"/>
                </a:lnTo>
                <a:lnTo>
                  <a:pt x="87003" y="49617"/>
                </a:lnTo>
                <a:close/>
              </a:path>
            </a:pathLst>
          </a:custGeom>
          <a:solidFill>
            <a:srgbClr val="F0C3A3"/>
          </a:solidFill>
          <a:ln>
            <a:noFill/>
          </a:ln>
        </p:spPr>
        <p:txBody>
          <a:bodyPr spcFirstLastPara="1" wrap="square" lIns="162533" tIns="162533" rIns="162533" bIns="1625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6"/>
          <p:cNvSpPr txBox="1">
            <a:spLocks noGrp="1"/>
          </p:cNvSpPr>
          <p:nvPr>
            <p:ph type="title"/>
          </p:nvPr>
        </p:nvSpPr>
        <p:spPr>
          <a:xfrm>
            <a:off x="1187068" y="274633"/>
            <a:ext cx="9818000" cy="1143200"/>
          </a:xfrm>
          <a:prstGeom prst="rect">
            <a:avLst/>
          </a:prstGeom>
        </p:spPr>
        <p:txBody>
          <a:bodyPr spcFirstLastPara="1" wrap="square" lIns="91425" tIns="91425" rIns="91425" bIns="91425" anchor="b" anchorCtr="0"/>
          <a:lstStyle>
            <a:lvl1pPr lvl="0">
              <a:spcBef>
                <a:spcPts val="0"/>
              </a:spcBef>
              <a:spcAft>
                <a:spcPts val="0"/>
              </a:spcAft>
              <a:buClr>
                <a:srgbClr val="F0C3A3"/>
              </a:buClr>
              <a:buSzPts val="2400"/>
              <a:buNone/>
              <a:defRPr>
                <a:solidFill>
                  <a:srgbClr val="F0C3A3"/>
                </a:solidFill>
              </a:defRPr>
            </a:lvl1pPr>
            <a:lvl2pPr lvl="1">
              <a:spcBef>
                <a:spcPts val="0"/>
              </a:spcBef>
              <a:spcAft>
                <a:spcPts val="0"/>
              </a:spcAft>
              <a:buClr>
                <a:srgbClr val="F0C3A3"/>
              </a:buClr>
              <a:buSzPts val="2400"/>
              <a:buNone/>
              <a:defRPr>
                <a:solidFill>
                  <a:srgbClr val="F0C3A3"/>
                </a:solidFill>
              </a:defRPr>
            </a:lvl2pPr>
            <a:lvl3pPr lvl="2">
              <a:spcBef>
                <a:spcPts val="0"/>
              </a:spcBef>
              <a:spcAft>
                <a:spcPts val="0"/>
              </a:spcAft>
              <a:buClr>
                <a:srgbClr val="F0C3A3"/>
              </a:buClr>
              <a:buSzPts val="2400"/>
              <a:buNone/>
              <a:defRPr>
                <a:solidFill>
                  <a:srgbClr val="F0C3A3"/>
                </a:solidFill>
              </a:defRPr>
            </a:lvl3pPr>
            <a:lvl4pPr lvl="3">
              <a:spcBef>
                <a:spcPts val="0"/>
              </a:spcBef>
              <a:spcAft>
                <a:spcPts val="0"/>
              </a:spcAft>
              <a:buClr>
                <a:srgbClr val="F0C3A3"/>
              </a:buClr>
              <a:buSzPts val="2400"/>
              <a:buNone/>
              <a:defRPr>
                <a:solidFill>
                  <a:srgbClr val="F0C3A3"/>
                </a:solidFill>
              </a:defRPr>
            </a:lvl4pPr>
            <a:lvl5pPr lvl="4">
              <a:spcBef>
                <a:spcPts val="0"/>
              </a:spcBef>
              <a:spcAft>
                <a:spcPts val="0"/>
              </a:spcAft>
              <a:buClr>
                <a:srgbClr val="F0C3A3"/>
              </a:buClr>
              <a:buSzPts val="2400"/>
              <a:buNone/>
              <a:defRPr>
                <a:solidFill>
                  <a:srgbClr val="F0C3A3"/>
                </a:solidFill>
              </a:defRPr>
            </a:lvl5pPr>
            <a:lvl6pPr lvl="5">
              <a:spcBef>
                <a:spcPts val="0"/>
              </a:spcBef>
              <a:spcAft>
                <a:spcPts val="0"/>
              </a:spcAft>
              <a:buClr>
                <a:srgbClr val="F0C3A3"/>
              </a:buClr>
              <a:buSzPts val="2400"/>
              <a:buNone/>
              <a:defRPr>
                <a:solidFill>
                  <a:srgbClr val="F0C3A3"/>
                </a:solidFill>
              </a:defRPr>
            </a:lvl6pPr>
            <a:lvl7pPr lvl="6">
              <a:spcBef>
                <a:spcPts val="0"/>
              </a:spcBef>
              <a:spcAft>
                <a:spcPts val="0"/>
              </a:spcAft>
              <a:buClr>
                <a:srgbClr val="F0C3A3"/>
              </a:buClr>
              <a:buSzPts val="2400"/>
              <a:buNone/>
              <a:defRPr>
                <a:solidFill>
                  <a:srgbClr val="F0C3A3"/>
                </a:solidFill>
              </a:defRPr>
            </a:lvl7pPr>
            <a:lvl8pPr lvl="7">
              <a:spcBef>
                <a:spcPts val="0"/>
              </a:spcBef>
              <a:spcAft>
                <a:spcPts val="0"/>
              </a:spcAft>
              <a:buClr>
                <a:srgbClr val="F0C3A3"/>
              </a:buClr>
              <a:buSzPts val="2400"/>
              <a:buNone/>
              <a:defRPr>
                <a:solidFill>
                  <a:srgbClr val="F0C3A3"/>
                </a:solidFill>
              </a:defRPr>
            </a:lvl8pPr>
            <a:lvl9pPr lvl="8">
              <a:spcBef>
                <a:spcPts val="0"/>
              </a:spcBef>
              <a:spcAft>
                <a:spcPts val="0"/>
              </a:spcAft>
              <a:buClr>
                <a:srgbClr val="F0C3A3"/>
              </a:buClr>
              <a:buSzPts val="2400"/>
              <a:buNone/>
              <a:defRPr>
                <a:solidFill>
                  <a:srgbClr val="F0C3A3"/>
                </a:solidFill>
              </a:defRPr>
            </a:lvl9pPr>
          </a:lstStyle>
          <a:p>
            <a:endParaRPr/>
          </a:p>
        </p:txBody>
      </p:sp>
      <p:sp>
        <p:nvSpPr>
          <p:cNvPr id="32" name="Google Shape;32;p6"/>
          <p:cNvSpPr txBox="1">
            <a:spLocks noGrp="1"/>
          </p:cNvSpPr>
          <p:nvPr>
            <p:ph type="body" idx="1"/>
          </p:nvPr>
        </p:nvSpPr>
        <p:spPr>
          <a:xfrm>
            <a:off x="1187067" y="1600200"/>
            <a:ext cx="4480800" cy="4213600"/>
          </a:xfrm>
          <a:prstGeom prst="rect">
            <a:avLst/>
          </a:prstGeom>
        </p:spPr>
        <p:txBody>
          <a:bodyPr spcFirstLastPara="1" wrap="square" lIns="91425" tIns="91425" rIns="91425" bIns="91425" anchor="t" anchorCtr="0"/>
          <a:lstStyle>
            <a:lvl1pPr marL="812760" lvl="0" indent="-632146">
              <a:spcBef>
                <a:spcPts val="1067"/>
              </a:spcBef>
              <a:spcAft>
                <a:spcPts val="0"/>
              </a:spcAft>
              <a:buClr>
                <a:srgbClr val="F0C3A3"/>
              </a:buClr>
              <a:buSzPts val="2000"/>
              <a:buChar char="‐"/>
              <a:defRPr sz="3556"/>
            </a:lvl1pPr>
            <a:lvl2pPr marL="1625519" lvl="1" indent="-632146">
              <a:spcBef>
                <a:spcPts val="0"/>
              </a:spcBef>
              <a:spcAft>
                <a:spcPts val="0"/>
              </a:spcAft>
              <a:buClr>
                <a:srgbClr val="F0C3A3"/>
              </a:buClr>
              <a:buSzPts val="2000"/>
              <a:buChar char="‐"/>
              <a:defRPr sz="3556"/>
            </a:lvl2pPr>
            <a:lvl3pPr marL="2438278" lvl="2" indent="-632146">
              <a:spcBef>
                <a:spcPts val="0"/>
              </a:spcBef>
              <a:spcAft>
                <a:spcPts val="0"/>
              </a:spcAft>
              <a:buClr>
                <a:srgbClr val="F0C3A3"/>
              </a:buClr>
              <a:buSzPts val="2000"/>
              <a:buChar char="‐"/>
              <a:defRPr sz="3556"/>
            </a:lvl3pPr>
            <a:lvl4pPr marL="3251037" lvl="3" indent="-632146">
              <a:spcBef>
                <a:spcPts val="0"/>
              </a:spcBef>
              <a:spcAft>
                <a:spcPts val="0"/>
              </a:spcAft>
              <a:buSzPts val="2000"/>
              <a:buChar char="‐"/>
              <a:defRPr sz="3556"/>
            </a:lvl4pPr>
            <a:lvl5pPr marL="4063797" lvl="4" indent="-632146">
              <a:spcBef>
                <a:spcPts val="0"/>
              </a:spcBef>
              <a:spcAft>
                <a:spcPts val="0"/>
              </a:spcAft>
              <a:buSzPts val="2000"/>
              <a:buChar char="‐"/>
              <a:defRPr sz="3556"/>
            </a:lvl5pPr>
            <a:lvl6pPr marL="4876557" lvl="5" indent="-632146">
              <a:spcBef>
                <a:spcPts val="0"/>
              </a:spcBef>
              <a:spcAft>
                <a:spcPts val="0"/>
              </a:spcAft>
              <a:buSzPts val="2000"/>
              <a:buChar char="‐"/>
              <a:defRPr sz="3556"/>
            </a:lvl6pPr>
            <a:lvl7pPr marL="5689315" lvl="6" indent="-632146">
              <a:spcBef>
                <a:spcPts val="0"/>
              </a:spcBef>
              <a:spcAft>
                <a:spcPts val="0"/>
              </a:spcAft>
              <a:buSzPts val="2000"/>
              <a:buChar char="‐"/>
              <a:defRPr sz="3556"/>
            </a:lvl7pPr>
            <a:lvl8pPr marL="6502075" lvl="7" indent="-632146">
              <a:spcBef>
                <a:spcPts val="0"/>
              </a:spcBef>
              <a:spcAft>
                <a:spcPts val="0"/>
              </a:spcAft>
              <a:buSzPts val="2000"/>
              <a:buChar char="‐"/>
              <a:defRPr sz="3556"/>
            </a:lvl8pPr>
            <a:lvl9pPr marL="7314834" lvl="8" indent="-632146">
              <a:spcBef>
                <a:spcPts val="0"/>
              </a:spcBef>
              <a:spcAft>
                <a:spcPts val="0"/>
              </a:spcAft>
              <a:buSzPts val="2000"/>
              <a:buChar char="‐"/>
              <a:defRPr sz="3556"/>
            </a:lvl9pPr>
          </a:lstStyle>
          <a:p>
            <a:endParaRPr/>
          </a:p>
        </p:txBody>
      </p:sp>
      <p:sp>
        <p:nvSpPr>
          <p:cNvPr id="33" name="Google Shape;33;p6"/>
          <p:cNvSpPr txBox="1">
            <a:spLocks noGrp="1"/>
          </p:cNvSpPr>
          <p:nvPr>
            <p:ph type="body" idx="2"/>
          </p:nvPr>
        </p:nvSpPr>
        <p:spPr>
          <a:xfrm>
            <a:off x="6524283" y="1600200"/>
            <a:ext cx="4480800" cy="4213600"/>
          </a:xfrm>
          <a:prstGeom prst="rect">
            <a:avLst/>
          </a:prstGeom>
        </p:spPr>
        <p:txBody>
          <a:bodyPr spcFirstLastPara="1" wrap="square" lIns="91425" tIns="91425" rIns="91425" bIns="91425" anchor="t" anchorCtr="0"/>
          <a:lstStyle>
            <a:lvl1pPr marL="812760" lvl="0" indent="-632146">
              <a:spcBef>
                <a:spcPts val="1067"/>
              </a:spcBef>
              <a:spcAft>
                <a:spcPts val="0"/>
              </a:spcAft>
              <a:buClr>
                <a:srgbClr val="F0C3A3"/>
              </a:buClr>
              <a:buSzPts val="2000"/>
              <a:buChar char="‐"/>
              <a:defRPr sz="3556"/>
            </a:lvl1pPr>
            <a:lvl2pPr marL="1625519" lvl="1" indent="-632146">
              <a:spcBef>
                <a:spcPts val="0"/>
              </a:spcBef>
              <a:spcAft>
                <a:spcPts val="0"/>
              </a:spcAft>
              <a:buClr>
                <a:srgbClr val="F0C3A3"/>
              </a:buClr>
              <a:buSzPts val="2000"/>
              <a:buChar char="‐"/>
              <a:defRPr sz="3556"/>
            </a:lvl2pPr>
            <a:lvl3pPr marL="2438278" lvl="2" indent="-632146">
              <a:spcBef>
                <a:spcPts val="0"/>
              </a:spcBef>
              <a:spcAft>
                <a:spcPts val="0"/>
              </a:spcAft>
              <a:buClr>
                <a:srgbClr val="F0C3A3"/>
              </a:buClr>
              <a:buSzPts val="2000"/>
              <a:buChar char="‐"/>
              <a:defRPr sz="3556"/>
            </a:lvl3pPr>
            <a:lvl4pPr marL="3251037" lvl="3" indent="-632146">
              <a:spcBef>
                <a:spcPts val="0"/>
              </a:spcBef>
              <a:spcAft>
                <a:spcPts val="0"/>
              </a:spcAft>
              <a:buSzPts val="2000"/>
              <a:buChar char="‐"/>
              <a:defRPr sz="3556"/>
            </a:lvl4pPr>
            <a:lvl5pPr marL="4063797" lvl="4" indent="-632146">
              <a:spcBef>
                <a:spcPts val="0"/>
              </a:spcBef>
              <a:spcAft>
                <a:spcPts val="0"/>
              </a:spcAft>
              <a:buSzPts val="2000"/>
              <a:buChar char="‐"/>
              <a:defRPr sz="3556"/>
            </a:lvl5pPr>
            <a:lvl6pPr marL="4876557" lvl="5" indent="-632146">
              <a:spcBef>
                <a:spcPts val="0"/>
              </a:spcBef>
              <a:spcAft>
                <a:spcPts val="0"/>
              </a:spcAft>
              <a:buSzPts val="2000"/>
              <a:buChar char="‐"/>
              <a:defRPr sz="3556"/>
            </a:lvl6pPr>
            <a:lvl7pPr marL="5689315" lvl="6" indent="-632146">
              <a:spcBef>
                <a:spcPts val="0"/>
              </a:spcBef>
              <a:spcAft>
                <a:spcPts val="0"/>
              </a:spcAft>
              <a:buSzPts val="2000"/>
              <a:buChar char="‐"/>
              <a:defRPr sz="3556"/>
            </a:lvl7pPr>
            <a:lvl8pPr marL="6502075" lvl="7" indent="-632146">
              <a:spcBef>
                <a:spcPts val="0"/>
              </a:spcBef>
              <a:spcAft>
                <a:spcPts val="0"/>
              </a:spcAft>
              <a:buSzPts val="2000"/>
              <a:buChar char="‐"/>
              <a:defRPr sz="3556"/>
            </a:lvl8pPr>
            <a:lvl9pPr marL="7314834" lvl="8" indent="-632146">
              <a:spcBef>
                <a:spcPts val="0"/>
              </a:spcBef>
              <a:spcAft>
                <a:spcPts val="0"/>
              </a:spcAft>
              <a:buSzPts val="2000"/>
              <a:buChar char="‐"/>
              <a:defRPr sz="3556"/>
            </a:lvl9pPr>
          </a:lstStyle>
          <a:p>
            <a:endParaRPr/>
          </a:p>
        </p:txBody>
      </p:sp>
      <p:sp>
        <p:nvSpPr>
          <p:cNvPr id="34" name="Google Shape;34;p6"/>
          <p:cNvSpPr txBox="1">
            <a:spLocks noGrp="1"/>
          </p:cNvSpPr>
          <p:nvPr>
            <p:ph type="sldNum" idx="12"/>
          </p:nvPr>
        </p:nvSpPr>
        <p:spPr>
          <a:xfrm>
            <a:off x="0" y="6028333"/>
            <a:ext cx="121920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2133" b="0" i="0" u="none" strike="noStrike" kern="0" cap="none" spc="0" normalizeH="0" baseline="0" noProof="0" smtClean="0">
                <a:ln>
                  <a:noFill/>
                </a:ln>
                <a:solidFill>
                  <a:srgbClr val="7C7F91"/>
                </a:solidFill>
                <a:effectLst/>
                <a:uLnTx/>
                <a:uFillTx/>
                <a:latin typeface="Muli Light"/>
                <a:ea typeface="+mn-ea"/>
                <a:cs typeface="+mn-cs"/>
                <a:sym typeface="Muli Light"/>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2133" b="0" i="0" u="none" strike="noStrike" kern="0" cap="none" spc="0" normalizeH="0" baseline="0" noProof="0">
              <a:ln>
                <a:noFill/>
              </a:ln>
              <a:solidFill>
                <a:srgbClr val="7C7F91"/>
              </a:solidFill>
              <a:effectLst/>
              <a:uLnTx/>
              <a:uFillTx/>
              <a:latin typeface="Muli Light"/>
              <a:ea typeface="+mn-ea"/>
              <a:cs typeface="+mn-cs"/>
              <a:sym typeface="Muli Light"/>
            </a:endParaRPr>
          </a:p>
        </p:txBody>
      </p:sp>
    </p:spTree>
    <p:extLst>
      <p:ext uri="{BB962C8B-B14F-4D97-AF65-F5344CB8AC3E}">
        <p14:creationId xmlns:p14="http://schemas.microsoft.com/office/powerpoint/2010/main" val="27568456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a:off x="279303" y="178837"/>
            <a:ext cx="11633236" cy="6500244"/>
          </a:xfrm>
          <a:custGeom>
            <a:avLst/>
            <a:gdLst/>
            <a:ahLst/>
            <a:cxnLst/>
            <a:rect l="l" t="t" r="r" b="b"/>
            <a:pathLst>
              <a:path w="92198" h="51517" extrusionOk="0">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79" y="50623"/>
                </a:lnTo>
                <a:lnTo>
                  <a:pt x="92104" y="50641"/>
                </a:lnTo>
                <a:lnTo>
                  <a:pt x="91936" y="50697"/>
                </a:lnTo>
                <a:lnTo>
                  <a:pt x="91676" y="50827"/>
                </a:lnTo>
                <a:lnTo>
                  <a:pt x="91620" y="50734"/>
                </a:lnTo>
                <a:lnTo>
                  <a:pt x="91564" y="50641"/>
                </a:lnTo>
                <a:lnTo>
                  <a:pt x="91545" y="50604"/>
                </a:lnTo>
                <a:lnTo>
                  <a:pt x="91490" y="50585"/>
                </a:lnTo>
                <a:close/>
              </a:path>
            </a:pathLst>
          </a:custGeom>
          <a:solidFill>
            <a:srgbClr val="ADDED4"/>
          </a:solidFill>
          <a:ln>
            <a:noFill/>
          </a:ln>
        </p:spPr>
        <p:txBody>
          <a:bodyPr spcFirstLastPara="1" wrap="square" lIns="162533" tIns="162533" rIns="162533" bIns="1625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3"/>
          <p:cNvSpPr txBox="1">
            <a:spLocks noGrp="1"/>
          </p:cNvSpPr>
          <p:nvPr>
            <p:ph type="ctrTitle"/>
          </p:nvPr>
        </p:nvSpPr>
        <p:spPr>
          <a:xfrm>
            <a:off x="1620000" y="2212733"/>
            <a:ext cx="8952000" cy="1546400"/>
          </a:xfrm>
          <a:prstGeom prst="rect">
            <a:avLst/>
          </a:prstGeom>
        </p:spPr>
        <p:txBody>
          <a:bodyPr spcFirstLastPara="1" wrap="square" lIns="91425" tIns="91425" rIns="91425" bIns="91425" anchor="b" anchorCtr="0"/>
          <a:lstStyle>
            <a:lvl1pPr lvl="0" algn="ctr" rtl="0">
              <a:spcBef>
                <a:spcPts val="0"/>
              </a:spcBef>
              <a:spcAft>
                <a:spcPts val="0"/>
              </a:spcAft>
              <a:buClr>
                <a:srgbClr val="ADDED4"/>
              </a:buClr>
              <a:buSzPts val="4800"/>
              <a:buNone/>
              <a:defRPr sz="8533">
                <a:solidFill>
                  <a:srgbClr val="ADDED4"/>
                </a:solidFill>
              </a:defRPr>
            </a:lvl1pPr>
            <a:lvl2pPr lvl="1" algn="ctr" rtl="0">
              <a:spcBef>
                <a:spcPts val="0"/>
              </a:spcBef>
              <a:spcAft>
                <a:spcPts val="0"/>
              </a:spcAft>
              <a:buClr>
                <a:srgbClr val="ADDED4"/>
              </a:buClr>
              <a:buSzPts val="4800"/>
              <a:buNone/>
              <a:defRPr sz="8533">
                <a:solidFill>
                  <a:srgbClr val="ADDED4"/>
                </a:solidFill>
              </a:defRPr>
            </a:lvl2pPr>
            <a:lvl3pPr lvl="2" algn="ctr" rtl="0">
              <a:spcBef>
                <a:spcPts val="0"/>
              </a:spcBef>
              <a:spcAft>
                <a:spcPts val="0"/>
              </a:spcAft>
              <a:buClr>
                <a:srgbClr val="ADDED4"/>
              </a:buClr>
              <a:buSzPts val="4800"/>
              <a:buNone/>
              <a:defRPr sz="8533">
                <a:solidFill>
                  <a:srgbClr val="ADDED4"/>
                </a:solidFill>
              </a:defRPr>
            </a:lvl3pPr>
            <a:lvl4pPr lvl="3" algn="ctr" rtl="0">
              <a:spcBef>
                <a:spcPts val="0"/>
              </a:spcBef>
              <a:spcAft>
                <a:spcPts val="0"/>
              </a:spcAft>
              <a:buClr>
                <a:srgbClr val="ADDED4"/>
              </a:buClr>
              <a:buSzPts val="4800"/>
              <a:buNone/>
              <a:defRPr sz="8533">
                <a:solidFill>
                  <a:srgbClr val="ADDED4"/>
                </a:solidFill>
              </a:defRPr>
            </a:lvl4pPr>
            <a:lvl5pPr lvl="4" algn="ctr" rtl="0">
              <a:spcBef>
                <a:spcPts val="0"/>
              </a:spcBef>
              <a:spcAft>
                <a:spcPts val="0"/>
              </a:spcAft>
              <a:buClr>
                <a:srgbClr val="ADDED4"/>
              </a:buClr>
              <a:buSzPts val="4800"/>
              <a:buNone/>
              <a:defRPr sz="8533">
                <a:solidFill>
                  <a:srgbClr val="ADDED4"/>
                </a:solidFill>
              </a:defRPr>
            </a:lvl5pPr>
            <a:lvl6pPr lvl="5" algn="ctr" rtl="0">
              <a:spcBef>
                <a:spcPts val="0"/>
              </a:spcBef>
              <a:spcAft>
                <a:spcPts val="0"/>
              </a:spcAft>
              <a:buClr>
                <a:srgbClr val="ADDED4"/>
              </a:buClr>
              <a:buSzPts val="4800"/>
              <a:buNone/>
              <a:defRPr sz="8533">
                <a:solidFill>
                  <a:srgbClr val="ADDED4"/>
                </a:solidFill>
              </a:defRPr>
            </a:lvl6pPr>
            <a:lvl7pPr lvl="6" algn="ctr" rtl="0">
              <a:spcBef>
                <a:spcPts val="0"/>
              </a:spcBef>
              <a:spcAft>
                <a:spcPts val="0"/>
              </a:spcAft>
              <a:buClr>
                <a:srgbClr val="ADDED4"/>
              </a:buClr>
              <a:buSzPts val="4800"/>
              <a:buNone/>
              <a:defRPr sz="8533">
                <a:solidFill>
                  <a:srgbClr val="ADDED4"/>
                </a:solidFill>
              </a:defRPr>
            </a:lvl7pPr>
            <a:lvl8pPr lvl="7" algn="ctr" rtl="0">
              <a:spcBef>
                <a:spcPts val="0"/>
              </a:spcBef>
              <a:spcAft>
                <a:spcPts val="0"/>
              </a:spcAft>
              <a:buClr>
                <a:srgbClr val="ADDED4"/>
              </a:buClr>
              <a:buSzPts val="4800"/>
              <a:buNone/>
              <a:defRPr sz="8533">
                <a:solidFill>
                  <a:srgbClr val="ADDED4"/>
                </a:solidFill>
              </a:defRPr>
            </a:lvl8pPr>
            <a:lvl9pPr lvl="8" algn="ctr" rtl="0">
              <a:spcBef>
                <a:spcPts val="0"/>
              </a:spcBef>
              <a:spcAft>
                <a:spcPts val="0"/>
              </a:spcAft>
              <a:buClr>
                <a:srgbClr val="ADDED4"/>
              </a:buClr>
              <a:buSzPts val="4800"/>
              <a:buNone/>
              <a:defRPr sz="8533">
                <a:solidFill>
                  <a:srgbClr val="ADDED4"/>
                </a:solidFill>
              </a:defRPr>
            </a:lvl9pPr>
          </a:lstStyle>
          <a:p>
            <a:endParaRPr/>
          </a:p>
        </p:txBody>
      </p:sp>
      <p:sp>
        <p:nvSpPr>
          <p:cNvPr id="16" name="Google Shape;16;p3"/>
          <p:cNvSpPr txBox="1">
            <a:spLocks noGrp="1"/>
          </p:cNvSpPr>
          <p:nvPr>
            <p:ph type="subTitle" idx="1"/>
          </p:nvPr>
        </p:nvSpPr>
        <p:spPr>
          <a:xfrm>
            <a:off x="1620000" y="4193139"/>
            <a:ext cx="8952000" cy="1046400"/>
          </a:xfrm>
          <a:prstGeom prst="rect">
            <a:avLst/>
          </a:prstGeom>
        </p:spPr>
        <p:txBody>
          <a:bodyPr spcFirstLastPara="1" wrap="square" lIns="91425" tIns="91425" rIns="91425" bIns="91425" anchor="t" anchorCtr="0"/>
          <a:lstStyle>
            <a:lvl1pPr lvl="0" algn="ctr" rtl="0">
              <a:spcBef>
                <a:spcPts val="0"/>
              </a:spcBef>
              <a:spcAft>
                <a:spcPts val="0"/>
              </a:spcAft>
              <a:buSzPts val="1800"/>
              <a:buNone/>
              <a:defRPr sz="3200"/>
            </a:lvl1pPr>
            <a:lvl2pPr lvl="1" algn="ctr" rtl="0">
              <a:spcBef>
                <a:spcPts val="0"/>
              </a:spcBef>
              <a:spcAft>
                <a:spcPts val="0"/>
              </a:spcAft>
              <a:buSzPts val="1800"/>
              <a:buNone/>
              <a:defRPr sz="3200"/>
            </a:lvl2pPr>
            <a:lvl3pPr lvl="2" algn="ctr" rtl="0">
              <a:spcBef>
                <a:spcPts val="0"/>
              </a:spcBef>
              <a:spcAft>
                <a:spcPts val="0"/>
              </a:spcAft>
              <a:buSzPts val="1800"/>
              <a:buNone/>
              <a:defRPr sz="3200"/>
            </a:lvl3pPr>
            <a:lvl4pPr lvl="3" algn="ctr" rtl="0">
              <a:spcBef>
                <a:spcPts val="0"/>
              </a:spcBef>
              <a:spcAft>
                <a:spcPts val="0"/>
              </a:spcAft>
              <a:buSzPts val="1800"/>
              <a:buNone/>
              <a:defRPr sz="3200"/>
            </a:lvl4pPr>
            <a:lvl5pPr lvl="4" algn="ctr" rtl="0">
              <a:spcBef>
                <a:spcPts val="0"/>
              </a:spcBef>
              <a:spcAft>
                <a:spcPts val="0"/>
              </a:spcAft>
              <a:buSzPts val="1800"/>
              <a:buNone/>
              <a:defRPr sz="3200"/>
            </a:lvl5pPr>
            <a:lvl6pPr lvl="5" algn="ctr" rtl="0">
              <a:spcBef>
                <a:spcPts val="0"/>
              </a:spcBef>
              <a:spcAft>
                <a:spcPts val="0"/>
              </a:spcAft>
              <a:buSzPts val="1800"/>
              <a:buNone/>
              <a:defRPr sz="3200"/>
            </a:lvl6pPr>
            <a:lvl7pPr lvl="6" algn="ctr" rtl="0">
              <a:spcBef>
                <a:spcPts val="0"/>
              </a:spcBef>
              <a:spcAft>
                <a:spcPts val="0"/>
              </a:spcAft>
              <a:buSzPts val="1800"/>
              <a:buNone/>
              <a:defRPr sz="3200"/>
            </a:lvl7pPr>
            <a:lvl8pPr lvl="7" algn="ctr" rtl="0">
              <a:spcBef>
                <a:spcPts val="0"/>
              </a:spcBef>
              <a:spcAft>
                <a:spcPts val="0"/>
              </a:spcAft>
              <a:buSzPts val="1800"/>
              <a:buNone/>
              <a:defRPr sz="3200"/>
            </a:lvl8pPr>
            <a:lvl9pPr lvl="8" algn="ctr" rtl="0">
              <a:spcBef>
                <a:spcPts val="0"/>
              </a:spcBef>
              <a:spcAft>
                <a:spcPts val="0"/>
              </a:spcAft>
              <a:buSzPts val="1800"/>
              <a:buNone/>
              <a:defRPr sz="3200"/>
            </a:lvl9pPr>
          </a:lstStyle>
          <a:p>
            <a:endParaRPr/>
          </a:p>
        </p:txBody>
      </p:sp>
      <p:sp>
        <p:nvSpPr>
          <p:cNvPr id="17" name="Google Shape;17;p3"/>
          <p:cNvSpPr/>
          <p:nvPr/>
        </p:nvSpPr>
        <p:spPr>
          <a:xfrm>
            <a:off x="5003487" y="3833484"/>
            <a:ext cx="2184916" cy="206999"/>
          </a:xfrm>
          <a:custGeom>
            <a:avLst/>
            <a:gdLst/>
            <a:ahLst/>
            <a:cxnLst/>
            <a:rect l="l" t="t" r="r" b="b"/>
            <a:pathLst>
              <a:path w="13574" h="1286" extrusionOk="0">
                <a:moveTo>
                  <a:pt x="12549" y="1"/>
                </a:moveTo>
                <a:lnTo>
                  <a:pt x="12475" y="19"/>
                </a:lnTo>
                <a:lnTo>
                  <a:pt x="12419" y="75"/>
                </a:lnTo>
                <a:lnTo>
                  <a:pt x="12363" y="112"/>
                </a:lnTo>
                <a:lnTo>
                  <a:pt x="12252" y="261"/>
                </a:lnTo>
                <a:lnTo>
                  <a:pt x="12140" y="410"/>
                </a:lnTo>
                <a:lnTo>
                  <a:pt x="12028" y="578"/>
                </a:lnTo>
                <a:lnTo>
                  <a:pt x="11935" y="727"/>
                </a:lnTo>
                <a:lnTo>
                  <a:pt x="11823" y="839"/>
                </a:lnTo>
                <a:lnTo>
                  <a:pt x="11768" y="876"/>
                </a:lnTo>
                <a:lnTo>
                  <a:pt x="11693" y="894"/>
                </a:lnTo>
                <a:lnTo>
                  <a:pt x="11637" y="894"/>
                </a:lnTo>
                <a:lnTo>
                  <a:pt x="11581" y="876"/>
                </a:lnTo>
                <a:lnTo>
                  <a:pt x="11507" y="839"/>
                </a:lnTo>
                <a:lnTo>
                  <a:pt x="11451" y="801"/>
                </a:lnTo>
                <a:lnTo>
                  <a:pt x="11358" y="690"/>
                </a:lnTo>
                <a:lnTo>
                  <a:pt x="11246" y="541"/>
                </a:lnTo>
                <a:lnTo>
                  <a:pt x="11060" y="261"/>
                </a:lnTo>
                <a:lnTo>
                  <a:pt x="10967" y="168"/>
                </a:lnTo>
                <a:lnTo>
                  <a:pt x="10930" y="131"/>
                </a:lnTo>
                <a:lnTo>
                  <a:pt x="10874" y="112"/>
                </a:lnTo>
                <a:lnTo>
                  <a:pt x="10837" y="112"/>
                </a:lnTo>
                <a:lnTo>
                  <a:pt x="10781" y="131"/>
                </a:lnTo>
                <a:lnTo>
                  <a:pt x="10650" y="187"/>
                </a:lnTo>
                <a:lnTo>
                  <a:pt x="10501" y="299"/>
                </a:lnTo>
                <a:lnTo>
                  <a:pt x="10371" y="429"/>
                </a:lnTo>
                <a:lnTo>
                  <a:pt x="10111" y="708"/>
                </a:lnTo>
                <a:lnTo>
                  <a:pt x="9943" y="894"/>
                </a:lnTo>
                <a:lnTo>
                  <a:pt x="9775" y="671"/>
                </a:lnTo>
                <a:lnTo>
                  <a:pt x="9571" y="392"/>
                </a:lnTo>
                <a:lnTo>
                  <a:pt x="9477" y="261"/>
                </a:lnTo>
                <a:lnTo>
                  <a:pt x="9366" y="150"/>
                </a:lnTo>
                <a:lnTo>
                  <a:pt x="9273" y="75"/>
                </a:lnTo>
                <a:lnTo>
                  <a:pt x="9217" y="38"/>
                </a:lnTo>
                <a:lnTo>
                  <a:pt x="9124" y="38"/>
                </a:lnTo>
                <a:lnTo>
                  <a:pt x="9087" y="57"/>
                </a:lnTo>
                <a:lnTo>
                  <a:pt x="8956" y="150"/>
                </a:lnTo>
                <a:lnTo>
                  <a:pt x="8826" y="280"/>
                </a:lnTo>
                <a:lnTo>
                  <a:pt x="8658" y="448"/>
                </a:lnTo>
                <a:lnTo>
                  <a:pt x="8211" y="950"/>
                </a:lnTo>
                <a:lnTo>
                  <a:pt x="8081" y="745"/>
                </a:lnTo>
                <a:lnTo>
                  <a:pt x="7895" y="466"/>
                </a:lnTo>
                <a:lnTo>
                  <a:pt x="7690" y="224"/>
                </a:lnTo>
                <a:lnTo>
                  <a:pt x="7597" y="131"/>
                </a:lnTo>
                <a:lnTo>
                  <a:pt x="7523" y="75"/>
                </a:lnTo>
                <a:lnTo>
                  <a:pt x="7430" y="75"/>
                </a:lnTo>
                <a:lnTo>
                  <a:pt x="7336" y="94"/>
                </a:lnTo>
                <a:lnTo>
                  <a:pt x="7262" y="150"/>
                </a:lnTo>
                <a:lnTo>
                  <a:pt x="7169" y="224"/>
                </a:lnTo>
                <a:lnTo>
                  <a:pt x="7020" y="392"/>
                </a:lnTo>
                <a:lnTo>
                  <a:pt x="6871" y="559"/>
                </a:lnTo>
                <a:lnTo>
                  <a:pt x="6778" y="652"/>
                </a:lnTo>
                <a:lnTo>
                  <a:pt x="6685" y="727"/>
                </a:lnTo>
                <a:lnTo>
                  <a:pt x="6610" y="764"/>
                </a:lnTo>
                <a:lnTo>
                  <a:pt x="6536" y="783"/>
                </a:lnTo>
                <a:lnTo>
                  <a:pt x="6480" y="764"/>
                </a:lnTo>
                <a:lnTo>
                  <a:pt x="6406" y="708"/>
                </a:lnTo>
                <a:lnTo>
                  <a:pt x="6219" y="522"/>
                </a:lnTo>
                <a:lnTo>
                  <a:pt x="6126" y="373"/>
                </a:lnTo>
                <a:lnTo>
                  <a:pt x="6052" y="243"/>
                </a:lnTo>
                <a:lnTo>
                  <a:pt x="5996" y="168"/>
                </a:lnTo>
                <a:lnTo>
                  <a:pt x="5940" y="131"/>
                </a:lnTo>
                <a:lnTo>
                  <a:pt x="5884" y="94"/>
                </a:lnTo>
                <a:lnTo>
                  <a:pt x="5810" y="75"/>
                </a:lnTo>
                <a:lnTo>
                  <a:pt x="5717" y="75"/>
                </a:lnTo>
                <a:lnTo>
                  <a:pt x="5605" y="131"/>
                </a:lnTo>
                <a:lnTo>
                  <a:pt x="5475" y="205"/>
                </a:lnTo>
                <a:lnTo>
                  <a:pt x="5344" y="280"/>
                </a:lnTo>
                <a:lnTo>
                  <a:pt x="4935" y="596"/>
                </a:lnTo>
                <a:lnTo>
                  <a:pt x="4711" y="745"/>
                </a:lnTo>
                <a:lnTo>
                  <a:pt x="4618" y="801"/>
                </a:lnTo>
                <a:lnTo>
                  <a:pt x="4544" y="820"/>
                </a:lnTo>
                <a:lnTo>
                  <a:pt x="4469" y="820"/>
                </a:lnTo>
                <a:lnTo>
                  <a:pt x="4395" y="801"/>
                </a:lnTo>
                <a:lnTo>
                  <a:pt x="4302" y="727"/>
                </a:lnTo>
                <a:lnTo>
                  <a:pt x="4190" y="615"/>
                </a:lnTo>
                <a:lnTo>
                  <a:pt x="4115" y="522"/>
                </a:lnTo>
                <a:lnTo>
                  <a:pt x="4078" y="448"/>
                </a:lnTo>
                <a:lnTo>
                  <a:pt x="4004" y="317"/>
                </a:lnTo>
                <a:lnTo>
                  <a:pt x="3948" y="261"/>
                </a:lnTo>
                <a:lnTo>
                  <a:pt x="3892" y="224"/>
                </a:lnTo>
                <a:lnTo>
                  <a:pt x="3725" y="224"/>
                </a:lnTo>
                <a:lnTo>
                  <a:pt x="3631" y="261"/>
                </a:lnTo>
                <a:lnTo>
                  <a:pt x="3538" y="317"/>
                </a:lnTo>
                <a:lnTo>
                  <a:pt x="3427" y="392"/>
                </a:lnTo>
                <a:lnTo>
                  <a:pt x="3334" y="485"/>
                </a:lnTo>
                <a:lnTo>
                  <a:pt x="3147" y="671"/>
                </a:lnTo>
                <a:lnTo>
                  <a:pt x="3017" y="839"/>
                </a:lnTo>
                <a:lnTo>
                  <a:pt x="2756" y="541"/>
                </a:lnTo>
                <a:lnTo>
                  <a:pt x="2626" y="410"/>
                </a:lnTo>
                <a:lnTo>
                  <a:pt x="2477" y="317"/>
                </a:lnTo>
                <a:lnTo>
                  <a:pt x="2421" y="280"/>
                </a:lnTo>
                <a:lnTo>
                  <a:pt x="2347" y="261"/>
                </a:lnTo>
                <a:lnTo>
                  <a:pt x="2198" y="261"/>
                </a:lnTo>
                <a:lnTo>
                  <a:pt x="2123" y="280"/>
                </a:lnTo>
                <a:lnTo>
                  <a:pt x="2030" y="299"/>
                </a:lnTo>
                <a:lnTo>
                  <a:pt x="1937" y="354"/>
                </a:lnTo>
                <a:lnTo>
                  <a:pt x="1844" y="429"/>
                </a:lnTo>
                <a:lnTo>
                  <a:pt x="1714" y="541"/>
                </a:lnTo>
                <a:lnTo>
                  <a:pt x="1621" y="634"/>
                </a:lnTo>
                <a:lnTo>
                  <a:pt x="1565" y="690"/>
                </a:lnTo>
                <a:lnTo>
                  <a:pt x="1509" y="745"/>
                </a:lnTo>
                <a:lnTo>
                  <a:pt x="1453" y="745"/>
                </a:lnTo>
                <a:lnTo>
                  <a:pt x="1379" y="727"/>
                </a:lnTo>
                <a:lnTo>
                  <a:pt x="1137" y="578"/>
                </a:lnTo>
                <a:lnTo>
                  <a:pt x="839" y="354"/>
                </a:lnTo>
                <a:lnTo>
                  <a:pt x="671" y="261"/>
                </a:lnTo>
                <a:lnTo>
                  <a:pt x="597" y="243"/>
                </a:lnTo>
                <a:lnTo>
                  <a:pt x="485" y="243"/>
                </a:lnTo>
                <a:lnTo>
                  <a:pt x="429" y="280"/>
                </a:lnTo>
                <a:lnTo>
                  <a:pt x="317" y="410"/>
                </a:lnTo>
                <a:lnTo>
                  <a:pt x="206" y="578"/>
                </a:lnTo>
                <a:lnTo>
                  <a:pt x="113" y="764"/>
                </a:lnTo>
                <a:lnTo>
                  <a:pt x="38" y="950"/>
                </a:lnTo>
                <a:lnTo>
                  <a:pt x="1" y="1099"/>
                </a:lnTo>
                <a:lnTo>
                  <a:pt x="1" y="1174"/>
                </a:lnTo>
                <a:lnTo>
                  <a:pt x="1" y="1211"/>
                </a:lnTo>
                <a:lnTo>
                  <a:pt x="38" y="1229"/>
                </a:lnTo>
                <a:lnTo>
                  <a:pt x="75" y="1248"/>
                </a:lnTo>
                <a:lnTo>
                  <a:pt x="150" y="1211"/>
                </a:lnTo>
                <a:lnTo>
                  <a:pt x="206" y="1155"/>
                </a:lnTo>
                <a:lnTo>
                  <a:pt x="262" y="1062"/>
                </a:lnTo>
                <a:lnTo>
                  <a:pt x="299" y="987"/>
                </a:lnTo>
                <a:lnTo>
                  <a:pt x="392" y="801"/>
                </a:lnTo>
                <a:lnTo>
                  <a:pt x="448" y="727"/>
                </a:lnTo>
                <a:lnTo>
                  <a:pt x="504" y="671"/>
                </a:lnTo>
                <a:lnTo>
                  <a:pt x="597" y="634"/>
                </a:lnTo>
                <a:lnTo>
                  <a:pt x="671" y="652"/>
                </a:lnTo>
                <a:lnTo>
                  <a:pt x="764" y="690"/>
                </a:lnTo>
                <a:lnTo>
                  <a:pt x="876" y="745"/>
                </a:lnTo>
                <a:lnTo>
                  <a:pt x="1062" y="876"/>
                </a:lnTo>
                <a:lnTo>
                  <a:pt x="1248" y="1006"/>
                </a:lnTo>
                <a:lnTo>
                  <a:pt x="1434" y="1099"/>
                </a:lnTo>
                <a:lnTo>
                  <a:pt x="1565" y="1118"/>
                </a:lnTo>
                <a:lnTo>
                  <a:pt x="1602" y="1118"/>
                </a:lnTo>
                <a:lnTo>
                  <a:pt x="1639" y="1099"/>
                </a:lnTo>
                <a:lnTo>
                  <a:pt x="1695" y="1043"/>
                </a:lnTo>
                <a:lnTo>
                  <a:pt x="1825" y="857"/>
                </a:lnTo>
                <a:lnTo>
                  <a:pt x="1919" y="764"/>
                </a:lnTo>
                <a:lnTo>
                  <a:pt x="2049" y="652"/>
                </a:lnTo>
                <a:lnTo>
                  <a:pt x="2123" y="615"/>
                </a:lnTo>
                <a:lnTo>
                  <a:pt x="2198" y="596"/>
                </a:lnTo>
                <a:lnTo>
                  <a:pt x="2254" y="578"/>
                </a:lnTo>
                <a:lnTo>
                  <a:pt x="2310" y="596"/>
                </a:lnTo>
                <a:lnTo>
                  <a:pt x="2403" y="634"/>
                </a:lnTo>
                <a:lnTo>
                  <a:pt x="2496" y="690"/>
                </a:lnTo>
                <a:lnTo>
                  <a:pt x="2645" y="876"/>
                </a:lnTo>
                <a:lnTo>
                  <a:pt x="2738" y="969"/>
                </a:lnTo>
                <a:lnTo>
                  <a:pt x="2849" y="1062"/>
                </a:lnTo>
                <a:lnTo>
                  <a:pt x="2924" y="1081"/>
                </a:lnTo>
                <a:lnTo>
                  <a:pt x="2998" y="1099"/>
                </a:lnTo>
                <a:lnTo>
                  <a:pt x="3054" y="1099"/>
                </a:lnTo>
                <a:lnTo>
                  <a:pt x="3110" y="1081"/>
                </a:lnTo>
                <a:lnTo>
                  <a:pt x="3240" y="1006"/>
                </a:lnTo>
                <a:lnTo>
                  <a:pt x="3334" y="894"/>
                </a:lnTo>
                <a:lnTo>
                  <a:pt x="3557" y="634"/>
                </a:lnTo>
                <a:lnTo>
                  <a:pt x="3669" y="522"/>
                </a:lnTo>
                <a:lnTo>
                  <a:pt x="3818" y="410"/>
                </a:lnTo>
                <a:lnTo>
                  <a:pt x="3948" y="634"/>
                </a:lnTo>
                <a:lnTo>
                  <a:pt x="4022" y="764"/>
                </a:lnTo>
                <a:lnTo>
                  <a:pt x="4115" y="894"/>
                </a:lnTo>
                <a:lnTo>
                  <a:pt x="4227" y="1006"/>
                </a:lnTo>
                <a:lnTo>
                  <a:pt x="4339" y="1099"/>
                </a:lnTo>
                <a:lnTo>
                  <a:pt x="4469" y="1155"/>
                </a:lnTo>
                <a:lnTo>
                  <a:pt x="4581" y="1155"/>
                </a:lnTo>
                <a:lnTo>
                  <a:pt x="4693" y="1118"/>
                </a:lnTo>
                <a:lnTo>
                  <a:pt x="4842" y="1043"/>
                </a:lnTo>
                <a:lnTo>
                  <a:pt x="5009" y="913"/>
                </a:lnTo>
                <a:lnTo>
                  <a:pt x="5195" y="783"/>
                </a:lnTo>
                <a:lnTo>
                  <a:pt x="5549" y="503"/>
                </a:lnTo>
                <a:lnTo>
                  <a:pt x="5698" y="373"/>
                </a:lnTo>
                <a:lnTo>
                  <a:pt x="5810" y="299"/>
                </a:lnTo>
                <a:lnTo>
                  <a:pt x="5940" y="522"/>
                </a:lnTo>
                <a:lnTo>
                  <a:pt x="6126" y="801"/>
                </a:lnTo>
                <a:lnTo>
                  <a:pt x="6238" y="932"/>
                </a:lnTo>
                <a:lnTo>
                  <a:pt x="6350" y="1043"/>
                </a:lnTo>
                <a:lnTo>
                  <a:pt x="6461" y="1118"/>
                </a:lnTo>
                <a:lnTo>
                  <a:pt x="6517" y="1136"/>
                </a:lnTo>
                <a:lnTo>
                  <a:pt x="6573" y="1155"/>
                </a:lnTo>
                <a:lnTo>
                  <a:pt x="6629" y="1136"/>
                </a:lnTo>
                <a:lnTo>
                  <a:pt x="6685" y="1118"/>
                </a:lnTo>
                <a:lnTo>
                  <a:pt x="6796" y="1043"/>
                </a:lnTo>
                <a:lnTo>
                  <a:pt x="6908" y="932"/>
                </a:lnTo>
                <a:lnTo>
                  <a:pt x="7039" y="783"/>
                </a:lnTo>
                <a:lnTo>
                  <a:pt x="7262" y="485"/>
                </a:lnTo>
                <a:lnTo>
                  <a:pt x="7430" y="280"/>
                </a:lnTo>
                <a:lnTo>
                  <a:pt x="7560" y="522"/>
                </a:lnTo>
                <a:lnTo>
                  <a:pt x="7765" y="857"/>
                </a:lnTo>
                <a:lnTo>
                  <a:pt x="7876" y="1025"/>
                </a:lnTo>
                <a:lnTo>
                  <a:pt x="7988" y="1174"/>
                </a:lnTo>
                <a:lnTo>
                  <a:pt x="8100" y="1267"/>
                </a:lnTo>
                <a:lnTo>
                  <a:pt x="8137" y="1285"/>
                </a:lnTo>
                <a:lnTo>
                  <a:pt x="8230" y="1285"/>
                </a:lnTo>
                <a:lnTo>
                  <a:pt x="8305" y="1248"/>
                </a:lnTo>
                <a:lnTo>
                  <a:pt x="8435" y="1155"/>
                </a:lnTo>
                <a:lnTo>
                  <a:pt x="8565" y="1025"/>
                </a:lnTo>
                <a:lnTo>
                  <a:pt x="8714" y="876"/>
                </a:lnTo>
                <a:lnTo>
                  <a:pt x="8975" y="541"/>
                </a:lnTo>
                <a:lnTo>
                  <a:pt x="9180" y="299"/>
                </a:lnTo>
                <a:lnTo>
                  <a:pt x="9310" y="522"/>
                </a:lnTo>
                <a:lnTo>
                  <a:pt x="9496" y="839"/>
                </a:lnTo>
                <a:lnTo>
                  <a:pt x="9608" y="969"/>
                </a:lnTo>
                <a:lnTo>
                  <a:pt x="9720" y="1081"/>
                </a:lnTo>
                <a:lnTo>
                  <a:pt x="9831" y="1174"/>
                </a:lnTo>
                <a:lnTo>
                  <a:pt x="9887" y="1192"/>
                </a:lnTo>
                <a:lnTo>
                  <a:pt x="9980" y="1192"/>
                </a:lnTo>
                <a:lnTo>
                  <a:pt x="10017" y="1174"/>
                </a:lnTo>
                <a:lnTo>
                  <a:pt x="10129" y="1081"/>
                </a:lnTo>
                <a:lnTo>
                  <a:pt x="10390" y="820"/>
                </a:lnTo>
                <a:lnTo>
                  <a:pt x="10650" y="522"/>
                </a:lnTo>
                <a:lnTo>
                  <a:pt x="10837" y="336"/>
                </a:lnTo>
                <a:lnTo>
                  <a:pt x="10986" y="559"/>
                </a:lnTo>
                <a:lnTo>
                  <a:pt x="11190" y="820"/>
                </a:lnTo>
                <a:lnTo>
                  <a:pt x="11302" y="950"/>
                </a:lnTo>
                <a:lnTo>
                  <a:pt x="11432" y="1043"/>
                </a:lnTo>
                <a:lnTo>
                  <a:pt x="11544" y="1118"/>
                </a:lnTo>
                <a:lnTo>
                  <a:pt x="11600" y="1136"/>
                </a:lnTo>
                <a:lnTo>
                  <a:pt x="11656" y="1155"/>
                </a:lnTo>
                <a:lnTo>
                  <a:pt x="11730" y="1136"/>
                </a:lnTo>
                <a:lnTo>
                  <a:pt x="11786" y="1118"/>
                </a:lnTo>
                <a:lnTo>
                  <a:pt x="11916" y="1043"/>
                </a:lnTo>
                <a:lnTo>
                  <a:pt x="12047" y="932"/>
                </a:lnTo>
                <a:lnTo>
                  <a:pt x="12177" y="801"/>
                </a:lnTo>
                <a:lnTo>
                  <a:pt x="12419" y="503"/>
                </a:lnTo>
                <a:lnTo>
                  <a:pt x="12605" y="280"/>
                </a:lnTo>
                <a:lnTo>
                  <a:pt x="12940" y="690"/>
                </a:lnTo>
                <a:lnTo>
                  <a:pt x="13034" y="801"/>
                </a:lnTo>
                <a:lnTo>
                  <a:pt x="13145" y="894"/>
                </a:lnTo>
                <a:lnTo>
                  <a:pt x="13238" y="969"/>
                </a:lnTo>
                <a:lnTo>
                  <a:pt x="13313" y="1006"/>
                </a:lnTo>
                <a:lnTo>
                  <a:pt x="13406" y="1006"/>
                </a:lnTo>
                <a:lnTo>
                  <a:pt x="13518" y="969"/>
                </a:lnTo>
                <a:lnTo>
                  <a:pt x="13555" y="950"/>
                </a:lnTo>
                <a:lnTo>
                  <a:pt x="13573" y="913"/>
                </a:lnTo>
                <a:lnTo>
                  <a:pt x="13555" y="857"/>
                </a:lnTo>
                <a:lnTo>
                  <a:pt x="13518" y="801"/>
                </a:lnTo>
                <a:lnTo>
                  <a:pt x="13331" y="634"/>
                </a:lnTo>
                <a:lnTo>
                  <a:pt x="13071" y="354"/>
                </a:lnTo>
                <a:lnTo>
                  <a:pt x="12940" y="224"/>
                </a:lnTo>
                <a:lnTo>
                  <a:pt x="12810" y="112"/>
                </a:lnTo>
                <a:lnTo>
                  <a:pt x="12698" y="19"/>
                </a:lnTo>
                <a:lnTo>
                  <a:pt x="12661" y="1"/>
                </a:lnTo>
                <a:close/>
              </a:path>
            </a:pathLst>
          </a:custGeom>
          <a:solidFill>
            <a:srgbClr val="ADDED4"/>
          </a:solidFill>
          <a:ln>
            <a:noFill/>
          </a:ln>
        </p:spPr>
        <p:txBody>
          <a:bodyPr spcFirstLastPara="1" wrap="square" lIns="162533" tIns="162533" rIns="162533" bIns="1625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ADDED4"/>
              </a:solidFill>
              <a:effectLst/>
              <a:uLnTx/>
              <a:uFillTx/>
              <a:latin typeface="Arial"/>
              <a:ea typeface="+mn-ea"/>
              <a:cs typeface="Arial"/>
              <a:sym typeface="Arial"/>
            </a:endParaRPr>
          </a:p>
        </p:txBody>
      </p:sp>
    </p:spTree>
    <p:extLst>
      <p:ext uri="{BB962C8B-B14F-4D97-AF65-F5344CB8AC3E}">
        <p14:creationId xmlns:p14="http://schemas.microsoft.com/office/powerpoint/2010/main" val="19443436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1187068" y="274633"/>
            <a:ext cx="9818000" cy="1143200"/>
          </a:xfrm>
          <a:prstGeom prst="rect">
            <a:avLst/>
          </a:prstGeom>
        </p:spPr>
        <p:txBody>
          <a:bodyPr spcFirstLastPara="1" wrap="square" lIns="91425" tIns="91425" rIns="91425" bIns="91425" anchor="b" anchorCtr="0"/>
          <a:lstStyle>
            <a:lvl1pPr lvl="0">
              <a:spcBef>
                <a:spcPts val="0"/>
              </a:spcBef>
              <a:spcAft>
                <a:spcPts val="0"/>
              </a:spcAft>
              <a:buClr>
                <a:srgbClr val="B5D4E9"/>
              </a:buClr>
              <a:buSzPts val="2400"/>
              <a:buNone/>
              <a:defRPr>
                <a:solidFill>
                  <a:srgbClr val="B5D4E9"/>
                </a:solidFill>
              </a:defRPr>
            </a:lvl1pPr>
            <a:lvl2pPr lvl="1">
              <a:spcBef>
                <a:spcPts val="0"/>
              </a:spcBef>
              <a:spcAft>
                <a:spcPts val="0"/>
              </a:spcAft>
              <a:buClr>
                <a:srgbClr val="B5D4E9"/>
              </a:buClr>
              <a:buSzPts val="2400"/>
              <a:buNone/>
              <a:defRPr>
                <a:solidFill>
                  <a:srgbClr val="B5D4E9"/>
                </a:solidFill>
              </a:defRPr>
            </a:lvl2pPr>
            <a:lvl3pPr lvl="2">
              <a:spcBef>
                <a:spcPts val="0"/>
              </a:spcBef>
              <a:spcAft>
                <a:spcPts val="0"/>
              </a:spcAft>
              <a:buClr>
                <a:srgbClr val="B5D4E9"/>
              </a:buClr>
              <a:buSzPts val="2400"/>
              <a:buNone/>
              <a:defRPr>
                <a:solidFill>
                  <a:srgbClr val="B5D4E9"/>
                </a:solidFill>
              </a:defRPr>
            </a:lvl3pPr>
            <a:lvl4pPr lvl="3">
              <a:spcBef>
                <a:spcPts val="0"/>
              </a:spcBef>
              <a:spcAft>
                <a:spcPts val="0"/>
              </a:spcAft>
              <a:buClr>
                <a:srgbClr val="B5D4E9"/>
              </a:buClr>
              <a:buSzPts val="2400"/>
              <a:buNone/>
              <a:defRPr>
                <a:solidFill>
                  <a:srgbClr val="B5D4E9"/>
                </a:solidFill>
              </a:defRPr>
            </a:lvl4pPr>
            <a:lvl5pPr lvl="4">
              <a:spcBef>
                <a:spcPts val="0"/>
              </a:spcBef>
              <a:spcAft>
                <a:spcPts val="0"/>
              </a:spcAft>
              <a:buClr>
                <a:srgbClr val="B5D4E9"/>
              </a:buClr>
              <a:buSzPts val="2400"/>
              <a:buNone/>
              <a:defRPr>
                <a:solidFill>
                  <a:srgbClr val="B5D4E9"/>
                </a:solidFill>
              </a:defRPr>
            </a:lvl5pPr>
            <a:lvl6pPr lvl="5">
              <a:spcBef>
                <a:spcPts val="0"/>
              </a:spcBef>
              <a:spcAft>
                <a:spcPts val="0"/>
              </a:spcAft>
              <a:buClr>
                <a:srgbClr val="B5D4E9"/>
              </a:buClr>
              <a:buSzPts val="2400"/>
              <a:buNone/>
              <a:defRPr>
                <a:solidFill>
                  <a:srgbClr val="B5D4E9"/>
                </a:solidFill>
              </a:defRPr>
            </a:lvl6pPr>
            <a:lvl7pPr lvl="6">
              <a:spcBef>
                <a:spcPts val="0"/>
              </a:spcBef>
              <a:spcAft>
                <a:spcPts val="0"/>
              </a:spcAft>
              <a:buClr>
                <a:srgbClr val="B5D4E9"/>
              </a:buClr>
              <a:buSzPts val="2400"/>
              <a:buNone/>
              <a:defRPr>
                <a:solidFill>
                  <a:srgbClr val="B5D4E9"/>
                </a:solidFill>
              </a:defRPr>
            </a:lvl7pPr>
            <a:lvl8pPr lvl="7">
              <a:spcBef>
                <a:spcPts val="0"/>
              </a:spcBef>
              <a:spcAft>
                <a:spcPts val="0"/>
              </a:spcAft>
              <a:buClr>
                <a:srgbClr val="B5D4E9"/>
              </a:buClr>
              <a:buSzPts val="2400"/>
              <a:buNone/>
              <a:defRPr>
                <a:solidFill>
                  <a:srgbClr val="B5D4E9"/>
                </a:solidFill>
              </a:defRPr>
            </a:lvl8pPr>
            <a:lvl9pPr lvl="8">
              <a:spcBef>
                <a:spcPts val="0"/>
              </a:spcBef>
              <a:spcAft>
                <a:spcPts val="0"/>
              </a:spcAft>
              <a:buClr>
                <a:srgbClr val="B5D4E9"/>
              </a:buClr>
              <a:buSzPts val="2400"/>
              <a:buNone/>
              <a:defRPr>
                <a:solidFill>
                  <a:srgbClr val="B5D4E9"/>
                </a:solidFill>
              </a:defRPr>
            </a:lvl9pPr>
          </a:lstStyle>
          <a:p>
            <a:endParaRPr/>
          </a:p>
        </p:txBody>
      </p:sp>
      <p:sp>
        <p:nvSpPr>
          <p:cNvPr id="26" name="Google Shape;26;p5"/>
          <p:cNvSpPr txBox="1">
            <a:spLocks noGrp="1"/>
          </p:cNvSpPr>
          <p:nvPr>
            <p:ph type="body" idx="1"/>
          </p:nvPr>
        </p:nvSpPr>
        <p:spPr>
          <a:xfrm>
            <a:off x="1187068" y="1600199"/>
            <a:ext cx="9818000" cy="4028000"/>
          </a:xfrm>
          <a:prstGeom prst="rect">
            <a:avLst/>
          </a:prstGeom>
        </p:spPr>
        <p:txBody>
          <a:bodyPr spcFirstLastPara="1" wrap="square" lIns="91425" tIns="91425" rIns="91425" bIns="91425" anchor="t" anchorCtr="0"/>
          <a:lstStyle>
            <a:lvl1pPr marL="812760" lvl="0" indent="-654722">
              <a:spcBef>
                <a:spcPts val="1067"/>
              </a:spcBef>
              <a:spcAft>
                <a:spcPts val="0"/>
              </a:spcAft>
              <a:buClr>
                <a:srgbClr val="B5D4E9"/>
              </a:buClr>
              <a:buSzPts val="2200"/>
              <a:buChar char="‐"/>
              <a:defRPr/>
            </a:lvl1pPr>
            <a:lvl2pPr marL="1625519" lvl="1" indent="-654722">
              <a:spcBef>
                <a:spcPts val="0"/>
              </a:spcBef>
              <a:spcAft>
                <a:spcPts val="0"/>
              </a:spcAft>
              <a:buClr>
                <a:srgbClr val="B5D4E9"/>
              </a:buClr>
              <a:buSzPts val="2200"/>
              <a:buChar char="‐"/>
              <a:defRPr/>
            </a:lvl2pPr>
            <a:lvl3pPr marL="2438278" lvl="2" indent="-654722">
              <a:spcBef>
                <a:spcPts val="0"/>
              </a:spcBef>
              <a:spcAft>
                <a:spcPts val="0"/>
              </a:spcAft>
              <a:buClr>
                <a:srgbClr val="B5D4E9"/>
              </a:buClr>
              <a:buSzPts val="2200"/>
              <a:buChar char="‐"/>
              <a:defRPr/>
            </a:lvl3pPr>
            <a:lvl4pPr marL="3251037" lvl="3" indent="-654722">
              <a:spcBef>
                <a:spcPts val="0"/>
              </a:spcBef>
              <a:spcAft>
                <a:spcPts val="0"/>
              </a:spcAft>
              <a:buSzPts val="2200"/>
              <a:buChar char="‐"/>
              <a:defRPr/>
            </a:lvl4pPr>
            <a:lvl5pPr marL="4063797" lvl="4" indent="-654722">
              <a:spcBef>
                <a:spcPts val="0"/>
              </a:spcBef>
              <a:spcAft>
                <a:spcPts val="0"/>
              </a:spcAft>
              <a:buSzPts val="2200"/>
              <a:buChar char="‐"/>
              <a:defRPr/>
            </a:lvl5pPr>
            <a:lvl6pPr marL="4876557" lvl="5" indent="-654722">
              <a:spcBef>
                <a:spcPts val="0"/>
              </a:spcBef>
              <a:spcAft>
                <a:spcPts val="0"/>
              </a:spcAft>
              <a:buSzPts val="2200"/>
              <a:buChar char="‐"/>
              <a:defRPr/>
            </a:lvl6pPr>
            <a:lvl7pPr marL="5689315" lvl="6" indent="-654722">
              <a:spcBef>
                <a:spcPts val="0"/>
              </a:spcBef>
              <a:spcAft>
                <a:spcPts val="0"/>
              </a:spcAft>
              <a:buSzPts val="2200"/>
              <a:buChar char="‐"/>
              <a:defRPr/>
            </a:lvl7pPr>
            <a:lvl8pPr marL="6502075" lvl="7" indent="-654722">
              <a:spcBef>
                <a:spcPts val="0"/>
              </a:spcBef>
              <a:spcAft>
                <a:spcPts val="0"/>
              </a:spcAft>
              <a:buSzPts val="2200"/>
              <a:buChar char="‐"/>
              <a:defRPr/>
            </a:lvl8pPr>
            <a:lvl9pPr marL="7314834" lvl="8" indent="-654722">
              <a:spcBef>
                <a:spcPts val="0"/>
              </a:spcBef>
              <a:spcAft>
                <a:spcPts val="0"/>
              </a:spcAft>
              <a:buSzPts val="2200"/>
              <a:buChar char="‐"/>
              <a:defRPr/>
            </a:lvl9pPr>
          </a:lstStyle>
          <a:p>
            <a:endParaRPr/>
          </a:p>
        </p:txBody>
      </p:sp>
      <p:sp>
        <p:nvSpPr>
          <p:cNvPr id="27" name="Google Shape;27;p5"/>
          <p:cNvSpPr txBox="1">
            <a:spLocks noGrp="1"/>
          </p:cNvSpPr>
          <p:nvPr>
            <p:ph type="sldNum" idx="12"/>
          </p:nvPr>
        </p:nvSpPr>
        <p:spPr>
          <a:xfrm>
            <a:off x="0" y="6028333"/>
            <a:ext cx="121920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2133" b="0" i="0" u="none" strike="noStrike" kern="0" cap="none" spc="0" normalizeH="0" baseline="0" noProof="0" smtClean="0">
                <a:ln>
                  <a:noFill/>
                </a:ln>
                <a:solidFill>
                  <a:srgbClr val="7C7F91"/>
                </a:solidFill>
                <a:effectLst/>
                <a:uLnTx/>
                <a:uFillTx/>
                <a:latin typeface="Muli Light"/>
                <a:ea typeface="+mn-ea"/>
                <a:cs typeface="+mn-cs"/>
                <a:sym typeface="Muli Light"/>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2133" b="0" i="0" u="none" strike="noStrike" kern="0" cap="none" spc="0" normalizeH="0" baseline="0" noProof="0">
              <a:ln>
                <a:noFill/>
              </a:ln>
              <a:solidFill>
                <a:srgbClr val="7C7F91"/>
              </a:solidFill>
              <a:effectLst/>
              <a:uLnTx/>
              <a:uFillTx/>
              <a:latin typeface="Muli Light"/>
              <a:ea typeface="+mn-ea"/>
              <a:cs typeface="+mn-cs"/>
              <a:sym typeface="Muli Light"/>
            </a:endParaRPr>
          </a:p>
        </p:txBody>
      </p:sp>
      <p:sp>
        <p:nvSpPr>
          <p:cNvPr id="28" name="Google Shape;28;p5"/>
          <p:cNvSpPr/>
          <p:nvPr/>
        </p:nvSpPr>
        <p:spPr>
          <a:xfrm>
            <a:off x="209805" y="167603"/>
            <a:ext cx="11772247" cy="6522868"/>
          </a:xfrm>
          <a:custGeom>
            <a:avLst/>
            <a:gdLst/>
            <a:ahLst/>
            <a:cxnLst/>
            <a:rect l="l" t="t" r="r" b="b"/>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B5D4E9"/>
          </a:solidFill>
          <a:ln>
            <a:noFill/>
          </a:ln>
        </p:spPr>
        <p:txBody>
          <a:bodyPr spcFirstLastPara="1" wrap="square" lIns="162533" tIns="162533" rIns="162533" bIns="1625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214629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2033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8906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298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8177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945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9765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1873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3183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3935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3326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7703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891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41163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180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399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9613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56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521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980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49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9"/>
        <p:cNvGrpSpPr/>
        <p:nvPr/>
      </p:nvGrpSpPr>
      <p:grpSpPr>
        <a:xfrm>
          <a:off x="0" y="0"/>
          <a:ext cx="0" cy="0"/>
          <a:chOff x="0" y="0"/>
          <a:chExt cx="0" cy="0"/>
        </a:xfrm>
      </p:grpSpPr>
      <p:sp>
        <p:nvSpPr>
          <p:cNvPr id="30" name="Google Shape;30;p6"/>
          <p:cNvSpPr/>
          <p:nvPr/>
        </p:nvSpPr>
        <p:spPr>
          <a:xfrm>
            <a:off x="156270" y="153635"/>
            <a:ext cx="11879412" cy="6550699"/>
          </a:xfrm>
          <a:custGeom>
            <a:avLst/>
            <a:gdLst/>
            <a:ahLst/>
            <a:cxnLst/>
            <a:rect l="l" t="t" r="r" b="b"/>
            <a:pathLst>
              <a:path w="92849" h="51200" extrusionOk="0">
                <a:moveTo>
                  <a:pt x="15026" y="1005"/>
                </a:moveTo>
                <a:lnTo>
                  <a:pt x="15026" y="1005"/>
                </a:lnTo>
                <a:lnTo>
                  <a:pt x="15026" y="1005"/>
                </a:lnTo>
                <a:close/>
                <a:moveTo>
                  <a:pt x="15026" y="1005"/>
                </a:moveTo>
                <a:lnTo>
                  <a:pt x="14970" y="1099"/>
                </a:lnTo>
                <a:lnTo>
                  <a:pt x="14978" y="1087"/>
                </a:lnTo>
                <a:lnTo>
                  <a:pt x="15026" y="1005"/>
                </a:lnTo>
                <a:close/>
                <a:moveTo>
                  <a:pt x="14970" y="1099"/>
                </a:moveTo>
                <a:lnTo>
                  <a:pt x="14970" y="1099"/>
                </a:lnTo>
                <a:lnTo>
                  <a:pt x="14970" y="1099"/>
                </a:lnTo>
                <a:close/>
                <a:moveTo>
                  <a:pt x="37907" y="112"/>
                </a:moveTo>
                <a:lnTo>
                  <a:pt x="37851" y="130"/>
                </a:lnTo>
                <a:lnTo>
                  <a:pt x="37758" y="168"/>
                </a:lnTo>
                <a:lnTo>
                  <a:pt x="37535" y="298"/>
                </a:lnTo>
                <a:lnTo>
                  <a:pt x="37274" y="503"/>
                </a:lnTo>
                <a:lnTo>
                  <a:pt x="37013" y="708"/>
                </a:lnTo>
                <a:lnTo>
                  <a:pt x="36771" y="931"/>
                </a:lnTo>
                <a:lnTo>
                  <a:pt x="36474" y="1210"/>
                </a:lnTo>
                <a:lnTo>
                  <a:pt x="36436" y="1266"/>
                </a:lnTo>
                <a:lnTo>
                  <a:pt x="36436" y="1285"/>
                </a:lnTo>
                <a:lnTo>
                  <a:pt x="36455" y="1285"/>
                </a:lnTo>
                <a:lnTo>
                  <a:pt x="36548" y="1266"/>
                </a:lnTo>
                <a:lnTo>
                  <a:pt x="36660" y="1210"/>
                </a:lnTo>
                <a:lnTo>
                  <a:pt x="36902" y="1099"/>
                </a:lnTo>
                <a:lnTo>
                  <a:pt x="37051" y="1005"/>
                </a:lnTo>
                <a:lnTo>
                  <a:pt x="37274" y="857"/>
                </a:lnTo>
                <a:lnTo>
                  <a:pt x="37591" y="633"/>
                </a:lnTo>
                <a:lnTo>
                  <a:pt x="37740" y="521"/>
                </a:lnTo>
                <a:lnTo>
                  <a:pt x="37851" y="391"/>
                </a:lnTo>
                <a:lnTo>
                  <a:pt x="37944" y="279"/>
                </a:lnTo>
                <a:lnTo>
                  <a:pt x="37963" y="242"/>
                </a:lnTo>
                <a:lnTo>
                  <a:pt x="37982" y="186"/>
                </a:lnTo>
                <a:lnTo>
                  <a:pt x="37963" y="130"/>
                </a:lnTo>
                <a:lnTo>
                  <a:pt x="37907" y="112"/>
                </a:lnTo>
                <a:close/>
                <a:moveTo>
                  <a:pt x="26885" y="1396"/>
                </a:moveTo>
                <a:lnTo>
                  <a:pt x="26867" y="1452"/>
                </a:lnTo>
                <a:lnTo>
                  <a:pt x="26885" y="1415"/>
                </a:lnTo>
                <a:lnTo>
                  <a:pt x="26885" y="1396"/>
                </a:lnTo>
                <a:close/>
                <a:moveTo>
                  <a:pt x="34537" y="149"/>
                </a:moveTo>
                <a:lnTo>
                  <a:pt x="34481" y="168"/>
                </a:lnTo>
                <a:lnTo>
                  <a:pt x="34388" y="205"/>
                </a:lnTo>
                <a:lnTo>
                  <a:pt x="34314" y="279"/>
                </a:lnTo>
                <a:lnTo>
                  <a:pt x="34109" y="466"/>
                </a:lnTo>
                <a:lnTo>
                  <a:pt x="33904" y="708"/>
                </a:lnTo>
                <a:lnTo>
                  <a:pt x="33532" y="1192"/>
                </a:lnTo>
                <a:lnTo>
                  <a:pt x="33364" y="1452"/>
                </a:lnTo>
                <a:lnTo>
                  <a:pt x="33625" y="1229"/>
                </a:lnTo>
                <a:lnTo>
                  <a:pt x="34072" y="838"/>
                </a:lnTo>
                <a:lnTo>
                  <a:pt x="34295" y="633"/>
                </a:lnTo>
                <a:lnTo>
                  <a:pt x="34481" y="428"/>
                </a:lnTo>
                <a:lnTo>
                  <a:pt x="34556" y="354"/>
                </a:lnTo>
                <a:lnTo>
                  <a:pt x="34593" y="279"/>
                </a:lnTo>
                <a:lnTo>
                  <a:pt x="34612" y="223"/>
                </a:lnTo>
                <a:lnTo>
                  <a:pt x="34593" y="186"/>
                </a:lnTo>
                <a:lnTo>
                  <a:pt x="34537" y="149"/>
                </a:lnTo>
                <a:close/>
                <a:moveTo>
                  <a:pt x="22361" y="242"/>
                </a:moveTo>
                <a:lnTo>
                  <a:pt x="22287" y="261"/>
                </a:lnTo>
                <a:lnTo>
                  <a:pt x="22193" y="317"/>
                </a:lnTo>
                <a:lnTo>
                  <a:pt x="22119" y="410"/>
                </a:lnTo>
                <a:lnTo>
                  <a:pt x="22045" y="503"/>
                </a:lnTo>
                <a:lnTo>
                  <a:pt x="21877" y="745"/>
                </a:lnTo>
                <a:lnTo>
                  <a:pt x="21747" y="1005"/>
                </a:lnTo>
                <a:lnTo>
                  <a:pt x="21654" y="1229"/>
                </a:lnTo>
                <a:lnTo>
                  <a:pt x="21560" y="1452"/>
                </a:lnTo>
                <a:lnTo>
                  <a:pt x="21784" y="1266"/>
                </a:lnTo>
                <a:lnTo>
                  <a:pt x="22138" y="912"/>
                </a:lnTo>
                <a:lnTo>
                  <a:pt x="22324" y="708"/>
                </a:lnTo>
                <a:lnTo>
                  <a:pt x="22454" y="540"/>
                </a:lnTo>
                <a:lnTo>
                  <a:pt x="22491" y="466"/>
                </a:lnTo>
                <a:lnTo>
                  <a:pt x="22529" y="391"/>
                </a:lnTo>
                <a:lnTo>
                  <a:pt x="22529" y="335"/>
                </a:lnTo>
                <a:lnTo>
                  <a:pt x="22510" y="298"/>
                </a:lnTo>
                <a:lnTo>
                  <a:pt x="22436" y="242"/>
                </a:lnTo>
                <a:close/>
                <a:moveTo>
                  <a:pt x="33364" y="1452"/>
                </a:moveTo>
                <a:lnTo>
                  <a:pt x="33364" y="1452"/>
                </a:lnTo>
                <a:lnTo>
                  <a:pt x="33364" y="1452"/>
                </a:lnTo>
                <a:close/>
                <a:moveTo>
                  <a:pt x="66858" y="242"/>
                </a:moveTo>
                <a:lnTo>
                  <a:pt x="66784" y="261"/>
                </a:lnTo>
                <a:lnTo>
                  <a:pt x="66691" y="317"/>
                </a:lnTo>
                <a:lnTo>
                  <a:pt x="66616" y="410"/>
                </a:lnTo>
                <a:lnTo>
                  <a:pt x="66542" y="503"/>
                </a:lnTo>
                <a:lnTo>
                  <a:pt x="66393" y="745"/>
                </a:lnTo>
                <a:lnTo>
                  <a:pt x="66262" y="1005"/>
                </a:lnTo>
                <a:lnTo>
                  <a:pt x="66151" y="1229"/>
                </a:lnTo>
                <a:lnTo>
                  <a:pt x="66076" y="1452"/>
                </a:lnTo>
                <a:lnTo>
                  <a:pt x="66281" y="1266"/>
                </a:lnTo>
                <a:lnTo>
                  <a:pt x="66653" y="912"/>
                </a:lnTo>
                <a:lnTo>
                  <a:pt x="66821" y="708"/>
                </a:lnTo>
                <a:lnTo>
                  <a:pt x="66951" y="540"/>
                </a:lnTo>
                <a:lnTo>
                  <a:pt x="67007" y="466"/>
                </a:lnTo>
                <a:lnTo>
                  <a:pt x="67026" y="391"/>
                </a:lnTo>
                <a:lnTo>
                  <a:pt x="67026" y="335"/>
                </a:lnTo>
                <a:lnTo>
                  <a:pt x="67007" y="298"/>
                </a:lnTo>
                <a:lnTo>
                  <a:pt x="66933" y="242"/>
                </a:lnTo>
                <a:close/>
                <a:moveTo>
                  <a:pt x="36771" y="354"/>
                </a:moveTo>
                <a:lnTo>
                  <a:pt x="36678" y="372"/>
                </a:lnTo>
                <a:lnTo>
                  <a:pt x="36585" y="428"/>
                </a:lnTo>
                <a:lnTo>
                  <a:pt x="36343" y="596"/>
                </a:lnTo>
                <a:lnTo>
                  <a:pt x="36101" y="801"/>
                </a:lnTo>
                <a:lnTo>
                  <a:pt x="35636" y="1229"/>
                </a:lnTo>
                <a:lnTo>
                  <a:pt x="35375" y="1471"/>
                </a:lnTo>
                <a:lnTo>
                  <a:pt x="35673" y="1303"/>
                </a:lnTo>
                <a:lnTo>
                  <a:pt x="36231" y="987"/>
                </a:lnTo>
                <a:lnTo>
                  <a:pt x="36511" y="801"/>
                </a:lnTo>
                <a:lnTo>
                  <a:pt x="36753" y="633"/>
                </a:lnTo>
                <a:lnTo>
                  <a:pt x="36827" y="559"/>
                </a:lnTo>
                <a:lnTo>
                  <a:pt x="36883" y="484"/>
                </a:lnTo>
                <a:lnTo>
                  <a:pt x="36920" y="428"/>
                </a:lnTo>
                <a:lnTo>
                  <a:pt x="36902" y="391"/>
                </a:lnTo>
                <a:lnTo>
                  <a:pt x="36846" y="354"/>
                </a:lnTo>
                <a:close/>
                <a:moveTo>
                  <a:pt x="61478" y="335"/>
                </a:moveTo>
                <a:lnTo>
                  <a:pt x="61384" y="372"/>
                </a:lnTo>
                <a:lnTo>
                  <a:pt x="61291" y="410"/>
                </a:lnTo>
                <a:lnTo>
                  <a:pt x="61217" y="484"/>
                </a:lnTo>
                <a:lnTo>
                  <a:pt x="61049" y="670"/>
                </a:lnTo>
                <a:lnTo>
                  <a:pt x="60900" y="875"/>
                </a:lnTo>
                <a:lnTo>
                  <a:pt x="60789" y="1099"/>
                </a:lnTo>
                <a:lnTo>
                  <a:pt x="60696" y="1285"/>
                </a:lnTo>
                <a:lnTo>
                  <a:pt x="60640" y="1415"/>
                </a:lnTo>
                <a:lnTo>
                  <a:pt x="60640" y="1471"/>
                </a:lnTo>
                <a:lnTo>
                  <a:pt x="60751" y="1396"/>
                </a:lnTo>
                <a:lnTo>
                  <a:pt x="60900" y="1266"/>
                </a:lnTo>
                <a:lnTo>
                  <a:pt x="61087" y="1099"/>
                </a:lnTo>
                <a:lnTo>
                  <a:pt x="61273" y="894"/>
                </a:lnTo>
                <a:lnTo>
                  <a:pt x="61440" y="689"/>
                </a:lnTo>
                <a:lnTo>
                  <a:pt x="61552" y="521"/>
                </a:lnTo>
                <a:lnTo>
                  <a:pt x="61589" y="447"/>
                </a:lnTo>
                <a:lnTo>
                  <a:pt x="61589" y="391"/>
                </a:lnTo>
                <a:lnTo>
                  <a:pt x="61589" y="354"/>
                </a:lnTo>
                <a:lnTo>
                  <a:pt x="61552" y="335"/>
                </a:lnTo>
                <a:close/>
                <a:moveTo>
                  <a:pt x="16962" y="335"/>
                </a:moveTo>
                <a:lnTo>
                  <a:pt x="16887" y="372"/>
                </a:lnTo>
                <a:lnTo>
                  <a:pt x="16794" y="410"/>
                </a:lnTo>
                <a:lnTo>
                  <a:pt x="16701" y="484"/>
                </a:lnTo>
                <a:lnTo>
                  <a:pt x="16552" y="670"/>
                </a:lnTo>
                <a:lnTo>
                  <a:pt x="16403" y="875"/>
                </a:lnTo>
                <a:lnTo>
                  <a:pt x="16273" y="1099"/>
                </a:lnTo>
                <a:lnTo>
                  <a:pt x="16198" y="1285"/>
                </a:lnTo>
                <a:lnTo>
                  <a:pt x="16143" y="1415"/>
                </a:lnTo>
                <a:lnTo>
                  <a:pt x="16143" y="1471"/>
                </a:lnTo>
                <a:lnTo>
                  <a:pt x="16236" y="1396"/>
                </a:lnTo>
                <a:lnTo>
                  <a:pt x="16403" y="1266"/>
                </a:lnTo>
                <a:lnTo>
                  <a:pt x="16589" y="1099"/>
                </a:lnTo>
                <a:lnTo>
                  <a:pt x="16776" y="894"/>
                </a:lnTo>
                <a:lnTo>
                  <a:pt x="16925" y="689"/>
                </a:lnTo>
                <a:lnTo>
                  <a:pt x="17055" y="521"/>
                </a:lnTo>
                <a:lnTo>
                  <a:pt x="17073" y="447"/>
                </a:lnTo>
                <a:lnTo>
                  <a:pt x="17092" y="391"/>
                </a:lnTo>
                <a:lnTo>
                  <a:pt x="17092" y="354"/>
                </a:lnTo>
                <a:lnTo>
                  <a:pt x="17055" y="335"/>
                </a:lnTo>
                <a:close/>
                <a:moveTo>
                  <a:pt x="46229" y="298"/>
                </a:moveTo>
                <a:lnTo>
                  <a:pt x="46174" y="317"/>
                </a:lnTo>
                <a:lnTo>
                  <a:pt x="46118" y="354"/>
                </a:lnTo>
                <a:lnTo>
                  <a:pt x="46062" y="428"/>
                </a:lnTo>
                <a:lnTo>
                  <a:pt x="45931" y="614"/>
                </a:lnTo>
                <a:lnTo>
                  <a:pt x="45801" y="857"/>
                </a:lnTo>
                <a:lnTo>
                  <a:pt x="45689" y="1099"/>
                </a:lnTo>
                <a:lnTo>
                  <a:pt x="45615" y="1303"/>
                </a:lnTo>
                <a:lnTo>
                  <a:pt x="45578" y="1434"/>
                </a:lnTo>
                <a:lnTo>
                  <a:pt x="45578" y="1471"/>
                </a:lnTo>
                <a:lnTo>
                  <a:pt x="45596" y="1471"/>
                </a:lnTo>
                <a:lnTo>
                  <a:pt x="45764" y="1266"/>
                </a:lnTo>
                <a:lnTo>
                  <a:pt x="46043" y="912"/>
                </a:lnTo>
                <a:lnTo>
                  <a:pt x="46174" y="708"/>
                </a:lnTo>
                <a:lnTo>
                  <a:pt x="46267" y="540"/>
                </a:lnTo>
                <a:lnTo>
                  <a:pt x="46304" y="391"/>
                </a:lnTo>
                <a:lnTo>
                  <a:pt x="46304" y="354"/>
                </a:lnTo>
                <a:lnTo>
                  <a:pt x="46285" y="317"/>
                </a:lnTo>
                <a:lnTo>
                  <a:pt x="46229" y="298"/>
                </a:lnTo>
                <a:close/>
                <a:moveTo>
                  <a:pt x="60640" y="1471"/>
                </a:moveTo>
                <a:lnTo>
                  <a:pt x="60640" y="1471"/>
                </a:lnTo>
                <a:lnTo>
                  <a:pt x="60640" y="1471"/>
                </a:lnTo>
                <a:close/>
                <a:moveTo>
                  <a:pt x="20201" y="372"/>
                </a:moveTo>
                <a:lnTo>
                  <a:pt x="20145" y="410"/>
                </a:lnTo>
                <a:lnTo>
                  <a:pt x="20071" y="466"/>
                </a:lnTo>
                <a:lnTo>
                  <a:pt x="19922" y="614"/>
                </a:lnTo>
                <a:lnTo>
                  <a:pt x="19773" y="819"/>
                </a:lnTo>
                <a:lnTo>
                  <a:pt x="19624" y="1043"/>
                </a:lnTo>
                <a:lnTo>
                  <a:pt x="19494" y="1247"/>
                </a:lnTo>
                <a:lnTo>
                  <a:pt x="19419" y="1415"/>
                </a:lnTo>
                <a:lnTo>
                  <a:pt x="19382" y="1508"/>
                </a:lnTo>
                <a:lnTo>
                  <a:pt x="19401" y="1508"/>
                </a:lnTo>
                <a:lnTo>
                  <a:pt x="19457" y="1471"/>
                </a:lnTo>
                <a:lnTo>
                  <a:pt x="19624" y="1322"/>
                </a:lnTo>
                <a:lnTo>
                  <a:pt x="19885" y="1080"/>
                </a:lnTo>
                <a:lnTo>
                  <a:pt x="20015" y="950"/>
                </a:lnTo>
                <a:lnTo>
                  <a:pt x="20183" y="763"/>
                </a:lnTo>
                <a:lnTo>
                  <a:pt x="20257" y="652"/>
                </a:lnTo>
                <a:lnTo>
                  <a:pt x="20313" y="559"/>
                </a:lnTo>
                <a:lnTo>
                  <a:pt x="20313" y="466"/>
                </a:lnTo>
                <a:lnTo>
                  <a:pt x="20313" y="428"/>
                </a:lnTo>
                <a:lnTo>
                  <a:pt x="20294" y="391"/>
                </a:lnTo>
                <a:lnTo>
                  <a:pt x="20257" y="372"/>
                </a:lnTo>
                <a:close/>
                <a:moveTo>
                  <a:pt x="38745" y="410"/>
                </a:moveTo>
                <a:lnTo>
                  <a:pt x="38652" y="428"/>
                </a:lnTo>
                <a:lnTo>
                  <a:pt x="38559" y="521"/>
                </a:lnTo>
                <a:lnTo>
                  <a:pt x="38447" y="614"/>
                </a:lnTo>
                <a:lnTo>
                  <a:pt x="38242" y="819"/>
                </a:lnTo>
                <a:lnTo>
                  <a:pt x="38131" y="950"/>
                </a:lnTo>
                <a:lnTo>
                  <a:pt x="38037" y="1080"/>
                </a:lnTo>
                <a:lnTo>
                  <a:pt x="37907" y="1285"/>
                </a:lnTo>
                <a:lnTo>
                  <a:pt x="37851" y="1396"/>
                </a:lnTo>
                <a:lnTo>
                  <a:pt x="37814" y="1471"/>
                </a:lnTo>
                <a:lnTo>
                  <a:pt x="37814" y="1508"/>
                </a:lnTo>
                <a:lnTo>
                  <a:pt x="37870" y="1508"/>
                </a:lnTo>
                <a:lnTo>
                  <a:pt x="38093" y="1322"/>
                </a:lnTo>
                <a:lnTo>
                  <a:pt x="38447" y="1005"/>
                </a:lnTo>
                <a:lnTo>
                  <a:pt x="38615" y="819"/>
                </a:lnTo>
                <a:lnTo>
                  <a:pt x="38764" y="652"/>
                </a:lnTo>
                <a:lnTo>
                  <a:pt x="38801" y="577"/>
                </a:lnTo>
                <a:lnTo>
                  <a:pt x="38838" y="521"/>
                </a:lnTo>
                <a:lnTo>
                  <a:pt x="38838" y="466"/>
                </a:lnTo>
                <a:lnTo>
                  <a:pt x="38819" y="428"/>
                </a:lnTo>
                <a:lnTo>
                  <a:pt x="38782" y="410"/>
                </a:lnTo>
                <a:close/>
                <a:moveTo>
                  <a:pt x="41966" y="149"/>
                </a:moveTo>
                <a:lnTo>
                  <a:pt x="41891" y="186"/>
                </a:lnTo>
                <a:lnTo>
                  <a:pt x="41798" y="242"/>
                </a:lnTo>
                <a:lnTo>
                  <a:pt x="41705" y="335"/>
                </a:lnTo>
                <a:lnTo>
                  <a:pt x="41612" y="447"/>
                </a:lnTo>
                <a:lnTo>
                  <a:pt x="41445" y="708"/>
                </a:lnTo>
                <a:lnTo>
                  <a:pt x="41277" y="987"/>
                </a:lnTo>
                <a:lnTo>
                  <a:pt x="41147" y="1247"/>
                </a:lnTo>
                <a:lnTo>
                  <a:pt x="41016" y="1508"/>
                </a:lnTo>
                <a:lnTo>
                  <a:pt x="41240" y="1285"/>
                </a:lnTo>
                <a:lnTo>
                  <a:pt x="41649" y="857"/>
                </a:lnTo>
                <a:lnTo>
                  <a:pt x="41836" y="633"/>
                </a:lnTo>
                <a:lnTo>
                  <a:pt x="42003" y="428"/>
                </a:lnTo>
                <a:lnTo>
                  <a:pt x="42115" y="261"/>
                </a:lnTo>
                <a:lnTo>
                  <a:pt x="42133" y="223"/>
                </a:lnTo>
                <a:lnTo>
                  <a:pt x="42133" y="186"/>
                </a:lnTo>
                <a:lnTo>
                  <a:pt x="42059" y="149"/>
                </a:lnTo>
                <a:close/>
                <a:moveTo>
                  <a:pt x="64699" y="372"/>
                </a:moveTo>
                <a:lnTo>
                  <a:pt x="64643" y="410"/>
                </a:lnTo>
                <a:lnTo>
                  <a:pt x="64587" y="466"/>
                </a:lnTo>
                <a:lnTo>
                  <a:pt x="64438" y="614"/>
                </a:lnTo>
                <a:lnTo>
                  <a:pt x="64270" y="819"/>
                </a:lnTo>
                <a:lnTo>
                  <a:pt x="64121" y="1043"/>
                </a:lnTo>
                <a:lnTo>
                  <a:pt x="64010" y="1247"/>
                </a:lnTo>
                <a:lnTo>
                  <a:pt x="63917" y="1415"/>
                </a:lnTo>
                <a:lnTo>
                  <a:pt x="63879" y="1508"/>
                </a:lnTo>
                <a:lnTo>
                  <a:pt x="63917" y="1508"/>
                </a:lnTo>
                <a:lnTo>
                  <a:pt x="63954" y="1471"/>
                </a:lnTo>
                <a:lnTo>
                  <a:pt x="64140" y="1322"/>
                </a:lnTo>
                <a:lnTo>
                  <a:pt x="64401" y="1080"/>
                </a:lnTo>
                <a:lnTo>
                  <a:pt x="64512" y="950"/>
                </a:lnTo>
                <a:lnTo>
                  <a:pt x="64680" y="763"/>
                </a:lnTo>
                <a:lnTo>
                  <a:pt x="64754" y="652"/>
                </a:lnTo>
                <a:lnTo>
                  <a:pt x="64810" y="559"/>
                </a:lnTo>
                <a:lnTo>
                  <a:pt x="64829" y="466"/>
                </a:lnTo>
                <a:lnTo>
                  <a:pt x="64810" y="428"/>
                </a:lnTo>
                <a:lnTo>
                  <a:pt x="64792" y="391"/>
                </a:lnTo>
                <a:lnTo>
                  <a:pt x="64754" y="372"/>
                </a:lnTo>
                <a:close/>
                <a:moveTo>
                  <a:pt x="2924" y="149"/>
                </a:moveTo>
                <a:lnTo>
                  <a:pt x="2812" y="186"/>
                </a:lnTo>
                <a:lnTo>
                  <a:pt x="2700" y="223"/>
                </a:lnTo>
                <a:lnTo>
                  <a:pt x="2607" y="298"/>
                </a:lnTo>
                <a:lnTo>
                  <a:pt x="2533" y="372"/>
                </a:lnTo>
                <a:lnTo>
                  <a:pt x="2440" y="466"/>
                </a:lnTo>
                <a:lnTo>
                  <a:pt x="2365" y="559"/>
                </a:lnTo>
                <a:lnTo>
                  <a:pt x="2235" y="782"/>
                </a:lnTo>
                <a:lnTo>
                  <a:pt x="2123" y="1005"/>
                </a:lnTo>
                <a:lnTo>
                  <a:pt x="2030" y="1229"/>
                </a:lnTo>
                <a:lnTo>
                  <a:pt x="1956" y="1396"/>
                </a:lnTo>
                <a:lnTo>
                  <a:pt x="1881" y="1527"/>
                </a:lnTo>
                <a:lnTo>
                  <a:pt x="2272" y="1080"/>
                </a:lnTo>
                <a:lnTo>
                  <a:pt x="2477" y="875"/>
                </a:lnTo>
                <a:lnTo>
                  <a:pt x="2682" y="670"/>
                </a:lnTo>
                <a:lnTo>
                  <a:pt x="2849" y="521"/>
                </a:lnTo>
                <a:lnTo>
                  <a:pt x="3054" y="335"/>
                </a:lnTo>
                <a:lnTo>
                  <a:pt x="3110" y="261"/>
                </a:lnTo>
                <a:lnTo>
                  <a:pt x="3129" y="223"/>
                </a:lnTo>
                <a:lnTo>
                  <a:pt x="3129" y="186"/>
                </a:lnTo>
                <a:lnTo>
                  <a:pt x="3110" y="168"/>
                </a:lnTo>
                <a:lnTo>
                  <a:pt x="3073" y="149"/>
                </a:lnTo>
                <a:close/>
                <a:moveTo>
                  <a:pt x="47421" y="149"/>
                </a:moveTo>
                <a:lnTo>
                  <a:pt x="47309" y="186"/>
                </a:lnTo>
                <a:lnTo>
                  <a:pt x="47216" y="223"/>
                </a:lnTo>
                <a:lnTo>
                  <a:pt x="47123" y="298"/>
                </a:lnTo>
                <a:lnTo>
                  <a:pt x="47030" y="372"/>
                </a:lnTo>
                <a:lnTo>
                  <a:pt x="46937" y="466"/>
                </a:lnTo>
                <a:lnTo>
                  <a:pt x="46881" y="559"/>
                </a:lnTo>
                <a:lnTo>
                  <a:pt x="46751" y="782"/>
                </a:lnTo>
                <a:lnTo>
                  <a:pt x="46639" y="1005"/>
                </a:lnTo>
                <a:lnTo>
                  <a:pt x="46546" y="1229"/>
                </a:lnTo>
                <a:lnTo>
                  <a:pt x="46453" y="1396"/>
                </a:lnTo>
                <a:lnTo>
                  <a:pt x="46378" y="1527"/>
                </a:lnTo>
                <a:lnTo>
                  <a:pt x="46769" y="1080"/>
                </a:lnTo>
                <a:lnTo>
                  <a:pt x="46974" y="875"/>
                </a:lnTo>
                <a:lnTo>
                  <a:pt x="47179" y="670"/>
                </a:lnTo>
                <a:lnTo>
                  <a:pt x="47346" y="521"/>
                </a:lnTo>
                <a:lnTo>
                  <a:pt x="47551" y="335"/>
                </a:lnTo>
                <a:lnTo>
                  <a:pt x="47607" y="261"/>
                </a:lnTo>
                <a:lnTo>
                  <a:pt x="47626" y="223"/>
                </a:lnTo>
                <a:lnTo>
                  <a:pt x="47626" y="186"/>
                </a:lnTo>
                <a:lnTo>
                  <a:pt x="47607" y="168"/>
                </a:lnTo>
                <a:lnTo>
                  <a:pt x="47570" y="149"/>
                </a:lnTo>
                <a:close/>
                <a:moveTo>
                  <a:pt x="16105" y="56"/>
                </a:moveTo>
                <a:lnTo>
                  <a:pt x="16050" y="75"/>
                </a:lnTo>
                <a:lnTo>
                  <a:pt x="15919" y="149"/>
                </a:lnTo>
                <a:lnTo>
                  <a:pt x="15789" y="261"/>
                </a:lnTo>
                <a:lnTo>
                  <a:pt x="15565" y="484"/>
                </a:lnTo>
                <a:lnTo>
                  <a:pt x="15416" y="614"/>
                </a:lnTo>
                <a:lnTo>
                  <a:pt x="15193" y="857"/>
                </a:lnTo>
                <a:lnTo>
                  <a:pt x="15063" y="968"/>
                </a:lnTo>
                <a:lnTo>
                  <a:pt x="14978" y="1087"/>
                </a:lnTo>
                <a:lnTo>
                  <a:pt x="14895" y="1229"/>
                </a:lnTo>
                <a:lnTo>
                  <a:pt x="14839" y="1359"/>
                </a:lnTo>
                <a:lnTo>
                  <a:pt x="14802" y="1471"/>
                </a:lnTo>
                <a:lnTo>
                  <a:pt x="14802" y="1508"/>
                </a:lnTo>
                <a:lnTo>
                  <a:pt x="14802" y="1527"/>
                </a:lnTo>
                <a:lnTo>
                  <a:pt x="14839" y="1508"/>
                </a:lnTo>
                <a:lnTo>
                  <a:pt x="14895" y="1490"/>
                </a:lnTo>
                <a:lnTo>
                  <a:pt x="15193" y="1247"/>
                </a:lnTo>
                <a:lnTo>
                  <a:pt x="15677" y="819"/>
                </a:lnTo>
                <a:lnTo>
                  <a:pt x="15919" y="596"/>
                </a:lnTo>
                <a:lnTo>
                  <a:pt x="16105" y="391"/>
                </a:lnTo>
                <a:lnTo>
                  <a:pt x="16161" y="298"/>
                </a:lnTo>
                <a:lnTo>
                  <a:pt x="16217" y="223"/>
                </a:lnTo>
                <a:lnTo>
                  <a:pt x="16236" y="149"/>
                </a:lnTo>
                <a:lnTo>
                  <a:pt x="16217" y="93"/>
                </a:lnTo>
                <a:lnTo>
                  <a:pt x="16180" y="75"/>
                </a:lnTo>
                <a:lnTo>
                  <a:pt x="16143" y="56"/>
                </a:lnTo>
                <a:close/>
                <a:moveTo>
                  <a:pt x="35543" y="261"/>
                </a:moveTo>
                <a:lnTo>
                  <a:pt x="35450" y="279"/>
                </a:lnTo>
                <a:lnTo>
                  <a:pt x="35338" y="335"/>
                </a:lnTo>
                <a:lnTo>
                  <a:pt x="35245" y="410"/>
                </a:lnTo>
                <a:lnTo>
                  <a:pt x="35133" y="503"/>
                </a:lnTo>
                <a:lnTo>
                  <a:pt x="34947" y="689"/>
                </a:lnTo>
                <a:lnTo>
                  <a:pt x="34798" y="838"/>
                </a:lnTo>
                <a:lnTo>
                  <a:pt x="34686" y="1005"/>
                </a:lnTo>
                <a:lnTo>
                  <a:pt x="34519" y="1247"/>
                </a:lnTo>
                <a:lnTo>
                  <a:pt x="34407" y="1471"/>
                </a:lnTo>
                <a:lnTo>
                  <a:pt x="34388" y="1527"/>
                </a:lnTo>
                <a:lnTo>
                  <a:pt x="34407" y="1527"/>
                </a:lnTo>
                <a:lnTo>
                  <a:pt x="35338" y="745"/>
                </a:lnTo>
                <a:lnTo>
                  <a:pt x="35505" y="614"/>
                </a:lnTo>
                <a:lnTo>
                  <a:pt x="35598" y="521"/>
                </a:lnTo>
                <a:lnTo>
                  <a:pt x="35692" y="447"/>
                </a:lnTo>
                <a:lnTo>
                  <a:pt x="35747" y="372"/>
                </a:lnTo>
                <a:lnTo>
                  <a:pt x="35747" y="335"/>
                </a:lnTo>
                <a:lnTo>
                  <a:pt x="35747" y="298"/>
                </a:lnTo>
                <a:lnTo>
                  <a:pt x="35729" y="279"/>
                </a:lnTo>
                <a:lnTo>
                  <a:pt x="35692" y="261"/>
                </a:lnTo>
                <a:close/>
                <a:moveTo>
                  <a:pt x="42971" y="261"/>
                </a:moveTo>
                <a:lnTo>
                  <a:pt x="42860" y="317"/>
                </a:lnTo>
                <a:lnTo>
                  <a:pt x="42748" y="410"/>
                </a:lnTo>
                <a:lnTo>
                  <a:pt x="42636" y="521"/>
                </a:lnTo>
                <a:lnTo>
                  <a:pt x="42450" y="763"/>
                </a:lnTo>
                <a:lnTo>
                  <a:pt x="42320" y="931"/>
                </a:lnTo>
                <a:lnTo>
                  <a:pt x="42264" y="1080"/>
                </a:lnTo>
                <a:lnTo>
                  <a:pt x="42171" y="1322"/>
                </a:lnTo>
                <a:lnTo>
                  <a:pt x="42152" y="1434"/>
                </a:lnTo>
                <a:lnTo>
                  <a:pt x="42152" y="1508"/>
                </a:lnTo>
                <a:lnTo>
                  <a:pt x="42152" y="1527"/>
                </a:lnTo>
                <a:lnTo>
                  <a:pt x="42171" y="1527"/>
                </a:lnTo>
                <a:lnTo>
                  <a:pt x="42245" y="1490"/>
                </a:lnTo>
                <a:lnTo>
                  <a:pt x="42487" y="1229"/>
                </a:lnTo>
                <a:lnTo>
                  <a:pt x="42655" y="1043"/>
                </a:lnTo>
                <a:lnTo>
                  <a:pt x="42841" y="838"/>
                </a:lnTo>
                <a:lnTo>
                  <a:pt x="42990" y="633"/>
                </a:lnTo>
                <a:lnTo>
                  <a:pt x="43102" y="466"/>
                </a:lnTo>
                <a:lnTo>
                  <a:pt x="43120" y="391"/>
                </a:lnTo>
                <a:lnTo>
                  <a:pt x="43139" y="335"/>
                </a:lnTo>
                <a:lnTo>
                  <a:pt x="43120" y="279"/>
                </a:lnTo>
                <a:lnTo>
                  <a:pt x="43064" y="261"/>
                </a:lnTo>
                <a:close/>
                <a:moveTo>
                  <a:pt x="46378" y="1527"/>
                </a:moveTo>
                <a:lnTo>
                  <a:pt x="46378" y="1527"/>
                </a:lnTo>
                <a:lnTo>
                  <a:pt x="46378" y="1527"/>
                </a:lnTo>
                <a:close/>
                <a:moveTo>
                  <a:pt x="60603" y="56"/>
                </a:moveTo>
                <a:lnTo>
                  <a:pt x="60547" y="75"/>
                </a:lnTo>
                <a:lnTo>
                  <a:pt x="60435" y="149"/>
                </a:lnTo>
                <a:lnTo>
                  <a:pt x="60305" y="261"/>
                </a:lnTo>
                <a:lnTo>
                  <a:pt x="60063" y="484"/>
                </a:lnTo>
                <a:lnTo>
                  <a:pt x="59914" y="614"/>
                </a:lnTo>
                <a:lnTo>
                  <a:pt x="59690" y="857"/>
                </a:lnTo>
                <a:lnTo>
                  <a:pt x="59579" y="968"/>
                </a:lnTo>
                <a:lnTo>
                  <a:pt x="59485" y="1099"/>
                </a:lnTo>
                <a:lnTo>
                  <a:pt x="59523" y="1005"/>
                </a:lnTo>
                <a:lnTo>
                  <a:pt x="59411" y="1229"/>
                </a:lnTo>
                <a:lnTo>
                  <a:pt x="59336" y="1359"/>
                </a:lnTo>
                <a:lnTo>
                  <a:pt x="59299" y="1471"/>
                </a:lnTo>
                <a:lnTo>
                  <a:pt x="59299" y="1508"/>
                </a:lnTo>
                <a:lnTo>
                  <a:pt x="59318" y="1527"/>
                </a:lnTo>
                <a:lnTo>
                  <a:pt x="59355" y="1508"/>
                </a:lnTo>
                <a:lnTo>
                  <a:pt x="59392" y="1490"/>
                </a:lnTo>
                <a:lnTo>
                  <a:pt x="59690" y="1247"/>
                </a:lnTo>
                <a:lnTo>
                  <a:pt x="60174" y="819"/>
                </a:lnTo>
                <a:lnTo>
                  <a:pt x="60416" y="596"/>
                </a:lnTo>
                <a:lnTo>
                  <a:pt x="60603" y="391"/>
                </a:lnTo>
                <a:lnTo>
                  <a:pt x="60677" y="298"/>
                </a:lnTo>
                <a:lnTo>
                  <a:pt x="60714" y="223"/>
                </a:lnTo>
                <a:lnTo>
                  <a:pt x="60733" y="149"/>
                </a:lnTo>
                <a:lnTo>
                  <a:pt x="60714" y="93"/>
                </a:lnTo>
                <a:lnTo>
                  <a:pt x="60696" y="75"/>
                </a:lnTo>
                <a:lnTo>
                  <a:pt x="60658" y="56"/>
                </a:lnTo>
                <a:close/>
                <a:moveTo>
                  <a:pt x="4004" y="242"/>
                </a:moveTo>
                <a:lnTo>
                  <a:pt x="3929" y="279"/>
                </a:lnTo>
                <a:lnTo>
                  <a:pt x="3836" y="335"/>
                </a:lnTo>
                <a:lnTo>
                  <a:pt x="3762" y="410"/>
                </a:lnTo>
                <a:lnTo>
                  <a:pt x="3594" y="614"/>
                </a:lnTo>
                <a:lnTo>
                  <a:pt x="3426" y="857"/>
                </a:lnTo>
                <a:lnTo>
                  <a:pt x="3278" y="1099"/>
                </a:lnTo>
                <a:lnTo>
                  <a:pt x="3166" y="1322"/>
                </a:lnTo>
                <a:lnTo>
                  <a:pt x="3035" y="1545"/>
                </a:lnTo>
                <a:lnTo>
                  <a:pt x="3296" y="1322"/>
                </a:lnTo>
                <a:lnTo>
                  <a:pt x="3520" y="1117"/>
                </a:lnTo>
                <a:lnTo>
                  <a:pt x="3724" y="912"/>
                </a:lnTo>
                <a:lnTo>
                  <a:pt x="3929" y="689"/>
                </a:lnTo>
                <a:lnTo>
                  <a:pt x="4078" y="484"/>
                </a:lnTo>
                <a:lnTo>
                  <a:pt x="4115" y="410"/>
                </a:lnTo>
                <a:lnTo>
                  <a:pt x="4134" y="335"/>
                </a:lnTo>
                <a:lnTo>
                  <a:pt x="4115" y="279"/>
                </a:lnTo>
                <a:lnTo>
                  <a:pt x="4078" y="261"/>
                </a:lnTo>
                <a:lnTo>
                  <a:pt x="4004" y="242"/>
                </a:lnTo>
                <a:close/>
                <a:moveTo>
                  <a:pt x="40756" y="447"/>
                </a:moveTo>
                <a:lnTo>
                  <a:pt x="40644" y="466"/>
                </a:lnTo>
                <a:lnTo>
                  <a:pt x="40569" y="484"/>
                </a:lnTo>
                <a:lnTo>
                  <a:pt x="40495" y="540"/>
                </a:lnTo>
                <a:lnTo>
                  <a:pt x="40421" y="596"/>
                </a:lnTo>
                <a:lnTo>
                  <a:pt x="40365" y="689"/>
                </a:lnTo>
                <a:lnTo>
                  <a:pt x="40309" y="763"/>
                </a:lnTo>
                <a:lnTo>
                  <a:pt x="40234" y="950"/>
                </a:lnTo>
                <a:lnTo>
                  <a:pt x="40179" y="1154"/>
                </a:lnTo>
                <a:lnTo>
                  <a:pt x="40141" y="1341"/>
                </a:lnTo>
                <a:lnTo>
                  <a:pt x="40104" y="1471"/>
                </a:lnTo>
                <a:lnTo>
                  <a:pt x="40067" y="1545"/>
                </a:lnTo>
                <a:lnTo>
                  <a:pt x="40067" y="1545"/>
                </a:lnTo>
                <a:lnTo>
                  <a:pt x="40309" y="1303"/>
                </a:lnTo>
                <a:lnTo>
                  <a:pt x="40476" y="1117"/>
                </a:lnTo>
                <a:lnTo>
                  <a:pt x="40663" y="931"/>
                </a:lnTo>
                <a:lnTo>
                  <a:pt x="40793" y="763"/>
                </a:lnTo>
                <a:lnTo>
                  <a:pt x="40849" y="670"/>
                </a:lnTo>
                <a:lnTo>
                  <a:pt x="40867" y="596"/>
                </a:lnTo>
                <a:lnTo>
                  <a:pt x="40886" y="540"/>
                </a:lnTo>
                <a:lnTo>
                  <a:pt x="40867" y="503"/>
                </a:lnTo>
                <a:lnTo>
                  <a:pt x="40830" y="466"/>
                </a:lnTo>
                <a:lnTo>
                  <a:pt x="40756" y="447"/>
                </a:lnTo>
                <a:close/>
                <a:moveTo>
                  <a:pt x="48501" y="242"/>
                </a:moveTo>
                <a:lnTo>
                  <a:pt x="48426" y="279"/>
                </a:lnTo>
                <a:lnTo>
                  <a:pt x="48352" y="335"/>
                </a:lnTo>
                <a:lnTo>
                  <a:pt x="48259" y="410"/>
                </a:lnTo>
                <a:lnTo>
                  <a:pt x="48091" y="614"/>
                </a:lnTo>
                <a:lnTo>
                  <a:pt x="47924" y="857"/>
                </a:lnTo>
                <a:lnTo>
                  <a:pt x="47775" y="1099"/>
                </a:lnTo>
                <a:lnTo>
                  <a:pt x="47663" y="1322"/>
                </a:lnTo>
                <a:lnTo>
                  <a:pt x="47551" y="1545"/>
                </a:lnTo>
                <a:lnTo>
                  <a:pt x="47551" y="1545"/>
                </a:lnTo>
                <a:lnTo>
                  <a:pt x="47812" y="1322"/>
                </a:lnTo>
                <a:lnTo>
                  <a:pt x="48017" y="1117"/>
                </a:lnTo>
                <a:lnTo>
                  <a:pt x="48240" y="912"/>
                </a:lnTo>
                <a:lnTo>
                  <a:pt x="48426" y="689"/>
                </a:lnTo>
                <a:lnTo>
                  <a:pt x="48575" y="484"/>
                </a:lnTo>
                <a:lnTo>
                  <a:pt x="48612" y="410"/>
                </a:lnTo>
                <a:lnTo>
                  <a:pt x="48631" y="335"/>
                </a:lnTo>
                <a:lnTo>
                  <a:pt x="48631" y="279"/>
                </a:lnTo>
                <a:lnTo>
                  <a:pt x="48575" y="261"/>
                </a:lnTo>
                <a:lnTo>
                  <a:pt x="48501" y="242"/>
                </a:lnTo>
                <a:close/>
                <a:moveTo>
                  <a:pt x="3035" y="1545"/>
                </a:moveTo>
                <a:lnTo>
                  <a:pt x="3035" y="1545"/>
                </a:lnTo>
                <a:lnTo>
                  <a:pt x="3035" y="1545"/>
                </a:lnTo>
                <a:close/>
                <a:moveTo>
                  <a:pt x="23683" y="168"/>
                </a:moveTo>
                <a:lnTo>
                  <a:pt x="23571" y="186"/>
                </a:lnTo>
                <a:lnTo>
                  <a:pt x="23478" y="242"/>
                </a:lnTo>
                <a:lnTo>
                  <a:pt x="23348" y="335"/>
                </a:lnTo>
                <a:lnTo>
                  <a:pt x="23236" y="447"/>
                </a:lnTo>
                <a:lnTo>
                  <a:pt x="22975" y="726"/>
                </a:lnTo>
                <a:lnTo>
                  <a:pt x="22752" y="1024"/>
                </a:lnTo>
                <a:lnTo>
                  <a:pt x="22566" y="1303"/>
                </a:lnTo>
                <a:lnTo>
                  <a:pt x="22454" y="1490"/>
                </a:lnTo>
                <a:lnTo>
                  <a:pt x="22436" y="1527"/>
                </a:lnTo>
                <a:lnTo>
                  <a:pt x="22436" y="1545"/>
                </a:lnTo>
                <a:lnTo>
                  <a:pt x="22566" y="1471"/>
                </a:lnTo>
                <a:lnTo>
                  <a:pt x="22752" y="1322"/>
                </a:lnTo>
                <a:lnTo>
                  <a:pt x="23217" y="912"/>
                </a:lnTo>
                <a:lnTo>
                  <a:pt x="23459" y="708"/>
                </a:lnTo>
                <a:lnTo>
                  <a:pt x="23664" y="503"/>
                </a:lnTo>
                <a:lnTo>
                  <a:pt x="23776" y="335"/>
                </a:lnTo>
                <a:lnTo>
                  <a:pt x="23813" y="279"/>
                </a:lnTo>
                <a:lnTo>
                  <a:pt x="23813" y="242"/>
                </a:lnTo>
                <a:lnTo>
                  <a:pt x="23795" y="205"/>
                </a:lnTo>
                <a:lnTo>
                  <a:pt x="23757" y="186"/>
                </a:lnTo>
                <a:lnTo>
                  <a:pt x="23720" y="168"/>
                </a:lnTo>
                <a:close/>
                <a:moveTo>
                  <a:pt x="68180" y="168"/>
                </a:moveTo>
                <a:lnTo>
                  <a:pt x="68087" y="186"/>
                </a:lnTo>
                <a:lnTo>
                  <a:pt x="67975" y="242"/>
                </a:lnTo>
                <a:lnTo>
                  <a:pt x="67864" y="335"/>
                </a:lnTo>
                <a:lnTo>
                  <a:pt x="67733" y="447"/>
                </a:lnTo>
                <a:lnTo>
                  <a:pt x="67491" y="726"/>
                </a:lnTo>
                <a:lnTo>
                  <a:pt x="67249" y="1024"/>
                </a:lnTo>
                <a:lnTo>
                  <a:pt x="67063" y="1303"/>
                </a:lnTo>
                <a:lnTo>
                  <a:pt x="66951" y="1490"/>
                </a:lnTo>
                <a:lnTo>
                  <a:pt x="66933" y="1527"/>
                </a:lnTo>
                <a:lnTo>
                  <a:pt x="66933" y="1545"/>
                </a:lnTo>
                <a:lnTo>
                  <a:pt x="66951" y="1545"/>
                </a:lnTo>
                <a:lnTo>
                  <a:pt x="67063" y="1471"/>
                </a:lnTo>
                <a:lnTo>
                  <a:pt x="67249" y="1322"/>
                </a:lnTo>
                <a:lnTo>
                  <a:pt x="67733" y="912"/>
                </a:lnTo>
                <a:lnTo>
                  <a:pt x="67957" y="708"/>
                </a:lnTo>
                <a:lnTo>
                  <a:pt x="68161" y="503"/>
                </a:lnTo>
                <a:lnTo>
                  <a:pt x="68292" y="335"/>
                </a:lnTo>
                <a:lnTo>
                  <a:pt x="68310" y="279"/>
                </a:lnTo>
                <a:lnTo>
                  <a:pt x="68310" y="242"/>
                </a:lnTo>
                <a:lnTo>
                  <a:pt x="68292" y="205"/>
                </a:lnTo>
                <a:lnTo>
                  <a:pt x="68255" y="186"/>
                </a:lnTo>
                <a:lnTo>
                  <a:pt x="68217" y="168"/>
                </a:lnTo>
                <a:close/>
                <a:moveTo>
                  <a:pt x="6163" y="279"/>
                </a:moveTo>
                <a:lnTo>
                  <a:pt x="6089" y="317"/>
                </a:lnTo>
                <a:lnTo>
                  <a:pt x="5996" y="391"/>
                </a:lnTo>
                <a:lnTo>
                  <a:pt x="5828" y="577"/>
                </a:lnTo>
                <a:lnTo>
                  <a:pt x="5661" y="819"/>
                </a:lnTo>
                <a:lnTo>
                  <a:pt x="5493" y="1080"/>
                </a:lnTo>
                <a:lnTo>
                  <a:pt x="5363" y="1322"/>
                </a:lnTo>
                <a:lnTo>
                  <a:pt x="5214" y="1583"/>
                </a:lnTo>
                <a:lnTo>
                  <a:pt x="5493" y="1359"/>
                </a:lnTo>
                <a:lnTo>
                  <a:pt x="5698" y="1192"/>
                </a:lnTo>
                <a:lnTo>
                  <a:pt x="5903" y="987"/>
                </a:lnTo>
                <a:lnTo>
                  <a:pt x="6089" y="801"/>
                </a:lnTo>
                <a:lnTo>
                  <a:pt x="6238" y="614"/>
                </a:lnTo>
                <a:lnTo>
                  <a:pt x="6294" y="521"/>
                </a:lnTo>
                <a:lnTo>
                  <a:pt x="6312" y="447"/>
                </a:lnTo>
                <a:lnTo>
                  <a:pt x="6312" y="372"/>
                </a:lnTo>
                <a:lnTo>
                  <a:pt x="6275" y="317"/>
                </a:lnTo>
                <a:lnTo>
                  <a:pt x="6219" y="279"/>
                </a:lnTo>
                <a:close/>
                <a:moveTo>
                  <a:pt x="7299" y="0"/>
                </a:moveTo>
                <a:lnTo>
                  <a:pt x="7225" y="19"/>
                </a:lnTo>
                <a:lnTo>
                  <a:pt x="7131" y="37"/>
                </a:lnTo>
                <a:lnTo>
                  <a:pt x="7057" y="93"/>
                </a:lnTo>
                <a:lnTo>
                  <a:pt x="6983" y="168"/>
                </a:lnTo>
                <a:lnTo>
                  <a:pt x="6908" y="279"/>
                </a:lnTo>
                <a:lnTo>
                  <a:pt x="6759" y="521"/>
                </a:lnTo>
                <a:lnTo>
                  <a:pt x="6629" y="801"/>
                </a:lnTo>
                <a:lnTo>
                  <a:pt x="6443" y="1322"/>
                </a:lnTo>
                <a:lnTo>
                  <a:pt x="6368" y="1490"/>
                </a:lnTo>
                <a:lnTo>
                  <a:pt x="6331" y="1583"/>
                </a:lnTo>
                <a:lnTo>
                  <a:pt x="6331" y="1583"/>
                </a:lnTo>
                <a:lnTo>
                  <a:pt x="6536" y="1359"/>
                </a:lnTo>
                <a:lnTo>
                  <a:pt x="6722" y="1117"/>
                </a:lnTo>
                <a:lnTo>
                  <a:pt x="7094" y="633"/>
                </a:lnTo>
                <a:lnTo>
                  <a:pt x="7187" y="503"/>
                </a:lnTo>
                <a:lnTo>
                  <a:pt x="7262" y="410"/>
                </a:lnTo>
                <a:lnTo>
                  <a:pt x="7336" y="279"/>
                </a:lnTo>
                <a:lnTo>
                  <a:pt x="7392" y="168"/>
                </a:lnTo>
                <a:lnTo>
                  <a:pt x="7392" y="130"/>
                </a:lnTo>
                <a:lnTo>
                  <a:pt x="7392" y="75"/>
                </a:lnTo>
                <a:lnTo>
                  <a:pt x="7373" y="37"/>
                </a:lnTo>
                <a:lnTo>
                  <a:pt x="7355" y="19"/>
                </a:lnTo>
                <a:lnTo>
                  <a:pt x="7299" y="0"/>
                </a:lnTo>
                <a:close/>
                <a:moveTo>
                  <a:pt x="14932" y="279"/>
                </a:moveTo>
                <a:lnTo>
                  <a:pt x="14877" y="298"/>
                </a:lnTo>
                <a:lnTo>
                  <a:pt x="14802" y="335"/>
                </a:lnTo>
                <a:lnTo>
                  <a:pt x="14709" y="410"/>
                </a:lnTo>
                <a:lnTo>
                  <a:pt x="14541" y="614"/>
                </a:lnTo>
                <a:lnTo>
                  <a:pt x="14355" y="857"/>
                </a:lnTo>
                <a:lnTo>
                  <a:pt x="14188" y="1117"/>
                </a:lnTo>
                <a:lnTo>
                  <a:pt x="14039" y="1359"/>
                </a:lnTo>
                <a:lnTo>
                  <a:pt x="13908" y="1583"/>
                </a:lnTo>
                <a:lnTo>
                  <a:pt x="14132" y="1378"/>
                </a:lnTo>
                <a:lnTo>
                  <a:pt x="14560" y="987"/>
                </a:lnTo>
                <a:lnTo>
                  <a:pt x="14746" y="782"/>
                </a:lnTo>
                <a:lnTo>
                  <a:pt x="14914" y="577"/>
                </a:lnTo>
                <a:lnTo>
                  <a:pt x="14970" y="503"/>
                </a:lnTo>
                <a:lnTo>
                  <a:pt x="14988" y="428"/>
                </a:lnTo>
                <a:lnTo>
                  <a:pt x="15007" y="354"/>
                </a:lnTo>
                <a:lnTo>
                  <a:pt x="14988" y="317"/>
                </a:lnTo>
                <a:lnTo>
                  <a:pt x="14932" y="279"/>
                </a:lnTo>
                <a:close/>
                <a:moveTo>
                  <a:pt x="50660" y="279"/>
                </a:moveTo>
                <a:lnTo>
                  <a:pt x="50586" y="317"/>
                </a:lnTo>
                <a:lnTo>
                  <a:pt x="50512" y="391"/>
                </a:lnTo>
                <a:lnTo>
                  <a:pt x="50344" y="577"/>
                </a:lnTo>
                <a:lnTo>
                  <a:pt x="50158" y="819"/>
                </a:lnTo>
                <a:lnTo>
                  <a:pt x="50009" y="1080"/>
                </a:lnTo>
                <a:lnTo>
                  <a:pt x="49860" y="1322"/>
                </a:lnTo>
                <a:lnTo>
                  <a:pt x="49711" y="1583"/>
                </a:lnTo>
                <a:lnTo>
                  <a:pt x="49990" y="1359"/>
                </a:lnTo>
                <a:lnTo>
                  <a:pt x="50195" y="1192"/>
                </a:lnTo>
                <a:lnTo>
                  <a:pt x="50400" y="987"/>
                </a:lnTo>
                <a:lnTo>
                  <a:pt x="50605" y="801"/>
                </a:lnTo>
                <a:lnTo>
                  <a:pt x="50735" y="614"/>
                </a:lnTo>
                <a:lnTo>
                  <a:pt x="50791" y="521"/>
                </a:lnTo>
                <a:lnTo>
                  <a:pt x="50809" y="447"/>
                </a:lnTo>
                <a:lnTo>
                  <a:pt x="50809" y="372"/>
                </a:lnTo>
                <a:lnTo>
                  <a:pt x="50772" y="317"/>
                </a:lnTo>
                <a:lnTo>
                  <a:pt x="50716" y="279"/>
                </a:lnTo>
                <a:close/>
                <a:moveTo>
                  <a:pt x="51796" y="0"/>
                </a:moveTo>
                <a:lnTo>
                  <a:pt x="51722" y="19"/>
                </a:lnTo>
                <a:lnTo>
                  <a:pt x="51647" y="37"/>
                </a:lnTo>
                <a:lnTo>
                  <a:pt x="51554" y="93"/>
                </a:lnTo>
                <a:lnTo>
                  <a:pt x="51480" y="168"/>
                </a:lnTo>
                <a:lnTo>
                  <a:pt x="51405" y="279"/>
                </a:lnTo>
                <a:lnTo>
                  <a:pt x="51256" y="521"/>
                </a:lnTo>
                <a:lnTo>
                  <a:pt x="51145" y="801"/>
                </a:lnTo>
                <a:lnTo>
                  <a:pt x="50940" y="1322"/>
                </a:lnTo>
                <a:lnTo>
                  <a:pt x="50884" y="1490"/>
                </a:lnTo>
                <a:lnTo>
                  <a:pt x="50828" y="1583"/>
                </a:lnTo>
                <a:lnTo>
                  <a:pt x="51033" y="1359"/>
                </a:lnTo>
                <a:lnTo>
                  <a:pt x="51238" y="1117"/>
                </a:lnTo>
                <a:lnTo>
                  <a:pt x="51591" y="633"/>
                </a:lnTo>
                <a:lnTo>
                  <a:pt x="51684" y="503"/>
                </a:lnTo>
                <a:lnTo>
                  <a:pt x="51759" y="410"/>
                </a:lnTo>
                <a:lnTo>
                  <a:pt x="51833" y="279"/>
                </a:lnTo>
                <a:lnTo>
                  <a:pt x="51889" y="168"/>
                </a:lnTo>
                <a:lnTo>
                  <a:pt x="51908" y="130"/>
                </a:lnTo>
                <a:lnTo>
                  <a:pt x="51908" y="75"/>
                </a:lnTo>
                <a:lnTo>
                  <a:pt x="51889" y="37"/>
                </a:lnTo>
                <a:lnTo>
                  <a:pt x="51852" y="19"/>
                </a:lnTo>
                <a:lnTo>
                  <a:pt x="51796" y="0"/>
                </a:lnTo>
                <a:close/>
                <a:moveTo>
                  <a:pt x="59430" y="279"/>
                </a:moveTo>
                <a:lnTo>
                  <a:pt x="59374" y="298"/>
                </a:lnTo>
                <a:lnTo>
                  <a:pt x="59299" y="335"/>
                </a:lnTo>
                <a:lnTo>
                  <a:pt x="59225" y="410"/>
                </a:lnTo>
                <a:lnTo>
                  <a:pt x="59039" y="614"/>
                </a:lnTo>
                <a:lnTo>
                  <a:pt x="58852" y="857"/>
                </a:lnTo>
                <a:lnTo>
                  <a:pt x="58685" y="1117"/>
                </a:lnTo>
                <a:lnTo>
                  <a:pt x="58536" y="1359"/>
                </a:lnTo>
                <a:lnTo>
                  <a:pt x="58406" y="1583"/>
                </a:lnTo>
                <a:lnTo>
                  <a:pt x="58648" y="1378"/>
                </a:lnTo>
                <a:lnTo>
                  <a:pt x="59057" y="987"/>
                </a:lnTo>
                <a:lnTo>
                  <a:pt x="59243" y="782"/>
                </a:lnTo>
                <a:lnTo>
                  <a:pt x="59411" y="577"/>
                </a:lnTo>
                <a:lnTo>
                  <a:pt x="59467" y="503"/>
                </a:lnTo>
                <a:lnTo>
                  <a:pt x="59504" y="428"/>
                </a:lnTo>
                <a:lnTo>
                  <a:pt x="59504" y="354"/>
                </a:lnTo>
                <a:lnTo>
                  <a:pt x="59485" y="317"/>
                </a:lnTo>
                <a:lnTo>
                  <a:pt x="59430" y="279"/>
                </a:lnTo>
                <a:close/>
                <a:moveTo>
                  <a:pt x="5214" y="1583"/>
                </a:moveTo>
                <a:lnTo>
                  <a:pt x="5214" y="1583"/>
                </a:lnTo>
                <a:lnTo>
                  <a:pt x="5214" y="1583"/>
                </a:lnTo>
                <a:close/>
                <a:moveTo>
                  <a:pt x="13908" y="1583"/>
                </a:moveTo>
                <a:lnTo>
                  <a:pt x="13908" y="1583"/>
                </a:lnTo>
                <a:lnTo>
                  <a:pt x="13908" y="1583"/>
                </a:lnTo>
                <a:close/>
                <a:moveTo>
                  <a:pt x="45243" y="298"/>
                </a:moveTo>
                <a:lnTo>
                  <a:pt x="45150" y="354"/>
                </a:lnTo>
                <a:lnTo>
                  <a:pt x="45038" y="447"/>
                </a:lnTo>
                <a:lnTo>
                  <a:pt x="44945" y="559"/>
                </a:lnTo>
                <a:lnTo>
                  <a:pt x="44759" y="801"/>
                </a:lnTo>
                <a:lnTo>
                  <a:pt x="44647" y="968"/>
                </a:lnTo>
                <a:lnTo>
                  <a:pt x="44554" y="1099"/>
                </a:lnTo>
                <a:lnTo>
                  <a:pt x="44442" y="1341"/>
                </a:lnTo>
                <a:lnTo>
                  <a:pt x="44349" y="1527"/>
                </a:lnTo>
                <a:lnTo>
                  <a:pt x="44349" y="1583"/>
                </a:lnTo>
                <a:lnTo>
                  <a:pt x="44386" y="1564"/>
                </a:lnTo>
                <a:lnTo>
                  <a:pt x="44591" y="1359"/>
                </a:lnTo>
                <a:lnTo>
                  <a:pt x="44963" y="968"/>
                </a:lnTo>
                <a:lnTo>
                  <a:pt x="45131" y="745"/>
                </a:lnTo>
                <a:lnTo>
                  <a:pt x="45261" y="559"/>
                </a:lnTo>
                <a:lnTo>
                  <a:pt x="45317" y="484"/>
                </a:lnTo>
                <a:lnTo>
                  <a:pt x="45336" y="410"/>
                </a:lnTo>
                <a:lnTo>
                  <a:pt x="45336" y="354"/>
                </a:lnTo>
                <a:lnTo>
                  <a:pt x="45317" y="317"/>
                </a:lnTo>
                <a:lnTo>
                  <a:pt x="45280" y="298"/>
                </a:lnTo>
                <a:close/>
                <a:moveTo>
                  <a:pt x="49711" y="1583"/>
                </a:moveTo>
                <a:lnTo>
                  <a:pt x="49711" y="1583"/>
                </a:lnTo>
                <a:lnTo>
                  <a:pt x="49711" y="1583"/>
                </a:lnTo>
                <a:close/>
                <a:moveTo>
                  <a:pt x="50828" y="1583"/>
                </a:moveTo>
                <a:lnTo>
                  <a:pt x="50828" y="1583"/>
                </a:lnTo>
                <a:lnTo>
                  <a:pt x="50828" y="1583"/>
                </a:lnTo>
                <a:close/>
                <a:moveTo>
                  <a:pt x="58406" y="1583"/>
                </a:moveTo>
                <a:lnTo>
                  <a:pt x="58406" y="1583"/>
                </a:lnTo>
                <a:lnTo>
                  <a:pt x="58406" y="1583"/>
                </a:lnTo>
                <a:close/>
                <a:moveTo>
                  <a:pt x="13704" y="261"/>
                </a:moveTo>
                <a:lnTo>
                  <a:pt x="13592" y="298"/>
                </a:lnTo>
                <a:lnTo>
                  <a:pt x="13517" y="354"/>
                </a:lnTo>
                <a:lnTo>
                  <a:pt x="13424" y="428"/>
                </a:lnTo>
                <a:lnTo>
                  <a:pt x="13350" y="521"/>
                </a:lnTo>
                <a:lnTo>
                  <a:pt x="13275" y="633"/>
                </a:lnTo>
                <a:lnTo>
                  <a:pt x="13145" y="857"/>
                </a:lnTo>
                <a:lnTo>
                  <a:pt x="13033" y="1099"/>
                </a:lnTo>
                <a:lnTo>
                  <a:pt x="12940" y="1322"/>
                </a:lnTo>
                <a:lnTo>
                  <a:pt x="12866" y="1508"/>
                </a:lnTo>
                <a:lnTo>
                  <a:pt x="12829" y="1601"/>
                </a:lnTo>
                <a:lnTo>
                  <a:pt x="12829" y="1601"/>
                </a:lnTo>
                <a:lnTo>
                  <a:pt x="13089" y="1322"/>
                </a:lnTo>
                <a:lnTo>
                  <a:pt x="13499" y="875"/>
                </a:lnTo>
                <a:lnTo>
                  <a:pt x="13685" y="652"/>
                </a:lnTo>
                <a:lnTo>
                  <a:pt x="13815" y="466"/>
                </a:lnTo>
                <a:lnTo>
                  <a:pt x="13853" y="391"/>
                </a:lnTo>
                <a:lnTo>
                  <a:pt x="13871" y="317"/>
                </a:lnTo>
                <a:lnTo>
                  <a:pt x="13853" y="279"/>
                </a:lnTo>
                <a:lnTo>
                  <a:pt x="13797" y="261"/>
                </a:lnTo>
                <a:close/>
                <a:moveTo>
                  <a:pt x="58201" y="261"/>
                </a:moveTo>
                <a:lnTo>
                  <a:pt x="58108" y="298"/>
                </a:lnTo>
                <a:lnTo>
                  <a:pt x="58015" y="354"/>
                </a:lnTo>
                <a:lnTo>
                  <a:pt x="57922" y="428"/>
                </a:lnTo>
                <a:lnTo>
                  <a:pt x="57847" y="521"/>
                </a:lnTo>
                <a:lnTo>
                  <a:pt x="57773" y="633"/>
                </a:lnTo>
                <a:lnTo>
                  <a:pt x="57642" y="857"/>
                </a:lnTo>
                <a:lnTo>
                  <a:pt x="57531" y="1099"/>
                </a:lnTo>
                <a:lnTo>
                  <a:pt x="57437" y="1322"/>
                </a:lnTo>
                <a:lnTo>
                  <a:pt x="57382" y="1508"/>
                </a:lnTo>
                <a:lnTo>
                  <a:pt x="57326" y="1601"/>
                </a:lnTo>
                <a:lnTo>
                  <a:pt x="57586" y="1322"/>
                </a:lnTo>
                <a:lnTo>
                  <a:pt x="57996" y="875"/>
                </a:lnTo>
                <a:lnTo>
                  <a:pt x="58182" y="652"/>
                </a:lnTo>
                <a:lnTo>
                  <a:pt x="58331" y="466"/>
                </a:lnTo>
                <a:lnTo>
                  <a:pt x="58368" y="391"/>
                </a:lnTo>
                <a:lnTo>
                  <a:pt x="58368" y="317"/>
                </a:lnTo>
                <a:lnTo>
                  <a:pt x="58350" y="279"/>
                </a:lnTo>
                <a:lnTo>
                  <a:pt x="58294" y="261"/>
                </a:lnTo>
                <a:close/>
                <a:moveTo>
                  <a:pt x="57326" y="1601"/>
                </a:moveTo>
                <a:lnTo>
                  <a:pt x="57326" y="1601"/>
                </a:lnTo>
                <a:lnTo>
                  <a:pt x="57326" y="1601"/>
                </a:lnTo>
                <a:close/>
                <a:moveTo>
                  <a:pt x="11618" y="298"/>
                </a:moveTo>
                <a:lnTo>
                  <a:pt x="11507" y="317"/>
                </a:lnTo>
                <a:lnTo>
                  <a:pt x="11414" y="372"/>
                </a:lnTo>
                <a:lnTo>
                  <a:pt x="11302" y="447"/>
                </a:lnTo>
                <a:lnTo>
                  <a:pt x="11209" y="540"/>
                </a:lnTo>
                <a:lnTo>
                  <a:pt x="11116" y="652"/>
                </a:lnTo>
                <a:lnTo>
                  <a:pt x="10948" y="875"/>
                </a:lnTo>
                <a:lnTo>
                  <a:pt x="10799" y="1136"/>
                </a:lnTo>
                <a:lnTo>
                  <a:pt x="10669" y="1359"/>
                </a:lnTo>
                <a:lnTo>
                  <a:pt x="10594" y="1527"/>
                </a:lnTo>
                <a:lnTo>
                  <a:pt x="10539" y="1620"/>
                </a:lnTo>
                <a:lnTo>
                  <a:pt x="10762" y="1396"/>
                </a:lnTo>
                <a:lnTo>
                  <a:pt x="11004" y="1192"/>
                </a:lnTo>
                <a:lnTo>
                  <a:pt x="11507" y="782"/>
                </a:lnTo>
                <a:lnTo>
                  <a:pt x="11637" y="670"/>
                </a:lnTo>
                <a:lnTo>
                  <a:pt x="11730" y="614"/>
                </a:lnTo>
                <a:lnTo>
                  <a:pt x="11805" y="540"/>
                </a:lnTo>
                <a:lnTo>
                  <a:pt x="11860" y="466"/>
                </a:lnTo>
                <a:lnTo>
                  <a:pt x="11860" y="428"/>
                </a:lnTo>
                <a:lnTo>
                  <a:pt x="11860" y="410"/>
                </a:lnTo>
                <a:lnTo>
                  <a:pt x="11860" y="372"/>
                </a:lnTo>
                <a:lnTo>
                  <a:pt x="11823" y="354"/>
                </a:lnTo>
                <a:lnTo>
                  <a:pt x="11711" y="298"/>
                </a:lnTo>
                <a:close/>
                <a:moveTo>
                  <a:pt x="18228" y="372"/>
                </a:moveTo>
                <a:lnTo>
                  <a:pt x="18172" y="391"/>
                </a:lnTo>
                <a:lnTo>
                  <a:pt x="18097" y="428"/>
                </a:lnTo>
                <a:lnTo>
                  <a:pt x="18004" y="503"/>
                </a:lnTo>
                <a:lnTo>
                  <a:pt x="17818" y="689"/>
                </a:lnTo>
                <a:lnTo>
                  <a:pt x="17632" y="931"/>
                </a:lnTo>
                <a:lnTo>
                  <a:pt x="17278" y="1396"/>
                </a:lnTo>
                <a:lnTo>
                  <a:pt x="17129" y="1620"/>
                </a:lnTo>
                <a:lnTo>
                  <a:pt x="17129" y="1620"/>
                </a:lnTo>
                <a:lnTo>
                  <a:pt x="17390" y="1434"/>
                </a:lnTo>
                <a:lnTo>
                  <a:pt x="17613" y="1266"/>
                </a:lnTo>
                <a:lnTo>
                  <a:pt x="17837" y="1061"/>
                </a:lnTo>
                <a:lnTo>
                  <a:pt x="18042" y="875"/>
                </a:lnTo>
                <a:lnTo>
                  <a:pt x="18191" y="670"/>
                </a:lnTo>
                <a:lnTo>
                  <a:pt x="18246" y="596"/>
                </a:lnTo>
                <a:lnTo>
                  <a:pt x="18284" y="521"/>
                </a:lnTo>
                <a:lnTo>
                  <a:pt x="18284" y="447"/>
                </a:lnTo>
                <a:lnTo>
                  <a:pt x="18265" y="391"/>
                </a:lnTo>
                <a:lnTo>
                  <a:pt x="18228" y="372"/>
                </a:lnTo>
                <a:close/>
                <a:moveTo>
                  <a:pt x="19140" y="298"/>
                </a:moveTo>
                <a:lnTo>
                  <a:pt x="19084" y="317"/>
                </a:lnTo>
                <a:lnTo>
                  <a:pt x="19010" y="372"/>
                </a:lnTo>
                <a:lnTo>
                  <a:pt x="18898" y="466"/>
                </a:lnTo>
                <a:lnTo>
                  <a:pt x="18805" y="577"/>
                </a:lnTo>
                <a:lnTo>
                  <a:pt x="18637" y="838"/>
                </a:lnTo>
                <a:lnTo>
                  <a:pt x="18526" y="1005"/>
                </a:lnTo>
                <a:lnTo>
                  <a:pt x="18377" y="1378"/>
                </a:lnTo>
                <a:lnTo>
                  <a:pt x="18321" y="1583"/>
                </a:lnTo>
                <a:lnTo>
                  <a:pt x="18321" y="1620"/>
                </a:lnTo>
                <a:lnTo>
                  <a:pt x="18340" y="1601"/>
                </a:lnTo>
                <a:lnTo>
                  <a:pt x="18582" y="1303"/>
                </a:lnTo>
                <a:lnTo>
                  <a:pt x="18917" y="894"/>
                </a:lnTo>
                <a:lnTo>
                  <a:pt x="19066" y="689"/>
                </a:lnTo>
                <a:lnTo>
                  <a:pt x="19177" y="503"/>
                </a:lnTo>
                <a:lnTo>
                  <a:pt x="19215" y="428"/>
                </a:lnTo>
                <a:lnTo>
                  <a:pt x="19215" y="372"/>
                </a:lnTo>
                <a:lnTo>
                  <a:pt x="19215" y="317"/>
                </a:lnTo>
                <a:lnTo>
                  <a:pt x="19177" y="298"/>
                </a:lnTo>
                <a:close/>
                <a:moveTo>
                  <a:pt x="56116" y="298"/>
                </a:moveTo>
                <a:lnTo>
                  <a:pt x="56004" y="317"/>
                </a:lnTo>
                <a:lnTo>
                  <a:pt x="55911" y="372"/>
                </a:lnTo>
                <a:lnTo>
                  <a:pt x="55818" y="447"/>
                </a:lnTo>
                <a:lnTo>
                  <a:pt x="55706" y="540"/>
                </a:lnTo>
                <a:lnTo>
                  <a:pt x="55613" y="652"/>
                </a:lnTo>
                <a:lnTo>
                  <a:pt x="55445" y="875"/>
                </a:lnTo>
                <a:lnTo>
                  <a:pt x="55296" y="1136"/>
                </a:lnTo>
                <a:lnTo>
                  <a:pt x="55185" y="1359"/>
                </a:lnTo>
                <a:lnTo>
                  <a:pt x="55092" y="1527"/>
                </a:lnTo>
                <a:lnTo>
                  <a:pt x="55036" y="1620"/>
                </a:lnTo>
                <a:lnTo>
                  <a:pt x="55036" y="1620"/>
                </a:lnTo>
                <a:lnTo>
                  <a:pt x="55259" y="1396"/>
                </a:lnTo>
                <a:lnTo>
                  <a:pt x="55501" y="1192"/>
                </a:lnTo>
                <a:lnTo>
                  <a:pt x="56004" y="782"/>
                </a:lnTo>
                <a:lnTo>
                  <a:pt x="56134" y="670"/>
                </a:lnTo>
                <a:lnTo>
                  <a:pt x="56227" y="614"/>
                </a:lnTo>
                <a:lnTo>
                  <a:pt x="56302" y="540"/>
                </a:lnTo>
                <a:lnTo>
                  <a:pt x="56358" y="466"/>
                </a:lnTo>
                <a:lnTo>
                  <a:pt x="56376" y="428"/>
                </a:lnTo>
                <a:lnTo>
                  <a:pt x="56376" y="410"/>
                </a:lnTo>
                <a:lnTo>
                  <a:pt x="56358" y="372"/>
                </a:lnTo>
                <a:lnTo>
                  <a:pt x="56320" y="354"/>
                </a:lnTo>
                <a:lnTo>
                  <a:pt x="56227" y="298"/>
                </a:lnTo>
                <a:close/>
                <a:moveTo>
                  <a:pt x="62725" y="372"/>
                </a:moveTo>
                <a:lnTo>
                  <a:pt x="62669" y="391"/>
                </a:lnTo>
                <a:lnTo>
                  <a:pt x="62595" y="428"/>
                </a:lnTo>
                <a:lnTo>
                  <a:pt x="62520" y="503"/>
                </a:lnTo>
                <a:lnTo>
                  <a:pt x="62334" y="689"/>
                </a:lnTo>
                <a:lnTo>
                  <a:pt x="62129" y="931"/>
                </a:lnTo>
                <a:lnTo>
                  <a:pt x="61775" y="1396"/>
                </a:lnTo>
                <a:lnTo>
                  <a:pt x="61627" y="1620"/>
                </a:lnTo>
                <a:lnTo>
                  <a:pt x="61906" y="1434"/>
                </a:lnTo>
                <a:lnTo>
                  <a:pt x="62111" y="1266"/>
                </a:lnTo>
                <a:lnTo>
                  <a:pt x="62334" y="1061"/>
                </a:lnTo>
                <a:lnTo>
                  <a:pt x="62539" y="875"/>
                </a:lnTo>
                <a:lnTo>
                  <a:pt x="62706" y="670"/>
                </a:lnTo>
                <a:lnTo>
                  <a:pt x="62762" y="596"/>
                </a:lnTo>
                <a:lnTo>
                  <a:pt x="62781" y="521"/>
                </a:lnTo>
                <a:lnTo>
                  <a:pt x="62799" y="447"/>
                </a:lnTo>
                <a:lnTo>
                  <a:pt x="62762" y="391"/>
                </a:lnTo>
                <a:lnTo>
                  <a:pt x="62725" y="372"/>
                </a:lnTo>
                <a:close/>
                <a:moveTo>
                  <a:pt x="63637" y="298"/>
                </a:moveTo>
                <a:lnTo>
                  <a:pt x="63600" y="317"/>
                </a:lnTo>
                <a:lnTo>
                  <a:pt x="63507" y="372"/>
                </a:lnTo>
                <a:lnTo>
                  <a:pt x="63414" y="466"/>
                </a:lnTo>
                <a:lnTo>
                  <a:pt x="63321" y="577"/>
                </a:lnTo>
                <a:lnTo>
                  <a:pt x="63135" y="838"/>
                </a:lnTo>
                <a:lnTo>
                  <a:pt x="63041" y="1005"/>
                </a:lnTo>
                <a:lnTo>
                  <a:pt x="62893" y="1378"/>
                </a:lnTo>
                <a:lnTo>
                  <a:pt x="62818" y="1583"/>
                </a:lnTo>
                <a:lnTo>
                  <a:pt x="62818" y="1620"/>
                </a:lnTo>
                <a:lnTo>
                  <a:pt x="62837" y="1601"/>
                </a:lnTo>
                <a:lnTo>
                  <a:pt x="63079" y="1303"/>
                </a:lnTo>
                <a:lnTo>
                  <a:pt x="63414" y="894"/>
                </a:lnTo>
                <a:lnTo>
                  <a:pt x="63581" y="689"/>
                </a:lnTo>
                <a:lnTo>
                  <a:pt x="63675" y="503"/>
                </a:lnTo>
                <a:lnTo>
                  <a:pt x="63712" y="428"/>
                </a:lnTo>
                <a:lnTo>
                  <a:pt x="63730" y="372"/>
                </a:lnTo>
                <a:lnTo>
                  <a:pt x="63712" y="317"/>
                </a:lnTo>
                <a:lnTo>
                  <a:pt x="63675" y="298"/>
                </a:lnTo>
                <a:close/>
                <a:moveTo>
                  <a:pt x="66002" y="112"/>
                </a:moveTo>
                <a:lnTo>
                  <a:pt x="65946" y="130"/>
                </a:lnTo>
                <a:lnTo>
                  <a:pt x="65890" y="149"/>
                </a:lnTo>
                <a:lnTo>
                  <a:pt x="65760" y="242"/>
                </a:lnTo>
                <a:lnTo>
                  <a:pt x="65611" y="372"/>
                </a:lnTo>
                <a:lnTo>
                  <a:pt x="65350" y="652"/>
                </a:lnTo>
                <a:lnTo>
                  <a:pt x="65220" y="801"/>
                </a:lnTo>
                <a:lnTo>
                  <a:pt x="65015" y="1061"/>
                </a:lnTo>
                <a:lnTo>
                  <a:pt x="64922" y="1192"/>
                </a:lnTo>
                <a:lnTo>
                  <a:pt x="64885" y="1266"/>
                </a:lnTo>
                <a:lnTo>
                  <a:pt x="64866" y="1341"/>
                </a:lnTo>
                <a:lnTo>
                  <a:pt x="64866" y="1303"/>
                </a:lnTo>
                <a:lnTo>
                  <a:pt x="64847" y="1341"/>
                </a:lnTo>
                <a:lnTo>
                  <a:pt x="64810" y="1471"/>
                </a:lnTo>
                <a:lnTo>
                  <a:pt x="64810" y="1545"/>
                </a:lnTo>
                <a:lnTo>
                  <a:pt x="64810" y="1601"/>
                </a:lnTo>
                <a:lnTo>
                  <a:pt x="64829" y="1620"/>
                </a:lnTo>
                <a:lnTo>
                  <a:pt x="64829" y="1601"/>
                </a:lnTo>
                <a:lnTo>
                  <a:pt x="64885" y="1564"/>
                </a:lnTo>
                <a:lnTo>
                  <a:pt x="65555" y="857"/>
                </a:lnTo>
                <a:lnTo>
                  <a:pt x="65778" y="614"/>
                </a:lnTo>
                <a:lnTo>
                  <a:pt x="65946" y="410"/>
                </a:lnTo>
                <a:lnTo>
                  <a:pt x="66058" y="242"/>
                </a:lnTo>
                <a:lnTo>
                  <a:pt x="66076" y="186"/>
                </a:lnTo>
                <a:lnTo>
                  <a:pt x="66076" y="149"/>
                </a:lnTo>
                <a:lnTo>
                  <a:pt x="66039" y="130"/>
                </a:lnTo>
                <a:lnTo>
                  <a:pt x="66002" y="112"/>
                </a:lnTo>
                <a:close/>
                <a:moveTo>
                  <a:pt x="10539" y="1620"/>
                </a:moveTo>
                <a:lnTo>
                  <a:pt x="10539" y="1620"/>
                </a:lnTo>
                <a:lnTo>
                  <a:pt x="10539" y="1620"/>
                </a:lnTo>
                <a:close/>
                <a:moveTo>
                  <a:pt x="18321" y="1620"/>
                </a:moveTo>
                <a:lnTo>
                  <a:pt x="18321" y="1620"/>
                </a:lnTo>
                <a:lnTo>
                  <a:pt x="18321" y="1620"/>
                </a:lnTo>
                <a:close/>
                <a:moveTo>
                  <a:pt x="21505" y="112"/>
                </a:moveTo>
                <a:lnTo>
                  <a:pt x="21449" y="130"/>
                </a:lnTo>
                <a:lnTo>
                  <a:pt x="21393" y="149"/>
                </a:lnTo>
                <a:lnTo>
                  <a:pt x="21263" y="242"/>
                </a:lnTo>
                <a:lnTo>
                  <a:pt x="21114" y="372"/>
                </a:lnTo>
                <a:lnTo>
                  <a:pt x="20853" y="652"/>
                </a:lnTo>
                <a:lnTo>
                  <a:pt x="20723" y="801"/>
                </a:lnTo>
                <a:lnTo>
                  <a:pt x="20518" y="1061"/>
                </a:lnTo>
                <a:lnTo>
                  <a:pt x="20425" y="1192"/>
                </a:lnTo>
                <a:lnTo>
                  <a:pt x="20388" y="1266"/>
                </a:lnTo>
                <a:lnTo>
                  <a:pt x="20369" y="1341"/>
                </a:lnTo>
                <a:lnTo>
                  <a:pt x="20369" y="1303"/>
                </a:lnTo>
                <a:lnTo>
                  <a:pt x="20350" y="1341"/>
                </a:lnTo>
                <a:lnTo>
                  <a:pt x="20313" y="1471"/>
                </a:lnTo>
                <a:lnTo>
                  <a:pt x="20313" y="1545"/>
                </a:lnTo>
                <a:lnTo>
                  <a:pt x="20313" y="1601"/>
                </a:lnTo>
                <a:lnTo>
                  <a:pt x="20313" y="1620"/>
                </a:lnTo>
                <a:lnTo>
                  <a:pt x="20332" y="1601"/>
                </a:lnTo>
                <a:lnTo>
                  <a:pt x="20388" y="1564"/>
                </a:lnTo>
                <a:lnTo>
                  <a:pt x="21058" y="857"/>
                </a:lnTo>
                <a:lnTo>
                  <a:pt x="21263" y="614"/>
                </a:lnTo>
                <a:lnTo>
                  <a:pt x="21449" y="410"/>
                </a:lnTo>
                <a:lnTo>
                  <a:pt x="21560" y="242"/>
                </a:lnTo>
                <a:lnTo>
                  <a:pt x="21579" y="186"/>
                </a:lnTo>
                <a:lnTo>
                  <a:pt x="21579" y="149"/>
                </a:lnTo>
                <a:lnTo>
                  <a:pt x="21542" y="130"/>
                </a:lnTo>
                <a:lnTo>
                  <a:pt x="21505" y="112"/>
                </a:lnTo>
                <a:close/>
                <a:moveTo>
                  <a:pt x="61627" y="1620"/>
                </a:moveTo>
                <a:lnTo>
                  <a:pt x="61627" y="1620"/>
                </a:lnTo>
                <a:lnTo>
                  <a:pt x="61627" y="1620"/>
                </a:lnTo>
                <a:close/>
                <a:moveTo>
                  <a:pt x="62818" y="1620"/>
                </a:moveTo>
                <a:lnTo>
                  <a:pt x="62818" y="1620"/>
                </a:lnTo>
                <a:lnTo>
                  <a:pt x="62818" y="1620"/>
                </a:lnTo>
                <a:close/>
                <a:moveTo>
                  <a:pt x="64829" y="1620"/>
                </a:moveTo>
                <a:lnTo>
                  <a:pt x="64829" y="1620"/>
                </a:lnTo>
                <a:lnTo>
                  <a:pt x="64829" y="1620"/>
                </a:lnTo>
                <a:close/>
                <a:moveTo>
                  <a:pt x="8304" y="279"/>
                </a:moveTo>
                <a:lnTo>
                  <a:pt x="8211" y="298"/>
                </a:lnTo>
                <a:lnTo>
                  <a:pt x="8137" y="335"/>
                </a:lnTo>
                <a:lnTo>
                  <a:pt x="8044" y="410"/>
                </a:lnTo>
                <a:lnTo>
                  <a:pt x="7951" y="503"/>
                </a:lnTo>
                <a:lnTo>
                  <a:pt x="7764" y="689"/>
                </a:lnTo>
                <a:lnTo>
                  <a:pt x="7653" y="838"/>
                </a:lnTo>
                <a:lnTo>
                  <a:pt x="7448" y="1080"/>
                </a:lnTo>
                <a:lnTo>
                  <a:pt x="7373" y="1229"/>
                </a:lnTo>
                <a:lnTo>
                  <a:pt x="7336" y="1285"/>
                </a:lnTo>
                <a:lnTo>
                  <a:pt x="7336" y="1359"/>
                </a:lnTo>
                <a:lnTo>
                  <a:pt x="7318" y="1415"/>
                </a:lnTo>
                <a:lnTo>
                  <a:pt x="7318" y="1545"/>
                </a:lnTo>
                <a:lnTo>
                  <a:pt x="7336" y="1601"/>
                </a:lnTo>
                <a:lnTo>
                  <a:pt x="7355" y="1638"/>
                </a:lnTo>
                <a:lnTo>
                  <a:pt x="7392" y="1620"/>
                </a:lnTo>
                <a:lnTo>
                  <a:pt x="7467" y="1583"/>
                </a:lnTo>
                <a:lnTo>
                  <a:pt x="7746" y="1303"/>
                </a:lnTo>
                <a:lnTo>
                  <a:pt x="7951" y="1099"/>
                </a:lnTo>
                <a:lnTo>
                  <a:pt x="8174" y="875"/>
                </a:lnTo>
                <a:lnTo>
                  <a:pt x="8342" y="652"/>
                </a:lnTo>
                <a:lnTo>
                  <a:pt x="8397" y="559"/>
                </a:lnTo>
                <a:lnTo>
                  <a:pt x="8435" y="466"/>
                </a:lnTo>
                <a:lnTo>
                  <a:pt x="8453" y="391"/>
                </a:lnTo>
                <a:lnTo>
                  <a:pt x="8435" y="335"/>
                </a:lnTo>
                <a:lnTo>
                  <a:pt x="8397" y="298"/>
                </a:lnTo>
                <a:lnTo>
                  <a:pt x="8304" y="279"/>
                </a:lnTo>
                <a:close/>
                <a:moveTo>
                  <a:pt x="10576" y="466"/>
                </a:moveTo>
                <a:lnTo>
                  <a:pt x="10520" y="484"/>
                </a:lnTo>
                <a:lnTo>
                  <a:pt x="10445" y="521"/>
                </a:lnTo>
                <a:lnTo>
                  <a:pt x="10352" y="577"/>
                </a:lnTo>
                <a:lnTo>
                  <a:pt x="10259" y="670"/>
                </a:lnTo>
                <a:lnTo>
                  <a:pt x="10054" y="894"/>
                </a:lnTo>
                <a:lnTo>
                  <a:pt x="9850" y="1154"/>
                </a:lnTo>
                <a:lnTo>
                  <a:pt x="9682" y="1396"/>
                </a:lnTo>
                <a:lnTo>
                  <a:pt x="9552" y="1601"/>
                </a:lnTo>
                <a:lnTo>
                  <a:pt x="9533" y="1638"/>
                </a:lnTo>
                <a:lnTo>
                  <a:pt x="9570" y="1601"/>
                </a:lnTo>
                <a:lnTo>
                  <a:pt x="9719" y="1452"/>
                </a:lnTo>
                <a:lnTo>
                  <a:pt x="10129" y="1154"/>
                </a:lnTo>
                <a:lnTo>
                  <a:pt x="10352" y="1005"/>
                </a:lnTo>
                <a:lnTo>
                  <a:pt x="10520" y="857"/>
                </a:lnTo>
                <a:lnTo>
                  <a:pt x="10594" y="782"/>
                </a:lnTo>
                <a:lnTo>
                  <a:pt x="10632" y="708"/>
                </a:lnTo>
                <a:lnTo>
                  <a:pt x="10669" y="633"/>
                </a:lnTo>
                <a:lnTo>
                  <a:pt x="10669" y="577"/>
                </a:lnTo>
                <a:lnTo>
                  <a:pt x="10632" y="503"/>
                </a:lnTo>
                <a:lnTo>
                  <a:pt x="10576" y="466"/>
                </a:lnTo>
                <a:close/>
                <a:moveTo>
                  <a:pt x="39843" y="205"/>
                </a:moveTo>
                <a:lnTo>
                  <a:pt x="39788" y="223"/>
                </a:lnTo>
                <a:lnTo>
                  <a:pt x="39676" y="298"/>
                </a:lnTo>
                <a:lnTo>
                  <a:pt x="39564" y="391"/>
                </a:lnTo>
                <a:lnTo>
                  <a:pt x="39359" y="614"/>
                </a:lnTo>
                <a:lnTo>
                  <a:pt x="39229" y="763"/>
                </a:lnTo>
                <a:lnTo>
                  <a:pt x="39117" y="968"/>
                </a:lnTo>
                <a:lnTo>
                  <a:pt x="38950" y="1285"/>
                </a:lnTo>
                <a:lnTo>
                  <a:pt x="38894" y="1452"/>
                </a:lnTo>
                <a:lnTo>
                  <a:pt x="38857" y="1564"/>
                </a:lnTo>
                <a:lnTo>
                  <a:pt x="38838" y="1638"/>
                </a:lnTo>
                <a:lnTo>
                  <a:pt x="38857" y="1638"/>
                </a:lnTo>
                <a:lnTo>
                  <a:pt x="38894" y="1620"/>
                </a:lnTo>
                <a:lnTo>
                  <a:pt x="39117" y="1396"/>
                </a:lnTo>
                <a:lnTo>
                  <a:pt x="39508" y="931"/>
                </a:lnTo>
                <a:lnTo>
                  <a:pt x="39713" y="689"/>
                </a:lnTo>
                <a:lnTo>
                  <a:pt x="39862" y="484"/>
                </a:lnTo>
                <a:lnTo>
                  <a:pt x="39974" y="317"/>
                </a:lnTo>
                <a:lnTo>
                  <a:pt x="39992" y="261"/>
                </a:lnTo>
                <a:lnTo>
                  <a:pt x="39974" y="223"/>
                </a:lnTo>
                <a:lnTo>
                  <a:pt x="39936" y="205"/>
                </a:lnTo>
                <a:close/>
                <a:moveTo>
                  <a:pt x="52802" y="279"/>
                </a:moveTo>
                <a:lnTo>
                  <a:pt x="52727" y="298"/>
                </a:lnTo>
                <a:lnTo>
                  <a:pt x="52634" y="335"/>
                </a:lnTo>
                <a:lnTo>
                  <a:pt x="52541" y="410"/>
                </a:lnTo>
                <a:lnTo>
                  <a:pt x="52448" y="503"/>
                </a:lnTo>
                <a:lnTo>
                  <a:pt x="52280" y="689"/>
                </a:lnTo>
                <a:lnTo>
                  <a:pt x="52150" y="838"/>
                </a:lnTo>
                <a:lnTo>
                  <a:pt x="51945" y="1080"/>
                </a:lnTo>
                <a:lnTo>
                  <a:pt x="51871" y="1229"/>
                </a:lnTo>
                <a:lnTo>
                  <a:pt x="51852" y="1285"/>
                </a:lnTo>
                <a:lnTo>
                  <a:pt x="51833" y="1359"/>
                </a:lnTo>
                <a:lnTo>
                  <a:pt x="51815" y="1415"/>
                </a:lnTo>
                <a:lnTo>
                  <a:pt x="51815" y="1545"/>
                </a:lnTo>
                <a:lnTo>
                  <a:pt x="51833" y="1601"/>
                </a:lnTo>
                <a:lnTo>
                  <a:pt x="51852" y="1638"/>
                </a:lnTo>
                <a:lnTo>
                  <a:pt x="51889" y="1620"/>
                </a:lnTo>
                <a:lnTo>
                  <a:pt x="51964" y="1583"/>
                </a:lnTo>
                <a:lnTo>
                  <a:pt x="52262" y="1303"/>
                </a:lnTo>
                <a:lnTo>
                  <a:pt x="52466" y="1099"/>
                </a:lnTo>
                <a:lnTo>
                  <a:pt x="52671" y="875"/>
                </a:lnTo>
                <a:lnTo>
                  <a:pt x="52839" y="652"/>
                </a:lnTo>
                <a:lnTo>
                  <a:pt x="52895" y="559"/>
                </a:lnTo>
                <a:lnTo>
                  <a:pt x="52951" y="466"/>
                </a:lnTo>
                <a:lnTo>
                  <a:pt x="52951" y="391"/>
                </a:lnTo>
                <a:lnTo>
                  <a:pt x="52951" y="335"/>
                </a:lnTo>
                <a:lnTo>
                  <a:pt x="52895" y="298"/>
                </a:lnTo>
                <a:lnTo>
                  <a:pt x="52802" y="279"/>
                </a:lnTo>
                <a:close/>
                <a:moveTo>
                  <a:pt x="55092" y="466"/>
                </a:moveTo>
                <a:lnTo>
                  <a:pt x="55017" y="484"/>
                </a:lnTo>
                <a:lnTo>
                  <a:pt x="54943" y="521"/>
                </a:lnTo>
                <a:lnTo>
                  <a:pt x="54850" y="577"/>
                </a:lnTo>
                <a:lnTo>
                  <a:pt x="54756" y="670"/>
                </a:lnTo>
                <a:lnTo>
                  <a:pt x="54552" y="894"/>
                </a:lnTo>
                <a:lnTo>
                  <a:pt x="54347" y="1154"/>
                </a:lnTo>
                <a:lnTo>
                  <a:pt x="54179" y="1396"/>
                </a:lnTo>
                <a:lnTo>
                  <a:pt x="54049" y="1601"/>
                </a:lnTo>
                <a:lnTo>
                  <a:pt x="54030" y="1638"/>
                </a:lnTo>
                <a:lnTo>
                  <a:pt x="54068" y="1601"/>
                </a:lnTo>
                <a:lnTo>
                  <a:pt x="54217" y="1452"/>
                </a:lnTo>
                <a:lnTo>
                  <a:pt x="54645" y="1154"/>
                </a:lnTo>
                <a:lnTo>
                  <a:pt x="54850" y="1005"/>
                </a:lnTo>
                <a:lnTo>
                  <a:pt x="55017" y="857"/>
                </a:lnTo>
                <a:lnTo>
                  <a:pt x="55092" y="782"/>
                </a:lnTo>
                <a:lnTo>
                  <a:pt x="55129" y="708"/>
                </a:lnTo>
                <a:lnTo>
                  <a:pt x="55166" y="633"/>
                </a:lnTo>
                <a:lnTo>
                  <a:pt x="55166" y="577"/>
                </a:lnTo>
                <a:lnTo>
                  <a:pt x="55129" y="503"/>
                </a:lnTo>
                <a:lnTo>
                  <a:pt x="55092" y="466"/>
                </a:lnTo>
                <a:close/>
                <a:moveTo>
                  <a:pt x="78960" y="223"/>
                </a:moveTo>
                <a:lnTo>
                  <a:pt x="78867" y="298"/>
                </a:lnTo>
                <a:lnTo>
                  <a:pt x="78755" y="391"/>
                </a:lnTo>
                <a:lnTo>
                  <a:pt x="78643" y="521"/>
                </a:lnTo>
                <a:lnTo>
                  <a:pt x="78420" y="801"/>
                </a:lnTo>
                <a:lnTo>
                  <a:pt x="78308" y="950"/>
                </a:lnTo>
                <a:lnTo>
                  <a:pt x="78197" y="1099"/>
                </a:lnTo>
                <a:lnTo>
                  <a:pt x="78029" y="1359"/>
                </a:lnTo>
                <a:lnTo>
                  <a:pt x="77973" y="1490"/>
                </a:lnTo>
                <a:lnTo>
                  <a:pt x="77917" y="1583"/>
                </a:lnTo>
                <a:lnTo>
                  <a:pt x="77917" y="1620"/>
                </a:lnTo>
                <a:lnTo>
                  <a:pt x="77917" y="1638"/>
                </a:lnTo>
                <a:lnTo>
                  <a:pt x="77936" y="1638"/>
                </a:lnTo>
                <a:lnTo>
                  <a:pt x="77973" y="1620"/>
                </a:lnTo>
                <a:lnTo>
                  <a:pt x="78066" y="1545"/>
                </a:lnTo>
                <a:lnTo>
                  <a:pt x="78234" y="1396"/>
                </a:lnTo>
                <a:lnTo>
                  <a:pt x="78420" y="1210"/>
                </a:lnTo>
                <a:lnTo>
                  <a:pt x="78643" y="968"/>
                </a:lnTo>
                <a:lnTo>
                  <a:pt x="78830" y="745"/>
                </a:lnTo>
                <a:lnTo>
                  <a:pt x="78979" y="521"/>
                </a:lnTo>
                <a:lnTo>
                  <a:pt x="79034" y="428"/>
                </a:lnTo>
                <a:lnTo>
                  <a:pt x="79053" y="354"/>
                </a:lnTo>
                <a:lnTo>
                  <a:pt x="79053" y="279"/>
                </a:lnTo>
                <a:lnTo>
                  <a:pt x="79034" y="242"/>
                </a:lnTo>
                <a:lnTo>
                  <a:pt x="78997" y="223"/>
                </a:lnTo>
                <a:close/>
                <a:moveTo>
                  <a:pt x="87785" y="428"/>
                </a:moveTo>
                <a:lnTo>
                  <a:pt x="87692" y="447"/>
                </a:lnTo>
                <a:lnTo>
                  <a:pt x="87580" y="484"/>
                </a:lnTo>
                <a:lnTo>
                  <a:pt x="87468" y="559"/>
                </a:lnTo>
                <a:lnTo>
                  <a:pt x="87338" y="633"/>
                </a:lnTo>
                <a:lnTo>
                  <a:pt x="87077" y="857"/>
                </a:lnTo>
                <a:lnTo>
                  <a:pt x="86817" y="1099"/>
                </a:lnTo>
                <a:lnTo>
                  <a:pt x="86593" y="1322"/>
                </a:lnTo>
                <a:lnTo>
                  <a:pt x="86426" y="1508"/>
                </a:lnTo>
                <a:lnTo>
                  <a:pt x="86351" y="1638"/>
                </a:lnTo>
                <a:lnTo>
                  <a:pt x="86444" y="1564"/>
                </a:lnTo>
                <a:lnTo>
                  <a:pt x="86631" y="1415"/>
                </a:lnTo>
                <a:lnTo>
                  <a:pt x="87189" y="1061"/>
                </a:lnTo>
                <a:lnTo>
                  <a:pt x="87729" y="708"/>
                </a:lnTo>
                <a:lnTo>
                  <a:pt x="87897" y="577"/>
                </a:lnTo>
                <a:lnTo>
                  <a:pt x="87934" y="521"/>
                </a:lnTo>
                <a:lnTo>
                  <a:pt x="87934" y="503"/>
                </a:lnTo>
                <a:lnTo>
                  <a:pt x="87878" y="447"/>
                </a:lnTo>
                <a:lnTo>
                  <a:pt x="87785" y="428"/>
                </a:lnTo>
                <a:close/>
                <a:moveTo>
                  <a:pt x="54030" y="1638"/>
                </a:moveTo>
                <a:lnTo>
                  <a:pt x="54030" y="1638"/>
                </a:lnTo>
                <a:lnTo>
                  <a:pt x="54030" y="1638"/>
                </a:lnTo>
                <a:close/>
                <a:moveTo>
                  <a:pt x="49543" y="335"/>
                </a:moveTo>
                <a:lnTo>
                  <a:pt x="49450" y="372"/>
                </a:lnTo>
                <a:lnTo>
                  <a:pt x="49376" y="428"/>
                </a:lnTo>
                <a:lnTo>
                  <a:pt x="49283" y="521"/>
                </a:lnTo>
                <a:lnTo>
                  <a:pt x="49134" y="708"/>
                </a:lnTo>
                <a:lnTo>
                  <a:pt x="48985" y="950"/>
                </a:lnTo>
                <a:lnTo>
                  <a:pt x="48724" y="1415"/>
                </a:lnTo>
                <a:lnTo>
                  <a:pt x="48650" y="1583"/>
                </a:lnTo>
                <a:lnTo>
                  <a:pt x="48594" y="1676"/>
                </a:lnTo>
                <a:lnTo>
                  <a:pt x="48873" y="1396"/>
                </a:lnTo>
                <a:lnTo>
                  <a:pt x="49320" y="950"/>
                </a:lnTo>
                <a:lnTo>
                  <a:pt x="49506" y="726"/>
                </a:lnTo>
                <a:lnTo>
                  <a:pt x="49655" y="521"/>
                </a:lnTo>
                <a:lnTo>
                  <a:pt x="49692" y="447"/>
                </a:lnTo>
                <a:lnTo>
                  <a:pt x="49692" y="391"/>
                </a:lnTo>
                <a:lnTo>
                  <a:pt x="49674" y="354"/>
                </a:lnTo>
                <a:lnTo>
                  <a:pt x="49618" y="335"/>
                </a:lnTo>
                <a:close/>
                <a:moveTo>
                  <a:pt x="86668" y="223"/>
                </a:moveTo>
                <a:lnTo>
                  <a:pt x="86593" y="242"/>
                </a:lnTo>
                <a:lnTo>
                  <a:pt x="86519" y="279"/>
                </a:lnTo>
                <a:lnTo>
                  <a:pt x="86426" y="372"/>
                </a:lnTo>
                <a:lnTo>
                  <a:pt x="86202" y="596"/>
                </a:lnTo>
                <a:lnTo>
                  <a:pt x="85979" y="875"/>
                </a:lnTo>
                <a:lnTo>
                  <a:pt x="85774" y="1154"/>
                </a:lnTo>
                <a:lnTo>
                  <a:pt x="85588" y="1415"/>
                </a:lnTo>
                <a:lnTo>
                  <a:pt x="85420" y="1676"/>
                </a:lnTo>
                <a:lnTo>
                  <a:pt x="85718" y="1452"/>
                </a:lnTo>
                <a:lnTo>
                  <a:pt x="85942" y="1247"/>
                </a:lnTo>
                <a:lnTo>
                  <a:pt x="86202" y="1005"/>
                </a:lnTo>
                <a:lnTo>
                  <a:pt x="86444" y="763"/>
                </a:lnTo>
                <a:lnTo>
                  <a:pt x="86631" y="540"/>
                </a:lnTo>
                <a:lnTo>
                  <a:pt x="86686" y="447"/>
                </a:lnTo>
                <a:lnTo>
                  <a:pt x="86724" y="372"/>
                </a:lnTo>
                <a:lnTo>
                  <a:pt x="86742" y="298"/>
                </a:lnTo>
                <a:lnTo>
                  <a:pt x="86724" y="242"/>
                </a:lnTo>
                <a:lnTo>
                  <a:pt x="86705" y="223"/>
                </a:lnTo>
                <a:close/>
                <a:moveTo>
                  <a:pt x="5028" y="335"/>
                </a:moveTo>
                <a:lnTo>
                  <a:pt x="4953" y="372"/>
                </a:lnTo>
                <a:lnTo>
                  <a:pt x="4879" y="428"/>
                </a:lnTo>
                <a:lnTo>
                  <a:pt x="4786" y="521"/>
                </a:lnTo>
                <a:lnTo>
                  <a:pt x="4637" y="708"/>
                </a:lnTo>
                <a:lnTo>
                  <a:pt x="4488" y="950"/>
                </a:lnTo>
                <a:lnTo>
                  <a:pt x="4227" y="1415"/>
                </a:lnTo>
                <a:lnTo>
                  <a:pt x="4134" y="1583"/>
                </a:lnTo>
                <a:lnTo>
                  <a:pt x="4078" y="1676"/>
                </a:lnTo>
                <a:lnTo>
                  <a:pt x="4376" y="1396"/>
                </a:lnTo>
                <a:lnTo>
                  <a:pt x="4804" y="950"/>
                </a:lnTo>
                <a:lnTo>
                  <a:pt x="5009" y="726"/>
                </a:lnTo>
                <a:lnTo>
                  <a:pt x="5158" y="521"/>
                </a:lnTo>
                <a:lnTo>
                  <a:pt x="5177" y="447"/>
                </a:lnTo>
                <a:lnTo>
                  <a:pt x="5195" y="391"/>
                </a:lnTo>
                <a:lnTo>
                  <a:pt x="5177" y="354"/>
                </a:lnTo>
                <a:lnTo>
                  <a:pt x="5121" y="335"/>
                </a:lnTo>
                <a:close/>
                <a:moveTo>
                  <a:pt x="85420" y="1676"/>
                </a:moveTo>
                <a:lnTo>
                  <a:pt x="85420" y="1676"/>
                </a:lnTo>
                <a:lnTo>
                  <a:pt x="85420" y="1676"/>
                </a:lnTo>
                <a:close/>
                <a:moveTo>
                  <a:pt x="91229" y="317"/>
                </a:moveTo>
                <a:lnTo>
                  <a:pt x="91173" y="335"/>
                </a:lnTo>
                <a:lnTo>
                  <a:pt x="91080" y="372"/>
                </a:lnTo>
                <a:lnTo>
                  <a:pt x="90987" y="428"/>
                </a:lnTo>
                <a:lnTo>
                  <a:pt x="90727" y="614"/>
                </a:lnTo>
                <a:lnTo>
                  <a:pt x="90429" y="857"/>
                </a:lnTo>
                <a:lnTo>
                  <a:pt x="89870" y="1359"/>
                </a:lnTo>
                <a:lnTo>
                  <a:pt x="89554" y="1676"/>
                </a:lnTo>
                <a:lnTo>
                  <a:pt x="89647" y="1638"/>
                </a:lnTo>
                <a:lnTo>
                  <a:pt x="89907" y="1490"/>
                </a:lnTo>
                <a:lnTo>
                  <a:pt x="90205" y="1303"/>
                </a:lnTo>
                <a:lnTo>
                  <a:pt x="90410" y="1173"/>
                </a:lnTo>
                <a:lnTo>
                  <a:pt x="90615" y="1024"/>
                </a:lnTo>
                <a:lnTo>
                  <a:pt x="90913" y="819"/>
                </a:lnTo>
                <a:lnTo>
                  <a:pt x="91062" y="689"/>
                </a:lnTo>
                <a:lnTo>
                  <a:pt x="91173" y="577"/>
                </a:lnTo>
                <a:lnTo>
                  <a:pt x="91248" y="466"/>
                </a:lnTo>
                <a:lnTo>
                  <a:pt x="91266" y="410"/>
                </a:lnTo>
                <a:lnTo>
                  <a:pt x="91266" y="354"/>
                </a:lnTo>
                <a:lnTo>
                  <a:pt x="91248" y="335"/>
                </a:lnTo>
                <a:lnTo>
                  <a:pt x="91229" y="317"/>
                </a:lnTo>
                <a:close/>
                <a:moveTo>
                  <a:pt x="12735" y="261"/>
                </a:moveTo>
                <a:lnTo>
                  <a:pt x="12661" y="298"/>
                </a:lnTo>
                <a:lnTo>
                  <a:pt x="12549" y="372"/>
                </a:lnTo>
                <a:lnTo>
                  <a:pt x="12456" y="484"/>
                </a:lnTo>
                <a:lnTo>
                  <a:pt x="12345" y="614"/>
                </a:lnTo>
                <a:lnTo>
                  <a:pt x="12121" y="912"/>
                </a:lnTo>
                <a:lnTo>
                  <a:pt x="11935" y="1210"/>
                </a:lnTo>
                <a:lnTo>
                  <a:pt x="11786" y="1490"/>
                </a:lnTo>
                <a:lnTo>
                  <a:pt x="11711" y="1657"/>
                </a:lnTo>
                <a:lnTo>
                  <a:pt x="11693" y="1694"/>
                </a:lnTo>
                <a:lnTo>
                  <a:pt x="11693" y="1694"/>
                </a:lnTo>
                <a:lnTo>
                  <a:pt x="11730" y="1676"/>
                </a:lnTo>
                <a:lnTo>
                  <a:pt x="11972" y="1452"/>
                </a:lnTo>
                <a:lnTo>
                  <a:pt x="12400" y="1024"/>
                </a:lnTo>
                <a:lnTo>
                  <a:pt x="12605" y="801"/>
                </a:lnTo>
                <a:lnTo>
                  <a:pt x="12773" y="596"/>
                </a:lnTo>
                <a:lnTo>
                  <a:pt x="12866" y="410"/>
                </a:lnTo>
                <a:lnTo>
                  <a:pt x="12884" y="354"/>
                </a:lnTo>
                <a:lnTo>
                  <a:pt x="12866" y="317"/>
                </a:lnTo>
                <a:lnTo>
                  <a:pt x="12847" y="279"/>
                </a:lnTo>
                <a:lnTo>
                  <a:pt x="12810" y="261"/>
                </a:lnTo>
                <a:close/>
                <a:moveTo>
                  <a:pt x="24763" y="223"/>
                </a:moveTo>
                <a:lnTo>
                  <a:pt x="24707" y="261"/>
                </a:lnTo>
                <a:lnTo>
                  <a:pt x="24595" y="335"/>
                </a:lnTo>
                <a:lnTo>
                  <a:pt x="24465" y="428"/>
                </a:lnTo>
                <a:lnTo>
                  <a:pt x="24241" y="670"/>
                </a:lnTo>
                <a:lnTo>
                  <a:pt x="24093" y="819"/>
                </a:lnTo>
                <a:lnTo>
                  <a:pt x="23869" y="1061"/>
                </a:lnTo>
                <a:lnTo>
                  <a:pt x="23776" y="1192"/>
                </a:lnTo>
                <a:lnTo>
                  <a:pt x="23683" y="1341"/>
                </a:lnTo>
                <a:lnTo>
                  <a:pt x="23590" y="1396"/>
                </a:lnTo>
                <a:lnTo>
                  <a:pt x="23515" y="1490"/>
                </a:lnTo>
                <a:lnTo>
                  <a:pt x="23497" y="1564"/>
                </a:lnTo>
                <a:lnTo>
                  <a:pt x="23497" y="1657"/>
                </a:lnTo>
                <a:lnTo>
                  <a:pt x="23515" y="1676"/>
                </a:lnTo>
                <a:lnTo>
                  <a:pt x="23515" y="1694"/>
                </a:lnTo>
                <a:lnTo>
                  <a:pt x="23590" y="1694"/>
                </a:lnTo>
                <a:lnTo>
                  <a:pt x="23850" y="1434"/>
                </a:lnTo>
                <a:lnTo>
                  <a:pt x="24316" y="987"/>
                </a:lnTo>
                <a:lnTo>
                  <a:pt x="24558" y="745"/>
                </a:lnTo>
                <a:lnTo>
                  <a:pt x="24744" y="521"/>
                </a:lnTo>
                <a:lnTo>
                  <a:pt x="24856" y="354"/>
                </a:lnTo>
                <a:lnTo>
                  <a:pt x="24893" y="298"/>
                </a:lnTo>
                <a:lnTo>
                  <a:pt x="24874" y="261"/>
                </a:lnTo>
                <a:lnTo>
                  <a:pt x="24856" y="223"/>
                </a:lnTo>
                <a:close/>
                <a:moveTo>
                  <a:pt x="57251" y="261"/>
                </a:moveTo>
                <a:lnTo>
                  <a:pt x="57158" y="298"/>
                </a:lnTo>
                <a:lnTo>
                  <a:pt x="57065" y="372"/>
                </a:lnTo>
                <a:lnTo>
                  <a:pt x="56953" y="484"/>
                </a:lnTo>
                <a:lnTo>
                  <a:pt x="56842" y="614"/>
                </a:lnTo>
                <a:lnTo>
                  <a:pt x="56637" y="912"/>
                </a:lnTo>
                <a:lnTo>
                  <a:pt x="56432" y="1210"/>
                </a:lnTo>
                <a:lnTo>
                  <a:pt x="56283" y="1490"/>
                </a:lnTo>
                <a:lnTo>
                  <a:pt x="56209" y="1657"/>
                </a:lnTo>
                <a:lnTo>
                  <a:pt x="56209" y="1694"/>
                </a:lnTo>
                <a:lnTo>
                  <a:pt x="56227" y="1676"/>
                </a:lnTo>
                <a:lnTo>
                  <a:pt x="56469" y="1452"/>
                </a:lnTo>
                <a:lnTo>
                  <a:pt x="56898" y="1024"/>
                </a:lnTo>
                <a:lnTo>
                  <a:pt x="57102" y="801"/>
                </a:lnTo>
                <a:lnTo>
                  <a:pt x="57270" y="596"/>
                </a:lnTo>
                <a:lnTo>
                  <a:pt x="57363" y="410"/>
                </a:lnTo>
                <a:lnTo>
                  <a:pt x="57382" y="354"/>
                </a:lnTo>
                <a:lnTo>
                  <a:pt x="57382" y="317"/>
                </a:lnTo>
                <a:lnTo>
                  <a:pt x="57344" y="279"/>
                </a:lnTo>
                <a:lnTo>
                  <a:pt x="57326" y="261"/>
                </a:lnTo>
                <a:close/>
                <a:moveTo>
                  <a:pt x="69260" y="223"/>
                </a:moveTo>
                <a:lnTo>
                  <a:pt x="69204" y="261"/>
                </a:lnTo>
                <a:lnTo>
                  <a:pt x="69092" y="335"/>
                </a:lnTo>
                <a:lnTo>
                  <a:pt x="68962" y="428"/>
                </a:lnTo>
                <a:lnTo>
                  <a:pt x="68739" y="670"/>
                </a:lnTo>
                <a:lnTo>
                  <a:pt x="68608" y="819"/>
                </a:lnTo>
                <a:lnTo>
                  <a:pt x="68385" y="1061"/>
                </a:lnTo>
                <a:lnTo>
                  <a:pt x="68273" y="1192"/>
                </a:lnTo>
                <a:lnTo>
                  <a:pt x="68180" y="1341"/>
                </a:lnTo>
                <a:lnTo>
                  <a:pt x="68087" y="1396"/>
                </a:lnTo>
                <a:lnTo>
                  <a:pt x="68031" y="1490"/>
                </a:lnTo>
                <a:lnTo>
                  <a:pt x="67994" y="1564"/>
                </a:lnTo>
                <a:lnTo>
                  <a:pt x="68013" y="1657"/>
                </a:lnTo>
                <a:lnTo>
                  <a:pt x="68013" y="1676"/>
                </a:lnTo>
                <a:lnTo>
                  <a:pt x="68031" y="1694"/>
                </a:lnTo>
                <a:lnTo>
                  <a:pt x="68087" y="1694"/>
                </a:lnTo>
                <a:lnTo>
                  <a:pt x="68366" y="1434"/>
                </a:lnTo>
                <a:lnTo>
                  <a:pt x="68832" y="987"/>
                </a:lnTo>
                <a:lnTo>
                  <a:pt x="69055" y="745"/>
                </a:lnTo>
                <a:lnTo>
                  <a:pt x="69241" y="521"/>
                </a:lnTo>
                <a:lnTo>
                  <a:pt x="69372" y="354"/>
                </a:lnTo>
                <a:lnTo>
                  <a:pt x="69390" y="298"/>
                </a:lnTo>
                <a:lnTo>
                  <a:pt x="69390" y="261"/>
                </a:lnTo>
                <a:lnTo>
                  <a:pt x="69353" y="223"/>
                </a:lnTo>
                <a:close/>
                <a:moveTo>
                  <a:pt x="9533" y="1638"/>
                </a:moveTo>
                <a:lnTo>
                  <a:pt x="9515" y="1657"/>
                </a:lnTo>
                <a:lnTo>
                  <a:pt x="9496" y="1713"/>
                </a:lnTo>
                <a:lnTo>
                  <a:pt x="9533" y="1638"/>
                </a:lnTo>
                <a:close/>
                <a:moveTo>
                  <a:pt x="33420" y="335"/>
                </a:moveTo>
                <a:lnTo>
                  <a:pt x="33364" y="354"/>
                </a:lnTo>
                <a:lnTo>
                  <a:pt x="33308" y="372"/>
                </a:lnTo>
                <a:lnTo>
                  <a:pt x="33178" y="466"/>
                </a:lnTo>
                <a:lnTo>
                  <a:pt x="33048" y="577"/>
                </a:lnTo>
                <a:lnTo>
                  <a:pt x="32806" y="838"/>
                </a:lnTo>
                <a:lnTo>
                  <a:pt x="32675" y="987"/>
                </a:lnTo>
                <a:lnTo>
                  <a:pt x="32564" y="1154"/>
                </a:lnTo>
                <a:lnTo>
                  <a:pt x="32415" y="1434"/>
                </a:lnTo>
                <a:lnTo>
                  <a:pt x="32322" y="1657"/>
                </a:lnTo>
                <a:lnTo>
                  <a:pt x="32322" y="1713"/>
                </a:lnTo>
                <a:lnTo>
                  <a:pt x="32359" y="1694"/>
                </a:lnTo>
                <a:lnTo>
                  <a:pt x="32601" y="1471"/>
                </a:lnTo>
                <a:lnTo>
                  <a:pt x="33029" y="1061"/>
                </a:lnTo>
                <a:lnTo>
                  <a:pt x="33234" y="857"/>
                </a:lnTo>
                <a:lnTo>
                  <a:pt x="33383" y="652"/>
                </a:lnTo>
                <a:lnTo>
                  <a:pt x="33457" y="559"/>
                </a:lnTo>
                <a:lnTo>
                  <a:pt x="33495" y="484"/>
                </a:lnTo>
                <a:lnTo>
                  <a:pt x="33513" y="428"/>
                </a:lnTo>
                <a:lnTo>
                  <a:pt x="33495" y="372"/>
                </a:lnTo>
                <a:lnTo>
                  <a:pt x="33457" y="354"/>
                </a:lnTo>
                <a:lnTo>
                  <a:pt x="33420" y="335"/>
                </a:lnTo>
                <a:close/>
                <a:moveTo>
                  <a:pt x="54030" y="1638"/>
                </a:moveTo>
                <a:lnTo>
                  <a:pt x="54012" y="1657"/>
                </a:lnTo>
                <a:lnTo>
                  <a:pt x="53993" y="1713"/>
                </a:lnTo>
                <a:lnTo>
                  <a:pt x="54030" y="1638"/>
                </a:lnTo>
                <a:close/>
                <a:moveTo>
                  <a:pt x="77917" y="335"/>
                </a:moveTo>
                <a:lnTo>
                  <a:pt x="77880" y="354"/>
                </a:lnTo>
                <a:lnTo>
                  <a:pt x="77806" y="372"/>
                </a:lnTo>
                <a:lnTo>
                  <a:pt x="77694" y="466"/>
                </a:lnTo>
                <a:lnTo>
                  <a:pt x="77545" y="577"/>
                </a:lnTo>
                <a:lnTo>
                  <a:pt x="77303" y="838"/>
                </a:lnTo>
                <a:lnTo>
                  <a:pt x="77173" y="987"/>
                </a:lnTo>
                <a:lnTo>
                  <a:pt x="77061" y="1154"/>
                </a:lnTo>
                <a:lnTo>
                  <a:pt x="76931" y="1434"/>
                </a:lnTo>
                <a:lnTo>
                  <a:pt x="76819" y="1657"/>
                </a:lnTo>
                <a:lnTo>
                  <a:pt x="76819" y="1713"/>
                </a:lnTo>
                <a:lnTo>
                  <a:pt x="76837" y="1713"/>
                </a:lnTo>
                <a:lnTo>
                  <a:pt x="76856" y="1694"/>
                </a:lnTo>
                <a:lnTo>
                  <a:pt x="77098" y="1471"/>
                </a:lnTo>
                <a:lnTo>
                  <a:pt x="77526" y="1061"/>
                </a:lnTo>
                <a:lnTo>
                  <a:pt x="77731" y="857"/>
                </a:lnTo>
                <a:lnTo>
                  <a:pt x="77899" y="652"/>
                </a:lnTo>
                <a:lnTo>
                  <a:pt x="77955" y="559"/>
                </a:lnTo>
                <a:lnTo>
                  <a:pt x="77992" y="484"/>
                </a:lnTo>
                <a:lnTo>
                  <a:pt x="78010" y="428"/>
                </a:lnTo>
                <a:lnTo>
                  <a:pt x="77992" y="372"/>
                </a:lnTo>
                <a:lnTo>
                  <a:pt x="77973" y="354"/>
                </a:lnTo>
                <a:lnTo>
                  <a:pt x="77917" y="335"/>
                </a:lnTo>
                <a:close/>
                <a:moveTo>
                  <a:pt x="80189" y="75"/>
                </a:moveTo>
                <a:lnTo>
                  <a:pt x="80133" y="93"/>
                </a:lnTo>
                <a:lnTo>
                  <a:pt x="80077" y="112"/>
                </a:lnTo>
                <a:lnTo>
                  <a:pt x="79965" y="205"/>
                </a:lnTo>
                <a:lnTo>
                  <a:pt x="79854" y="335"/>
                </a:lnTo>
                <a:lnTo>
                  <a:pt x="79649" y="596"/>
                </a:lnTo>
                <a:lnTo>
                  <a:pt x="79518" y="763"/>
                </a:lnTo>
                <a:lnTo>
                  <a:pt x="79407" y="894"/>
                </a:lnTo>
                <a:lnTo>
                  <a:pt x="79276" y="1024"/>
                </a:lnTo>
                <a:lnTo>
                  <a:pt x="79165" y="1136"/>
                </a:lnTo>
                <a:lnTo>
                  <a:pt x="79053" y="1266"/>
                </a:lnTo>
                <a:lnTo>
                  <a:pt x="78941" y="1415"/>
                </a:lnTo>
                <a:lnTo>
                  <a:pt x="78867" y="1545"/>
                </a:lnTo>
                <a:lnTo>
                  <a:pt x="78811" y="1657"/>
                </a:lnTo>
                <a:lnTo>
                  <a:pt x="78811" y="1694"/>
                </a:lnTo>
                <a:lnTo>
                  <a:pt x="78830" y="1713"/>
                </a:lnTo>
                <a:lnTo>
                  <a:pt x="78867" y="1694"/>
                </a:lnTo>
                <a:lnTo>
                  <a:pt x="78923" y="1657"/>
                </a:lnTo>
                <a:lnTo>
                  <a:pt x="79258" y="1396"/>
                </a:lnTo>
                <a:lnTo>
                  <a:pt x="79500" y="1173"/>
                </a:lnTo>
                <a:lnTo>
                  <a:pt x="79779" y="912"/>
                </a:lnTo>
                <a:lnTo>
                  <a:pt x="80021" y="652"/>
                </a:lnTo>
                <a:lnTo>
                  <a:pt x="80207" y="410"/>
                </a:lnTo>
                <a:lnTo>
                  <a:pt x="80263" y="298"/>
                </a:lnTo>
                <a:lnTo>
                  <a:pt x="80300" y="205"/>
                </a:lnTo>
                <a:lnTo>
                  <a:pt x="80300" y="130"/>
                </a:lnTo>
                <a:lnTo>
                  <a:pt x="80282" y="112"/>
                </a:lnTo>
                <a:lnTo>
                  <a:pt x="80263" y="93"/>
                </a:lnTo>
                <a:lnTo>
                  <a:pt x="80226" y="75"/>
                </a:lnTo>
                <a:close/>
                <a:moveTo>
                  <a:pt x="9570" y="168"/>
                </a:moveTo>
                <a:lnTo>
                  <a:pt x="9515" y="205"/>
                </a:lnTo>
                <a:lnTo>
                  <a:pt x="9459" y="223"/>
                </a:lnTo>
                <a:lnTo>
                  <a:pt x="9347" y="335"/>
                </a:lnTo>
                <a:lnTo>
                  <a:pt x="9217" y="466"/>
                </a:lnTo>
                <a:lnTo>
                  <a:pt x="8993" y="763"/>
                </a:lnTo>
                <a:lnTo>
                  <a:pt x="8844" y="950"/>
                </a:lnTo>
                <a:lnTo>
                  <a:pt x="8546" y="1266"/>
                </a:lnTo>
                <a:lnTo>
                  <a:pt x="8379" y="1452"/>
                </a:lnTo>
                <a:lnTo>
                  <a:pt x="8342" y="1527"/>
                </a:lnTo>
                <a:lnTo>
                  <a:pt x="8323" y="1564"/>
                </a:lnTo>
                <a:lnTo>
                  <a:pt x="8323" y="1620"/>
                </a:lnTo>
                <a:lnTo>
                  <a:pt x="8342" y="1694"/>
                </a:lnTo>
                <a:lnTo>
                  <a:pt x="8342" y="1713"/>
                </a:lnTo>
                <a:lnTo>
                  <a:pt x="8360" y="1732"/>
                </a:lnTo>
                <a:lnTo>
                  <a:pt x="8397" y="1732"/>
                </a:lnTo>
                <a:lnTo>
                  <a:pt x="8435" y="1694"/>
                </a:lnTo>
                <a:lnTo>
                  <a:pt x="8677" y="1434"/>
                </a:lnTo>
                <a:lnTo>
                  <a:pt x="9142" y="950"/>
                </a:lnTo>
                <a:lnTo>
                  <a:pt x="9366" y="689"/>
                </a:lnTo>
                <a:lnTo>
                  <a:pt x="9552" y="466"/>
                </a:lnTo>
                <a:lnTo>
                  <a:pt x="9664" y="279"/>
                </a:lnTo>
                <a:lnTo>
                  <a:pt x="9682" y="223"/>
                </a:lnTo>
                <a:lnTo>
                  <a:pt x="9664" y="186"/>
                </a:lnTo>
                <a:lnTo>
                  <a:pt x="9626" y="168"/>
                </a:lnTo>
                <a:close/>
                <a:moveTo>
                  <a:pt x="29082" y="354"/>
                </a:moveTo>
                <a:lnTo>
                  <a:pt x="28989" y="391"/>
                </a:lnTo>
                <a:lnTo>
                  <a:pt x="28896" y="466"/>
                </a:lnTo>
                <a:lnTo>
                  <a:pt x="28784" y="559"/>
                </a:lnTo>
                <a:lnTo>
                  <a:pt x="28673" y="670"/>
                </a:lnTo>
                <a:lnTo>
                  <a:pt x="28431" y="950"/>
                </a:lnTo>
                <a:lnTo>
                  <a:pt x="28207" y="1247"/>
                </a:lnTo>
                <a:lnTo>
                  <a:pt x="28040" y="1508"/>
                </a:lnTo>
                <a:lnTo>
                  <a:pt x="27928" y="1676"/>
                </a:lnTo>
                <a:lnTo>
                  <a:pt x="27909" y="1732"/>
                </a:lnTo>
                <a:lnTo>
                  <a:pt x="28188" y="1508"/>
                </a:lnTo>
                <a:lnTo>
                  <a:pt x="28654" y="1099"/>
                </a:lnTo>
                <a:lnTo>
                  <a:pt x="28896" y="875"/>
                </a:lnTo>
                <a:lnTo>
                  <a:pt x="29082" y="652"/>
                </a:lnTo>
                <a:lnTo>
                  <a:pt x="29212" y="503"/>
                </a:lnTo>
                <a:lnTo>
                  <a:pt x="29231" y="447"/>
                </a:lnTo>
                <a:lnTo>
                  <a:pt x="29231" y="391"/>
                </a:lnTo>
                <a:lnTo>
                  <a:pt x="29194" y="372"/>
                </a:lnTo>
                <a:lnTo>
                  <a:pt x="29157" y="354"/>
                </a:lnTo>
                <a:close/>
                <a:moveTo>
                  <a:pt x="32322" y="372"/>
                </a:moveTo>
                <a:lnTo>
                  <a:pt x="32210" y="391"/>
                </a:lnTo>
                <a:lnTo>
                  <a:pt x="32080" y="466"/>
                </a:lnTo>
                <a:lnTo>
                  <a:pt x="31968" y="540"/>
                </a:lnTo>
                <a:lnTo>
                  <a:pt x="31875" y="633"/>
                </a:lnTo>
                <a:lnTo>
                  <a:pt x="31670" y="857"/>
                </a:lnTo>
                <a:lnTo>
                  <a:pt x="31521" y="1043"/>
                </a:lnTo>
                <a:lnTo>
                  <a:pt x="31409" y="1210"/>
                </a:lnTo>
                <a:lnTo>
                  <a:pt x="31279" y="1452"/>
                </a:lnTo>
                <a:lnTo>
                  <a:pt x="31186" y="1657"/>
                </a:lnTo>
                <a:lnTo>
                  <a:pt x="31149" y="1732"/>
                </a:lnTo>
                <a:lnTo>
                  <a:pt x="31391" y="1490"/>
                </a:lnTo>
                <a:lnTo>
                  <a:pt x="31633" y="1266"/>
                </a:lnTo>
                <a:lnTo>
                  <a:pt x="32117" y="838"/>
                </a:lnTo>
                <a:lnTo>
                  <a:pt x="32247" y="708"/>
                </a:lnTo>
                <a:lnTo>
                  <a:pt x="32415" y="559"/>
                </a:lnTo>
                <a:lnTo>
                  <a:pt x="32471" y="466"/>
                </a:lnTo>
                <a:lnTo>
                  <a:pt x="32471" y="447"/>
                </a:lnTo>
                <a:lnTo>
                  <a:pt x="32471" y="410"/>
                </a:lnTo>
                <a:lnTo>
                  <a:pt x="32471" y="391"/>
                </a:lnTo>
                <a:lnTo>
                  <a:pt x="32433" y="372"/>
                </a:lnTo>
                <a:close/>
                <a:moveTo>
                  <a:pt x="54068" y="168"/>
                </a:moveTo>
                <a:lnTo>
                  <a:pt x="54030" y="205"/>
                </a:lnTo>
                <a:lnTo>
                  <a:pt x="53974" y="223"/>
                </a:lnTo>
                <a:lnTo>
                  <a:pt x="53844" y="335"/>
                </a:lnTo>
                <a:lnTo>
                  <a:pt x="53714" y="466"/>
                </a:lnTo>
                <a:lnTo>
                  <a:pt x="53490" y="763"/>
                </a:lnTo>
                <a:lnTo>
                  <a:pt x="53360" y="950"/>
                </a:lnTo>
                <a:lnTo>
                  <a:pt x="53062" y="1266"/>
                </a:lnTo>
                <a:lnTo>
                  <a:pt x="52895" y="1452"/>
                </a:lnTo>
                <a:lnTo>
                  <a:pt x="52839" y="1527"/>
                </a:lnTo>
                <a:lnTo>
                  <a:pt x="52820" y="1564"/>
                </a:lnTo>
                <a:lnTo>
                  <a:pt x="52820" y="1620"/>
                </a:lnTo>
                <a:lnTo>
                  <a:pt x="52839" y="1694"/>
                </a:lnTo>
                <a:lnTo>
                  <a:pt x="52857" y="1713"/>
                </a:lnTo>
                <a:lnTo>
                  <a:pt x="52876" y="1732"/>
                </a:lnTo>
                <a:lnTo>
                  <a:pt x="52895" y="1732"/>
                </a:lnTo>
                <a:lnTo>
                  <a:pt x="52932" y="1694"/>
                </a:lnTo>
                <a:lnTo>
                  <a:pt x="53193" y="1434"/>
                </a:lnTo>
                <a:lnTo>
                  <a:pt x="53639" y="950"/>
                </a:lnTo>
                <a:lnTo>
                  <a:pt x="53863" y="689"/>
                </a:lnTo>
                <a:lnTo>
                  <a:pt x="54049" y="466"/>
                </a:lnTo>
                <a:lnTo>
                  <a:pt x="54161" y="279"/>
                </a:lnTo>
                <a:lnTo>
                  <a:pt x="54179" y="223"/>
                </a:lnTo>
                <a:lnTo>
                  <a:pt x="54161" y="186"/>
                </a:lnTo>
                <a:lnTo>
                  <a:pt x="54123" y="168"/>
                </a:lnTo>
                <a:close/>
                <a:moveTo>
                  <a:pt x="73579" y="354"/>
                </a:moveTo>
                <a:lnTo>
                  <a:pt x="73505" y="391"/>
                </a:lnTo>
                <a:lnTo>
                  <a:pt x="73393" y="466"/>
                </a:lnTo>
                <a:lnTo>
                  <a:pt x="73281" y="559"/>
                </a:lnTo>
                <a:lnTo>
                  <a:pt x="73170" y="670"/>
                </a:lnTo>
                <a:lnTo>
                  <a:pt x="72928" y="950"/>
                </a:lnTo>
                <a:lnTo>
                  <a:pt x="72723" y="1247"/>
                </a:lnTo>
                <a:lnTo>
                  <a:pt x="72537" y="1508"/>
                </a:lnTo>
                <a:lnTo>
                  <a:pt x="72425" y="1676"/>
                </a:lnTo>
                <a:lnTo>
                  <a:pt x="72406" y="1732"/>
                </a:lnTo>
                <a:lnTo>
                  <a:pt x="72686" y="1508"/>
                </a:lnTo>
                <a:lnTo>
                  <a:pt x="73151" y="1099"/>
                </a:lnTo>
                <a:lnTo>
                  <a:pt x="73393" y="875"/>
                </a:lnTo>
                <a:lnTo>
                  <a:pt x="73579" y="652"/>
                </a:lnTo>
                <a:lnTo>
                  <a:pt x="73710" y="503"/>
                </a:lnTo>
                <a:lnTo>
                  <a:pt x="73728" y="447"/>
                </a:lnTo>
                <a:lnTo>
                  <a:pt x="73728" y="391"/>
                </a:lnTo>
                <a:lnTo>
                  <a:pt x="73691" y="372"/>
                </a:lnTo>
                <a:lnTo>
                  <a:pt x="73672" y="354"/>
                </a:lnTo>
                <a:close/>
                <a:moveTo>
                  <a:pt x="76819" y="372"/>
                </a:moveTo>
                <a:lnTo>
                  <a:pt x="76707" y="391"/>
                </a:lnTo>
                <a:lnTo>
                  <a:pt x="76595" y="466"/>
                </a:lnTo>
                <a:lnTo>
                  <a:pt x="76484" y="540"/>
                </a:lnTo>
                <a:lnTo>
                  <a:pt x="76372" y="633"/>
                </a:lnTo>
                <a:lnTo>
                  <a:pt x="76167" y="857"/>
                </a:lnTo>
                <a:lnTo>
                  <a:pt x="76018" y="1043"/>
                </a:lnTo>
                <a:lnTo>
                  <a:pt x="75907" y="1210"/>
                </a:lnTo>
                <a:lnTo>
                  <a:pt x="75776" y="1452"/>
                </a:lnTo>
                <a:lnTo>
                  <a:pt x="75683" y="1657"/>
                </a:lnTo>
                <a:lnTo>
                  <a:pt x="75665" y="1732"/>
                </a:lnTo>
                <a:lnTo>
                  <a:pt x="75888" y="1490"/>
                </a:lnTo>
                <a:lnTo>
                  <a:pt x="76130" y="1266"/>
                </a:lnTo>
                <a:lnTo>
                  <a:pt x="76614" y="838"/>
                </a:lnTo>
                <a:lnTo>
                  <a:pt x="76744" y="708"/>
                </a:lnTo>
                <a:lnTo>
                  <a:pt x="76912" y="559"/>
                </a:lnTo>
                <a:lnTo>
                  <a:pt x="76968" y="466"/>
                </a:lnTo>
                <a:lnTo>
                  <a:pt x="76986" y="447"/>
                </a:lnTo>
                <a:lnTo>
                  <a:pt x="76986" y="410"/>
                </a:lnTo>
                <a:lnTo>
                  <a:pt x="76968" y="391"/>
                </a:lnTo>
                <a:lnTo>
                  <a:pt x="76931" y="372"/>
                </a:lnTo>
                <a:close/>
                <a:moveTo>
                  <a:pt x="83391" y="261"/>
                </a:moveTo>
                <a:lnTo>
                  <a:pt x="83298" y="298"/>
                </a:lnTo>
                <a:lnTo>
                  <a:pt x="83186" y="372"/>
                </a:lnTo>
                <a:lnTo>
                  <a:pt x="83075" y="466"/>
                </a:lnTo>
                <a:lnTo>
                  <a:pt x="82963" y="596"/>
                </a:lnTo>
                <a:lnTo>
                  <a:pt x="82702" y="875"/>
                </a:lnTo>
                <a:lnTo>
                  <a:pt x="82479" y="1192"/>
                </a:lnTo>
                <a:lnTo>
                  <a:pt x="82293" y="1471"/>
                </a:lnTo>
                <a:lnTo>
                  <a:pt x="82162" y="1657"/>
                </a:lnTo>
                <a:lnTo>
                  <a:pt x="82125" y="1732"/>
                </a:lnTo>
                <a:lnTo>
                  <a:pt x="82255" y="1657"/>
                </a:lnTo>
                <a:lnTo>
                  <a:pt x="82460" y="1490"/>
                </a:lnTo>
                <a:lnTo>
                  <a:pt x="82702" y="1285"/>
                </a:lnTo>
                <a:lnTo>
                  <a:pt x="82963" y="1061"/>
                </a:lnTo>
                <a:lnTo>
                  <a:pt x="83205" y="819"/>
                </a:lnTo>
                <a:lnTo>
                  <a:pt x="83391" y="614"/>
                </a:lnTo>
                <a:lnTo>
                  <a:pt x="83466" y="521"/>
                </a:lnTo>
                <a:lnTo>
                  <a:pt x="83521" y="428"/>
                </a:lnTo>
                <a:lnTo>
                  <a:pt x="83540" y="354"/>
                </a:lnTo>
                <a:lnTo>
                  <a:pt x="83521" y="317"/>
                </a:lnTo>
                <a:lnTo>
                  <a:pt x="83503" y="279"/>
                </a:lnTo>
                <a:lnTo>
                  <a:pt x="83466" y="261"/>
                </a:lnTo>
                <a:close/>
                <a:moveTo>
                  <a:pt x="31112" y="447"/>
                </a:moveTo>
                <a:lnTo>
                  <a:pt x="31056" y="466"/>
                </a:lnTo>
                <a:lnTo>
                  <a:pt x="31000" y="503"/>
                </a:lnTo>
                <a:lnTo>
                  <a:pt x="30925" y="577"/>
                </a:lnTo>
                <a:lnTo>
                  <a:pt x="30776" y="782"/>
                </a:lnTo>
                <a:lnTo>
                  <a:pt x="30627" y="1024"/>
                </a:lnTo>
                <a:lnTo>
                  <a:pt x="30385" y="1508"/>
                </a:lnTo>
                <a:lnTo>
                  <a:pt x="30255" y="1750"/>
                </a:lnTo>
                <a:lnTo>
                  <a:pt x="30460" y="1527"/>
                </a:lnTo>
                <a:lnTo>
                  <a:pt x="30814" y="1136"/>
                </a:lnTo>
                <a:lnTo>
                  <a:pt x="30981" y="912"/>
                </a:lnTo>
                <a:lnTo>
                  <a:pt x="31112" y="708"/>
                </a:lnTo>
                <a:lnTo>
                  <a:pt x="31167" y="633"/>
                </a:lnTo>
                <a:lnTo>
                  <a:pt x="31186" y="559"/>
                </a:lnTo>
                <a:lnTo>
                  <a:pt x="31186" y="503"/>
                </a:lnTo>
                <a:lnTo>
                  <a:pt x="31167" y="466"/>
                </a:lnTo>
                <a:lnTo>
                  <a:pt x="31112" y="447"/>
                </a:lnTo>
                <a:close/>
                <a:moveTo>
                  <a:pt x="44200" y="298"/>
                </a:moveTo>
                <a:lnTo>
                  <a:pt x="44107" y="354"/>
                </a:lnTo>
                <a:lnTo>
                  <a:pt x="44014" y="428"/>
                </a:lnTo>
                <a:lnTo>
                  <a:pt x="43921" y="521"/>
                </a:lnTo>
                <a:lnTo>
                  <a:pt x="43828" y="633"/>
                </a:lnTo>
                <a:lnTo>
                  <a:pt x="43623" y="912"/>
                </a:lnTo>
                <a:lnTo>
                  <a:pt x="43455" y="1210"/>
                </a:lnTo>
                <a:lnTo>
                  <a:pt x="43306" y="1471"/>
                </a:lnTo>
                <a:lnTo>
                  <a:pt x="43157" y="1750"/>
                </a:lnTo>
                <a:lnTo>
                  <a:pt x="43809" y="1043"/>
                </a:lnTo>
                <a:lnTo>
                  <a:pt x="44200" y="577"/>
                </a:lnTo>
                <a:lnTo>
                  <a:pt x="44312" y="410"/>
                </a:lnTo>
                <a:lnTo>
                  <a:pt x="44349" y="354"/>
                </a:lnTo>
                <a:lnTo>
                  <a:pt x="44330" y="335"/>
                </a:lnTo>
                <a:lnTo>
                  <a:pt x="44312" y="317"/>
                </a:lnTo>
                <a:lnTo>
                  <a:pt x="44274" y="298"/>
                </a:lnTo>
                <a:close/>
                <a:moveTo>
                  <a:pt x="75627" y="447"/>
                </a:moveTo>
                <a:lnTo>
                  <a:pt x="75571" y="466"/>
                </a:lnTo>
                <a:lnTo>
                  <a:pt x="75497" y="503"/>
                </a:lnTo>
                <a:lnTo>
                  <a:pt x="75441" y="577"/>
                </a:lnTo>
                <a:lnTo>
                  <a:pt x="75292" y="782"/>
                </a:lnTo>
                <a:lnTo>
                  <a:pt x="75143" y="1024"/>
                </a:lnTo>
                <a:lnTo>
                  <a:pt x="74883" y="1508"/>
                </a:lnTo>
                <a:lnTo>
                  <a:pt x="74752" y="1750"/>
                </a:lnTo>
                <a:lnTo>
                  <a:pt x="74957" y="1527"/>
                </a:lnTo>
                <a:lnTo>
                  <a:pt x="75311" y="1136"/>
                </a:lnTo>
                <a:lnTo>
                  <a:pt x="75478" y="912"/>
                </a:lnTo>
                <a:lnTo>
                  <a:pt x="75609" y="708"/>
                </a:lnTo>
                <a:lnTo>
                  <a:pt x="75665" y="633"/>
                </a:lnTo>
                <a:lnTo>
                  <a:pt x="75683" y="559"/>
                </a:lnTo>
                <a:lnTo>
                  <a:pt x="75702" y="503"/>
                </a:lnTo>
                <a:lnTo>
                  <a:pt x="75665" y="466"/>
                </a:lnTo>
                <a:lnTo>
                  <a:pt x="75627" y="447"/>
                </a:lnTo>
                <a:close/>
                <a:moveTo>
                  <a:pt x="30255" y="1750"/>
                </a:moveTo>
                <a:lnTo>
                  <a:pt x="30255" y="1750"/>
                </a:lnTo>
                <a:lnTo>
                  <a:pt x="30255" y="1750"/>
                </a:lnTo>
                <a:close/>
                <a:moveTo>
                  <a:pt x="74752" y="1750"/>
                </a:moveTo>
                <a:lnTo>
                  <a:pt x="74752" y="1750"/>
                </a:lnTo>
                <a:lnTo>
                  <a:pt x="74752" y="1750"/>
                </a:lnTo>
                <a:close/>
                <a:moveTo>
                  <a:pt x="92290" y="298"/>
                </a:moveTo>
                <a:lnTo>
                  <a:pt x="92216" y="317"/>
                </a:lnTo>
                <a:lnTo>
                  <a:pt x="92123" y="354"/>
                </a:lnTo>
                <a:lnTo>
                  <a:pt x="92030" y="410"/>
                </a:lnTo>
                <a:lnTo>
                  <a:pt x="91769" y="596"/>
                </a:lnTo>
                <a:lnTo>
                  <a:pt x="91471" y="819"/>
                </a:lnTo>
                <a:lnTo>
                  <a:pt x="91192" y="1080"/>
                </a:lnTo>
                <a:lnTo>
                  <a:pt x="90931" y="1322"/>
                </a:lnTo>
                <a:lnTo>
                  <a:pt x="90633" y="1620"/>
                </a:lnTo>
                <a:lnTo>
                  <a:pt x="90596" y="1676"/>
                </a:lnTo>
                <a:lnTo>
                  <a:pt x="90578" y="1713"/>
                </a:lnTo>
                <a:lnTo>
                  <a:pt x="90596" y="1732"/>
                </a:lnTo>
                <a:lnTo>
                  <a:pt x="90615" y="1750"/>
                </a:lnTo>
                <a:lnTo>
                  <a:pt x="90689" y="1732"/>
                </a:lnTo>
                <a:lnTo>
                  <a:pt x="90820" y="1676"/>
                </a:lnTo>
                <a:lnTo>
                  <a:pt x="91006" y="1583"/>
                </a:lnTo>
                <a:lnTo>
                  <a:pt x="91024" y="1564"/>
                </a:lnTo>
                <a:lnTo>
                  <a:pt x="90969" y="1583"/>
                </a:lnTo>
                <a:lnTo>
                  <a:pt x="91118" y="1490"/>
                </a:lnTo>
                <a:lnTo>
                  <a:pt x="91266" y="1378"/>
                </a:lnTo>
                <a:lnTo>
                  <a:pt x="91397" y="1247"/>
                </a:lnTo>
                <a:lnTo>
                  <a:pt x="91527" y="1136"/>
                </a:lnTo>
                <a:lnTo>
                  <a:pt x="91732" y="987"/>
                </a:lnTo>
                <a:lnTo>
                  <a:pt x="92030" y="763"/>
                </a:lnTo>
                <a:lnTo>
                  <a:pt x="92179" y="633"/>
                </a:lnTo>
                <a:lnTo>
                  <a:pt x="92290" y="521"/>
                </a:lnTo>
                <a:lnTo>
                  <a:pt x="92328" y="466"/>
                </a:lnTo>
                <a:lnTo>
                  <a:pt x="92346" y="410"/>
                </a:lnTo>
                <a:lnTo>
                  <a:pt x="92365" y="372"/>
                </a:lnTo>
                <a:lnTo>
                  <a:pt x="92346" y="335"/>
                </a:lnTo>
                <a:lnTo>
                  <a:pt x="92290" y="298"/>
                </a:lnTo>
                <a:close/>
                <a:moveTo>
                  <a:pt x="25675" y="298"/>
                </a:moveTo>
                <a:lnTo>
                  <a:pt x="25638" y="317"/>
                </a:lnTo>
                <a:lnTo>
                  <a:pt x="25526" y="410"/>
                </a:lnTo>
                <a:lnTo>
                  <a:pt x="25433" y="521"/>
                </a:lnTo>
                <a:lnTo>
                  <a:pt x="25340" y="670"/>
                </a:lnTo>
                <a:lnTo>
                  <a:pt x="25154" y="968"/>
                </a:lnTo>
                <a:lnTo>
                  <a:pt x="25042" y="1154"/>
                </a:lnTo>
                <a:lnTo>
                  <a:pt x="24856" y="1527"/>
                </a:lnTo>
                <a:lnTo>
                  <a:pt x="24763" y="1732"/>
                </a:lnTo>
                <a:lnTo>
                  <a:pt x="24763" y="1769"/>
                </a:lnTo>
                <a:lnTo>
                  <a:pt x="24781" y="1750"/>
                </a:lnTo>
                <a:lnTo>
                  <a:pt x="25042" y="1471"/>
                </a:lnTo>
                <a:lnTo>
                  <a:pt x="25247" y="1229"/>
                </a:lnTo>
                <a:lnTo>
                  <a:pt x="25470" y="968"/>
                </a:lnTo>
                <a:lnTo>
                  <a:pt x="25638" y="726"/>
                </a:lnTo>
                <a:lnTo>
                  <a:pt x="25768" y="503"/>
                </a:lnTo>
                <a:lnTo>
                  <a:pt x="25805" y="428"/>
                </a:lnTo>
                <a:lnTo>
                  <a:pt x="25805" y="354"/>
                </a:lnTo>
                <a:lnTo>
                  <a:pt x="25768" y="317"/>
                </a:lnTo>
                <a:lnTo>
                  <a:pt x="25712" y="298"/>
                </a:lnTo>
                <a:close/>
                <a:moveTo>
                  <a:pt x="26848" y="298"/>
                </a:moveTo>
                <a:lnTo>
                  <a:pt x="26755" y="354"/>
                </a:lnTo>
                <a:lnTo>
                  <a:pt x="26643" y="466"/>
                </a:lnTo>
                <a:lnTo>
                  <a:pt x="26531" y="596"/>
                </a:lnTo>
                <a:lnTo>
                  <a:pt x="26327" y="875"/>
                </a:lnTo>
                <a:lnTo>
                  <a:pt x="26215" y="1043"/>
                </a:lnTo>
                <a:lnTo>
                  <a:pt x="26122" y="1210"/>
                </a:lnTo>
                <a:lnTo>
                  <a:pt x="25973" y="1490"/>
                </a:lnTo>
                <a:lnTo>
                  <a:pt x="25880" y="1713"/>
                </a:lnTo>
                <a:lnTo>
                  <a:pt x="25861" y="1769"/>
                </a:lnTo>
                <a:lnTo>
                  <a:pt x="25880" y="1769"/>
                </a:lnTo>
                <a:lnTo>
                  <a:pt x="26103" y="1527"/>
                </a:lnTo>
                <a:lnTo>
                  <a:pt x="26513" y="1061"/>
                </a:lnTo>
                <a:lnTo>
                  <a:pt x="26699" y="819"/>
                </a:lnTo>
                <a:lnTo>
                  <a:pt x="26848" y="596"/>
                </a:lnTo>
                <a:lnTo>
                  <a:pt x="26904" y="503"/>
                </a:lnTo>
                <a:lnTo>
                  <a:pt x="26941" y="410"/>
                </a:lnTo>
                <a:lnTo>
                  <a:pt x="26941" y="354"/>
                </a:lnTo>
                <a:lnTo>
                  <a:pt x="26922" y="317"/>
                </a:lnTo>
                <a:lnTo>
                  <a:pt x="26885" y="298"/>
                </a:lnTo>
                <a:close/>
                <a:moveTo>
                  <a:pt x="70172" y="298"/>
                </a:moveTo>
                <a:lnTo>
                  <a:pt x="70135" y="317"/>
                </a:lnTo>
                <a:lnTo>
                  <a:pt x="70042" y="410"/>
                </a:lnTo>
                <a:lnTo>
                  <a:pt x="69930" y="521"/>
                </a:lnTo>
                <a:lnTo>
                  <a:pt x="69837" y="670"/>
                </a:lnTo>
                <a:lnTo>
                  <a:pt x="69651" y="968"/>
                </a:lnTo>
                <a:lnTo>
                  <a:pt x="69539" y="1154"/>
                </a:lnTo>
                <a:lnTo>
                  <a:pt x="69353" y="1527"/>
                </a:lnTo>
                <a:lnTo>
                  <a:pt x="69279" y="1732"/>
                </a:lnTo>
                <a:lnTo>
                  <a:pt x="69260" y="1769"/>
                </a:lnTo>
                <a:lnTo>
                  <a:pt x="69297" y="1750"/>
                </a:lnTo>
                <a:lnTo>
                  <a:pt x="69558" y="1471"/>
                </a:lnTo>
                <a:lnTo>
                  <a:pt x="69763" y="1229"/>
                </a:lnTo>
                <a:lnTo>
                  <a:pt x="69967" y="968"/>
                </a:lnTo>
                <a:lnTo>
                  <a:pt x="70154" y="726"/>
                </a:lnTo>
                <a:lnTo>
                  <a:pt x="70265" y="503"/>
                </a:lnTo>
                <a:lnTo>
                  <a:pt x="70303" y="428"/>
                </a:lnTo>
                <a:lnTo>
                  <a:pt x="70303" y="354"/>
                </a:lnTo>
                <a:lnTo>
                  <a:pt x="70284" y="317"/>
                </a:lnTo>
                <a:lnTo>
                  <a:pt x="70209" y="298"/>
                </a:lnTo>
                <a:close/>
                <a:moveTo>
                  <a:pt x="71345" y="298"/>
                </a:moveTo>
                <a:lnTo>
                  <a:pt x="71252" y="354"/>
                </a:lnTo>
                <a:lnTo>
                  <a:pt x="71140" y="466"/>
                </a:lnTo>
                <a:lnTo>
                  <a:pt x="71029" y="596"/>
                </a:lnTo>
                <a:lnTo>
                  <a:pt x="70842" y="875"/>
                </a:lnTo>
                <a:lnTo>
                  <a:pt x="70731" y="1043"/>
                </a:lnTo>
                <a:lnTo>
                  <a:pt x="70619" y="1210"/>
                </a:lnTo>
                <a:lnTo>
                  <a:pt x="70489" y="1490"/>
                </a:lnTo>
                <a:lnTo>
                  <a:pt x="70377" y="1713"/>
                </a:lnTo>
                <a:lnTo>
                  <a:pt x="70358" y="1769"/>
                </a:lnTo>
                <a:lnTo>
                  <a:pt x="70377" y="1769"/>
                </a:lnTo>
                <a:lnTo>
                  <a:pt x="70600" y="1527"/>
                </a:lnTo>
                <a:lnTo>
                  <a:pt x="71010" y="1061"/>
                </a:lnTo>
                <a:lnTo>
                  <a:pt x="71196" y="819"/>
                </a:lnTo>
                <a:lnTo>
                  <a:pt x="71364" y="596"/>
                </a:lnTo>
                <a:lnTo>
                  <a:pt x="71401" y="503"/>
                </a:lnTo>
                <a:lnTo>
                  <a:pt x="71438" y="410"/>
                </a:lnTo>
                <a:lnTo>
                  <a:pt x="71457" y="354"/>
                </a:lnTo>
                <a:lnTo>
                  <a:pt x="71420" y="317"/>
                </a:lnTo>
                <a:lnTo>
                  <a:pt x="71401" y="298"/>
                </a:lnTo>
                <a:close/>
                <a:moveTo>
                  <a:pt x="82274" y="521"/>
                </a:moveTo>
                <a:lnTo>
                  <a:pt x="82218" y="540"/>
                </a:lnTo>
                <a:lnTo>
                  <a:pt x="82162" y="559"/>
                </a:lnTo>
                <a:lnTo>
                  <a:pt x="82032" y="614"/>
                </a:lnTo>
                <a:lnTo>
                  <a:pt x="81902" y="726"/>
                </a:lnTo>
                <a:lnTo>
                  <a:pt x="81641" y="931"/>
                </a:lnTo>
                <a:lnTo>
                  <a:pt x="81511" y="1061"/>
                </a:lnTo>
                <a:lnTo>
                  <a:pt x="81324" y="1266"/>
                </a:lnTo>
                <a:lnTo>
                  <a:pt x="81231" y="1378"/>
                </a:lnTo>
                <a:lnTo>
                  <a:pt x="81194" y="1434"/>
                </a:lnTo>
                <a:lnTo>
                  <a:pt x="81175" y="1471"/>
                </a:lnTo>
                <a:lnTo>
                  <a:pt x="81157" y="1527"/>
                </a:lnTo>
                <a:lnTo>
                  <a:pt x="81138" y="1657"/>
                </a:lnTo>
                <a:lnTo>
                  <a:pt x="81138" y="1713"/>
                </a:lnTo>
                <a:lnTo>
                  <a:pt x="81138" y="1750"/>
                </a:lnTo>
                <a:lnTo>
                  <a:pt x="81157" y="1769"/>
                </a:lnTo>
                <a:lnTo>
                  <a:pt x="81175" y="1750"/>
                </a:lnTo>
                <a:lnTo>
                  <a:pt x="81250" y="1694"/>
                </a:lnTo>
                <a:lnTo>
                  <a:pt x="81846" y="1117"/>
                </a:lnTo>
                <a:lnTo>
                  <a:pt x="82199" y="763"/>
                </a:lnTo>
                <a:lnTo>
                  <a:pt x="82311" y="633"/>
                </a:lnTo>
                <a:lnTo>
                  <a:pt x="82330" y="596"/>
                </a:lnTo>
                <a:lnTo>
                  <a:pt x="82330" y="559"/>
                </a:lnTo>
                <a:lnTo>
                  <a:pt x="82311" y="540"/>
                </a:lnTo>
                <a:lnTo>
                  <a:pt x="82274" y="521"/>
                </a:lnTo>
                <a:close/>
                <a:moveTo>
                  <a:pt x="89889" y="428"/>
                </a:moveTo>
                <a:lnTo>
                  <a:pt x="89796" y="466"/>
                </a:lnTo>
                <a:lnTo>
                  <a:pt x="89703" y="540"/>
                </a:lnTo>
                <a:lnTo>
                  <a:pt x="89591" y="633"/>
                </a:lnTo>
                <a:lnTo>
                  <a:pt x="89461" y="745"/>
                </a:lnTo>
                <a:lnTo>
                  <a:pt x="89218" y="1024"/>
                </a:lnTo>
                <a:lnTo>
                  <a:pt x="88995" y="1322"/>
                </a:lnTo>
                <a:lnTo>
                  <a:pt x="88809" y="1583"/>
                </a:lnTo>
                <a:lnTo>
                  <a:pt x="88697" y="1732"/>
                </a:lnTo>
                <a:lnTo>
                  <a:pt x="88697" y="1769"/>
                </a:lnTo>
                <a:lnTo>
                  <a:pt x="88716" y="1769"/>
                </a:lnTo>
                <a:lnTo>
                  <a:pt x="88995" y="1545"/>
                </a:lnTo>
                <a:lnTo>
                  <a:pt x="89461" y="1154"/>
                </a:lnTo>
                <a:lnTo>
                  <a:pt x="89684" y="950"/>
                </a:lnTo>
                <a:lnTo>
                  <a:pt x="89870" y="763"/>
                </a:lnTo>
                <a:lnTo>
                  <a:pt x="89982" y="596"/>
                </a:lnTo>
                <a:lnTo>
                  <a:pt x="90019" y="540"/>
                </a:lnTo>
                <a:lnTo>
                  <a:pt x="90019" y="484"/>
                </a:lnTo>
                <a:lnTo>
                  <a:pt x="89982" y="447"/>
                </a:lnTo>
                <a:lnTo>
                  <a:pt x="89963" y="428"/>
                </a:lnTo>
                <a:close/>
                <a:moveTo>
                  <a:pt x="88772" y="596"/>
                </a:moveTo>
                <a:lnTo>
                  <a:pt x="88660" y="652"/>
                </a:lnTo>
                <a:lnTo>
                  <a:pt x="88548" y="726"/>
                </a:lnTo>
                <a:lnTo>
                  <a:pt x="88437" y="838"/>
                </a:lnTo>
                <a:lnTo>
                  <a:pt x="88232" y="1080"/>
                </a:lnTo>
                <a:lnTo>
                  <a:pt x="88101" y="1229"/>
                </a:lnTo>
                <a:lnTo>
                  <a:pt x="87804" y="1564"/>
                </a:lnTo>
                <a:lnTo>
                  <a:pt x="87655" y="1732"/>
                </a:lnTo>
                <a:lnTo>
                  <a:pt x="87636" y="1787"/>
                </a:lnTo>
                <a:lnTo>
                  <a:pt x="87673" y="1787"/>
                </a:lnTo>
                <a:lnTo>
                  <a:pt x="87952" y="1601"/>
                </a:lnTo>
                <a:lnTo>
                  <a:pt x="88176" y="1452"/>
                </a:lnTo>
                <a:lnTo>
                  <a:pt x="88418" y="1266"/>
                </a:lnTo>
                <a:lnTo>
                  <a:pt x="88641" y="1061"/>
                </a:lnTo>
                <a:lnTo>
                  <a:pt x="88809" y="875"/>
                </a:lnTo>
                <a:lnTo>
                  <a:pt x="88846" y="801"/>
                </a:lnTo>
                <a:lnTo>
                  <a:pt x="88883" y="726"/>
                </a:lnTo>
                <a:lnTo>
                  <a:pt x="88883" y="652"/>
                </a:lnTo>
                <a:lnTo>
                  <a:pt x="88846" y="614"/>
                </a:lnTo>
                <a:lnTo>
                  <a:pt x="88809" y="596"/>
                </a:lnTo>
                <a:close/>
                <a:moveTo>
                  <a:pt x="27984" y="447"/>
                </a:moveTo>
                <a:lnTo>
                  <a:pt x="27928" y="466"/>
                </a:lnTo>
                <a:lnTo>
                  <a:pt x="27779" y="521"/>
                </a:lnTo>
                <a:lnTo>
                  <a:pt x="27611" y="614"/>
                </a:lnTo>
                <a:lnTo>
                  <a:pt x="27462" y="726"/>
                </a:lnTo>
                <a:lnTo>
                  <a:pt x="27332" y="838"/>
                </a:lnTo>
                <a:lnTo>
                  <a:pt x="27164" y="987"/>
                </a:lnTo>
                <a:lnTo>
                  <a:pt x="26997" y="1210"/>
                </a:lnTo>
                <a:lnTo>
                  <a:pt x="26922" y="1341"/>
                </a:lnTo>
                <a:lnTo>
                  <a:pt x="26885" y="1415"/>
                </a:lnTo>
                <a:lnTo>
                  <a:pt x="26885" y="1434"/>
                </a:lnTo>
                <a:lnTo>
                  <a:pt x="26829" y="1620"/>
                </a:lnTo>
                <a:lnTo>
                  <a:pt x="26829" y="1732"/>
                </a:lnTo>
                <a:lnTo>
                  <a:pt x="26829" y="1806"/>
                </a:lnTo>
                <a:lnTo>
                  <a:pt x="26829" y="1825"/>
                </a:lnTo>
                <a:lnTo>
                  <a:pt x="26848" y="1825"/>
                </a:lnTo>
                <a:lnTo>
                  <a:pt x="26885" y="1806"/>
                </a:lnTo>
                <a:lnTo>
                  <a:pt x="26922" y="1769"/>
                </a:lnTo>
                <a:lnTo>
                  <a:pt x="27146" y="1527"/>
                </a:lnTo>
                <a:lnTo>
                  <a:pt x="27555" y="1117"/>
                </a:lnTo>
                <a:lnTo>
                  <a:pt x="27946" y="726"/>
                </a:lnTo>
                <a:lnTo>
                  <a:pt x="28058" y="577"/>
                </a:lnTo>
                <a:lnTo>
                  <a:pt x="28114" y="521"/>
                </a:lnTo>
                <a:lnTo>
                  <a:pt x="28077" y="484"/>
                </a:lnTo>
                <a:lnTo>
                  <a:pt x="28040" y="447"/>
                </a:lnTo>
                <a:close/>
                <a:moveTo>
                  <a:pt x="72481" y="447"/>
                </a:moveTo>
                <a:lnTo>
                  <a:pt x="72425" y="466"/>
                </a:lnTo>
                <a:lnTo>
                  <a:pt x="72276" y="521"/>
                </a:lnTo>
                <a:lnTo>
                  <a:pt x="72127" y="614"/>
                </a:lnTo>
                <a:lnTo>
                  <a:pt x="71960" y="726"/>
                </a:lnTo>
                <a:lnTo>
                  <a:pt x="71829" y="838"/>
                </a:lnTo>
                <a:lnTo>
                  <a:pt x="71662" y="987"/>
                </a:lnTo>
                <a:lnTo>
                  <a:pt x="71494" y="1210"/>
                </a:lnTo>
                <a:lnTo>
                  <a:pt x="71420" y="1341"/>
                </a:lnTo>
                <a:lnTo>
                  <a:pt x="71382" y="1452"/>
                </a:lnTo>
                <a:lnTo>
                  <a:pt x="71382" y="1434"/>
                </a:lnTo>
                <a:lnTo>
                  <a:pt x="71345" y="1620"/>
                </a:lnTo>
                <a:lnTo>
                  <a:pt x="71327" y="1732"/>
                </a:lnTo>
                <a:lnTo>
                  <a:pt x="71327" y="1806"/>
                </a:lnTo>
                <a:lnTo>
                  <a:pt x="71345" y="1825"/>
                </a:lnTo>
                <a:lnTo>
                  <a:pt x="71364" y="1825"/>
                </a:lnTo>
                <a:lnTo>
                  <a:pt x="71382" y="1806"/>
                </a:lnTo>
                <a:lnTo>
                  <a:pt x="71420" y="1769"/>
                </a:lnTo>
                <a:lnTo>
                  <a:pt x="71643" y="1527"/>
                </a:lnTo>
                <a:lnTo>
                  <a:pt x="72053" y="1117"/>
                </a:lnTo>
                <a:lnTo>
                  <a:pt x="72444" y="726"/>
                </a:lnTo>
                <a:lnTo>
                  <a:pt x="72574" y="577"/>
                </a:lnTo>
                <a:lnTo>
                  <a:pt x="72611" y="521"/>
                </a:lnTo>
                <a:lnTo>
                  <a:pt x="72574" y="484"/>
                </a:lnTo>
                <a:lnTo>
                  <a:pt x="72537" y="447"/>
                </a:lnTo>
                <a:close/>
                <a:moveTo>
                  <a:pt x="84564" y="354"/>
                </a:moveTo>
                <a:lnTo>
                  <a:pt x="84490" y="372"/>
                </a:lnTo>
                <a:lnTo>
                  <a:pt x="84341" y="466"/>
                </a:lnTo>
                <a:lnTo>
                  <a:pt x="84173" y="577"/>
                </a:lnTo>
                <a:lnTo>
                  <a:pt x="83856" y="838"/>
                </a:lnTo>
                <a:lnTo>
                  <a:pt x="83689" y="1024"/>
                </a:lnTo>
                <a:lnTo>
                  <a:pt x="83521" y="1210"/>
                </a:lnTo>
                <a:lnTo>
                  <a:pt x="83335" y="1490"/>
                </a:lnTo>
                <a:lnTo>
                  <a:pt x="83205" y="1732"/>
                </a:lnTo>
                <a:lnTo>
                  <a:pt x="83168" y="1825"/>
                </a:lnTo>
                <a:lnTo>
                  <a:pt x="83466" y="1564"/>
                </a:lnTo>
                <a:lnTo>
                  <a:pt x="84005" y="1117"/>
                </a:lnTo>
                <a:lnTo>
                  <a:pt x="84285" y="875"/>
                </a:lnTo>
                <a:lnTo>
                  <a:pt x="84508" y="652"/>
                </a:lnTo>
                <a:lnTo>
                  <a:pt x="84657" y="484"/>
                </a:lnTo>
                <a:lnTo>
                  <a:pt x="84694" y="428"/>
                </a:lnTo>
                <a:lnTo>
                  <a:pt x="84694" y="391"/>
                </a:lnTo>
                <a:lnTo>
                  <a:pt x="84657" y="354"/>
                </a:lnTo>
                <a:close/>
                <a:moveTo>
                  <a:pt x="85607" y="391"/>
                </a:moveTo>
                <a:lnTo>
                  <a:pt x="85569" y="428"/>
                </a:lnTo>
                <a:lnTo>
                  <a:pt x="85402" y="596"/>
                </a:lnTo>
                <a:lnTo>
                  <a:pt x="84955" y="1080"/>
                </a:lnTo>
                <a:lnTo>
                  <a:pt x="84527" y="1601"/>
                </a:lnTo>
                <a:lnTo>
                  <a:pt x="84341" y="1825"/>
                </a:lnTo>
                <a:lnTo>
                  <a:pt x="84471" y="1750"/>
                </a:lnTo>
                <a:lnTo>
                  <a:pt x="84694" y="1620"/>
                </a:lnTo>
                <a:lnTo>
                  <a:pt x="84974" y="1415"/>
                </a:lnTo>
                <a:lnTo>
                  <a:pt x="85253" y="1192"/>
                </a:lnTo>
                <a:lnTo>
                  <a:pt x="85495" y="950"/>
                </a:lnTo>
                <a:lnTo>
                  <a:pt x="85588" y="838"/>
                </a:lnTo>
                <a:lnTo>
                  <a:pt x="85662" y="726"/>
                </a:lnTo>
                <a:lnTo>
                  <a:pt x="85718" y="633"/>
                </a:lnTo>
                <a:lnTo>
                  <a:pt x="85737" y="540"/>
                </a:lnTo>
                <a:lnTo>
                  <a:pt x="85718" y="447"/>
                </a:lnTo>
                <a:lnTo>
                  <a:pt x="85644" y="391"/>
                </a:lnTo>
                <a:close/>
                <a:moveTo>
                  <a:pt x="81213" y="391"/>
                </a:moveTo>
                <a:lnTo>
                  <a:pt x="81157" y="410"/>
                </a:lnTo>
                <a:lnTo>
                  <a:pt x="81101" y="447"/>
                </a:lnTo>
                <a:lnTo>
                  <a:pt x="80971" y="540"/>
                </a:lnTo>
                <a:lnTo>
                  <a:pt x="80822" y="689"/>
                </a:lnTo>
                <a:lnTo>
                  <a:pt x="80561" y="968"/>
                </a:lnTo>
                <a:lnTo>
                  <a:pt x="80412" y="1136"/>
                </a:lnTo>
                <a:lnTo>
                  <a:pt x="80207" y="1359"/>
                </a:lnTo>
                <a:lnTo>
                  <a:pt x="80114" y="1490"/>
                </a:lnTo>
                <a:lnTo>
                  <a:pt x="80040" y="1620"/>
                </a:lnTo>
                <a:lnTo>
                  <a:pt x="80040" y="1601"/>
                </a:lnTo>
                <a:lnTo>
                  <a:pt x="79984" y="1732"/>
                </a:lnTo>
                <a:lnTo>
                  <a:pt x="79965" y="1806"/>
                </a:lnTo>
                <a:lnTo>
                  <a:pt x="79965" y="1843"/>
                </a:lnTo>
                <a:lnTo>
                  <a:pt x="79965" y="1862"/>
                </a:lnTo>
                <a:lnTo>
                  <a:pt x="79984" y="1862"/>
                </a:lnTo>
                <a:lnTo>
                  <a:pt x="80040" y="1825"/>
                </a:lnTo>
                <a:lnTo>
                  <a:pt x="80300" y="1564"/>
                </a:lnTo>
                <a:lnTo>
                  <a:pt x="80747" y="1117"/>
                </a:lnTo>
                <a:lnTo>
                  <a:pt x="80971" y="875"/>
                </a:lnTo>
                <a:lnTo>
                  <a:pt x="81157" y="652"/>
                </a:lnTo>
                <a:lnTo>
                  <a:pt x="81287" y="503"/>
                </a:lnTo>
                <a:lnTo>
                  <a:pt x="81306" y="447"/>
                </a:lnTo>
                <a:lnTo>
                  <a:pt x="81306" y="410"/>
                </a:lnTo>
                <a:lnTo>
                  <a:pt x="81269" y="391"/>
                </a:lnTo>
                <a:close/>
                <a:moveTo>
                  <a:pt x="1527" y="298"/>
                </a:moveTo>
                <a:lnTo>
                  <a:pt x="1472" y="317"/>
                </a:lnTo>
                <a:lnTo>
                  <a:pt x="1378" y="372"/>
                </a:lnTo>
                <a:lnTo>
                  <a:pt x="1285" y="484"/>
                </a:lnTo>
                <a:lnTo>
                  <a:pt x="1174" y="633"/>
                </a:lnTo>
                <a:lnTo>
                  <a:pt x="969" y="931"/>
                </a:lnTo>
                <a:lnTo>
                  <a:pt x="857" y="1099"/>
                </a:lnTo>
                <a:lnTo>
                  <a:pt x="783" y="1266"/>
                </a:lnTo>
                <a:lnTo>
                  <a:pt x="652" y="1583"/>
                </a:lnTo>
                <a:lnTo>
                  <a:pt x="597" y="1713"/>
                </a:lnTo>
                <a:lnTo>
                  <a:pt x="559" y="1825"/>
                </a:lnTo>
                <a:lnTo>
                  <a:pt x="559" y="1862"/>
                </a:lnTo>
                <a:lnTo>
                  <a:pt x="578" y="1880"/>
                </a:lnTo>
                <a:lnTo>
                  <a:pt x="597" y="1880"/>
                </a:lnTo>
                <a:lnTo>
                  <a:pt x="634" y="1843"/>
                </a:lnTo>
                <a:lnTo>
                  <a:pt x="857" y="1583"/>
                </a:lnTo>
                <a:lnTo>
                  <a:pt x="1043" y="1359"/>
                </a:lnTo>
                <a:lnTo>
                  <a:pt x="1230" y="1117"/>
                </a:lnTo>
                <a:lnTo>
                  <a:pt x="1397" y="857"/>
                </a:lnTo>
                <a:lnTo>
                  <a:pt x="1509" y="614"/>
                </a:lnTo>
                <a:lnTo>
                  <a:pt x="1565" y="521"/>
                </a:lnTo>
                <a:lnTo>
                  <a:pt x="1583" y="428"/>
                </a:lnTo>
                <a:lnTo>
                  <a:pt x="1583" y="372"/>
                </a:lnTo>
                <a:lnTo>
                  <a:pt x="1546" y="317"/>
                </a:lnTo>
                <a:lnTo>
                  <a:pt x="1527" y="298"/>
                </a:lnTo>
                <a:close/>
                <a:moveTo>
                  <a:pt x="30255" y="466"/>
                </a:moveTo>
                <a:lnTo>
                  <a:pt x="30162" y="521"/>
                </a:lnTo>
                <a:lnTo>
                  <a:pt x="30050" y="614"/>
                </a:lnTo>
                <a:lnTo>
                  <a:pt x="29827" y="801"/>
                </a:lnTo>
                <a:lnTo>
                  <a:pt x="29734" y="912"/>
                </a:lnTo>
                <a:lnTo>
                  <a:pt x="29529" y="1117"/>
                </a:lnTo>
                <a:lnTo>
                  <a:pt x="29231" y="1415"/>
                </a:lnTo>
                <a:lnTo>
                  <a:pt x="29101" y="1583"/>
                </a:lnTo>
                <a:lnTo>
                  <a:pt x="28989" y="1732"/>
                </a:lnTo>
                <a:lnTo>
                  <a:pt x="28933" y="1843"/>
                </a:lnTo>
                <a:lnTo>
                  <a:pt x="28915" y="1880"/>
                </a:lnTo>
                <a:lnTo>
                  <a:pt x="28933" y="1918"/>
                </a:lnTo>
                <a:lnTo>
                  <a:pt x="28970" y="1936"/>
                </a:lnTo>
                <a:lnTo>
                  <a:pt x="29045" y="1918"/>
                </a:lnTo>
                <a:lnTo>
                  <a:pt x="29119" y="1880"/>
                </a:lnTo>
                <a:lnTo>
                  <a:pt x="29212" y="1825"/>
                </a:lnTo>
                <a:lnTo>
                  <a:pt x="29436" y="1638"/>
                </a:lnTo>
                <a:lnTo>
                  <a:pt x="29678" y="1396"/>
                </a:lnTo>
                <a:lnTo>
                  <a:pt x="29920" y="1136"/>
                </a:lnTo>
                <a:lnTo>
                  <a:pt x="30125" y="894"/>
                </a:lnTo>
                <a:lnTo>
                  <a:pt x="30255" y="670"/>
                </a:lnTo>
                <a:lnTo>
                  <a:pt x="30311" y="596"/>
                </a:lnTo>
                <a:lnTo>
                  <a:pt x="30330" y="540"/>
                </a:lnTo>
                <a:lnTo>
                  <a:pt x="30330" y="484"/>
                </a:lnTo>
                <a:lnTo>
                  <a:pt x="30311" y="466"/>
                </a:lnTo>
                <a:close/>
                <a:moveTo>
                  <a:pt x="74752" y="466"/>
                </a:moveTo>
                <a:lnTo>
                  <a:pt x="74659" y="521"/>
                </a:lnTo>
                <a:lnTo>
                  <a:pt x="74547" y="614"/>
                </a:lnTo>
                <a:lnTo>
                  <a:pt x="74343" y="801"/>
                </a:lnTo>
                <a:lnTo>
                  <a:pt x="74231" y="912"/>
                </a:lnTo>
                <a:lnTo>
                  <a:pt x="74026" y="1117"/>
                </a:lnTo>
                <a:lnTo>
                  <a:pt x="73728" y="1415"/>
                </a:lnTo>
                <a:lnTo>
                  <a:pt x="73598" y="1583"/>
                </a:lnTo>
                <a:lnTo>
                  <a:pt x="73486" y="1732"/>
                </a:lnTo>
                <a:lnTo>
                  <a:pt x="73430" y="1843"/>
                </a:lnTo>
                <a:lnTo>
                  <a:pt x="73412" y="1880"/>
                </a:lnTo>
                <a:lnTo>
                  <a:pt x="73430" y="1918"/>
                </a:lnTo>
                <a:lnTo>
                  <a:pt x="73486" y="1936"/>
                </a:lnTo>
                <a:lnTo>
                  <a:pt x="73542" y="1918"/>
                </a:lnTo>
                <a:lnTo>
                  <a:pt x="73635" y="1880"/>
                </a:lnTo>
                <a:lnTo>
                  <a:pt x="73728" y="1825"/>
                </a:lnTo>
                <a:lnTo>
                  <a:pt x="73952" y="1638"/>
                </a:lnTo>
                <a:lnTo>
                  <a:pt x="74175" y="1396"/>
                </a:lnTo>
                <a:lnTo>
                  <a:pt x="74417" y="1136"/>
                </a:lnTo>
                <a:lnTo>
                  <a:pt x="74622" y="894"/>
                </a:lnTo>
                <a:lnTo>
                  <a:pt x="74771" y="670"/>
                </a:lnTo>
                <a:lnTo>
                  <a:pt x="74808" y="596"/>
                </a:lnTo>
                <a:lnTo>
                  <a:pt x="74827" y="540"/>
                </a:lnTo>
                <a:lnTo>
                  <a:pt x="74827" y="484"/>
                </a:lnTo>
                <a:lnTo>
                  <a:pt x="74827" y="466"/>
                </a:lnTo>
                <a:close/>
                <a:moveTo>
                  <a:pt x="92328" y="1583"/>
                </a:moveTo>
                <a:lnTo>
                  <a:pt x="92104" y="1694"/>
                </a:lnTo>
                <a:lnTo>
                  <a:pt x="91713" y="1936"/>
                </a:lnTo>
                <a:lnTo>
                  <a:pt x="91509" y="2067"/>
                </a:lnTo>
                <a:lnTo>
                  <a:pt x="91360" y="2197"/>
                </a:lnTo>
                <a:lnTo>
                  <a:pt x="91248" y="2309"/>
                </a:lnTo>
                <a:lnTo>
                  <a:pt x="91248" y="2346"/>
                </a:lnTo>
                <a:lnTo>
                  <a:pt x="91248" y="2383"/>
                </a:lnTo>
                <a:lnTo>
                  <a:pt x="91266" y="2402"/>
                </a:lnTo>
                <a:lnTo>
                  <a:pt x="91304" y="2402"/>
                </a:lnTo>
                <a:lnTo>
                  <a:pt x="91397" y="2383"/>
                </a:lnTo>
                <a:lnTo>
                  <a:pt x="91509" y="2327"/>
                </a:lnTo>
                <a:lnTo>
                  <a:pt x="91620" y="2271"/>
                </a:lnTo>
                <a:lnTo>
                  <a:pt x="91844" y="2123"/>
                </a:lnTo>
                <a:lnTo>
                  <a:pt x="91974" y="2011"/>
                </a:lnTo>
                <a:lnTo>
                  <a:pt x="92067" y="1918"/>
                </a:lnTo>
                <a:lnTo>
                  <a:pt x="92253" y="1750"/>
                </a:lnTo>
                <a:lnTo>
                  <a:pt x="92365" y="1620"/>
                </a:lnTo>
                <a:lnTo>
                  <a:pt x="92384" y="1583"/>
                </a:lnTo>
                <a:close/>
                <a:moveTo>
                  <a:pt x="92346" y="2383"/>
                </a:moveTo>
                <a:lnTo>
                  <a:pt x="92272" y="2420"/>
                </a:lnTo>
                <a:lnTo>
                  <a:pt x="92179" y="2458"/>
                </a:lnTo>
                <a:lnTo>
                  <a:pt x="91955" y="2625"/>
                </a:lnTo>
                <a:lnTo>
                  <a:pt x="91713" y="2830"/>
                </a:lnTo>
                <a:lnTo>
                  <a:pt x="91471" y="3053"/>
                </a:lnTo>
                <a:lnTo>
                  <a:pt x="91266" y="3295"/>
                </a:lnTo>
                <a:lnTo>
                  <a:pt x="91118" y="3482"/>
                </a:lnTo>
                <a:lnTo>
                  <a:pt x="91062" y="3556"/>
                </a:lnTo>
                <a:lnTo>
                  <a:pt x="91043" y="3631"/>
                </a:lnTo>
                <a:lnTo>
                  <a:pt x="91043" y="3649"/>
                </a:lnTo>
                <a:lnTo>
                  <a:pt x="91080" y="3649"/>
                </a:lnTo>
                <a:lnTo>
                  <a:pt x="91248" y="3556"/>
                </a:lnTo>
                <a:lnTo>
                  <a:pt x="91471" y="3370"/>
                </a:lnTo>
                <a:lnTo>
                  <a:pt x="91751" y="3147"/>
                </a:lnTo>
                <a:lnTo>
                  <a:pt x="92253" y="2681"/>
                </a:lnTo>
                <a:lnTo>
                  <a:pt x="92402" y="2514"/>
                </a:lnTo>
                <a:lnTo>
                  <a:pt x="92458" y="2420"/>
                </a:lnTo>
                <a:lnTo>
                  <a:pt x="92421" y="2402"/>
                </a:lnTo>
                <a:lnTo>
                  <a:pt x="92346" y="2383"/>
                </a:lnTo>
                <a:close/>
                <a:moveTo>
                  <a:pt x="1509" y="2011"/>
                </a:moveTo>
                <a:lnTo>
                  <a:pt x="1416" y="2085"/>
                </a:lnTo>
                <a:lnTo>
                  <a:pt x="1304" y="2178"/>
                </a:lnTo>
                <a:lnTo>
                  <a:pt x="1192" y="2309"/>
                </a:lnTo>
                <a:lnTo>
                  <a:pt x="1006" y="2569"/>
                </a:lnTo>
                <a:lnTo>
                  <a:pt x="876" y="2756"/>
                </a:lnTo>
                <a:lnTo>
                  <a:pt x="615" y="3053"/>
                </a:lnTo>
                <a:lnTo>
                  <a:pt x="485" y="3221"/>
                </a:lnTo>
                <a:lnTo>
                  <a:pt x="392" y="3389"/>
                </a:lnTo>
                <a:lnTo>
                  <a:pt x="280" y="3612"/>
                </a:lnTo>
                <a:lnTo>
                  <a:pt x="224" y="3724"/>
                </a:lnTo>
                <a:lnTo>
                  <a:pt x="243" y="3742"/>
                </a:lnTo>
                <a:lnTo>
                  <a:pt x="280" y="3724"/>
                </a:lnTo>
                <a:lnTo>
                  <a:pt x="597" y="3389"/>
                </a:lnTo>
                <a:lnTo>
                  <a:pt x="1118" y="2830"/>
                </a:lnTo>
                <a:lnTo>
                  <a:pt x="1360" y="2551"/>
                </a:lnTo>
                <a:lnTo>
                  <a:pt x="1546" y="2290"/>
                </a:lnTo>
                <a:lnTo>
                  <a:pt x="1602" y="2178"/>
                </a:lnTo>
                <a:lnTo>
                  <a:pt x="1639" y="2104"/>
                </a:lnTo>
                <a:lnTo>
                  <a:pt x="1639" y="2048"/>
                </a:lnTo>
                <a:lnTo>
                  <a:pt x="1621" y="2029"/>
                </a:lnTo>
                <a:lnTo>
                  <a:pt x="1602" y="2011"/>
                </a:lnTo>
                <a:close/>
                <a:moveTo>
                  <a:pt x="1397" y="3258"/>
                </a:moveTo>
                <a:lnTo>
                  <a:pt x="1304" y="3295"/>
                </a:lnTo>
                <a:lnTo>
                  <a:pt x="1211" y="3389"/>
                </a:lnTo>
                <a:lnTo>
                  <a:pt x="1118" y="3500"/>
                </a:lnTo>
                <a:lnTo>
                  <a:pt x="932" y="3724"/>
                </a:lnTo>
                <a:lnTo>
                  <a:pt x="820" y="3873"/>
                </a:lnTo>
                <a:lnTo>
                  <a:pt x="448" y="4338"/>
                </a:lnTo>
                <a:lnTo>
                  <a:pt x="280" y="4580"/>
                </a:lnTo>
                <a:lnTo>
                  <a:pt x="243" y="4636"/>
                </a:lnTo>
                <a:lnTo>
                  <a:pt x="243" y="4655"/>
                </a:lnTo>
                <a:lnTo>
                  <a:pt x="261" y="4655"/>
                </a:lnTo>
                <a:lnTo>
                  <a:pt x="541" y="4431"/>
                </a:lnTo>
                <a:lnTo>
                  <a:pt x="764" y="4226"/>
                </a:lnTo>
                <a:lnTo>
                  <a:pt x="1025" y="3984"/>
                </a:lnTo>
                <a:lnTo>
                  <a:pt x="1248" y="3742"/>
                </a:lnTo>
                <a:lnTo>
                  <a:pt x="1434" y="3538"/>
                </a:lnTo>
                <a:lnTo>
                  <a:pt x="1490" y="3444"/>
                </a:lnTo>
                <a:lnTo>
                  <a:pt x="1509" y="3351"/>
                </a:lnTo>
                <a:lnTo>
                  <a:pt x="1509" y="3295"/>
                </a:lnTo>
                <a:lnTo>
                  <a:pt x="1472" y="3258"/>
                </a:lnTo>
                <a:close/>
                <a:moveTo>
                  <a:pt x="92421" y="3575"/>
                </a:moveTo>
                <a:lnTo>
                  <a:pt x="92123" y="3780"/>
                </a:lnTo>
                <a:lnTo>
                  <a:pt x="91899" y="3947"/>
                </a:lnTo>
                <a:lnTo>
                  <a:pt x="91657" y="4133"/>
                </a:lnTo>
                <a:lnTo>
                  <a:pt x="91453" y="4338"/>
                </a:lnTo>
                <a:lnTo>
                  <a:pt x="91285" y="4524"/>
                </a:lnTo>
                <a:lnTo>
                  <a:pt x="91248" y="4599"/>
                </a:lnTo>
                <a:lnTo>
                  <a:pt x="91211" y="4655"/>
                </a:lnTo>
                <a:lnTo>
                  <a:pt x="91229" y="4710"/>
                </a:lnTo>
                <a:lnTo>
                  <a:pt x="91266" y="4748"/>
                </a:lnTo>
                <a:lnTo>
                  <a:pt x="91341" y="4748"/>
                </a:lnTo>
                <a:lnTo>
                  <a:pt x="91415" y="4729"/>
                </a:lnTo>
                <a:lnTo>
                  <a:pt x="91509" y="4692"/>
                </a:lnTo>
                <a:lnTo>
                  <a:pt x="91602" y="4617"/>
                </a:lnTo>
                <a:lnTo>
                  <a:pt x="91788" y="4431"/>
                </a:lnTo>
                <a:lnTo>
                  <a:pt x="91974" y="4208"/>
                </a:lnTo>
                <a:lnTo>
                  <a:pt x="92142" y="3984"/>
                </a:lnTo>
                <a:lnTo>
                  <a:pt x="92290" y="3780"/>
                </a:lnTo>
                <a:lnTo>
                  <a:pt x="92421" y="3575"/>
                </a:lnTo>
                <a:close/>
                <a:moveTo>
                  <a:pt x="1230" y="4394"/>
                </a:moveTo>
                <a:lnTo>
                  <a:pt x="1174" y="4431"/>
                </a:lnTo>
                <a:lnTo>
                  <a:pt x="1043" y="4506"/>
                </a:lnTo>
                <a:lnTo>
                  <a:pt x="913" y="4617"/>
                </a:lnTo>
                <a:lnTo>
                  <a:pt x="690" y="4859"/>
                </a:lnTo>
                <a:lnTo>
                  <a:pt x="559" y="5008"/>
                </a:lnTo>
                <a:lnTo>
                  <a:pt x="466" y="5176"/>
                </a:lnTo>
                <a:lnTo>
                  <a:pt x="336" y="5418"/>
                </a:lnTo>
                <a:lnTo>
                  <a:pt x="261" y="5623"/>
                </a:lnTo>
                <a:lnTo>
                  <a:pt x="243" y="5679"/>
                </a:lnTo>
                <a:lnTo>
                  <a:pt x="261" y="5679"/>
                </a:lnTo>
                <a:lnTo>
                  <a:pt x="280" y="5660"/>
                </a:lnTo>
                <a:lnTo>
                  <a:pt x="503" y="5455"/>
                </a:lnTo>
                <a:lnTo>
                  <a:pt x="894" y="5064"/>
                </a:lnTo>
                <a:lnTo>
                  <a:pt x="1081" y="4859"/>
                </a:lnTo>
                <a:lnTo>
                  <a:pt x="1248" y="4673"/>
                </a:lnTo>
                <a:lnTo>
                  <a:pt x="1341" y="4524"/>
                </a:lnTo>
                <a:lnTo>
                  <a:pt x="1360" y="4468"/>
                </a:lnTo>
                <a:lnTo>
                  <a:pt x="1341" y="4431"/>
                </a:lnTo>
                <a:lnTo>
                  <a:pt x="1323" y="4394"/>
                </a:lnTo>
                <a:close/>
                <a:moveTo>
                  <a:pt x="92588" y="4617"/>
                </a:moveTo>
                <a:lnTo>
                  <a:pt x="92533" y="4636"/>
                </a:lnTo>
                <a:lnTo>
                  <a:pt x="92365" y="4729"/>
                </a:lnTo>
                <a:lnTo>
                  <a:pt x="92142" y="4878"/>
                </a:lnTo>
                <a:lnTo>
                  <a:pt x="91918" y="5064"/>
                </a:lnTo>
                <a:lnTo>
                  <a:pt x="91490" y="5474"/>
                </a:lnTo>
                <a:lnTo>
                  <a:pt x="91341" y="5623"/>
                </a:lnTo>
                <a:lnTo>
                  <a:pt x="91266" y="5697"/>
                </a:lnTo>
                <a:lnTo>
                  <a:pt x="91248" y="5753"/>
                </a:lnTo>
                <a:lnTo>
                  <a:pt x="91248" y="5790"/>
                </a:lnTo>
                <a:lnTo>
                  <a:pt x="91248" y="5809"/>
                </a:lnTo>
                <a:lnTo>
                  <a:pt x="91285" y="5809"/>
                </a:lnTo>
                <a:lnTo>
                  <a:pt x="91378" y="5772"/>
                </a:lnTo>
                <a:lnTo>
                  <a:pt x="91509" y="5679"/>
                </a:lnTo>
                <a:lnTo>
                  <a:pt x="91769" y="5492"/>
                </a:lnTo>
                <a:lnTo>
                  <a:pt x="91899" y="5381"/>
                </a:lnTo>
                <a:lnTo>
                  <a:pt x="92290" y="4990"/>
                </a:lnTo>
                <a:lnTo>
                  <a:pt x="92533" y="4748"/>
                </a:lnTo>
                <a:lnTo>
                  <a:pt x="92588" y="4673"/>
                </a:lnTo>
                <a:lnTo>
                  <a:pt x="92607" y="4636"/>
                </a:lnTo>
                <a:lnTo>
                  <a:pt x="92588" y="4617"/>
                </a:lnTo>
                <a:close/>
                <a:moveTo>
                  <a:pt x="92477" y="5772"/>
                </a:moveTo>
                <a:lnTo>
                  <a:pt x="92272" y="5902"/>
                </a:lnTo>
                <a:lnTo>
                  <a:pt x="92067" y="6032"/>
                </a:lnTo>
                <a:lnTo>
                  <a:pt x="91844" y="6163"/>
                </a:lnTo>
                <a:lnTo>
                  <a:pt x="91657" y="6330"/>
                </a:lnTo>
                <a:lnTo>
                  <a:pt x="91527" y="6442"/>
                </a:lnTo>
                <a:lnTo>
                  <a:pt x="91341" y="6647"/>
                </a:lnTo>
                <a:lnTo>
                  <a:pt x="91285" y="6758"/>
                </a:lnTo>
                <a:lnTo>
                  <a:pt x="91248" y="6833"/>
                </a:lnTo>
                <a:lnTo>
                  <a:pt x="91248" y="6870"/>
                </a:lnTo>
                <a:lnTo>
                  <a:pt x="91266" y="6889"/>
                </a:lnTo>
                <a:lnTo>
                  <a:pt x="91341" y="6889"/>
                </a:lnTo>
                <a:lnTo>
                  <a:pt x="91453" y="6852"/>
                </a:lnTo>
                <a:lnTo>
                  <a:pt x="91546" y="6814"/>
                </a:lnTo>
                <a:lnTo>
                  <a:pt x="91639" y="6758"/>
                </a:lnTo>
                <a:lnTo>
                  <a:pt x="91713" y="6703"/>
                </a:lnTo>
                <a:lnTo>
                  <a:pt x="91862" y="6535"/>
                </a:lnTo>
                <a:lnTo>
                  <a:pt x="91993" y="6367"/>
                </a:lnTo>
                <a:lnTo>
                  <a:pt x="92235" y="6032"/>
                </a:lnTo>
                <a:lnTo>
                  <a:pt x="92365" y="5883"/>
                </a:lnTo>
                <a:lnTo>
                  <a:pt x="92477" y="5772"/>
                </a:lnTo>
                <a:close/>
                <a:moveTo>
                  <a:pt x="1434" y="5343"/>
                </a:moveTo>
                <a:lnTo>
                  <a:pt x="1397" y="5381"/>
                </a:lnTo>
                <a:lnTo>
                  <a:pt x="1267" y="5548"/>
                </a:lnTo>
                <a:lnTo>
                  <a:pt x="894" y="6088"/>
                </a:lnTo>
                <a:lnTo>
                  <a:pt x="541" y="6647"/>
                </a:lnTo>
                <a:lnTo>
                  <a:pt x="410" y="6833"/>
                </a:lnTo>
                <a:lnTo>
                  <a:pt x="336" y="6926"/>
                </a:lnTo>
                <a:lnTo>
                  <a:pt x="448" y="6833"/>
                </a:lnTo>
                <a:lnTo>
                  <a:pt x="634" y="6665"/>
                </a:lnTo>
                <a:lnTo>
                  <a:pt x="876" y="6442"/>
                </a:lnTo>
                <a:lnTo>
                  <a:pt x="1118" y="6200"/>
                </a:lnTo>
                <a:lnTo>
                  <a:pt x="1323" y="5921"/>
                </a:lnTo>
                <a:lnTo>
                  <a:pt x="1416" y="5809"/>
                </a:lnTo>
                <a:lnTo>
                  <a:pt x="1472" y="5679"/>
                </a:lnTo>
                <a:lnTo>
                  <a:pt x="1527" y="5567"/>
                </a:lnTo>
                <a:lnTo>
                  <a:pt x="1527" y="5474"/>
                </a:lnTo>
                <a:lnTo>
                  <a:pt x="1527" y="5399"/>
                </a:lnTo>
                <a:lnTo>
                  <a:pt x="1472" y="5343"/>
                </a:lnTo>
                <a:close/>
                <a:moveTo>
                  <a:pt x="1639" y="6535"/>
                </a:moveTo>
                <a:lnTo>
                  <a:pt x="1509" y="6609"/>
                </a:lnTo>
                <a:lnTo>
                  <a:pt x="1323" y="6758"/>
                </a:lnTo>
                <a:lnTo>
                  <a:pt x="1081" y="6963"/>
                </a:lnTo>
                <a:lnTo>
                  <a:pt x="839" y="7205"/>
                </a:lnTo>
                <a:lnTo>
                  <a:pt x="615" y="7429"/>
                </a:lnTo>
                <a:lnTo>
                  <a:pt x="429" y="7652"/>
                </a:lnTo>
                <a:lnTo>
                  <a:pt x="299" y="7801"/>
                </a:lnTo>
                <a:lnTo>
                  <a:pt x="280" y="7857"/>
                </a:lnTo>
                <a:lnTo>
                  <a:pt x="280" y="7894"/>
                </a:lnTo>
                <a:lnTo>
                  <a:pt x="317" y="7913"/>
                </a:lnTo>
                <a:lnTo>
                  <a:pt x="354" y="7913"/>
                </a:lnTo>
                <a:lnTo>
                  <a:pt x="429" y="7894"/>
                </a:lnTo>
                <a:lnTo>
                  <a:pt x="522" y="7857"/>
                </a:lnTo>
                <a:lnTo>
                  <a:pt x="634" y="7782"/>
                </a:lnTo>
                <a:lnTo>
                  <a:pt x="857" y="7559"/>
                </a:lnTo>
                <a:lnTo>
                  <a:pt x="1099" y="7280"/>
                </a:lnTo>
                <a:lnTo>
                  <a:pt x="1341" y="7000"/>
                </a:lnTo>
                <a:lnTo>
                  <a:pt x="1509" y="6758"/>
                </a:lnTo>
                <a:lnTo>
                  <a:pt x="1621" y="6591"/>
                </a:lnTo>
                <a:lnTo>
                  <a:pt x="1658" y="6535"/>
                </a:lnTo>
                <a:close/>
                <a:moveTo>
                  <a:pt x="92495" y="6833"/>
                </a:moveTo>
                <a:lnTo>
                  <a:pt x="92421" y="6852"/>
                </a:lnTo>
                <a:lnTo>
                  <a:pt x="92216" y="6945"/>
                </a:lnTo>
                <a:lnTo>
                  <a:pt x="91937" y="7075"/>
                </a:lnTo>
                <a:lnTo>
                  <a:pt x="91639" y="7261"/>
                </a:lnTo>
                <a:lnTo>
                  <a:pt x="91341" y="7447"/>
                </a:lnTo>
                <a:lnTo>
                  <a:pt x="91118" y="7652"/>
                </a:lnTo>
                <a:lnTo>
                  <a:pt x="91043" y="7745"/>
                </a:lnTo>
                <a:lnTo>
                  <a:pt x="90987" y="7820"/>
                </a:lnTo>
                <a:lnTo>
                  <a:pt x="90969" y="7876"/>
                </a:lnTo>
                <a:lnTo>
                  <a:pt x="90969" y="7913"/>
                </a:lnTo>
                <a:lnTo>
                  <a:pt x="90987" y="7931"/>
                </a:lnTo>
                <a:lnTo>
                  <a:pt x="91043" y="7969"/>
                </a:lnTo>
                <a:lnTo>
                  <a:pt x="91118" y="7950"/>
                </a:lnTo>
                <a:lnTo>
                  <a:pt x="91211" y="7931"/>
                </a:lnTo>
                <a:lnTo>
                  <a:pt x="91322" y="7876"/>
                </a:lnTo>
                <a:lnTo>
                  <a:pt x="91583" y="7708"/>
                </a:lnTo>
                <a:lnTo>
                  <a:pt x="91862" y="7503"/>
                </a:lnTo>
                <a:lnTo>
                  <a:pt x="92123" y="7280"/>
                </a:lnTo>
                <a:lnTo>
                  <a:pt x="92328" y="7075"/>
                </a:lnTo>
                <a:lnTo>
                  <a:pt x="92477" y="6926"/>
                </a:lnTo>
                <a:lnTo>
                  <a:pt x="92533" y="6852"/>
                </a:lnTo>
                <a:lnTo>
                  <a:pt x="92495" y="6833"/>
                </a:lnTo>
                <a:close/>
                <a:moveTo>
                  <a:pt x="1434" y="7559"/>
                </a:moveTo>
                <a:lnTo>
                  <a:pt x="1360" y="7578"/>
                </a:lnTo>
                <a:lnTo>
                  <a:pt x="1211" y="7652"/>
                </a:lnTo>
                <a:lnTo>
                  <a:pt x="1043" y="7764"/>
                </a:lnTo>
                <a:lnTo>
                  <a:pt x="894" y="7876"/>
                </a:lnTo>
                <a:lnTo>
                  <a:pt x="764" y="8006"/>
                </a:lnTo>
                <a:lnTo>
                  <a:pt x="578" y="8173"/>
                </a:lnTo>
                <a:lnTo>
                  <a:pt x="373" y="8434"/>
                </a:lnTo>
                <a:lnTo>
                  <a:pt x="299" y="8564"/>
                </a:lnTo>
                <a:lnTo>
                  <a:pt x="224" y="8695"/>
                </a:lnTo>
                <a:lnTo>
                  <a:pt x="187" y="8918"/>
                </a:lnTo>
                <a:lnTo>
                  <a:pt x="187" y="9011"/>
                </a:lnTo>
                <a:lnTo>
                  <a:pt x="187" y="9030"/>
                </a:lnTo>
                <a:lnTo>
                  <a:pt x="206" y="9030"/>
                </a:lnTo>
                <a:lnTo>
                  <a:pt x="243" y="8974"/>
                </a:lnTo>
                <a:lnTo>
                  <a:pt x="485" y="8713"/>
                </a:lnTo>
                <a:lnTo>
                  <a:pt x="950" y="8266"/>
                </a:lnTo>
                <a:lnTo>
                  <a:pt x="1397" y="7838"/>
                </a:lnTo>
                <a:lnTo>
                  <a:pt x="1527" y="7689"/>
                </a:lnTo>
                <a:lnTo>
                  <a:pt x="1583" y="7633"/>
                </a:lnTo>
                <a:lnTo>
                  <a:pt x="1527" y="7578"/>
                </a:lnTo>
                <a:lnTo>
                  <a:pt x="1490" y="7559"/>
                </a:lnTo>
                <a:close/>
                <a:moveTo>
                  <a:pt x="92402" y="7876"/>
                </a:moveTo>
                <a:lnTo>
                  <a:pt x="92272" y="7931"/>
                </a:lnTo>
                <a:lnTo>
                  <a:pt x="92086" y="8080"/>
                </a:lnTo>
                <a:lnTo>
                  <a:pt x="91844" y="8248"/>
                </a:lnTo>
                <a:lnTo>
                  <a:pt x="91583" y="8453"/>
                </a:lnTo>
                <a:lnTo>
                  <a:pt x="91378" y="8676"/>
                </a:lnTo>
                <a:lnTo>
                  <a:pt x="91285" y="8769"/>
                </a:lnTo>
                <a:lnTo>
                  <a:pt x="91229" y="8862"/>
                </a:lnTo>
                <a:lnTo>
                  <a:pt x="91192" y="8955"/>
                </a:lnTo>
                <a:lnTo>
                  <a:pt x="91192" y="9030"/>
                </a:lnTo>
                <a:lnTo>
                  <a:pt x="91229" y="9086"/>
                </a:lnTo>
                <a:lnTo>
                  <a:pt x="91304" y="9123"/>
                </a:lnTo>
                <a:lnTo>
                  <a:pt x="91341" y="9142"/>
                </a:lnTo>
                <a:lnTo>
                  <a:pt x="91378" y="9123"/>
                </a:lnTo>
                <a:lnTo>
                  <a:pt x="91453" y="9086"/>
                </a:lnTo>
                <a:lnTo>
                  <a:pt x="91527" y="9030"/>
                </a:lnTo>
                <a:lnTo>
                  <a:pt x="91602" y="8937"/>
                </a:lnTo>
                <a:lnTo>
                  <a:pt x="91751" y="8769"/>
                </a:lnTo>
                <a:lnTo>
                  <a:pt x="91844" y="8639"/>
                </a:lnTo>
                <a:lnTo>
                  <a:pt x="91993" y="8471"/>
                </a:lnTo>
                <a:lnTo>
                  <a:pt x="92272" y="8192"/>
                </a:lnTo>
                <a:lnTo>
                  <a:pt x="92384" y="8062"/>
                </a:lnTo>
                <a:lnTo>
                  <a:pt x="92477" y="7950"/>
                </a:lnTo>
                <a:lnTo>
                  <a:pt x="92477" y="7913"/>
                </a:lnTo>
                <a:lnTo>
                  <a:pt x="92477" y="7876"/>
                </a:lnTo>
                <a:close/>
                <a:moveTo>
                  <a:pt x="1490" y="8564"/>
                </a:moveTo>
                <a:lnTo>
                  <a:pt x="1453" y="8583"/>
                </a:lnTo>
                <a:lnTo>
                  <a:pt x="1360" y="8695"/>
                </a:lnTo>
                <a:lnTo>
                  <a:pt x="1174" y="8881"/>
                </a:lnTo>
                <a:lnTo>
                  <a:pt x="727" y="9421"/>
                </a:lnTo>
                <a:lnTo>
                  <a:pt x="317" y="9942"/>
                </a:lnTo>
                <a:lnTo>
                  <a:pt x="187" y="10110"/>
                </a:lnTo>
                <a:lnTo>
                  <a:pt x="150" y="10184"/>
                </a:lnTo>
                <a:lnTo>
                  <a:pt x="168" y="10203"/>
                </a:lnTo>
                <a:lnTo>
                  <a:pt x="224" y="10203"/>
                </a:lnTo>
                <a:lnTo>
                  <a:pt x="336" y="10147"/>
                </a:lnTo>
                <a:lnTo>
                  <a:pt x="485" y="10035"/>
                </a:lnTo>
                <a:lnTo>
                  <a:pt x="652" y="9886"/>
                </a:lnTo>
                <a:lnTo>
                  <a:pt x="950" y="9588"/>
                </a:lnTo>
                <a:lnTo>
                  <a:pt x="1118" y="9402"/>
                </a:lnTo>
                <a:lnTo>
                  <a:pt x="1248" y="9197"/>
                </a:lnTo>
                <a:lnTo>
                  <a:pt x="1416" y="8881"/>
                </a:lnTo>
                <a:lnTo>
                  <a:pt x="1490" y="8732"/>
                </a:lnTo>
                <a:lnTo>
                  <a:pt x="1509" y="8620"/>
                </a:lnTo>
                <a:lnTo>
                  <a:pt x="1527" y="8583"/>
                </a:lnTo>
                <a:lnTo>
                  <a:pt x="1509" y="8564"/>
                </a:lnTo>
                <a:close/>
                <a:moveTo>
                  <a:pt x="92551" y="8881"/>
                </a:moveTo>
                <a:lnTo>
                  <a:pt x="92495" y="8918"/>
                </a:lnTo>
                <a:lnTo>
                  <a:pt x="92216" y="9142"/>
                </a:lnTo>
                <a:lnTo>
                  <a:pt x="91713" y="9551"/>
                </a:lnTo>
                <a:lnTo>
                  <a:pt x="91453" y="9756"/>
                </a:lnTo>
                <a:lnTo>
                  <a:pt x="91248" y="9961"/>
                </a:lnTo>
                <a:lnTo>
                  <a:pt x="91173" y="10054"/>
                </a:lnTo>
                <a:lnTo>
                  <a:pt x="91136" y="10128"/>
                </a:lnTo>
                <a:lnTo>
                  <a:pt x="91118" y="10203"/>
                </a:lnTo>
                <a:lnTo>
                  <a:pt x="91118" y="10259"/>
                </a:lnTo>
                <a:lnTo>
                  <a:pt x="91155" y="10277"/>
                </a:lnTo>
                <a:lnTo>
                  <a:pt x="91192" y="10277"/>
                </a:lnTo>
                <a:lnTo>
                  <a:pt x="91304" y="10221"/>
                </a:lnTo>
                <a:lnTo>
                  <a:pt x="91471" y="10110"/>
                </a:lnTo>
                <a:lnTo>
                  <a:pt x="91639" y="9961"/>
                </a:lnTo>
                <a:lnTo>
                  <a:pt x="91955" y="9663"/>
                </a:lnTo>
                <a:lnTo>
                  <a:pt x="92123" y="9495"/>
                </a:lnTo>
                <a:lnTo>
                  <a:pt x="92402" y="9272"/>
                </a:lnTo>
                <a:lnTo>
                  <a:pt x="92551" y="9123"/>
                </a:lnTo>
                <a:lnTo>
                  <a:pt x="92607" y="9067"/>
                </a:lnTo>
                <a:lnTo>
                  <a:pt x="92626" y="9030"/>
                </a:lnTo>
                <a:lnTo>
                  <a:pt x="92626" y="8974"/>
                </a:lnTo>
                <a:lnTo>
                  <a:pt x="92607" y="8918"/>
                </a:lnTo>
                <a:lnTo>
                  <a:pt x="92607" y="8900"/>
                </a:lnTo>
                <a:lnTo>
                  <a:pt x="92588" y="8881"/>
                </a:lnTo>
                <a:close/>
                <a:moveTo>
                  <a:pt x="1565" y="9737"/>
                </a:moveTo>
                <a:lnTo>
                  <a:pt x="1453" y="9812"/>
                </a:lnTo>
                <a:lnTo>
                  <a:pt x="1267" y="9979"/>
                </a:lnTo>
                <a:lnTo>
                  <a:pt x="1025" y="10184"/>
                </a:lnTo>
                <a:lnTo>
                  <a:pt x="783" y="10426"/>
                </a:lnTo>
                <a:lnTo>
                  <a:pt x="559" y="10668"/>
                </a:lnTo>
                <a:lnTo>
                  <a:pt x="373" y="10910"/>
                </a:lnTo>
                <a:lnTo>
                  <a:pt x="261" y="11078"/>
                </a:lnTo>
                <a:lnTo>
                  <a:pt x="224" y="11152"/>
                </a:lnTo>
                <a:lnTo>
                  <a:pt x="243" y="11190"/>
                </a:lnTo>
                <a:lnTo>
                  <a:pt x="261" y="11208"/>
                </a:lnTo>
                <a:lnTo>
                  <a:pt x="299" y="11227"/>
                </a:lnTo>
                <a:lnTo>
                  <a:pt x="373" y="11208"/>
                </a:lnTo>
                <a:lnTo>
                  <a:pt x="466" y="11171"/>
                </a:lnTo>
                <a:lnTo>
                  <a:pt x="578" y="11078"/>
                </a:lnTo>
                <a:lnTo>
                  <a:pt x="820" y="10836"/>
                </a:lnTo>
                <a:lnTo>
                  <a:pt x="1081" y="10538"/>
                </a:lnTo>
                <a:lnTo>
                  <a:pt x="1323" y="10240"/>
                </a:lnTo>
                <a:lnTo>
                  <a:pt x="1509" y="9961"/>
                </a:lnTo>
                <a:lnTo>
                  <a:pt x="1602" y="9775"/>
                </a:lnTo>
                <a:lnTo>
                  <a:pt x="1602" y="9737"/>
                </a:lnTo>
                <a:close/>
                <a:moveTo>
                  <a:pt x="92663" y="10110"/>
                </a:moveTo>
                <a:lnTo>
                  <a:pt x="92458" y="10166"/>
                </a:lnTo>
                <a:lnTo>
                  <a:pt x="92216" y="10240"/>
                </a:lnTo>
                <a:lnTo>
                  <a:pt x="91993" y="10426"/>
                </a:lnTo>
                <a:lnTo>
                  <a:pt x="91825" y="10594"/>
                </a:lnTo>
                <a:lnTo>
                  <a:pt x="91657" y="10761"/>
                </a:lnTo>
                <a:lnTo>
                  <a:pt x="91509" y="10947"/>
                </a:lnTo>
                <a:lnTo>
                  <a:pt x="91471" y="11022"/>
                </a:lnTo>
                <a:lnTo>
                  <a:pt x="91434" y="11096"/>
                </a:lnTo>
                <a:lnTo>
                  <a:pt x="91415" y="11152"/>
                </a:lnTo>
                <a:lnTo>
                  <a:pt x="91434" y="11208"/>
                </a:lnTo>
                <a:lnTo>
                  <a:pt x="91471" y="11245"/>
                </a:lnTo>
                <a:lnTo>
                  <a:pt x="91546" y="11264"/>
                </a:lnTo>
                <a:lnTo>
                  <a:pt x="91583" y="11245"/>
                </a:lnTo>
                <a:lnTo>
                  <a:pt x="91639" y="11227"/>
                </a:lnTo>
                <a:lnTo>
                  <a:pt x="91769" y="11115"/>
                </a:lnTo>
                <a:lnTo>
                  <a:pt x="91937" y="10947"/>
                </a:lnTo>
                <a:lnTo>
                  <a:pt x="92104" y="10761"/>
                </a:lnTo>
                <a:lnTo>
                  <a:pt x="92439" y="10370"/>
                </a:lnTo>
                <a:lnTo>
                  <a:pt x="92570" y="10203"/>
                </a:lnTo>
                <a:lnTo>
                  <a:pt x="92663" y="10110"/>
                </a:lnTo>
                <a:close/>
                <a:moveTo>
                  <a:pt x="1341" y="10910"/>
                </a:moveTo>
                <a:lnTo>
                  <a:pt x="1304" y="10947"/>
                </a:lnTo>
                <a:lnTo>
                  <a:pt x="969" y="11320"/>
                </a:lnTo>
                <a:lnTo>
                  <a:pt x="801" y="11506"/>
                </a:lnTo>
                <a:lnTo>
                  <a:pt x="634" y="11692"/>
                </a:lnTo>
                <a:lnTo>
                  <a:pt x="503" y="11804"/>
                </a:lnTo>
                <a:lnTo>
                  <a:pt x="336" y="11953"/>
                </a:lnTo>
                <a:lnTo>
                  <a:pt x="280" y="12027"/>
                </a:lnTo>
                <a:lnTo>
                  <a:pt x="243" y="12083"/>
                </a:lnTo>
                <a:lnTo>
                  <a:pt x="261" y="12120"/>
                </a:lnTo>
                <a:lnTo>
                  <a:pt x="280" y="12139"/>
                </a:lnTo>
                <a:lnTo>
                  <a:pt x="317" y="12158"/>
                </a:lnTo>
                <a:lnTo>
                  <a:pt x="373" y="12176"/>
                </a:lnTo>
                <a:lnTo>
                  <a:pt x="410" y="12158"/>
                </a:lnTo>
                <a:lnTo>
                  <a:pt x="466" y="12158"/>
                </a:lnTo>
                <a:lnTo>
                  <a:pt x="578" y="12083"/>
                </a:lnTo>
                <a:lnTo>
                  <a:pt x="690" y="11990"/>
                </a:lnTo>
                <a:lnTo>
                  <a:pt x="801" y="11878"/>
                </a:lnTo>
                <a:lnTo>
                  <a:pt x="1025" y="11636"/>
                </a:lnTo>
                <a:lnTo>
                  <a:pt x="1174" y="11469"/>
                </a:lnTo>
                <a:lnTo>
                  <a:pt x="1230" y="11338"/>
                </a:lnTo>
                <a:lnTo>
                  <a:pt x="1323" y="11115"/>
                </a:lnTo>
                <a:lnTo>
                  <a:pt x="1360" y="11003"/>
                </a:lnTo>
                <a:lnTo>
                  <a:pt x="1360" y="10929"/>
                </a:lnTo>
                <a:lnTo>
                  <a:pt x="1360" y="10910"/>
                </a:lnTo>
                <a:close/>
                <a:moveTo>
                  <a:pt x="92495" y="11041"/>
                </a:moveTo>
                <a:lnTo>
                  <a:pt x="92365" y="11096"/>
                </a:lnTo>
                <a:lnTo>
                  <a:pt x="92216" y="11208"/>
                </a:lnTo>
                <a:lnTo>
                  <a:pt x="92048" y="11320"/>
                </a:lnTo>
                <a:lnTo>
                  <a:pt x="91751" y="11599"/>
                </a:lnTo>
                <a:lnTo>
                  <a:pt x="91583" y="11767"/>
                </a:lnTo>
                <a:lnTo>
                  <a:pt x="91360" y="12027"/>
                </a:lnTo>
                <a:lnTo>
                  <a:pt x="91266" y="12195"/>
                </a:lnTo>
                <a:lnTo>
                  <a:pt x="91248" y="12251"/>
                </a:lnTo>
                <a:lnTo>
                  <a:pt x="91248" y="12307"/>
                </a:lnTo>
                <a:lnTo>
                  <a:pt x="91266" y="12381"/>
                </a:lnTo>
                <a:lnTo>
                  <a:pt x="91304" y="12456"/>
                </a:lnTo>
                <a:lnTo>
                  <a:pt x="91341" y="12474"/>
                </a:lnTo>
                <a:lnTo>
                  <a:pt x="91415" y="12474"/>
                </a:lnTo>
                <a:lnTo>
                  <a:pt x="91453" y="12437"/>
                </a:lnTo>
                <a:lnTo>
                  <a:pt x="92030" y="11711"/>
                </a:lnTo>
                <a:lnTo>
                  <a:pt x="92551" y="11059"/>
                </a:lnTo>
                <a:lnTo>
                  <a:pt x="92533" y="11041"/>
                </a:lnTo>
                <a:close/>
                <a:moveTo>
                  <a:pt x="1527" y="11953"/>
                </a:moveTo>
                <a:lnTo>
                  <a:pt x="1490" y="11971"/>
                </a:lnTo>
                <a:lnTo>
                  <a:pt x="1378" y="12027"/>
                </a:lnTo>
                <a:lnTo>
                  <a:pt x="1248" y="12120"/>
                </a:lnTo>
                <a:lnTo>
                  <a:pt x="1118" y="12251"/>
                </a:lnTo>
                <a:lnTo>
                  <a:pt x="857" y="12530"/>
                </a:lnTo>
                <a:lnTo>
                  <a:pt x="708" y="12679"/>
                </a:lnTo>
                <a:lnTo>
                  <a:pt x="392" y="13070"/>
                </a:lnTo>
                <a:lnTo>
                  <a:pt x="224" y="13275"/>
                </a:lnTo>
                <a:lnTo>
                  <a:pt x="206" y="13312"/>
                </a:lnTo>
                <a:lnTo>
                  <a:pt x="206" y="13331"/>
                </a:lnTo>
                <a:lnTo>
                  <a:pt x="224" y="13312"/>
                </a:lnTo>
                <a:lnTo>
                  <a:pt x="522" y="13107"/>
                </a:lnTo>
                <a:lnTo>
                  <a:pt x="764" y="12921"/>
                </a:lnTo>
                <a:lnTo>
                  <a:pt x="1025" y="12698"/>
                </a:lnTo>
                <a:lnTo>
                  <a:pt x="1267" y="12474"/>
                </a:lnTo>
                <a:lnTo>
                  <a:pt x="1453" y="12269"/>
                </a:lnTo>
                <a:lnTo>
                  <a:pt x="1527" y="12176"/>
                </a:lnTo>
                <a:lnTo>
                  <a:pt x="1565" y="12083"/>
                </a:lnTo>
                <a:lnTo>
                  <a:pt x="1583" y="12027"/>
                </a:lnTo>
                <a:lnTo>
                  <a:pt x="1546" y="11971"/>
                </a:lnTo>
                <a:lnTo>
                  <a:pt x="1527" y="11953"/>
                </a:lnTo>
                <a:close/>
                <a:moveTo>
                  <a:pt x="92551" y="12214"/>
                </a:moveTo>
                <a:lnTo>
                  <a:pt x="92421" y="12251"/>
                </a:lnTo>
                <a:lnTo>
                  <a:pt x="92272" y="12344"/>
                </a:lnTo>
                <a:lnTo>
                  <a:pt x="92104" y="12456"/>
                </a:lnTo>
                <a:lnTo>
                  <a:pt x="91806" y="12716"/>
                </a:lnTo>
                <a:lnTo>
                  <a:pt x="91620" y="12884"/>
                </a:lnTo>
                <a:lnTo>
                  <a:pt x="91509" y="13014"/>
                </a:lnTo>
                <a:lnTo>
                  <a:pt x="91341" y="13256"/>
                </a:lnTo>
                <a:lnTo>
                  <a:pt x="91266" y="13368"/>
                </a:lnTo>
                <a:lnTo>
                  <a:pt x="91248" y="13442"/>
                </a:lnTo>
                <a:lnTo>
                  <a:pt x="91248" y="13480"/>
                </a:lnTo>
                <a:lnTo>
                  <a:pt x="91285" y="13498"/>
                </a:lnTo>
                <a:lnTo>
                  <a:pt x="91341" y="13480"/>
                </a:lnTo>
                <a:lnTo>
                  <a:pt x="91434" y="13405"/>
                </a:lnTo>
                <a:lnTo>
                  <a:pt x="91602" y="13275"/>
                </a:lnTo>
                <a:lnTo>
                  <a:pt x="92048" y="12865"/>
                </a:lnTo>
                <a:lnTo>
                  <a:pt x="92290" y="12642"/>
                </a:lnTo>
                <a:lnTo>
                  <a:pt x="92477" y="12456"/>
                </a:lnTo>
                <a:lnTo>
                  <a:pt x="92588" y="12307"/>
                </a:lnTo>
                <a:lnTo>
                  <a:pt x="92626" y="12251"/>
                </a:lnTo>
                <a:lnTo>
                  <a:pt x="92626" y="12232"/>
                </a:lnTo>
                <a:lnTo>
                  <a:pt x="92588" y="12214"/>
                </a:lnTo>
                <a:close/>
                <a:moveTo>
                  <a:pt x="1788" y="12958"/>
                </a:moveTo>
                <a:lnTo>
                  <a:pt x="1751" y="12977"/>
                </a:lnTo>
                <a:lnTo>
                  <a:pt x="1676" y="12995"/>
                </a:lnTo>
                <a:lnTo>
                  <a:pt x="1546" y="13070"/>
                </a:lnTo>
                <a:lnTo>
                  <a:pt x="1416" y="13163"/>
                </a:lnTo>
                <a:lnTo>
                  <a:pt x="1155" y="13405"/>
                </a:lnTo>
                <a:lnTo>
                  <a:pt x="1006" y="13573"/>
                </a:lnTo>
                <a:lnTo>
                  <a:pt x="839" y="13722"/>
                </a:lnTo>
                <a:lnTo>
                  <a:pt x="578" y="14001"/>
                </a:lnTo>
                <a:lnTo>
                  <a:pt x="448" y="14150"/>
                </a:lnTo>
                <a:lnTo>
                  <a:pt x="354" y="14280"/>
                </a:lnTo>
                <a:lnTo>
                  <a:pt x="299" y="14392"/>
                </a:lnTo>
                <a:lnTo>
                  <a:pt x="299" y="14429"/>
                </a:lnTo>
                <a:lnTo>
                  <a:pt x="317" y="14448"/>
                </a:lnTo>
                <a:lnTo>
                  <a:pt x="354" y="14448"/>
                </a:lnTo>
                <a:lnTo>
                  <a:pt x="429" y="14410"/>
                </a:lnTo>
                <a:lnTo>
                  <a:pt x="615" y="14280"/>
                </a:lnTo>
                <a:lnTo>
                  <a:pt x="894" y="14075"/>
                </a:lnTo>
                <a:lnTo>
                  <a:pt x="1174" y="13815"/>
                </a:lnTo>
                <a:lnTo>
                  <a:pt x="1472" y="13554"/>
                </a:lnTo>
                <a:lnTo>
                  <a:pt x="1695" y="13312"/>
                </a:lnTo>
                <a:lnTo>
                  <a:pt x="1788" y="13200"/>
                </a:lnTo>
                <a:lnTo>
                  <a:pt x="1844" y="13126"/>
                </a:lnTo>
                <a:lnTo>
                  <a:pt x="1881" y="13051"/>
                </a:lnTo>
                <a:lnTo>
                  <a:pt x="1881" y="13014"/>
                </a:lnTo>
                <a:lnTo>
                  <a:pt x="1844" y="12977"/>
                </a:lnTo>
                <a:lnTo>
                  <a:pt x="1788" y="12958"/>
                </a:lnTo>
                <a:close/>
                <a:moveTo>
                  <a:pt x="92514" y="13331"/>
                </a:moveTo>
                <a:lnTo>
                  <a:pt x="92477" y="13349"/>
                </a:lnTo>
                <a:lnTo>
                  <a:pt x="92346" y="13386"/>
                </a:lnTo>
                <a:lnTo>
                  <a:pt x="92197" y="13461"/>
                </a:lnTo>
                <a:lnTo>
                  <a:pt x="92030" y="13573"/>
                </a:lnTo>
                <a:lnTo>
                  <a:pt x="91732" y="13777"/>
                </a:lnTo>
                <a:lnTo>
                  <a:pt x="91546" y="13926"/>
                </a:lnTo>
                <a:lnTo>
                  <a:pt x="91490" y="14001"/>
                </a:lnTo>
                <a:lnTo>
                  <a:pt x="91415" y="14094"/>
                </a:lnTo>
                <a:lnTo>
                  <a:pt x="91360" y="14224"/>
                </a:lnTo>
                <a:lnTo>
                  <a:pt x="91304" y="14355"/>
                </a:lnTo>
                <a:lnTo>
                  <a:pt x="91266" y="14466"/>
                </a:lnTo>
                <a:lnTo>
                  <a:pt x="91266" y="14541"/>
                </a:lnTo>
                <a:lnTo>
                  <a:pt x="91285" y="14559"/>
                </a:lnTo>
                <a:lnTo>
                  <a:pt x="91322" y="14541"/>
                </a:lnTo>
                <a:lnTo>
                  <a:pt x="91415" y="14485"/>
                </a:lnTo>
                <a:lnTo>
                  <a:pt x="92011" y="13908"/>
                </a:lnTo>
                <a:lnTo>
                  <a:pt x="92384" y="13535"/>
                </a:lnTo>
                <a:lnTo>
                  <a:pt x="92495" y="13405"/>
                </a:lnTo>
                <a:lnTo>
                  <a:pt x="92533" y="13349"/>
                </a:lnTo>
                <a:lnTo>
                  <a:pt x="92514" y="13331"/>
                </a:lnTo>
                <a:close/>
                <a:moveTo>
                  <a:pt x="1639" y="14206"/>
                </a:moveTo>
                <a:lnTo>
                  <a:pt x="1546" y="14262"/>
                </a:lnTo>
                <a:lnTo>
                  <a:pt x="1360" y="14392"/>
                </a:lnTo>
                <a:lnTo>
                  <a:pt x="1118" y="14559"/>
                </a:lnTo>
                <a:lnTo>
                  <a:pt x="857" y="14764"/>
                </a:lnTo>
                <a:lnTo>
                  <a:pt x="634" y="14969"/>
                </a:lnTo>
                <a:lnTo>
                  <a:pt x="448" y="15155"/>
                </a:lnTo>
                <a:lnTo>
                  <a:pt x="373" y="15230"/>
                </a:lnTo>
                <a:lnTo>
                  <a:pt x="336" y="15304"/>
                </a:lnTo>
                <a:lnTo>
                  <a:pt x="336" y="15360"/>
                </a:lnTo>
                <a:lnTo>
                  <a:pt x="354" y="15397"/>
                </a:lnTo>
                <a:lnTo>
                  <a:pt x="448" y="15397"/>
                </a:lnTo>
                <a:lnTo>
                  <a:pt x="559" y="15360"/>
                </a:lnTo>
                <a:lnTo>
                  <a:pt x="690" y="15267"/>
                </a:lnTo>
                <a:lnTo>
                  <a:pt x="820" y="15155"/>
                </a:lnTo>
                <a:lnTo>
                  <a:pt x="1081" y="14932"/>
                </a:lnTo>
                <a:lnTo>
                  <a:pt x="1230" y="14783"/>
                </a:lnTo>
                <a:lnTo>
                  <a:pt x="1341" y="14671"/>
                </a:lnTo>
                <a:lnTo>
                  <a:pt x="1546" y="14466"/>
                </a:lnTo>
                <a:lnTo>
                  <a:pt x="1639" y="14355"/>
                </a:lnTo>
                <a:lnTo>
                  <a:pt x="1695" y="14262"/>
                </a:lnTo>
                <a:lnTo>
                  <a:pt x="1714" y="14243"/>
                </a:lnTo>
                <a:lnTo>
                  <a:pt x="1695" y="14224"/>
                </a:lnTo>
                <a:lnTo>
                  <a:pt x="1676" y="14206"/>
                </a:lnTo>
                <a:close/>
                <a:moveTo>
                  <a:pt x="92477" y="14429"/>
                </a:moveTo>
                <a:lnTo>
                  <a:pt x="92216" y="14615"/>
                </a:lnTo>
                <a:lnTo>
                  <a:pt x="91751" y="14969"/>
                </a:lnTo>
                <a:lnTo>
                  <a:pt x="91527" y="15155"/>
                </a:lnTo>
                <a:lnTo>
                  <a:pt x="91360" y="15341"/>
                </a:lnTo>
                <a:lnTo>
                  <a:pt x="91285" y="15416"/>
                </a:lnTo>
                <a:lnTo>
                  <a:pt x="91248" y="15490"/>
                </a:lnTo>
                <a:lnTo>
                  <a:pt x="91229" y="15528"/>
                </a:lnTo>
                <a:lnTo>
                  <a:pt x="91248" y="15583"/>
                </a:lnTo>
                <a:lnTo>
                  <a:pt x="91304" y="15602"/>
                </a:lnTo>
                <a:lnTo>
                  <a:pt x="91378" y="15602"/>
                </a:lnTo>
                <a:lnTo>
                  <a:pt x="91471" y="15565"/>
                </a:lnTo>
                <a:lnTo>
                  <a:pt x="91546" y="15509"/>
                </a:lnTo>
                <a:lnTo>
                  <a:pt x="91751" y="15341"/>
                </a:lnTo>
                <a:lnTo>
                  <a:pt x="91955" y="15118"/>
                </a:lnTo>
                <a:lnTo>
                  <a:pt x="92142" y="14876"/>
                </a:lnTo>
                <a:lnTo>
                  <a:pt x="92309" y="14652"/>
                </a:lnTo>
                <a:lnTo>
                  <a:pt x="92477" y="14429"/>
                </a:lnTo>
                <a:close/>
                <a:moveTo>
                  <a:pt x="1490" y="15267"/>
                </a:moveTo>
                <a:lnTo>
                  <a:pt x="1397" y="15323"/>
                </a:lnTo>
                <a:lnTo>
                  <a:pt x="1230" y="15472"/>
                </a:lnTo>
                <a:lnTo>
                  <a:pt x="801" y="15863"/>
                </a:lnTo>
                <a:lnTo>
                  <a:pt x="578" y="16086"/>
                </a:lnTo>
                <a:lnTo>
                  <a:pt x="392" y="16272"/>
                </a:lnTo>
                <a:lnTo>
                  <a:pt x="280" y="16421"/>
                </a:lnTo>
                <a:lnTo>
                  <a:pt x="261" y="16477"/>
                </a:lnTo>
                <a:lnTo>
                  <a:pt x="261" y="16514"/>
                </a:lnTo>
                <a:lnTo>
                  <a:pt x="299" y="16533"/>
                </a:lnTo>
                <a:lnTo>
                  <a:pt x="336" y="16552"/>
                </a:lnTo>
                <a:lnTo>
                  <a:pt x="410" y="16552"/>
                </a:lnTo>
                <a:lnTo>
                  <a:pt x="503" y="16533"/>
                </a:lnTo>
                <a:lnTo>
                  <a:pt x="615" y="16458"/>
                </a:lnTo>
                <a:lnTo>
                  <a:pt x="745" y="16365"/>
                </a:lnTo>
                <a:lnTo>
                  <a:pt x="857" y="16254"/>
                </a:lnTo>
                <a:lnTo>
                  <a:pt x="1099" y="15993"/>
                </a:lnTo>
                <a:lnTo>
                  <a:pt x="1304" y="15714"/>
                </a:lnTo>
                <a:lnTo>
                  <a:pt x="1453" y="15453"/>
                </a:lnTo>
                <a:lnTo>
                  <a:pt x="1509" y="15360"/>
                </a:lnTo>
                <a:lnTo>
                  <a:pt x="1527" y="15304"/>
                </a:lnTo>
                <a:lnTo>
                  <a:pt x="1527" y="15267"/>
                </a:lnTo>
                <a:close/>
                <a:moveTo>
                  <a:pt x="92309" y="15379"/>
                </a:moveTo>
                <a:lnTo>
                  <a:pt x="92197" y="15434"/>
                </a:lnTo>
                <a:lnTo>
                  <a:pt x="92048" y="15546"/>
                </a:lnTo>
                <a:lnTo>
                  <a:pt x="91881" y="15676"/>
                </a:lnTo>
                <a:lnTo>
                  <a:pt x="91583" y="15974"/>
                </a:lnTo>
                <a:lnTo>
                  <a:pt x="91397" y="16161"/>
                </a:lnTo>
                <a:lnTo>
                  <a:pt x="91285" y="16309"/>
                </a:lnTo>
                <a:lnTo>
                  <a:pt x="91118" y="16570"/>
                </a:lnTo>
                <a:lnTo>
                  <a:pt x="91062" y="16700"/>
                </a:lnTo>
                <a:lnTo>
                  <a:pt x="91024" y="16794"/>
                </a:lnTo>
                <a:lnTo>
                  <a:pt x="91024" y="16812"/>
                </a:lnTo>
                <a:lnTo>
                  <a:pt x="91043" y="16831"/>
                </a:lnTo>
                <a:lnTo>
                  <a:pt x="91080" y="16831"/>
                </a:lnTo>
                <a:lnTo>
                  <a:pt x="91136" y="16812"/>
                </a:lnTo>
                <a:lnTo>
                  <a:pt x="91248" y="16738"/>
                </a:lnTo>
                <a:lnTo>
                  <a:pt x="91434" y="16570"/>
                </a:lnTo>
                <a:lnTo>
                  <a:pt x="91881" y="16105"/>
                </a:lnTo>
                <a:lnTo>
                  <a:pt x="92104" y="15863"/>
                </a:lnTo>
                <a:lnTo>
                  <a:pt x="92272" y="15639"/>
                </a:lnTo>
                <a:lnTo>
                  <a:pt x="92384" y="15472"/>
                </a:lnTo>
                <a:lnTo>
                  <a:pt x="92402" y="15416"/>
                </a:lnTo>
                <a:lnTo>
                  <a:pt x="92402" y="15397"/>
                </a:lnTo>
                <a:lnTo>
                  <a:pt x="92365" y="15379"/>
                </a:lnTo>
                <a:close/>
                <a:moveTo>
                  <a:pt x="1509" y="16272"/>
                </a:moveTo>
                <a:lnTo>
                  <a:pt x="1397" y="16365"/>
                </a:lnTo>
                <a:lnTo>
                  <a:pt x="1230" y="16533"/>
                </a:lnTo>
                <a:lnTo>
                  <a:pt x="801" y="17017"/>
                </a:lnTo>
                <a:lnTo>
                  <a:pt x="410" y="17482"/>
                </a:lnTo>
                <a:lnTo>
                  <a:pt x="280" y="17613"/>
                </a:lnTo>
                <a:lnTo>
                  <a:pt x="224" y="17669"/>
                </a:lnTo>
                <a:lnTo>
                  <a:pt x="261" y="17687"/>
                </a:lnTo>
                <a:lnTo>
                  <a:pt x="299" y="17687"/>
                </a:lnTo>
                <a:lnTo>
                  <a:pt x="410" y="17631"/>
                </a:lnTo>
                <a:lnTo>
                  <a:pt x="559" y="17538"/>
                </a:lnTo>
                <a:lnTo>
                  <a:pt x="708" y="17427"/>
                </a:lnTo>
                <a:lnTo>
                  <a:pt x="1025" y="17166"/>
                </a:lnTo>
                <a:lnTo>
                  <a:pt x="1192" y="16998"/>
                </a:lnTo>
                <a:lnTo>
                  <a:pt x="1304" y="16849"/>
                </a:lnTo>
                <a:lnTo>
                  <a:pt x="1472" y="16570"/>
                </a:lnTo>
                <a:lnTo>
                  <a:pt x="1546" y="16440"/>
                </a:lnTo>
                <a:lnTo>
                  <a:pt x="1583" y="16347"/>
                </a:lnTo>
                <a:lnTo>
                  <a:pt x="1583" y="16309"/>
                </a:lnTo>
                <a:lnTo>
                  <a:pt x="1583" y="16272"/>
                </a:lnTo>
                <a:close/>
                <a:moveTo>
                  <a:pt x="92328" y="16626"/>
                </a:moveTo>
                <a:lnTo>
                  <a:pt x="92253" y="16645"/>
                </a:lnTo>
                <a:lnTo>
                  <a:pt x="92179" y="16700"/>
                </a:lnTo>
                <a:lnTo>
                  <a:pt x="92011" y="16831"/>
                </a:lnTo>
                <a:lnTo>
                  <a:pt x="91806" y="16998"/>
                </a:lnTo>
                <a:lnTo>
                  <a:pt x="91639" y="17203"/>
                </a:lnTo>
                <a:lnTo>
                  <a:pt x="91471" y="17389"/>
                </a:lnTo>
                <a:lnTo>
                  <a:pt x="91360" y="17576"/>
                </a:lnTo>
                <a:lnTo>
                  <a:pt x="91341" y="17631"/>
                </a:lnTo>
                <a:lnTo>
                  <a:pt x="91322" y="17687"/>
                </a:lnTo>
                <a:lnTo>
                  <a:pt x="91341" y="17724"/>
                </a:lnTo>
                <a:lnTo>
                  <a:pt x="91453" y="17724"/>
                </a:lnTo>
                <a:lnTo>
                  <a:pt x="91527" y="17687"/>
                </a:lnTo>
                <a:lnTo>
                  <a:pt x="91676" y="17557"/>
                </a:lnTo>
                <a:lnTo>
                  <a:pt x="91844" y="17371"/>
                </a:lnTo>
                <a:lnTo>
                  <a:pt x="91993" y="17185"/>
                </a:lnTo>
                <a:lnTo>
                  <a:pt x="92142" y="16980"/>
                </a:lnTo>
                <a:lnTo>
                  <a:pt x="92235" y="16794"/>
                </a:lnTo>
                <a:lnTo>
                  <a:pt x="92309" y="16682"/>
                </a:lnTo>
                <a:lnTo>
                  <a:pt x="92328" y="16626"/>
                </a:lnTo>
                <a:close/>
                <a:moveTo>
                  <a:pt x="1397" y="17576"/>
                </a:moveTo>
                <a:lnTo>
                  <a:pt x="1323" y="17594"/>
                </a:lnTo>
                <a:lnTo>
                  <a:pt x="1230" y="17631"/>
                </a:lnTo>
                <a:lnTo>
                  <a:pt x="1025" y="17780"/>
                </a:lnTo>
                <a:lnTo>
                  <a:pt x="820" y="17967"/>
                </a:lnTo>
                <a:lnTo>
                  <a:pt x="429" y="18357"/>
                </a:lnTo>
                <a:lnTo>
                  <a:pt x="243" y="18562"/>
                </a:lnTo>
                <a:lnTo>
                  <a:pt x="503" y="18413"/>
                </a:lnTo>
                <a:lnTo>
                  <a:pt x="950" y="18115"/>
                </a:lnTo>
                <a:lnTo>
                  <a:pt x="1192" y="17967"/>
                </a:lnTo>
                <a:lnTo>
                  <a:pt x="1378" y="17818"/>
                </a:lnTo>
                <a:lnTo>
                  <a:pt x="1453" y="17743"/>
                </a:lnTo>
                <a:lnTo>
                  <a:pt x="1490" y="17687"/>
                </a:lnTo>
                <a:lnTo>
                  <a:pt x="1509" y="17631"/>
                </a:lnTo>
                <a:lnTo>
                  <a:pt x="1509" y="17594"/>
                </a:lnTo>
                <a:lnTo>
                  <a:pt x="1453" y="17576"/>
                </a:lnTo>
                <a:close/>
                <a:moveTo>
                  <a:pt x="92514" y="17669"/>
                </a:moveTo>
                <a:lnTo>
                  <a:pt x="92458" y="17687"/>
                </a:lnTo>
                <a:lnTo>
                  <a:pt x="92309" y="17799"/>
                </a:lnTo>
                <a:lnTo>
                  <a:pt x="92123" y="17948"/>
                </a:lnTo>
                <a:lnTo>
                  <a:pt x="91918" y="18153"/>
                </a:lnTo>
                <a:lnTo>
                  <a:pt x="91527" y="18544"/>
                </a:lnTo>
                <a:lnTo>
                  <a:pt x="91322" y="18786"/>
                </a:lnTo>
                <a:lnTo>
                  <a:pt x="91304" y="18804"/>
                </a:lnTo>
                <a:lnTo>
                  <a:pt x="91341" y="18804"/>
                </a:lnTo>
                <a:lnTo>
                  <a:pt x="91490" y="18730"/>
                </a:lnTo>
                <a:lnTo>
                  <a:pt x="91713" y="18581"/>
                </a:lnTo>
                <a:lnTo>
                  <a:pt x="91974" y="18376"/>
                </a:lnTo>
                <a:lnTo>
                  <a:pt x="92235" y="18171"/>
                </a:lnTo>
                <a:lnTo>
                  <a:pt x="92458" y="17948"/>
                </a:lnTo>
                <a:lnTo>
                  <a:pt x="92533" y="17855"/>
                </a:lnTo>
                <a:lnTo>
                  <a:pt x="92570" y="17780"/>
                </a:lnTo>
                <a:lnTo>
                  <a:pt x="92570" y="17706"/>
                </a:lnTo>
                <a:lnTo>
                  <a:pt x="92570" y="17687"/>
                </a:lnTo>
                <a:lnTo>
                  <a:pt x="92551" y="17669"/>
                </a:lnTo>
                <a:close/>
                <a:moveTo>
                  <a:pt x="1490" y="18506"/>
                </a:moveTo>
                <a:lnTo>
                  <a:pt x="1453" y="18525"/>
                </a:lnTo>
                <a:lnTo>
                  <a:pt x="1248" y="18618"/>
                </a:lnTo>
                <a:lnTo>
                  <a:pt x="987" y="18804"/>
                </a:lnTo>
                <a:lnTo>
                  <a:pt x="671" y="19009"/>
                </a:lnTo>
                <a:lnTo>
                  <a:pt x="373" y="19251"/>
                </a:lnTo>
                <a:lnTo>
                  <a:pt x="261" y="19363"/>
                </a:lnTo>
                <a:lnTo>
                  <a:pt x="150" y="19475"/>
                </a:lnTo>
                <a:lnTo>
                  <a:pt x="57" y="19586"/>
                </a:lnTo>
                <a:lnTo>
                  <a:pt x="19" y="19679"/>
                </a:lnTo>
                <a:lnTo>
                  <a:pt x="1" y="19772"/>
                </a:lnTo>
                <a:lnTo>
                  <a:pt x="19" y="19810"/>
                </a:lnTo>
                <a:lnTo>
                  <a:pt x="38" y="19828"/>
                </a:lnTo>
                <a:lnTo>
                  <a:pt x="75" y="19847"/>
                </a:lnTo>
                <a:lnTo>
                  <a:pt x="131" y="19828"/>
                </a:lnTo>
                <a:lnTo>
                  <a:pt x="299" y="19717"/>
                </a:lnTo>
                <a:lnTo>
                  <a:pt x="522" y="19530"/>
                </a:lnTo>
                <a:lnTo>
                  <a:pt x="783" y="19307"/>
                </a:lnTo>
                <a:lnTo>
                  <a:pt x="1043" y="19084"/>
                </a:lnTo>
                <a:lnTo>
                  <a:pt x="1267" y="18842"/>
                </a:lnTo>
                <a:lnTo>
                  <a:pt x="1434" y="18655"/>
                </a:lnTo>
                <a:lnTo>
                  <a:pt x="1490" y="18581"/>
                </a:lnTo>
                <a:lnTo>
                  <a:pt x="1509" y="18525"/>
                </a:lnTo>
                <a:lnTo>
                  <a:pt x="1509" y="18506"/>
                </a:lnTo>
                <a:close/>
                <a:moveTo>
                  <a:pt x="92477" y="18842"/>
                </a:moveTo>
                <a:lnTo>
                  <a:pt x="92365" y="18879"/>
                </a:lnTo>
                <a:lnTo>
                  <a:pt x="92197" y="18953"/>
                </a:lnTo>
                <a:lnTo>
                  <a:pt x="92030" y="19065"/>
                </a:lnTo>
                <a:lnTo>
                  <a:pt x="91713" y="19270"/>
                </a:lnTo>
                <a:lnTo>
                  <a:pt x="91546" y="19400"/>
                </a:lnTo>
                <a:lnTo>
                  <a:pt x="91509" y="19456"/>
                </a:lnTo>
                <a:lnTo>
                  <a:pt x="91453" y="19530"/>
                </a:lnTo>
                <a:lnTo>
                  <a:pt x="91341" y="19735"/>
                </a:lnTo>
                <a:lnTo>
                  <a:pt x="91304" y="19828"/>
                </a:lnTo>
                <a:lnTo>
                  <a:pt x="91304" y="19884"/>
                </a:lnTo>
                <a:lnTo>
                  <a:pt x="91304" y="19903"/>
                </a:lnTo>
                <a:lnTo>
                  <a:pt x="91322" y="19903"/>
                </a:lnTo>
                <a:lnTo>
                  <a:pt x="91415" y="19847"/>
                </a:lnTo>
                <a:lnTo>
                  <a:pt x="92011" y="19344"/>
                </a:lnTo>
                <a:lnTo>
                  <a:pt x="92384" y="19028"/>
                </a:lnTo>
                <a:lnTo>
                  <a:pt x="92495" y="18916"/>
                </a:lnTo>
                <a:lnTo>
                  <a:pt x="92551" y="18860"/>
                </a:lnTo>
                <a:lnTo>
                  <a:pt x="92514" y="18842"/>
                </a:lnTo>
                <a:close/>
                <a:moveTo>
                  <a:pt x="92439" y="19977"/>
                </a:moveTo>
                <a:lnTo>
                  <a:pt x="92309" y="19996"/>
                </a:lnTo>
                <a:lnTo>
                  <a:pt x="92142" y="20070"/>
                </a:lnTo>
                <a:lnTo>
                  <a:pt x="91974" y="20163"/>
                </a:lnTo>
                <a:lnTo>
                  <a:pt x="91788" y="20275"/>
                </a:lnTo>
                <a:lnTo>
                  <a:pt x="91639" y="20405"/>
                </a:lnTo>
                <a:lnTo>
                  <a:pt x="91490" y="20554"/>
                </a:lnTo>
                <a:lnTo>
                  <a:pt x="91378" y="20685"/>
                </a:lnTo>
                <a:lnTo>
                  <a:pt x="91304" y="20796"/>
                </a:lnTo>
                <a:lnTo>
                  <a:pt x="91285" y="20852"/>
                </a:lnTo>
                <a:lnTo>
                  <a:pt x="91304" y="20871"/>
                </a:lnTo>
                <a:lnTo>
                  <a:pt x="91360" y="20871"/>
                </a:lnTo>
                <a:lnTo>
                  <a:pt x="91434" y="20834"/>
                </a:lnTo>
                <a:lnTo>
                  <a:pt x="91639" y="20703"/>
                </a:lnTo>
                <a:lnTo>
                  <a:pt x="91862" y="20536"/>
                </a:lnTo>
                <a:lnTo>
                  <a:pt x="92104" y="20331"/>
                </a:lnTo>
                <a:lnTo>
                  <a:pt x="92290" y="20163"/>
                </a:lnTo>
                <a:lnTo>
                  <a:pt x="92421" y="20033"/>
                </a:lnTo>
                <a:lnTo>
                  <a:pt x="92458" y="19996"/>
                </a:lnTo>
                <a:lnTo>
                  <a:pt x="92439" y="19977"/>
                </a:lnTo>
                <a:close/>
                <a:moveTo>
                  <a:pt x="1509" y="19530"/>
                </a:moveTo>
                <a:lnTo>
                  <a:pt x="1490" y="19549"/>
                </a:lnTo>
                <a:lnTo>
                  <a:pt x="1378" y="19624"/>
                </a:lnTo>
                <a:lnTo>
                  <a:pt x="1211" y="19791"/>
                </a:lnTo>
                <a:lnTo>
                  <a:pt x="764" y="20257"/>
                </a:lnTo>
                <a:lnTo>
                  <a:pt x="373" y="20703"/>
                </a:lnTo>
                <a:lnTo>
                  <a:pt x="261" y="20852"/>
                </a:lnTo>
                <a:lnTo>
                  <a:pt x="224" y="20908"/>
                </a:lnTo>
                <a:lnTo>
                  <a:pt x="224" y="20927"/>
                </a:lnTo>
                <a:lnTo>
                  <a:pt x="261" y="20945"/>
                </a:lnTo>
                <a:lnTo>
                  <a:pt x="299" y="20945"/>
                </a:lnTo>
                <a:lnTo>
                  <a:pt x="410" y="20890"/>
                </a:lnTo>
                <a:lnTo>
                  <a:pt x="559" y="20796"/>
                </a:lnTo>
                <a:lnTo>
                  <a:pt x="690" y="20666"/>
                </a:lnTo>
                <a:lnTo>
                  <a:pt x="969" y="20405"/>
                </a:lnTo>
                <a:lnTo>
                  <a:pt x="1118" y="20238"/>
                </a:lnTo>
                <a:lnTo>
                  <a:pt x="1248" y="20070"/>
                </a:lnTo>
                <a:lnTo>
                  <a:pt x="1397" y="19810"/>
                </a:lnTo>
                <a:lnTo>
                  <a:pt x="1527" y="19586"/>
                </a:lnTo>
                <a:lnTo>
                  <a:pt x="1527" y="19530"/>
                </a:lnTo>
                <a:close/>
                <a:moveTo>
                  <a:pt x="1360" y="20666"/>
                </a:moveTo>
                <a:lnTo>
                  <a:pt x="1267" y="20741"/>
                </a:lnTo>
                <a:lnTo>
                  <a:pt x="1174" y="20852"/>
                </a:lnTo>
                <a:lnTo>
                  <a:pt x="1062" y="20983"/>
                </a:lnTo>
                <a:lnTo>
                  <a:pt x="857" y="21262"/>
                </a:lnTo>
                <a:lnTo>
                  <a:pt x="727" y="21411"/>
                </a:lnTo>
                <a:lnTo>
                  <a:pt x="615" y="21523"/>
                </a:lnTo>
                <a:lnTo>
                  <a:pt x="392" y="21746"/>
                </a:lnTo>
                <a:lnTo>
                  <a:pt x="299" y="21858"/>
                </a:lnTo>
                <a:lnTo>
                  <a:pt x="224" y="21932"/>
                </a:lnTo>
                <a:lnTo>
                  <a:pt x="206" y="21969"/>
                </a:lnTo>
                <a:lnTo>
                  <a:pt x="224" y="21988"/>
                </a:lnTo>
                <a:lnTo>
                  <a:pt x="280" y="21988"/>
                </a:lnTo>
                <a:lnTo>
                  <a:pt x="392" y="21914"/>
                </a:lnTo>
                <a:lnTo>
                  <a:pt x="615" y="21783"/>
                </a:lnTo>
                <a:lnTo>
                  <a:pt x="857" y="21597"/>
                </a:lnTo>
                <a:lnTo>
                  <a:pt x="1118" y="21374"/>
                </a:lnTo>
                <a:lnTo>
                  <a:pt x="1341" y="21150"/>
                </a:lnTo>
                <a:lnTo>
                  <a:pt x="1434" y="21038"/>
                </a:lnTo>
                <a:lnTo>
                  <a:pt x="1490" y="20945"/>
                </a:lnTo>
                <a:lnTo>
                  <a:pt x="1527" y="20852"/>
                </a:lnTo>
                <a:lnTo>
                  <a:pt x="1546" y="20778"/>
                </a:lnTo>
                <a:lnTo>
                  <a:pt x="1509" y="20703"/>
                </a:lnTo>
                <a:lnTo>
                  <a:pt x="1434" y="20666"/>
                </a:lnTo>
                <a:close/>
                <a:moveTo>
                  <a:pt x="92421" y="20871"/>
                </a:moveTo>
                <a:lnTo>
                  <a:pt x="92290" y="20908"/>
                </a:lnTo>
                <a:lnTo>
                  <a:pt x="92142" y="21001"/>
                </a:lnTo>
                <a:lnTo>
                  <a:pt x="91974" y="21113"/>
                </a:lnTo>
                <a:lnTo>
                  <a:pt x="91676" y="21374"/>
                </a:lnTo>
                <a:lnTo>
                  <a:pt x="91509" y="21504"/>
                </a:lnTo>
                <a:lnTo>
                  <a:pt x="91397" y="21671"/>
                </a:lnTo>
                <a:lnTo>
                  <a:pt x="91229" y="21932"/>
                </a:lnTo>
                <a:lnTo>
                  <a:pt x="91155" y="22044"/>
                </a:lnTo>
                <a:lnTo>
                  <a:pt x="91118" y="22137"/>
                </a:lnTo>
                <a:lnTo>
                  <a:pt x="91118" y="22174"/>
                </a:lnTo>
                <a:lnTo>
                  <a:pt x="91118" y="22193"/>
                </a:lnTo>
                <a:lnTo>
                  <a:pt x="91136" y="22193"/>
                </a:lnTo>
                <a:lnTo>
                  <a:pt x="91173" y="22174"/>
                </a:lnTo>
                <a:lnTo>
                  <a:pt x="91434" y="21951"/>
                </a:lnTo>
                <a:lnTo>
                  <a:pt x="91899" y="21523"/>
                </a:lnTo>
                <a:lnTo>
                  <a:pt x="92328" y="21094"/>
                </a:lnTo>
                <a:lnTo>
                  <a:pt x="92458" y="20945"/>
                </a:lnTo>
                <a:lnTo>
                  <a:pt x="92495" y="20890"/>
                </a:lnTo>
                <a:lnTo>
                  <a:pt x="92458" y="20871"/>
                </a:lnTo>
                <a:close/>
                <a:moveTo>
                  <a:pt x="1583" y="21820"/>
                </a:moveTo>
                <a:lnTo>
                  <a:pt x="1472" y="21858"/>
                </a:lnTo>
                <a:lnTo>
                  <a:pt x="1341" y="21932"/>
                </a:lnTo>
                <a:lnTo>
                  <a:pt x="1192" y="22025"/>
                </a:lnTo>
                <a:lnTo>
                  <a:pt x="932" y="22249"/>
                </a:lnTo>
                <a:lnTo>
                  <a:pt x="783" y="22379"/>
                </a:lnTo>
                <a:lnTo>
                  <a:pt x="652" y="22509"/>
                </a:lnTo>
                <a:lnTo>
                  <a:pt x="448" y="22733"/>
                </a:lnTo>
                <a:lnTo>
                  <a:pt x="280" y="22938"/>
                </a:lnTo>
                <a:lnTo>
                  <a:pt x="243" y="22993"/>
                </a:lnTo>
                <a:lnTo>
                  <a:pt x="261" y="22993"/>
                </a:lnTo>
                <a:lnTo>
                  <a:pt x="541" y="22807"/>
                </a:lnTo>
                <a:lnTo>
                  <a:pt x="1062" y="22472"/>
                </a:lnTo>
                <a:lnTo>
                  <a:pt x="1304" y="22286"/>
                </a:lnTo>
                <a:lnTo>
                  <a:pt x="1509" y="22100"/>
                </a:lnTo>
                <a:lnTo>
                  <a:pt x="1583" y="22025"/>
                </a:lnTo>
                <a:lnTo>
                  <a:pt x="1639" y="21951"/>
                </a:lnTo>
                <a:lnTo>
                  <a:pt x="1658" y="21895"/>
                </a:lnTo>
                <a:lnTo>
                  <a:pt x="1658" y="21839"/>
                </a:lnTo>
                <a:lnTo>
                  <a:pt x="1621" y="21820"/>
                </a:lnTo>
                <a:close/>
                <a:moveTo>
                  <a:pt x="92272" y="22044"/>
                </a:moveTo>
                <a:lnTo>
                  <a:pt x="92197" y="22062"/>
                </a:lnTo>
                <a:lnTo>
                  <a:pt x="92086" y="22118"/>
                </a:lnTo>
                <a:lnTo>
                  <a:pt x="91993" y="22193"/>
                </a:lnTo>
                <a:lnTo>
                  <a:pt x="91881" y="22286"/>
                </a:lnTo>
                <a:lnTo>
                  <a:pt x="91657" y="22509"/>
                </a:lnTo>
                <a:lnTo>
                  <a:pt x="91453" y="22751"/>
                </a:lnTo>
                <a:lnTo>
                  <a:pt x="91304" y="22956"/>
                </a:lnTo>
                <a:lnTo>
                  <a:pt x="91266" y="23049"/>
                </a:lnTo>
                <a:lnTo>
                  <a:pt x="91266" y="23105"/>
                </a:lnTo>
                <a:lnTo>
                  <a:pt x="91285" y="23124"/>
                </a:lnTo>
                <a:lnTo>
                  <a:pt x="91322" y="23124"/>
                </a:lnTo>
                <a:lnTo>
                  <a:pt x="91415" y="23086"/>
                </a:lnTo>
                <a:lnTo>
                  <a:pt x="91564" y="22975"/>
                </a:lnTo>
                <a:lnTo>
                  <a:pt x="91937" y="22640"/>
                </a:lnTo>
                <a:lnTo>
                  <a:pt x="92123" y="22472"/>
                </a:lnTo>
                <a:lnTo>
                  <a:pt x="92272" y="22305"/>
                </a:lnTo>
                <a:lnTo>
                  <a:pt x="92384" y="22193"/>
                </a:lnTo>
                <a:lnTo>
                  <a:pt x="92402" y="22137"/>
                </a:lnTo>
                <a:lnTo>
                  <a:pt x="92402" y="22100"/>
                </a:lnTo>
                <a:lnTo>
                  <a:pt x="92384" y="22081"/>
                </a:lnTo>
                <a:lnTo>
                  <a:pt x="92346" y="22062"/>
                </a:lnTo>
                <a:lnTo>
                  <a:pt x="92272" y="22044"/>
                </a:lnTo>
                <a:close/>
                <a:moveTo>
                  <a:pt x="1509" y="22900"/>
                </a:moveTo>
                <a:lnTo>
                  <a:pt x="1472" y="22919"/>
                </a:lnTo>
                <a:lnTo>
                  <a:pt x="1360" y="22975"/>
                </a:lnTo>
                <a:lnTo>
                  <a:pt x="1230" y="23068"/>
                </a:lnTo>
                <a:lnTo>
                  <a:pt x="1081" y="23180"/>
                </a:lnTo>
                <a:lnTo>
                  <a:pt x="839" y="23403"/>
                </a:lnTo>
                <a:lnTo>
                  <a:pt x="671" y="23571"/>
                </a:lnTo>
                <a:lnTo>
                  <a:pt x="392" y="23868"/>
                </a:lnTo>
                <a:lnTo>
                  <a:pt x="261" y="24055"/>
                </a:lnTo>
                <a:lnTo>
                  <a:pt x="243" y="24092"/>
                </a:lnTo>
                <a:lnTo>
                  <a:pt x="280" y="24073"/>
                </a:lnTo>
                <a:lnTo>
                  <a:pt x="615" y="23850"/>
                </a:lnTo>
                <a:lnTo>
                  <a:pt x="876" y="23682"/>
                </a:lnTo>
                <a:lnTo>
                  <a:pt x="1136" y="23496"/>
                </a:lnTo>
                <a:lnTo>
                  <a:pt x="1378" y="23310"/>
                </a:lnTo>
                <a:lnTo>
                  <a:pt x="1546" y="23124"/>
                </a:lnTo>
                <a:lnTo>
                  <a:pt x="1602" y="23049"/>
                </a:lnTo>
                <a:lnTo>
                  <a:pt x="1621" y="22993"/>
                </a:lnTo>
                <a:lnTo>
                  <a:pt x="1602" y="22938"/>
                </a:lnTo>
                <a:lnTo>
                  <a:pt x="1546" y="22919"/>
                </a:lnTo>
                <a:lnTo>
                  <a:pt x="1509" y="22900"/>
                </a:lnTo>
                <a:close/>
                <a:moveTo>
                  <a:pt x="92477" y="23031"/>
                </a:moveTo>
                <a:lnTo>
                  <a:pt x="92458" y="23049"/>
                </a:lnTo>
                <a:lnTo>
                  <a:pt x="92365" y="23086"/>
                </a:lnTo>
                <a:lnTo>
                  <a:pt x="92067" y="23273"/>
                </a:lnTo>
                <a:lnTo>
                  <a:pt x="91751" y="23496"/>
                </a:lnTo>
                <a:lnTo>
                  <a:pt x="91639" y="23589"/>
                </a:lnTo>
                <a:lnTo>
                  <a:pt x="91564" y="23645"/>
                </a:lnTo>
                <a:lnTo>
                  <a:pt x="91453" y="23831"/>
                </a:lnTo>
                <a:lnTo>
                  <a:pt x="91304" y="24110"/>
                </a:lnTo>
                <a:lnTo>
                  <a:pt x="91248" y="24241"/>
                </a:lnTo>
                <a:lnTo>
                  <a:pt x="91211" y="24352"/>
                </a:lnTo>
                <a:lnTo>
                  <a:pt x="91211" y="24408"/>
                </a:lnTo>
                <a:lnTo>
                  <a:pt x="91229" y="24427"/>
                </a:lnTo>
                <a:lnTo>
                  <a:pt x="91266" y="24408"/>
                </a:lnTo>
                <a:lnTo>
                  <a:pt x="91397" y="24297"/>
                </a:lnTo>
                <a:lnTo>
                  <a:pt x="91564" y="24148"/>
                </a:lnTo>
                <a:lnTo>
                  <a:pt x="91751" y="23980"/>
                </a:lnTo>
                <a:lnTo>
                  <a:pt x="91937" y="23775"/>
                </a:lnTo>
                <a:lnTo>
                  <a:pt x="92104" y="23571"/>
                </a:lnTo>
                <a:lnTo>
                  <a:pt x="92253" y="23384"/>
                </a:lnTo>
                <a:lnTo>
                  <a:pt x="92384" y="23198"/>
                </a:lnTo>
                <a:lnTo>
                  <a:pt x="92477" y="23031"/>
                </a:lnTo>
                <a:close/>
                <a:moveTo>
                  <a:pt x="1658" y="23868"/>
                </a:moveTo>
                <a:lnTo>
                  <a:pt x="1621" y="23887"/>
                </a:lnTo>
                <a:lnTo>
                  <a:pt x="1509" y="23962"/>
                </a:lnTo>
                <a:lnTo>
                  <a:pt x="1323" y="24129"/>
                </a:lnTo>
                <a:lnTo>
                  <a:pt x="857" y="24595"/>
                </a:lnTo>
                <a:lnTo>
                  <a:pt x="448" y="25041"/>
                </a:lnTo>
                <a:lnTo>
                  <a:pt x="317" y="25190"/>
                </a:lnTo>
                <a:lnTo>
                  <a:pt x="261" y="25265"/>
                </a:lnTo>
                <a:lnTo>
                  <a:pt x="336" y="25265"/>
                </a:lnTo>
                <a:lnTo>
                  <a:pt x="466" y="25209"/>
                </a:lnTo>
                <a:lnTo>
                  <a:pt x="615" y="25097"/>
                </a:lnTo>
                <a:lnTo>
                  <a:pt x="783" y="24967"/>
                </a:lnTo>
                <a:lnTo>
                  <a:pt x="1118" y="24688"/>
                </a:lnTo>
                <a:lnTo>
                  <a:pt x="1304" y="24520"/>
                </a:lnTo>
                <a:lnTo>
                  <a:pt x="1416" y="24371"/>
                </a:lnTo>
                <a:lnTo>
                  <a:pt x="1583" y="24129"/>
                </a:lnTo>
                <a:lnTo>
                  <a:pt x="1658" y="24017"/>
                </a:lnTo>
                <a:lnTo>
                  <a:pt x="1695" y="23924"/>
                </a:lnTo>
                <a:lnTo>
                  <a:pt x="1695" y="23887"/>
                </a:lnTo>
                <a:lnTo>
                  <a:pt x="1695" y="23868"/>
                </a:lnTo>
                <a:close/>
                <a:moveTo>
                  <a:pt x="92551" y="24092"/>
                </a:moveTo>
                <a:lnTo>
                  <a:pt x="92439" y="24148"/>
                </a:lnTo>
                <a:lnTo>
                  <a:pt x="92272" y="24259"/>
                </a:lnTo>
                <a:lnTo>
                  <a:pt x="92104" y="24390"/>
                </a:lnTo>
                <a:lnTo>
                  <a:pt x="91769" y="24669"/>
                </a:lnTo>
                <a:lnTo>
                  <a:pt x="91583" y="24837"/>
                </a:lnTo>
                <a:lnTo>
                  <a:pt x="91471" y="24986"/>
                </a:lnTo>
                <a:lnTo>
                  <a:pt x="91304" y="25228"/>
                </a:lnTo>
                <a:lnTo>
                  <a:pt x="91229" y="25339"/>
                </a:lnTo>
                <a:lnTo>
                  <a:pt x="91192" y="25432"/>
                </a:lnTo>
                <a:lnTo>
                  <a:pt x="91192" y="25470"/>
                </a:lnTo>
                <a:lnTo>
                  <a:pt x="91211" y="25488"/>
                </a:lnTo>
                <a:lnTo>
                  <a:pt x="91229" y="25488"/>
                </a:lnTo>
                <a:lnTo>
                  <a:pt x="91266" y="25470"/>
                </a:lnTo>
                <a:lnTo>
                  <a:pt x="91397" y="25395"/>
                </a:lnTo>
                <a:lnTo>
                  <a:pt x="91564" y="25228"/>
                </a:lnTo>
                <a:lnTo>
                  <a:pt x="92030" y="24762"/>
                </a:lnTo>
                <a:lnTo>
                  <a:pt x="92458" y="24315"/>
                </a:lnTo>
                <a:lnTo>
                  <a:pt x="92588" y="24166"/>
                </a:lnTo>
                <a:lnTo>
                  <a:pt x="92626" y="24110"/>
                </a:lnTo>
                <a:lnTo>
                  <a:pt x="92588" y="24092"/>
                </a:lnTo>
                <a:close/>
                <a:moveTo>
                  <a:pt x="1639" y="24948"/>
                </a:moveTo>
                <a:lnTo>
                  <a:pt x="1490" y="25060"/>
                </a:lnTo>
                <a:lnTo>
                  <a:pt x="1323" y="25209"/>
                </a:lnTo>
                <a:lnTo>
                  <a:pt x="1136" y="25376"/>
                </a:lnTo>
                <a:lnTo>
                  <a:pt x="969" y="25581"/>
                </a:lnTo>
                <a:lnTo>
                  <a:pt x="783" y="25786"/>
                </a:lnTo>
                <a:lnTo>
                  <a:pt x="634" y="25991"/>
                </a:lnTo>
                <a:lnTo>
                  <a:pt x="503" y="26158"/>
                </a:lnTo>
                <a:lnTo>
                  <a:pt x="410" y="26326"/>
                </a:lnTo>
                <a:lnTo>
                  <a:pt x="448" y="26326"/>
                </a:lnTo>
                <a:lnTo>
                  <a:pt x="541" y="26270"/>
                </a:lnTo>
                <a:lnTo>
                  <a:pt x="820" y="26084"/>
                </a:lnTo>
                <a:lnTo>
                  <a:pt x="1136" y="25879"/>
                </a:lnTo>
                <a:lnTo>
                  <a:pt x="1267" y="25786"/>
                </a:lnTo>
                <a:lnTo>
                  <a:pt x="1341" y="25712"/>
                </a:lnTo>
                <a:lnTo>
                  <a:pt x="1453" y="25525"/>
                </a:lnTo>
                <a:lnTo>
                  <a:pt x="1583" y="25246"/>
                </a:lnTo>
                <a:lnTo>
                  <a:pt x="1658" y="25116"/>
                </a:lnTo>
                <a:lnTo>
                  <a:pt x="1676" y="25004"/>
                </a:lnTo>
                <a:lnTo>
                  <a:pt x="1676" y="24948"/>
                </a:lnTo>
                <a:close/>
                <a:moveTo>
                  <a:pt x="92607" y="25283"/>
                </a:moveTo>
                <a:lnTo>
                  <a:pt x="92290" y="25507"/>
                </a:lnTo>
                <a:lnTo>
                  <a:pt x="92030" y="25674"/>
                </a:lnTo>
                <a:lnTo>
                  <a:pt x="91751" y="25861"/>
                </a:lnTo>
                <a:lnTo>
                  <a:pt x="91509" y="26047"/>
                </a:lnTo>
                <a:lnTo>
                  <a:pt x="91341" y="26233"/>
                </a:lnTo>
                <a:lnTo>
                  <a:pt x="91285" y="26307"/>
                </a:lnTo>
                <a:lnTo>
                  <a:pt x="91266" y="26363"/>
                </a:lnTo>
                <a:lnTo>
                  <a:pt x="91285" y="26419"/>
                </a:lnTo>
                <a:lnTo>
                  <a:pt x="91341" y="26438"/>
                </a:lnTo>
                <a:lnTo>
                  <a:pt x="91378" y="26456"/>
                </a:lnTo>
                <a:lnTo>
                  <a:pt x="91434" y="26438"/>
                </a:lnTo>
                <a:lnTo>
                  <a:pt x="91546" y="26382"/>
                </a:lnTo>
                <a:lnTo>
                  <a:pt x="91676" y="26289"/>
                </a:lnTo>
                <a:lnTo>
                  <a:pt x="91806" y="26177"/>
                </a:lnTo>
                <a:lnTo>
                  <a:pt x="92067" y="25954"/>
                </a:lnTo>
                <a:lnTo>
                  <a:pt x="92235" y="25805"/>
                </a:lnTo>
                <a:lnTo>
                  <a:pt x="92495" y="25488"/>
                </a:lnTo>
                <a:lnTo>
                  <a:pt x="92626" y="25321"/>
                </a:lnTo>
                <a:lnTo>
                  <a:pt x="92644" y="25283"/>
                </a:lnTo>
                <a:close/>
                <a:moveTo>
                  <a:pt x="1546" y="26233"/>
                </a:moveTo>
                <a:lnTo>
                  <a:pt x="1472" y="26252"/>
                </a:lnTo>
                <a:lnTo>
                  <a:pt x="1378" y="26307"/>
                </a:lnTo>
                <a:lnTo>
                  <a:pt x="1211" y="26456"/>
                </a:lnTo>
                <a:lnTo>
                  <a:pt x="1025" y="26661"/>
                </a:lnTo>
                <a:lnTo>
                  <a:pt x="690" y="27071"/>
                </a:lnTo>
                <a:lnTo>
                  <a:pt x="541" y="27276"/>
                </a:lnTo>
                <a:lnTo>
                  <a:pt x="820" y="27127"/>
                </a:lnTo>
                <a:lnTo>
                  <a:pt x="1043" y="26996"/>
                </a:lnTo>
                <a:lnTo>
                  <a:pt x="1267" y="26847"/>
                </a:lnTo>
                <a:lnTo>
                  <a:pt x="1472" y="26698"/>
                </a:lnTo>
                <a:lnTo>
                  <a:pt x="1565" y="26605"/>
                </a:lnTo>
                <a:lnTo>
                  <a:pt x="1621" y="26531"/>
                </a:lnTo>
                <a:lnTo>
                  <a:pt x="1676" y="26456"/>
                </a:lnTo>
                <a:lnTo>
                  <a:pt x="1695" y="26382"/>
                </a:lnTo>
                <a:lnTo>
                  <a:pt x="1695" y="26307"/>
                </a:lnTo>
                <a:lnTo>
                  <a:pt x="1658" y="26252"/>
                </a:lnTo>
                <a:lnTo>
                  <a:pt x="1602" y="26233"/>
                </a:lnTo>
                <a:close/>
                <a:moveTo>
                  <a:pt x="92626" y="26363"/>
                </a:moveTo>
                <a:lnTo>
                  <a:pt x="92346" y="26549"/>
                </a:lnTo>
                <a:lnTo>
                  <a:pt x="91844" y="26885"/>
                </a:lnTo>
                <a:lnTo>
                  <a:pt x="91583" y="27089"/>
                </a:lnTo>
                <a:lnTo>
                  <a:pt x="91378" y="27257"/>
                </a:lnTo>
                <a:lnTo>
                  <a:pt x="91304" y="27331"/>
                </a:lnTo>
                <a:lnTo>
                  <a:pt x="91248" y="27406"/>
                </a:lnTo>
                <a:lnTo>
                  <a:pt x="91229" y="27462"/>
                </a:lnTo>
                <a:lnTo>
                  <a:pt x="91248" y="27518"/>
                </a:lnTo>
                <a:lnTo>
                  <a:pt x="91266" y="27536"/>
                </a:lnTo>
                <a:lnTo>
                  <a:pt x="91322" y="27536"/>
                </a:lnTo>
                <a:lnTo>
                  <a:pt x="91415" y="27499"/>
                </a:lnTo>
                <a:lnTo>
                  <a:pt x="91564" y="27424"/>
                </a:lnTo>
                <a:lnTo>
                  <a:pt x="91695" y="27331"/>
                </a:lnTo>
                <a:lnTo>
                  <a:pt x="91955" y="27108"/>
                </a:lnTo>
                <a:lnTo>
                  <a:pt x="92104" y="26996"/>
                </a:lnTo>
                <a:lnTo>
                  <a:pt x="92253" y="26847"/>
                </a:lnTo>
                <a:lnTo>
                  <a:pt x="92458" y="26624"/>
                </a:lnTo>
                <a:lnTo>
                  <a:pt x="92607" y="26419"/>
                </a:lnTo>
                <a:lnTo>
                  <a:pt x="92644" y="26363"/>
                </a:lnTo>
                <a:close/>
                <a:moveTo>
                  <a:pt x="1751" y="27164"/>
                </a:moveTo>
                <a:lnTo>
                  <a:pt x="1714" y="27182"/>
                </a:lnTo>
                <a:lnTo>
                  <a:pt x="1453" y="27406"/>
                </a:lnTo>
                <a:lnTo>
                  <a:pt x="1006" y="27834"/>
                </a:lnTo>
                <a:lnTo>
                  <a:pt x="578" y="28262"/>
                </a:lnTo>
                <a:lnTo>
                  <a:pt x="448" y="28411"/>
                </a:lnTo>
                <a:lnTo>
                  <a:pt x="392" y="28467"/>
                </a:lnTo>
                <a:lnTo>
                  <a:pt x="429" y="28486"/>
                </a:lnTo>
                <a:lnTo>
                  <a:pt x="466" y="28486"/>
                </a:lnTo>
                <a:lnTo>
                  <a:pt x="597" y="28448"/>
                </a:lnTo>
                <a:lnTo>
                  <a:pt x="745" y="28355"/>
                </a:lnTo>
                <a:lnTo>
                  <a:pt x="913" y="28244"/>
                </a:lnTo>
                <a:lnTo>
                  <a:pt x="1211" y="28002"/>
                </a:lnTo>
                <a:lnTo>
                  <a:pt x="1378" y="27853"/>
                </a:lnTo>
                <a:lnTo>
                  <a:pt x="1509" y="27685"/>
                </a:lnTo>
                <a:lnTo>
                  <a:pt x="1676" y="27424"/>
                </a:lnTo>
                <a:lnTo>
                  <a:pt x="1732" y="27313"/>
                </a:lnTo>
                <a:lnTo>
                  <a:pt x="1788" y="27220"/>
                </a:lnTo>
                <a:lnTo>
                  <a:pt x="1788" y="27182"/>
                </a:lnTo>
                <a:lnTo>
                  <a:pt x="1769" y="27164"/>
                </a:lnTo>
                <a:close/>
                <a:moveTo>
                  <a:pt x="92626" y="27369"/>
                </a:moveTo>
                <a:lnTo>
                  <a:pt x="92495" y="27443"/>
                </a:lnTo>
                <a:lnTo>
                  <a:pt x="92290" y="27573"/>
                </a:lnTo>
                <a:lnTo>
                  <a:pt x="92030" y="27760"/>
                </a:lnTo>
                <a:lnTo>
                  <a:pt x="91769" y="27983"/>
                </a:lnTo>
                <a:lnTo>
                  <a:pt x="91546" y="28206"/>
                </a:lnTo>
                <a:lnTo>
                  <a:pt x="91471" y="28318"/>
                </a:lnTo>
                <a:lnTo>
                  <a:pt x="91397" y="28411"/>
                </a:lnTo>
                <a:lnTo>
                  <a:pt x="91360" y="28504"/>
                </a:lnTo>
                <a:lnTo>
                  <a:pt x="91360" y="28597"/>
                </a:lnTo>
                <a:lnTo>
                  <a:pt x="91378" y="28653"/>
                </a:lnTo>
                <a:lnTo>
                  <a:pt x="91453" y="28691"/>
                </a:lnTo>
                <a:lnTo>
                  <a:pt x="91527" y="28691"/>
                </a:lnTo>
                <a:lnTo>
                  <a:pt x="91620" y="28616"/>
                </a:lnTo>
                <a:lnTo>
                  <a:pt x="91732" y="28504"/>
                </a:lnTo>
                <a:lnTo>
                  <a:pt x="91844" y="28374"/>
                </a:lnTo>
                <a:lnTo>
                  <a:pt x="92030" y="28113"/>
                </a:lnTo>
                <a:lnTo>
                  <a:pt x="92160" y="27946"/>
                </a:lnTo>
                <a:lnTo>
                  <a:pt x="92290" y="27834"/>
                </a:lnTo>
                <a:lnTo>
                  <a:pt x="92514" y="27611"/>
                </a:lnTo>
                <a:lnTo>
                  <a:pt x="92607" y="27518"/>
                </a:lnTo>
                <a:lnTo>
                  <a:pt x="92663" y="27424"/>
                </a:lnTo>
                <a:lnTo>
                  <a:pt x="92681" y="27387"/>
                </a:lnTo>
                <a:lnTo>
                  <a:pt x="92681" y="27369"/>
                </a:lnTo>
                <a:close/>
                <a:moveTo>
                  <a:pt x="1527" y="28486"/>
                </a:moveTo>
                <a:lnTo>
                  <a:pt x="1453" y="28523"/>
                </a:lnTo>
                <a:lnTo>
                  <a:pt x="1267" y="28653"/>
                </a:lnTo>
                <a:lnTo>
                  <a:pt x="1025" y="28821"/>
                </a:lnTo>
                <a:lnTo>
                  <a:pt x="801" y="29026"/>
                </a:lnTo>
                <a:lnTo>
                  <a:pt x="597" y="29193"/>
                </a:lnTo>
                <a:lnTo>
                  <a:pt x="466" y="29324"/>
                </a:lnTo>
                <a:lnTo>
                  <a:pt x="448" y="29379"/>
                </a:lnTo>
                <a:lnTo>
                  <a:pt x="597" y="29361"/>
                </a:lnTo>
                <a:lnTo>
                  <a:pt x="745" y="29305"/>
                </a:lnTo>
                <a:lnTo>
                  <a:pt x="913" y="29193"/>
                </a:lnTo>
                <a:lnTo>
                  <a:pt x="1099" y="29081"/>
                </a:lnTo>
                <a:lnTo>
                  <a:pt x="1267" y="28951"/>
                </a:lnTo>
                <a:lnTo>
                  <a:pt x="1416" y="28802"/>
                </a:lnTo>
                <a:lnTo>
                  <a:pt x="1527" y="28672"/>
                </a:lnTo>
                <a:lnTo>
                  <a:pt x="1583" y="28560"/>
                </a:lnTo>
                <a:lnTo>
                  <a:pt x="1602" y="28504"/>
                </a:lnTo>
                <a:lnTo>
                  <a:pt x="1602" y="28486"/>
                </a:lnTo>
                <a:close/>
                <a:moveTo>
                  <a:pt x="92607" y="28411"/>
                </a:moveTo>
                <a:lnTo>
                  <a:pt x="92551" y="28430"/>
                </a:lnTo>
                <a:lnTo>
                  <a:pt x="92458" y="28486"/>
                </a:lnTo>
                <a:lnTo>
                  <a:pt x="92346" y="28560"/>
                </a:lnTo>
                <a:lnTo>
                  <a:pt x="92104" y="28765"/>
                </a:lnTo>
                <a:lnTo>
                  <a:pt x="91862" y="29007"/>
                </a:lnTo>
                <a:lnTo>
                  <a:pt x="91620" y="29268"/>
                </a:lnTo>
                <a:lnTo>
                  <a:pt x="91434" y="29510"/>
                </a:lnTo>
                <a:lnTo>
                  <a:pt x="91378" y="29621"/>
                </a:lnTo>
                <a:lnTo>
                  <a:pt x="91322" y="29714"/>
                </a:lnTo>
                <a:lnTo>
                  <a:pt x="91322" y="29770"/>
                </a:lnTo>
                <a:lnTo>
                  <a:pt x="91341" y="29808"/>
                </a:lnTo>
                <a:lnTo>
                  <a:pt x="91360" y="29826"/>
                </a:lnTo>
                <a:lnTo>
                  <a:pt x="91397" y="29826"/>
                </a:lnTo>
                <a:lnTo>
                  <a:pt x="91490" y="29770"/>
                </a:lnTo>
                <a:lnTo>
                  <a:pt x="91602" y="29677"/>
                </a:lnTo>
                <a:lnTo>
                  <a:pt x="91713" y="29566"/>
                </a:lnTo>
                <a:lnTo>
                  <a:pt x="91918" y="29324"/>
                </a:lnTo>
                <a:lnTo>
                  <a:pt x="92048" y="29156"/>
                </a:lnTo>
                <a:lnTo>
                  <a:pt x="92421" y="28802"/>
                </a:lnTo>
                <a:lnTo>
                  <a:pt x="92533" y="28691"/>
                </a:lnTo>
                <a:lnTo>
                  <a:pt x="92626" y="28579"/>
                </a:lnTo>
                <a:lnTo>
                  <a:pt x="92663" y="28486"/>
                </a:lnTo>
                <a:lnTo>
                  <a:pt x="92681" y="28448"/>
                </a:lnTo>
                <a:lnTo>
                  <a:pt x="92663" y="28430"/>
                </a:lnTo>
                <a:lnTo>
                  <a:pt x="92607" y="28411"/>
                </a:lnTo>
                <a:close/>
                <a:moveTo>
                  <a:pt x="1490" y="29510"/>
                </a:moveTo>
                <a:lnTo>
                  <a:pt x="1434" y="29528"/>
                </a:lnTo>
                <a:lnTo>
                  <a:pt x="1285" y="29640"/>
                </a:lnTo>
                <a:lnTo>
                  <a:pt x="1099" y="29789"/>
                </a:lnTo>
                <a:lnTo>
                  <a:pt x="894" y="29994"/>
                </a:lnTo>
                <a:lnTo>
                  <a:pt x="559" y="30348"/>
                </a:lnTo>
                <a:lnTo>
                  <a:pt x="429" y="30515"/>
                </a:lnTo>
                <a:lnTo>
                  <a:pt x="764" y="30348"/>
                </a:lnTo>
                <a:lnTo>
                  <a:pt x="1006" y="30199"/>
                </a:lnTo>
                <a:lnTo>
                  <a:pt x="1230" y="30050"/>
                </a:lnTo>
                <a:lnTo>
                  <a:pt x="1453" y="29882"/>
                </a:lnTo>
                <a:lnTo>
                  <a:pt x="1527" y="29808"/>
                </a:lnTo>
                <a:lnTo>
                  <a:pt x="1583" y="29733"/>
                </a:lnTo>
                <a:lnTo>
                  <a:pt x="1621" y="29659"/>
                </a:lnTo>
                <a:lnTo>
                  <a:pt x="1621" y="29603"/>
                </a:lnTo>
                <a:lnTo>
                  <a:pt x="1602" y="29547"/>
                </a:lnTo>
                <a:lnTo>
                  <a:pt x="1527" y="29510"/>
                </a:lnTo>
                <a:close/>
                <a:moveTo>
                  <a:pt x="92812" y="29472"/>
                </a:moveTo>
                <a:lnTo>
                  <a:pt x="92756" y="29510"/>
                </a:lnTo>
                <a:lnTo>
                  <a:pt x="92477" y="29752"/>
                </a:lnTo>
                <a:lnTo>
                  <a:pt x="91974" y="30180"/>
                </a:lnTo>
                <a:lnTo>
                  <a:pt x="91732" y="30422"/>
                </a:lnTo>
                <a:lnTo>
                  <a:pt x="91527" y="30627"/>
                </a:lnTo>
                <a:lnTo>
                  <a:pt x="91453" y="30720"/>
                </a:lnTo>
                <a:lnTo>
                  <a:pt x="91415" y="30794"/>
                </a:lnTo>
                <a:lnTo>
                  <a:pt x="91397" y="30869"/>
                </a:lnTo>
                <a:lnTo>
                  <a:pt x="91397" y="30906"/>
                </a:lnTo>
                <a:lnTo>
                  <a:pt x="91453" y="30925"/>
                </a:lnTo>
                <a:lnTo>
                  <a:pt x="91546" y="30925"/>
                </a:lnTo>
                <a:lnTo>
                  <a:pt x="91602" y="30887"/>
                </a:lnTo>
                <a:lnTo>
                  <a:pt x="91751" y="30813"/>
                </a:lnTo>
                <a:lnTo>
                  <a:pt x="91881" y="30701"/>
                </a:lnTo>
                <a:lnTo>
                  <a:pt x="92142" y="30441"/>
                </a:lnTo>
                <a:lnTo>
                  <a:pt x="92290" y="30273"/>
                </a:lnTo>
                <a:lnTo>
                  <a:pt x="92533" y="30050"/>
                </a:lnTo>
                <a:lnTo>
                  <a:pt x="92644" y="29938"/>
                </a:lnTo>
                <a:lnTo>
                  <a:pt x="92719" y="29826"/>
                </a:lnTo>
                <a:lnTo>
                  <a:pt x="92756" y="29752"/>
                </a:lnTo>
                <a:lnTo>
                  <a:pt x="92830" y="29603"/>
                </a:lnTo>
                <a:lnTo>
                  <a:pt x="92849" y="29547"/>
                </a:lnTo>
                <a:lnTo>
                  <a:pt x="92849" y="29491"/>
                </a:lnTo>
                <a:lnTo>
                  <a:pt x="92830" y="29472"/>
                </a:lnTo>
                <a:close/>
                <a:moveTo>
                  <a:pt x="1416" y="30459"/>
                </a:moveTo>
                <a:lnTo>
                  <a:pt x="1323" y="30496"/>
                </a:lnTo>
                <a:lnTo>
                  <a:pt x="1248" y="30552"/>
                </a:lnTo>
                <a:lnTo>
                  <a:pt x="1136" y="30645"/>
                </a:lnTo>
                <a:lnTo>
                  <a:pt x="1043" y="30738"/>
                </a:lnTo>
                <a:lnTo>
                  <a:pt x="857" y="30981"/>
                </a:lnTo>
                <a:lnTo>
                  <a:pt x="690" y="31223"/>
                </a:lnTo>
                <a:lnTo>
                  <a:pt x="541" y="31465"/>
                </a:lnTo>
                <a:lnTo>
                  <a:pt x="410" y="31688"/>
                </a:lnTo>
                <a:lnTo>
                  <a:pt x="634" y="31483"/>
                </a:lnTo>
                <a:lnTo>
                  <a:pt x="1062" y="31111"/>
                </a:lnTo>
                <a:lnTo>
                  <a:pt x="1285" y="30906"/>
                </a:lnTo>
                <a:lnTo>
                  <a:pt x="1453" y="30720"/>
                </a:lnTo>
                <a:lnTo>
                  <a:pt x="1565" y="30590"/>
                </a:lnTo>
                <a:lnTo>
                  <a:pt x="1583" y="30534"/>
                </a:lnTo>
                <a:lnTo>
                  <a:pt x="1565" y="30496"/>
                </a:lnTo>
                <a:lnTo>
                  <a:pt x="1490" y="30459"/>
                </a:lnTo>
                <a:close/>
                <a:moveTo>
                  <a:pt x="92644" y="30794"/>
                </a:moveTo>
                <a:lnTo>
                  <a:pt x="92402" y="30943"/>
                </a:lnTo>
                <a:lnTo>
                  <a:pt x="91937" y="31241"/>
                </a:lnTo>
                <a:lnTo>
                  <a:pt x="91713" y="31390"/>
                </a:lnTo>
                <a:lnTo>
                  <a:pt x="91509" y="31539"/>
                </a:lnTo>
                <a:lnTo>
                  <a:pt x="91453" y="31614"/>
                </a:lnTo>
                <a:lnTo>
                  <a:pt x="91397" y="31669"/>
                </a:lnTo>
                <a:lnTo>
                  <a:pt x="91378" y="31725"/>
                </a:lnTo>
                <a:lnTo>
                  <a:pt x="91397" y="31762"/>
                </a:lnTo>
                <a:lnTo>
                  <a:pt x="91434" y="31781"/>
                </a:lnTo>
                <a:lnTo>
                  <a:pt x="91509" y="31800"/>
                </a:lnTo>
                <a:lnTo>
                  <a:pt x="91583" y="31762"/>
                </a:lnTo>
                <a:lnTo>
                  <a:pt x="91657" y="31725"/>
                </a:lnTo>
                <a:lnTo>
                  <a:pt x="91862" y="31576"/>
                </a:lnTo>
                <a:lnTo>
                  <a:pt x="92086" y="31390"/>
                </a:lnTo>
                <a:lnTo>
                  <a:pt x="92458" y="30999"/>
                </a:lnTo>
                <a:lnTo>
                  <a:pt x="92644" y="30794"/>
                </a:lnTo>
                <a:close/>
                <a:moveTo>
                  <a:pt x="1565" y="31614"/>
                </a:moveTo>
                <a:lnTo>
                  <a:pt x="1509" y="31632"/>
                </a:lnTo>
                <a:lnTo>
                  <a:pt x="1397" y="31688"/>
                </a:lnTo>
                <a:lnTo>
                  <a:pt x="1248" y="31818"/>
                </a:lnTo>
                <a:lnTo>
                  <a:pt x="1062" y="31986"/>
                </a:lnTo>
                <a:lnTo>
                  <a:pt x="876" y="32172"/>
                </a:lnTo>
                <a:lnTo>
                  <a:pt x="727" y="32377"/>
                </a:lnTo>
                <a:lnTo>
                  <a:pt x="597" y="32544"/>
                </a:lnTo>
                <a:lnTo>
                  <a:pt x="559" y="32600"/>
                </a:lnTo>
                <a:lnTo>
                  <a:pt x="541" y="32656"/>
                </a:lnTo>
                <a:lnTo>
                  <a:pt x="541" y="32712"/>
                </a:lnTo>
                <a:lnTo>
                  <a:pt x="559" y="32731"/>
                </a:lnTo>
                <a:lnTo>
                  <a:pt x="652" y="32731"/>
                </a:lnTo>
                <a:lnTo>
                  <a:pt x="764" y="32675"/>
                </a:lnTo>
                <a:lnTo>
                  <a:pt x="876" y="32600"/>
                </a:lnTo>
                <a:lnTo>
                  <a:pt x="987" y="32507"/>
                </a:lnTo>
                <a:lnTo>
                  <a:pt x="1211" y="32284"/>
                </a:lnTo>
                <a:lnTo>
                  <a:pt x="1360" y="32135"/>
                </a:lnTo>
                <a:lnTo>
                  <a:pt x="1434" y="32042"/>
                </a:lnTo>
                <a:lnTo>
                  <a:pt x="1546" y="31837"/>
                </a:lnTo>
                <a:lnTo>
                  <a:pt x="1602" y="31744"/>
                </a:lnTo>
                <a:lnTo>
                  <a:pt x="1621" y="31669"/>
                </a:lnTo>
                <a:lnTo>
                  <a:pt x="1621" y="31651"/>
                </a:lnTo>
                <a:lnTo>
                  <a:pt x="1602" y="31632"/>
                </a:lnTo>
                <a:lnTo>
                  <a:pt x="1565" y="31614"/>
                </a:lnTo>
                <a:close/>
                <a:moveTo>
                  <a:pt x="92607" y="31669"/>
                </a:moveTo>
                <a:lnTo>
                  <a:pt x="92290" y="31911"/>
                </a:lnTo>
                <a:lnTo>
                  <a:pt x="92030" y="32116"/>
                </a:lnTo>
                <a:lnTo>
                  <a:pt x="91769" y="32358"/>
                </a:lnTo>
                <a:lnTo>
                  <a:pt x="91527" y="32600"/>
                </a:lnTo>
                <a:lnTo>
                  <a:pt x="91415" y="32712"/>
                </a:lnTo>
                <a:lnTo>
                  <a:pt x="91341" y="32824"/>
                </a:lnTo>
                <a:lnTo>
                  <a:pt x="91285" y="32917"/>
                </a:lnTo>
                <a:lnTo>
                  <a:pt x="91266" y="32991"/>
                </a:lnTo>
                <a:lnTo>
                  <a:pt x="91285" y="33047"/>
                </a:lnTo>
                <a:lnTo>
                  <a:pt x="91341" y="33066"/>
                </a:lnTo>
                <a:lnTo>
                  <a:pt x="91415" y="33066"/>
                </a:lnTo>
                <a:lnTo>
                  <a:pt x="91471" y="33029"/>
                </a:lnTo>
                <a:lnTo>
                  <a:pt x="91564" y="32973"/>
                </a:lnTo>
                <a:lnTo>
                  <a:pt x="91657" y="32898"/>
                </a:lnTo>
                <a:lnTo>
                  <a:pt x="91844" y="32675"/>
                </a:lnTo>
                <a:lnTo>
                  <a:pt x="92048" y="32414"/>
                </a:lnTo>
                <a:lnTo>
                  <a:pt x="92421" y="31930"/>
                </a:lnTo>
                <a:lnTo>
                  <a:pt x="92551" y="31762"/>
                </a:lnTo>
                <a:lnTo>
                  <a:pt x="92607" y="31669"/>
                </a:lnTo>
                <a:close/>
                <a:moveTo>
                  <a:pt x="1807" y="32526"/>
                </a:moveTo>
                <a:lnTo>
                  <a:pt x="1769" y="32544"/>
                </a:lnTo>
                <a:lnTo>
                  <a:pt x="1639" y="32619"/>
                </a:lnTo>
                <a:lnTo>
                  <a:pt x="1453" y="32786"/>
                </a:lnTo>
                <a:lnTo>
                  <a:pt x="1006" y="33252"/>
                </a:lnTo>
                <a:lnTo>
                  <a:pt x="783" y="33494"/>
                </a:lnTo>
                <a:lnTo>
                  <a:pt x="615" y="33717"/>
                </a:lnTo>
                <a:lnTo>
                  <a:pt x="503" y="33885"/>
                </a:lnTo>
                <a:lnTo>
                  <a:pt x="485" y="33941"/>
                </a:lnTo>
                <a:lnTo>
                  <a:pt x="485" y="33959"/>
                </a:lnTo>
                <a:lnTo>
                  <a:pt x="522" y="33978"/>
                </a:lnTo>
                <a:lnTo>
                  <a:pt x="578" y="33978"/>
                </a:lnTo>
                <a:lnTo>
                  <a:pt x="708" y="33922"/>
                </a:lnTo>
                <a:lnTo>
                  <a:pt x="857" y="33810"/>
                </a:lnTo>
                <a:lnTo>
                  <a:pt x="1006" y="33680"/>
                </a:lnTo>
                <a:lnTo>
                  <a:pt x="1304" y="33382"/>
                </a:lnTo>
                <a:lnTo>
                  <a:pt x="1490" y="33196"/>
                </a:lnTo>
                <a:lnTo>
                  <a:pt x="1602" y="33047"/>
                </a:lnTo>
                <a:lnTo>
                  <a:pt x="1769" y="32786"/>
                </a:lnTo>
                <a:lnTo>
                  <a:pt x="1825" y="32656"/>
                </a:lnTo>
                <a:lnTo>
                  <a:pt x="1863" y="32563"/>
                </a:lnTo>
                <a:lnTo>
                  <a:pt x="1863" y="32544"/>
                </a:lnTo>
                <a:lnTo>
                  <a:pt x="1844" y="32526"/>
                </a:lnTo>
                <a:close/>
                <a:moveTo>
                  <a:pt x="92570" y="32824"/>
                </a:moveTo>
                <a:lnTo>
                  <a:pt x="92533" y="32842"/>
                </a:lnTo>
                <a:lnTo>
                  <a:pt x="92253" y="33029"/>
                </a:lnTo>
                <a:lnTo>
                  <a:pt x="92030" y="33196"/>
                </a:lnTo>
                <a:lnTo>
                  <a:pt x="91769" y="33401"/>
                </a:lnTo>
                <a:lnTo>
                  <a:pt x="91546" y="33624"/>
                </a:lnTo>
                <a:lnTo>
                  <a:pt x="91360" y="33810"/>
                </a:lnTo>
                <a:lnTo>
                  <a:pt x="91304" y="33904"/>
                </a:lnTo>
                <a:lnTo>
                  <a:pt x="91266" y="33978"/>
                </a:lnTo>
                <a:lnTo>
                  <a:pt x="91266" y="34034"/>
                </a:lnTo>
                <a:lnTo>
                  <a:pt x="91304" y="34090"/>
                </a:lnTo>
                <a:lnTo>
                  <a:pt x="91341" y="34108"/>
                </a:lnTo>
                <a:lnTo>
                  <a:pt x="91397" y="34090"/>
                </a:lnTo>
                <a:lnTo>
                  <a:pt x="91509" y="34053"/>
                </a:lnTo>
                <a:lnTo>
                  <a:pt x="91620" y="33959"/>
                </a:lnTo>
                <a:lnTo>
                  <a:pt x="91751" y="33848"/>
                </a:lnTo>
                <a:lnTo>
                  <a:pt x="91974" y="33606"/>
                </a:lnTo>
                <a:lnTo>
                  <a:pt x="92104" y="33457"/>
                </a:lnTo>
                <a:lnTo>
                  <a:pt x="92235" y="33308"/>
                </a:lnTo>
                <a:lnTo>
                  <a:pt x="92421" y="33084"/>
                </a:lnTo>
                <a:lnTo>
                  <a:pt x="92570" y="32880"/>
                </a:lnTo>
                <a:lnTo>
                  <a:pt x="92588" y="32824"/>
                </a:lnTo>
                <a:close/>
                <a:moveTo>
                  <a:pt x="1509" y="33755"/>
                </a:moveTo>
                <a:lnTo>
                  <a:pt x="1434" y="33792"/>
                </a:lnTo>
                <a:lnTo>
                  <a:pt x="1341" y="33848"/>
                </a:lnTo>
                <a:lnTo>
                  <a:pt x="1136" y="34034"/>
                </a:lnTo>
                <a:lnTo>
                  <a:pt x="950" y="34257"/>
                </a:lnTo>
                <a:lnTo>
                  <a:pt x="745" y="34481"/>
                </a:lnTo>
                <a:lnTo>
                  <a:pt x="597" y="34704"/>
                </a:lnTo>
                <a:lnTo>
                  <a:pt x="429" y="34928"/>
                </a:lnTo>
                <a:lnTo>
                  <a:pt x="671" y="34741"/>
                </a:lnTo>
                <a:lnTo>
                  <a:pt x="1136" y="34388"/>
                </a:lnTo>
                <a:lnTo>
                  <a:pt x="1360" y="34201"/>
                </a:lnTo>
                <a:lnTo>
                  <a:pt x="1546" y="34015"/>
                </a:lnTo>
                <a:lnTo>
                  <a:pt x="1602" y="33941"/>
                </a:lnTo>
                <a:lnTo>
                  <a:pt x="1639" y="33885"/>
                </a:lnTo>
                <a:lnTo>
                  <a:pt x="1658" y="33829"/>
                </a:lnTo>
                <a:lnTo>
                  <a:pt x="1639" y="33792"/>
                </a:lnTo>
                <a:lnTo>
                  <a:pt x="1583" y="33755"/>
                </a:lnTo>
                <a:close/>
                <a:moveTo>
                  <a:pt x="92328" y="33904"/>
                </a:moveTo>
                <a:lnTo>
                  <a:pt x="92067" y="34108"/>
                </a:lnTo>
                <a:lnTo>
                  <a:pt x="91620" y="34518"/>
                </a:lnTo>
                <a:lnTo>
                  <a:pt x="91397" y="34723"/>
                </a:lnTo>
                <a:lnTo>
                  <a:pt x="91211" y="34928"/>
                </a:lnTo>
                <a:lnTo>
                  <a:pt x="91155" y="35002"/>
                </a:lnTo>
                <a:lnTo>
                  <a:pt x="91118" y="35076"/>
                </a:lnTo>
                <a:lnTo>
                  <a:pt x="91099" y="35132"/>
                </a:lnTo>
                <a:lnTo>
                  <a:pt x="91118" y="35188"/>
                </a:lnTo>
                <a:lnTo>
                  <a:pt x="91155" y="35207"/>
                </a:lnTo>
                <a:lnTo>
                  <a:pt x="91229" y="35188"/>
                </a:lnTo>
                <a:lnTo>
                  <a:pt x="91304" y="35151"/>
                </a:lnTo>
                <a:lnTo>
                  <a:pt x="91397" y="35076"/>
                </a:lnTo>
                <a:lnTo>
                  <a:pt x="91583" y="34890"/>
                </a:lnTo>
                <a:lnTo>
                  <a:pt x="91788" y="34630"/>
                </a:lnTo>
                <a:lnTo>
                  <a:pt x="92160" y="34146"/>
                </a:lnTo>
                <a:lnTo>
                  <a:pt x="92328" y="33904"/>
                </a:lnTo>
                <a:close/>
                <a:moveTo>
                  <a:pt x="1583" y="34816"/>
                </a:moveTo>
                <a:lnTo>
                  <a:pt x="1472" y="34872"/>
                </a:lnTo>
                <a:lnTo>
                  <a:pt x="876" y="35449"/>
                </a:lnTo>
                <a:lnTo>
                  <a:pt x="503" y="35821"/>
                </a:lnTo>
                <a:lnTo>
                  <a:pt x="392" y="35952"/>
                </a:lnTo>
                <a:lnTo>
                  <a:pt x="354" y="36007"/>
                </a:lnTo>
                <a:lnTo>
                  <a:pt x="392" y="36026"/>
                </a:lnTo>
                <a:lnTo>
                  <a:pt x="429" y="36026"/>
                </a:lnTo>
                <a:lnTo>
                  <a:pt x="541" y="35970"/>
                </a:lnTo>
                <a:lnTo>
                  <a:pt x="690" y="35896"/>
                </a:lnTo>
                <a:lnTo>
                  <a:pt x="857" y="35784"/>
                </a:lnTo>
                <a:lnTo>
                  <a:pt x="1174" y="35579"/>
                </a:lnTo>
                <a:lnTo>
                  <a:pt x="1341" y="35430"/>
                </a:lnTo>
                <a:lnTo>
                  <a:pt x="1397" y="35374"/>
                </a:lnTo>
                <a:lnTo>
                  <a:pt x="1472" y="35263"/>
                </a:lnTo>
                <a:lnTo>
                  <a:pt x="1546" y="35132"/>
                </a:lnTo>
                <a:lnTo>
                  <a:pt x="1602" y="35002"/>
                </a:lnTo>
                <a:lnTo>
                  <a:pt x="1621" y="34890"/>
                </a:lnTo>
                <a:lnTo>
                  <a:pt x="1621" y="34816"/>
                </a:lnTo>
                <a:close/>
                <a:moveTo>
                  <a:pt x="92402" y="34909"/>
                </a:moveTo>
                <a:lnTo>
                  <a:pt x="92290" y="35002"/>
                </a:lnTo>
                <a:lnTo>
                  <a:pt x="92086" y="35151"/>
                </a:lnTo>
                <a:lnTo>
                  <a:pt x="91844" y="35374"/>
                </a:lnTo>
                <a:lnTo>
                  <a:pt x="91602" y="35635"/>
                </a:lnTo>
                <a:lnTo>
                  <a:pt x="91378" y="35877"/>
                </a:lnTo>
                <a:lnTo>
                  <a:pt x="91304" y="35989"/>
                </a:lnTo>
                <a:lnTo>
                  <a:pt x="91229" y="36100"/>
                </a:lnTo>
                <a:lnTo>
                  <a:pt x="91192" y="36194"/>
                </a:lnTo>
                <a:lnTo>
                  <a:pt x="91173" y="36268"/>
                </a:lnTo>
                <a:lnTo>
                  <a:pt x="91192" y="36324"/>
                </a:lnTo>
                <a:lnTo>
                  <a:pt x="91266" y="36343"/>
                </a:lnTo>
                <a:lnTo>
                  <a:pt x="91304" y="36343"/>
                </a:lnTo>
                <a:lnTo>
                  <a:pt x="91341" y="36324"/>
                </a:lnTo>
                <a:lnTo>
                  <a:pt x="91434" y="36268"/>
                </a:lnTo>
                <a:lnTo>
                  <a:pt x="91527" y="36156"/>
                </a:lnTo>
                <a:lnTo>
                  <a:pt x="91639" y="36026"/>
                </a:lnTo>
                <a:lnTo>
                  <a:pt x="91806" y="35765"/>
                </a:lnTo>
                <a:lnTo>
                  <a:pt x="91937" y="35579"/>
                </a:lnTo>
                <a:lnTo>
                  <a:pt x="92235" y="35188"/>
                </a:lnTo>
                <a:lnTo>
                  <a:pt x="92384" y="34983"/>
                </a:lnTo>
                <a:lnTo>
                  <a:pt x="92421" y="34909"/>
                </a:lnTo>
                <a:close/>
                <a:moveTo>
                  <a:pt x="1546" y="35877"/>
                </a:moveTo>
                <a:lnTo>
                  <a:pt x="1453" y="35952"/>
                </a:lnTo>
                <a:lnTo>
                  <a:pt x="1285" y="36082"/>
                </a:lnTo>
                <a:lnTo>
                  <a:pt x="839" y="36491"/>
                </a:lnTo>
                <a:lnTo>
                  <a:pt x="615" y="36715"/>
                </a:lnTo>
                <a:lnTo>
                  <a:pt x="429" y="36901"/>
                </a:lnTo>
                <a:lnTo>
                  <a:pt x="299" y="37050"/>
                </a:lnTo>
                <a:lnTo>
                  <a:pt x="280" y="37106"/>
                </a:lnTo>
                <a:lnTo>
                  <a:pt x="280" y="37124"/>
                </a:lnTo>
                <a:lnTo>
                  <a:pt x="299" y="37143"/>
                </a:lnTo>
                <a:lnTo>
                  <a:pt x="354" y="37143"/>
                </a:lnTo>
                <a:lnTo>
                  <a:pt x="466" y="37106"/>
                </a:lnTo>
                <a:lnTo>
                  <a:pt x="615" y="37013"/>
                </a:lnTo>
                <a:lnTo>
                  <a:pt x="783" y="36901"/>
                </a:lnTo>
                <a:lnTo>
                  <a:pt x="1099" y="36640"/>
                </a:lnTo>
                <a:lnTo>
                  <a:pt x="1285" y="36473"/>
                </a:lnTo>
                <a:lnTo>
                  <a:pt x="1397" y="36343"/>
                </a:lnTo>
                <a:lnTo>
                  <a:pt x="1565" y="36119"/>
                </a:lnTo>
                <a:lnTo>
                  <a:pt x="1621" y="36007"/>
                </a:lnTo>
                <a:lnTo>
                  <a:pt x="1658" y="35914"/>
                </a:lnTo>
                <a:lnTo>
                  <a:pt x="1658" y="35877"/>
                </a:lnTo>
                <a:close/>
                <a:moveTo>
                  <a:pt x="92365" y="35952"/>
                </a:moveTo>
                <a:lnTo>
                  <a:pt x="92123" y="36212"/>
                </a:lnTo>
                <a:lnTo>
                  <a:pt x="91713" y="36696"/>
                </a:lnTo>
                <a:lnTo>
                  <a:pt x="91527" y="36957"/>
                </a:lnTo>
                <a:lnTo>
                  <a:pt x="91378" y="37180"/>
                </a:lnTo>
                <a:lnTo>
                  <a:pt x="91322" y="37292"/>
                </a:lnTo>
                <a:lnTo>
                  <a:pt x="91304" y="37367"/>
                </a:lnTo>
                <a:lnTo>
                  <a:pt x="91285" y="37441"/>
                </a:lnTo>
                <a:lnTo>
                  <a:pt x="91322" y="37497"/>
                </a:lnTo>
                <a:lnTo>
                  <a:pt x="91378" y="37515"/>
                </a:lnTo>
                <a:lnTo>
                  <a:pt x="91434" y="37497"/>
                </a:lnTo>
                <a:lnTo>
                  <a:pt x="91509" y="37441"/>
                </a:lnTo>
                <a:lnTo>
                  <a:pt x="91583" y="37348"/>
                </a:lnTo>
                <a:lnTo>
                  <a:pt x="91751" y="37106"/>
                </a:lnTo>
                <a:lnTo>
                  <a:pt x="91918" y="36808"/>
                </a:lnTo>
                <a:lnTo>
                  <a:pt x="92216" y="36231"/>
                </a:lnTo>
                <a:lnTo>
                  <a:pt x="92365" y="35952"/>
                </a:lnTo>
                <a:close/>
                <a:moveTo>
                  <a:pt x="1472" y="36882"/>
                </a:moveTo>
                <a:lnTo>
                  <a:pt x="1434" y="36920"/>
                </a:lnTo>
                <a:lnTo>
                  <a:pt x="857" y="37646"/>
                </a:lnTo>
                <a:lnTo>
                  <a:pt x="336" y="38297"/>
                </a:lnTo>
                <a:lnTo>
                  <a:pt x="373" y="38316"/>
                </a:lnTo>
                <a:lnTo>
                  <a:pt x="410" y="38316"/>
                </a:lnTo>
                <a:lnTo>
                  <a:pt x="522" y="38260"/>
                </a:lnTo>
                <a:lnTo>
                  <a:pt x="671" y="38167"/>
                </a:lnTo>
                <a:lnTo>
                  <a:pt x="839" y="38037"/>
                </a:lnTo>
                <a:lnTo>
                  <a:pt x="1136" y="37757"/>
                </a:lnTo>
                <a:lnTo>
                  <a:pt x="1323" y="37590"/>
                </a:lnTo>
                <a:lnTo>
                  <a:pt x="1527" y="37329"/>
                </a:lnTo>
                <a:lnTo>
                  <a:pt x="1621" y="37162"/>
                </a:lnTo>
                <a:lnTo>
                  <a:pt x="1658" y="37106"/>
                </a:lnTo>
                <a:lnTo>
                  <a:pt x="1658" y="37050"/>
                </a:lnTo>
                <a:lnTo>
                  <a:pt x="1621" y="36976"/>
                </a:lnTo>
                <a:lnTo>
                  <a:pt x="1583" y="36901"/>
                </a:lnTo>
                <a:lnTo>
                  <a:pt x="1546" y="36882"/>
                </a:lnTo>
                <a:close/>
                <a:moveTo>
                  <a:pt x="92179" y="37087"/>
                </a:moveTo>
                <a:lnTo>
                  <a:pt x="92030" y="37162"/>
                </a:lnTo>
                <a:lnTo>
                  <a:pt x="91918" y="37236"/>
                </a:lnTo>
                <a:lnTo>
                  <a:pt x="91825" y="37329"/>
                </a:lnTo>
                <a:lnTo>
                  <a:pt x="91602" y="37571"/>
                </a:lnTo>
                <a:lnTo>
                  <a:pt x="91397" y="37832"/>
                </a:lnTo>
                <a:lnTo>
                  <a:pt x="91229" y="38074"/>
                </a:lnTo>
                <a:lnTo>
                  <a:pt x="91173" y="38204"/>
                </a:lnTo>
                <a:lnTo>
                  <a:pt x="91080" y="38428"/>
                </a:lnTo>
                <a:lnTo>
                  <a:pt x="91043" y="38521"/>
                </a:lnTo>
                <a:lnTo>
                  <a:pt x="91043" y="38595"/>
                </a:lnTo>
                <a:lnTo>
                  <a:pt x="91062" y="38595"/>
                </a:lnTo>
                <a:lnTo>
                  <a:pt x="91080" y="38614"/>
                </a:lnTo>
                <a:lnTo>
                  <a:pt x="91173" y="38558"/>
                </a:lnTo>
                <a:lnTo>
                  <a:pt x="91285" y="38465"/>
                </a:lnTo>
                <a:lnTo>
                  <a:pt x="91397" y="38353"/>
                </a:lnTo>
                <a:lnTo>
                  <a:pt x="91583" y="38130"/>
                </a:lnTo>
                <a:lnTo>
                  <a:pt x="91937" y="37646"/>
                </a:lnTo>
                <a:lnTo>
                  <a:pt x="92086" y="37441"/>
                </a:lnTo>
                <a:lnTo>
                  <a:pt x="92235" y="37218"/>
                </a:lnTo>
                <a:lnTo>
                  <a:pt x="92272" y="37143"/>
                </a:lnTo>
                <a:lnTo>
                  <a:pt x="92272" y="37106"/>
                </a:lnTo>
                <a:lnTo>
                  <a:pt x="92253" y="37087"/>
                </a:lnTo>
                <a:close/>
                <a:moveTo>
                  <a:pt x="1341" y="38111"/>
                </a:moveTo>
                <a:lnTo>
                  <a:pt x="1285" y="38130"/>
                </a:lnTo>
                <a:lnTo>
                  <a:pt x="1136" y="38242"/>
                </a:lnTo>
                <a:lnTo>
                  <a:pt x="987" y="38428"/>
                </a:lnTo>
                <a:lnTo>
                  <a:pt x="801" y="38633"/>
                </a:lnTo>
                <a:lnTo>
                  <a:pt x="485" y="39061"/>
                </a:lnTo>
                <a:lnTo>
                  <a:pt x="354" y="39210"/>
                </a:lnTo>
                <a:lnTo>
                  <a:pt x="299" y="39247"/>
                </a:lnTo>
                <a:lnTo>
                  <a:pt x="243" y="39284"/>
                </a:lnTo>
                <a:lnTo>
                  <a:pt x="243" y="39284"/>
                </a:lnTo>
                <a:lnTo>
                  <a:pt x="373" y="39228"/>
                </a:lnTo>
                <a:lnTo>
                  <a:pt x="578" y="39098"/>
                </a:lnTo>
                <a:lnTo>
                  <a:pt x="820" y="38949"/>
                </a:lnTo>
                <a:lnTo>
                  <a:pt x="1081" y="38763"/>
                </a:lnTo>
                <a:lnTo>
                  <a:pt x="1304" y="38558"/>
                </a:lnTo>
                <a:lnTo>
                  <a:pt x="1397" y="38465"/>
                </a:lnTo>
                <a:lnTo>
                  <a:pt x="1453" y="38372"/>
                </a:lnTo>
                <a:lnTo>
                  <a:pt x="1490" y="38297"/>
                </a:lnTo>
                <a:lnTo>
                  <a:pt x="1490" y="38223"/>
                </a:lnTo>
                <a:lnTo>
                  <a:pt x="1453" y="38148"/>
                </a:lnTo>
                <a:lnTo>
                  <a:pt x="1378" y="38111"/>
                </a:lnTo>
                <a:close/>
                <a:moveTo>
                  <a:pt x="92384" y="38353"/>
                </a:moveTo>
                <a:lnTo>
                  <a:pt x="92328" y="38372"/>
                </a:lnTo>
                <a:lnTo>
                  <a:pt x="92272" y="38391"/>
                </a:lnTo>
                <a:lnTo>
                  <a:pt x="92197" y="38446"/>
                </a:lnTo>
                <a:lnTo>
                  <a:pt x="92030" y="38577"/>
                </a:lnTo>
                <a:lnTo>
                  <a:pt x="91844" y="38744"/>
                </a:lnTo>
                <a:lnTo>
                  <a:pt x="91509" y="39098"/>
                </a:lnTo>
                <a:lnTo>
                  <a:pt x="91341" y="39321"/>
                </a:lnTo>
                <a:lnTo>
                  <a:pt x="91341" y="39340"/>
                </a:lnTo>
                <a:lnTo>
                  <a:pt x="91360" y="39359"/>
                </a:lnTo>
                <a:lnTo>
                  <a:pt x="91490" y="39303"/>
                </a:lnTo>
                <a:lnTo>
                  <a:pt x="91695" y="39191"/>
                </a:lnTo>
                <a:lnTo>
                  <a:pt x="91937" y="39024"/>
                </a:lnTo>
                <a:lnTo>
                  <a:pt x="92160" y="38837"/>
                </a:lnTo>
                <a:lnTo>
                  <a:pt x="92346" y="38651"/>
                </a:lnTo>
                <a:lnTo>
                  <a:pt x="92402" y="38577"/>
                </a:lnTo>
                <a:lnTo>
                  <a:pt x="92439" y="38502"/>
                </a:lnTo>
                <a:lnTo>
                  <a:pt x="92439" y="38428"/>
                </a:lnTo>
                <a:lnTo>
                  <a:pt x="92421" y="38372"/>
                </a:lnTo>
                <a:lnTo>
                  <a:pt x="92384" y="38353"/>
                </a:lnTo>
                <a:close/>
                <a:moveTo>
                  <a:pt x="1751" y="39079"/>
                </a:moveTo>
                <a:lnTo>
                  <a:pt x="1695" y="39098"/>
                </a:lnTo>
                <a:lnTo>
                  <a:pt x="1583" y="39154"/>
                </a:lnTo>
                <a:lnTo>
                  <a:pt x="1434" y="39247"/>
                </a:lnTo>
                <a:lnTo>
                  <a:pt x="1267" y="39396"/>
                </a:lnTo>
                <a:lnTo>
                  <a:pt x="950" y="39694"/>
                </a:lnTo>
                <a:lnTo>
                  <a:pt x="764" y="39861"/>
                </a:lnTo>
                <a:lnTo>
                  <a:pt x="485" y="40085"/>
                </a:lnTo>
                <a:lnTo>
                  <a:pt x="336" y="40234"/>
                </a:lnTo>
                <a:lnTo>
                  <a:pt x="280" y="40290"/>
                </a:lnTo>
                <a:lnTo>
                  <a:pt x="261" y="40327"/>
                </a:lnTo>
                <a:lnTo>
                  <a:pt x="261" y="40383"/>
                </a:lnTo>
                <a:lnTo>
                  <a:pt x="280" y="40438"/>
                </a:lnTo>
                <a:lnTo>
                  <a:pt x="299" y="40476"/>
                </a:lnTo>
                <a:lnTo>
                  <a:pt x="354" y="40476"/>
                </a:lnTo>
                <a:lnTo>
                  <a:pt x="392" y="40438"/>
                </a:lnTo>
                <a:lnTo>
                  <a:pt x="690" y="40215"/>
                </a:lnTo>
                <a:lnTo>
                  <a:pt x="1192" y="39824"/>
                </a:lnTo>
                <a:lnTo>
                  <a:pt x="1434" y="39601"/>
                </a:lnTo>
                <a:lnTo>
                  <a:pt x="1639" y="39396"/>
                </a:lnTo>
                <a:lnTo>
                  <a:pt x="1714" y="39303"/>
                </a:lnTo>
                <a:lnTo>
                  <a:pt x="1769" y="39228"/>
                </a:lnTo>
                <a:lnTo>
                  <a:pt x="1788" y="39154"/>
                </a:lnTo>
                <a:lnTo>
                  <a:pt x="1769" y="39117"/>
                </a:lnTo>
                <a:lnTo>
                  <a:pt x="1751" y="39079"/>
                </a:lnTo>
                <a:close/>
                <a:moveTo>
                  <a:pt x="92477" y="39359"/>
                </a:moveTo>
                <a:lnTo>
                  <a:pt x="92346" y="39415"/>
                </a:lnTo>
                <a:lnTo>
                  <a:pt x="92142" y="39526"/>
                </a:lnTo>
                <a:lnTo>
                  <a:pt x="91899" y="39675"/>
                </a:lnTo>
                <a:lnTo>
                  <a:pt x="91639" y="39861"/>
                </a:lnTo>
                <a:lnTo>
                  <a:pt x="91397" y="40048"/>
                </a:lnTo>
                <a:lnTo>
                  <a:pt x="91304" y="40159"/>
                </a:lnTo>
                <a:lnTo>
                  <a:pt x="91229" y="40252"/>
                </a:lnTo>
                <a:lnTo>
                  <a:pt x="91155" y="40345"/>
                </a:lnTo>
                <a:lnTo>
                  <a:pt x="91136" y="40420"/>
                </a:lnTo>
                <a:lnTo>
                  <a:pt x="91136" y="40494"/>
                </a:lnTo>
                <a:lnTo>
                  <a:pt x="91173" y="40569"/>
                </a:lnTo>
                <a:lnTo>
                  <a:pt x="91192" y="40587"/>
                </a:lnTo>
                <a:lnTo>
                  <a:pt x="91229" y="40587"/>
                </a:lnTo>
                <a:lnTo>
                  <a:pt x="91341" y="40532"/>
                </a:lnTo>
                <a:lnTo>
                  <a:pt x="91471" y="40457"/>
                </a:lnTo>
                <a:lnTo>
                  <a:pt x="91602" y="40345"/>
                </a:lnTo>
                <a:lnTo>
                  <a:pt x="91862" y="40103"/>
                </a:lnTo>
                <a:lnTo>
                  <a:pt x="91993" y="39954"/>
                </a:lnTo>
                <a:lnTo>
                  <a:pt x="92123" y="39843"/>
                </a:lnTo>
                <a:lnTo>
                  <a:pt x="92365" y="39619"/>
                </a:lnTo>
                <a:lnTo>
                  <a:pt x="92458" y="39526"/>
                </a:lnTo>
                <a:lnTo>
                  <a:pt x="92533" y="39433"/>
                </a:lnTo>
                <a:lnTo>
                  <a:pt x="92533" y="39396"/>
                </a:lnTo>
                <a:lnTo>
                  <a:pt x="92533" y="39377"/>
                </a:lnTo>
                <a:lnTo>
                  <a:pt x="92514" y="39359"/>
                </a:lnTo>
                <a:close/>
                <a:moveTo>
                  <a:pt x="1583" y="40234"/>
                </a:moveTo>
                <a:lnTo>
                  <a:pt x="1490" y="40252"/>
                </a:lnTo>
                <a:lnTo>
                  <a:pt x="1397" y="40308"/>
                </a:lnTo>
                <a:lnTo>
                  <a:pt x="1304" y="40383"/>
                </a:lnTo>
                <a:lnTo>
                  <a:pt x="1230" y="40457"/>
                </a:lnTo>
                <a:lnTo>
                  <a:pt x="1081" y="40662"/>
                </a:lnTo>
                <a:lnTo>
                  <a:pt x="950" y="40829"/>
                </a:lnTo>
                <a:lnTo>
                  <a:pt x="764" y="40960"/>
                </a:lnTo>
                <a:lnTo>
                  <a:pt x="541" y="41165"/>
                </a:lnTo>
                <a:lnTo>
                  <a:pt x="429" y="41258"/>
                </a:lnTo>
                <a:lnTo>
                  <a:pt x="392" y="41351"/>
                </a:lnTo>
                <a:lnTo>
                  <a:pt x="373" y="41407"/>
                </a:lnTo>
                <a:lnTo>
                  <a:pt x="392" y="41425"/>
                </a:lnTo>
                <a:lnTo>
                  <a:pt x="429" y="41462"/>
                </a:lnTo>
                <a:lnTo>
                  <a:pt x="485" y="41481"/>
                </a:lnTo>
                <a:lnTo>
                  <a:pt x="578" y="41481"/>
                </a:lnTo>
                <a:lnTo>
                  <a:pt x="690" y="41462"/>
                </a:lnTo>
                <a:lnTo>
                  <a:pt x="783" y="41407"/>
                </a:lnTo>
                <a:lnTo>
                  <a:pt x="894" y="41332"/>
                </a:lnTo>
                <a:lnTo>
                  <a:pt x="1006" y="41239"/>
                </a:lnTo>
                <a:lnTo>
                  <a:pt x="1118" y="41127"/>
                </a:lnTo>
                <a:lnTo>
                  <a:pt x="1304" y="40904"/>
                </a:lnTo>
                <a:lnTo>
                  <a:pt x="1472" y="40662"/>
                </a:lnTo>
                <a:lnTo>
                  <a:pt x="1583" y="40438"/>
                </a:lnTo>
                <a:lnTo>
                  <a:pt x="1621" y="40364"/>
                </a:lnTo>
                <a:lnTo>
                  <a:pt x="1639" y="40290"/>
                </a:lnTo>
                <a:lnTo>
                  <a:pt x="1621" y="40252"/>
                </a:lnTo>
                <a:lnTo>
                  <a:pt x="1583" y="40234"/>
                </a:lnTo>
                <a:close/>
                <a:moveTo>
                  <a:pt x="92439" y="40587"/>
                </a:moveTo>
                <a:lnTo>
                  <a:pt x="92309" y="40643"/>
                </a:lnTo>
                <a:lnTo>
                  <a:pt x="92142" y="40736"/>
                </a:lnTo>
                <a:lnTo>
                  <a:pt x="91918" y="40885"/>
                </a:lnTo>
                <a:lnTo>
                  <a:pt x="91695" y="41034"/>
                </a:lnTo>
                <a:lnTo>
                  <a:pt x="91509" y="41202"/>
                </a:lnTo>
                <a:lnTo>
                  <a:pt x="91378" y="41351"/>
                </a:lnTo>
                <a:lnTo>
                  <a:pt x="91341" y="41407"/>
                </a:lnTo>
                <a:lnTo>
                  <a:pt x="91341" y="41462"/>
                </a:lnTo>
                <a:lnTo>
                  <a:pt x="91360" y="41500"/>
                </a:lnTo>
                <a:lnTo>
                  <a:pt x="91434" y="41518"/>
                </a:lnTo>
                <a:lnTo>
                  <a:pt x="91490" y="41518"/>
                </a:lnTo>
                <a:lnTo>
                  <a:pt x="91546" y="41500"/>
                </a:lnTo>
                <a:lnTo>
                  <a:pt x="91620" y="41462"/>
                </a:lnTo>
                <a:lnTo>
                  <a:pt x="91695" y="41407"/>
                </a:lnTo>
                <a:lnTo>
                  <a:pt x="91862" y="41258"/>
                </a:lnTo>
                <a:lnTo>
                  <a:pt x="92030" y="41090"/>
                </a:lnTo>
                <a:lnTo>
                  <a:pt x="92290" y="40755"/>
                </a:lnTo>
                <a:lnTo>
                  <a:pt x="92439" y="40587"/>
                </a:lnTo>
                <a:close/>
                <a:moveTo>
                  <a:pt x="1844" y="41388"/>
                </a:moveTo>
                <a:lnTo>
                  <a:pt x="1769" y="41407"/>
                </a:lnTo>
                <a:lnTo>
                  <a:pt x="1676" y="41425"/>
                </a:lnTo>
                <a:lnTo>
                  <a:pt x="1565" y="41481"/>
                </a:lnTo>
                <a:lnTo>
                  <a:pt x="1304" y="41649"/>
                </a:lnTo>
                <a:lnTo>
                  <a:pt x="1043" y="41853"/>
                </a:lnTo>
                <a:lnTo>
                  <a:pt x="783" y="42077"/>
                </a:lnTo>
                <a:lnTo>
                  <a:pt x="559" y="42282"/>
                </a:lnTo>
                <a:lnTo>
                  <a:pt x="410" y="42431"/>
                </a:lnTo>
                <a:lnTo>
                  <a:pt x="373" y="42505"/>
                </a:lnTo>
                <a:lnTo>
                  <a:pt x="410" y="42524"/>
                </a:lnTo>
                <a:lnTo>
                  <a:pt x="466" y="42505"/>
                </a:lnTo>
                <a:lnTo>
                  <a:pt x="690" y="42431"/>
                </a:lnTo>
                <a:lnTo>
                  <a:pt x="950" y="42282"/>
                </a:lnTo>
                <a:lnTo>
                  <a:pt x="1267" y="42096"/>
                </a:lnTo>
                <a:lnTo>
                  <a:pt x="1546" y="41909"/>
                </a:lnTo>
                <a:lnTo>
                  <a:pt x="1769" y="41705"/>
                </a:lnTo>
                <a:lnTo>
                  <a:pt x="1863" y="41630"/>
                </a:lnTo>
                <a:lnTo>
                  <a:pt x="1918" y="41537"/>
                </a:lnTo>
                <a:lnTo>
                  <a:pt x="1937" y="41481"/>
                </a:lnTo>
                <a:lnTo>
                  <a:pt x="1918" y="41444"/>
                </a:lnTo>
                <a:lnTo>
                  <a:pt x="1900" y="41425"/>
                </a:lnTo>
                <a:lnTo>
                  <a:pt x="1844" y="41388"/>
                </a:lnTo>
                <a:close/>
                <a:moveTo>
                  <a:pt x="92421" y="41556"/>
                </a:moveTo>
                <a:lnTo>
                  <a:pt x="92309" y="41611"/>
                </a:lnTo>
                <a:lnTo>
                  <a:pt x="92104" y="41723"/>
                </a:lnTo>
                <a:lnTo>
                  <a:pt x="91862" y="41872"/>
                </a:lnTo>
                <a:lnTo>
                  <a:pt x="91602" y="42040"/>
                </a:lnTo>
                <a:lnTo>
                  <a:pt x="91378" y="42244"/>
                </a:lnTo>
                <a:lnTo>
                  <a:pt x="91266" y="42338"/>
                </a:lnTo>
                <a:lnTo>
                  <a:pt x="91192" y="42412"/>
                </a:lnTo>
                <a:lnTo>
                  <a:pt x="91136" y="42505"/>
                </a:lnTo>
                <a:lnTo>
                  <a:pt x="91099" y="42580"/>
                </a:lnTo>
                <a:lnTo>
                  <a:pt x="91099" y="42654"/>
                </a:lnTo>
                <a:lnTo>
                  <a:pt x="91118" y="42710"/>
                </a:lnTo>
                <a:lnTo>
                  <a:pt x="91155" y="42729"/>
                </a:lnTo>
                <a:lnTo>
                  <a:pt x="91229" y="42729"/>
                </a:lnTo>
                <a:lnTo>
                  <a:pt x="91285" y="42673"/>
                </a:lnTo>
                <a:lnTo>
                  <a:pt x="91378" y="42617"/>
                </a:lnTo>
                <a:lnTo>
                  <a:pt x="91583" y="42431"/>
                </a:lnTo>
                <a:lnTo>
                  <a:pt x="91806" y="42207"/>
                </a:lnTo>
                <a:lnTo>
                  <a:pt x="92197" y="41779"/>
                </a:lnTo>
                <a:lnTo>
                  <a:pt x="92346" y="41611"/>
                </a:lnTo>
                <a:lnTo>
                  <a:pt x="92421" y="41556"/>
                </a:lnTo>
                <a:close/>
                <a:moveTo>
                  <a:pt x="1546" y="42468"/>
                </a:moveTo>
                <a:lnTo>
                  <a:pt x="1453" y="42505"/>
                </a:lnTo>
                <a:lnTo>
                  <a:pt x="1341" y="42542"/>
                </a:lnTo>
                <a:lnTo>
                  <a:pt x="1267" y="42598"/>
                </a:lnTo>
                <a:lnTo>
                  <a:pt x="1174" y="42673"/>
                </a:lnTo>
                <a:lnTo>
                  <a:pt x="1025" y="42822"/>
                </a:lnTo>
                <a:lnTo>
                  <a:pt x="894" y="42989"/>
                </a:lnTo>
                <a:lnTo>
                  <a:pt x="652" y="43324"/>
                </a:lnTo>
                <a:lnTo>
                  <a:pt x="541" y="43473"/>
                </a:lnTo>
                <a:lnTo>
                  <a:pt x="410" y="43585"/>
                </a:lnTo>
                <a:lnTo>
                  <a:pt x="410" y="43585"/>
                </a:lnTo>
                <a:lnTo>
                  <a:pt x="615" y="43455"/>
                </a:lnTo>
                <a:lnTo>
                  <a:pt x="839" y="43324"/>
                </a:lnTo>
                <a:lnTo>
                  <a:pt x="1043" y="43194"/>
                </a:lnTo>
                <a:lnTo>
                  <a:pt x="1248" y="43026"/>
                </a:lnTo>
                <a:lnTo>
                  <a:pt x="1360" y="42915"/>
                </a:lnTo>
                <a:lnTo>
                  <a:pt x="1546" y="42710"/>
                </a:lnTo>
                <a:lnTo>
                  <a:pt x="1621" y="42598"/>
                </a:lnTo>
                <a:lnTo>
                  <a:pt x="1658" y="42524"/>
                </a:lnTo>
                <a:lnTo>
                  <a:pt x="1658" y="42486"/>
                </a:lnTo>
                <a:lnTo>
                  <a:pt x="1639" y="42468"/>
                </a:lnTo>
                <a:close/>
                <a:moveTo>
                  <a:pt x="92328" y="42673"/>
                </a:moveTo>
                <a:lnTo>
                  <a:pt x="92179" y="42747"/>
                </a:lnTo>
                <a:lnTo>
                  <a:pt x="91993" y="42877"/>
                </a:lnTo>
                <a:lnTo>
                  <a:pt x="91769" y="43064"/>
                </a:lnTo>
                <a:lnTo>
                  <a:pt x="91546" y="43250"/>
                </a:lnTo>
                <a:lnTo>
                  <a:pt x="91360" y="43455"/>
                </a:lnTo>
                <a:lnTo>
                  <a:pt x="91304" y="43548"/>
                </a:lnTo>
                <a:lnTo>
                  <a:pt x="91248" y="43622"/>
                </a:lnTo>
                <a:lnTo>
                  <a:pt x="91229" y="43697"/>
                </a:lnTo>
                <a:lnTo>
                  <a:pt x="91248" y="43734"/>
                </a:lnTo>
                <a:lnTo>
                  <a:pt x="91285" y="43771"/>
                </a:lnTo>
                <a:lnTo>
                  <a:pt x="91360" y="43790"/>
                </a:lnTo>
                <a:lnTo>
                  <a:pt x="91434" y="43753"/>
                </a:lnTo>
                <a:lnTo>
                  <a:pt x="91527" y="43697"/>
                </a:lnTo>
                <a:lnTo>
                  <a:pt x="91713" y="43492"/>
                </a:lnTo>
                <a:lnTo>
                  <a:pt x="91899" y="43287"/>
                </a:lnTo>
                <a:lnTo>
                  <a:pt x="92048" y="43138"/>
                </a:lnTo>
                <a:lnTo>
                  <a:pt x="92142" y="43045"/>
                </a:lnTo>
                <a:lnTo>
                  <a:pt x="92328" y="42877"/>
                </a:lnTo>
                <a:lnTo>
                  <a:pt x="92402" y="42784"/>
                </a:lnTo>
                <a:lnTo>
                  <a:pt x="92439" y="42710"/>
                </a:lnTo>
                <a:lnTo>
                  <a:pt x="92439" y="42691"/>
                </a:lnTo>
                <a:lnTo>
                  <a:pt x="92421" y="42673"/>
                </a:lnTo>
                <a:close/>
                <a:moveTo>
                  <a:pt x="1416" y="43510"/>
                </a:moveTo>
                <a:lnTo>
                  <a:pt x="1341" y="43548"/>
                </a:lnTo>
                <a:lnTo>
                  <a:pt x="1248" y="43604"/>
                </a:lnTo>
                <a:lnTo>
                  <a:pt x="1174" y="43678"/>
                </a:lnTo>
                <a:lnTo>
                  <a:pt x="1006" y="43864"/>
                </a:lnTo>
                <a:lnTo>
                  <a:pt x="820" y="44088"/>
                </a:lnTo>
                <a:lnTo>
                  <a:pt x="522" y="44516"/>
                </a:lnTo>
                <a:lnTo>
                  <a:pt x="410" y="44665"/>
                </a:lnTo>
                <a:lnTo>
                  <a:pt x="317" y="44739"/>
                </a:lnTo>
                <a:lnTo>
                  <a:pt x="317" y="44739"/>
                </a:lnTo>
                <a:lnTo>
                  <a:pt x="652" y="44497"/>
                </a:lnTo>
                <a:lnTo>
                  <a:pt x="894" y="44292"/>
                </a:lnTo>
                <a:lnTo>
                  <a:pt x="1155" y="44069"/>
                </a:lnTo>
                <a:lnTo>
                  <a:pt x="1378" y="43864"/>
                </a:lnTo>
                <a:lnTo>
                  <a:pt x="1527" y="43678"/>
                </a:lnTo>
                <a:lnTo>
                  <a:pt x="1565" y="43604"/>
                </a:lnTo>
                <a:lnTo>
                  <a:pt x="1583" y="43548"/>
                </a:lnTo>
                <a:lnTo>
                  <a:pt x="1565" y="43529"/>
                </a:lnTo>
                <a:lnTo>
                  <a:pt x="1546" y="43510"/>
                </a:lnTo>
                <a:close/>
                <a:moveTo>
                  <a:pt x="92626" y="43697"/>
                </a:moveTo>
                <a:lnTo>
                  <a:pt x="92328" y="43883"/>
                </a:lnTo>
                <a:lnTo>
                  <a:pt x="92086" y="44050"/>
                </a:lnTo>
                <a:lnTo>
                  <a:pt x="91806" y="44255"/>
                </a:lnTo>
                <a:lnTo>
                  <a:pt x="91564" y="44460"/>
                </a:lnTo>
                <a:lnTo>
                  <a:pt x="91360" y="44646"/>
                </a:lnTo>
                <a:lnTo>
                  <a:pt x="91304" y="44739"/>
                </a:lnTo>
                <a:lnTo>
                  <a:pt x="91248" y="44814"/>
                </a:lnTo>
                <a:lnTo>
                  <a:pt x="91248" y="44870"/>
                </a:lnTo>
                <a:lnTo>
                  <a:pt x="91266" y="44925"/>
                </a:lnTo>
                <a:lnTo>
                  <a:pt x="91285" y="44944"/>
                </a:lnTo>
                <a:lnTo>
                  <a:pt x="91341" y="44944"/>
                </a:lnTo>
                <a:lnTo>
                  <a:pt x="91434" y="44888"/>
                </a:lnTo>
                <a:lnTo>
                  <a:pt x="91564" y="44777"/>
                </a:lnTo>
                <a:lnTo>
                  <a:pt x="91695" y="44665"/>
                </a:lnTo>
                <a:lnTo>
                  <a:pt x="91955" y="44404"/>
                </a:lnTo>
                <a:lnTo>
                  <a:pt x="92104" y="44255"/>
                </a:lnTo>
                <a:lnTo>
                  <a:pt x="92421" y="43920"/>
                </a:lnTo>
                <a:lnTo>
                  <a:pt x="92588" y="43753"/>
                </a:lnTo>
                <a:lnTo>
                  <a:pt x="92626" y="43697"/>
                </a:lnTo>
                <a:close/>
                <a:moveTo>
                  <a:pt x="1621" y="44609"/>
                </a:moveTo>
                <a:lnTo>
                  <a:pt x="1565" y="44628"/>
                </a:lnTo>
                <a:lnTo>
                  <a:pt x="1509" y="44665"/>
                </a:lnTo>
                <a:lnTo>
                  <a:pt x="1323" y="44795"/>
                </a:lnTo>
                <a:lnTo>
                  <a:pt x="1118" y="44963"/>
                </a:lnTo>
                <a:lnTo>
                  <a:pt x="894" y="45167"/>
                </a:lnTo>
                <a:lnTo>
                  <a:pt x="690" y="45372"/>
                </a:lnTo>
                <a:lnTo>
                  <a:pt x="522" y="45558"/>
                </a:lnTo>
                <a:lnTo>
                  <a:pt x="429" y="45689"/>
                </a:lnTo>
                <a:lnTo>
                  <a:pt x="410" y="45745"/>
                </a:lnTo>
                <a:lnTo>
                  <a:pt x="429" y="45782"/>
                </a:lnTo>
                <a:lnTo>
                  <a:pt x="485" y="45801"/>
                </a:lnTo>
                <a:lnTo>
                  <a:pt x="559" y="45801"/>
                </a:lnTo>
                <a:lnTo>
                  <a:pt x="652" y="45763"/>
                </a:lnTo>
                <a:lnTo>
                  <a:pt x="745" y="45689"/>
                </a:lnTo>
                <a:lnTo>
                  <a:pt x="969" y="45503"/>
                </a:lnTo>
                <a:lnTo>
                  <a:pt x="1192" y="45279"/>
                </a:lnTo>
                <a:lnTo>
                  <a:pt x="1378" y="45037"/>
                </a:lnTo>
                <a:lnTo>
                  <a:pt x="1546" y="44814"/>
                </a:lnTo>
                <a:lnTo>
                  <a:pt x="1639" y="44665"/>
                </a:lnTo>
                <a:lnTo>
                  <a:pt x="1639" y="44628"/>
                </a:lnTo>
                <a:lnTo>
                  <a:pt x="1621" y="44609"/>
                </a:lnTo>
                <a:close/>
                <a:moveTo>
                  <a:pt x="92402" y="44870"/>
                </a:moveTo>
                <a:lnTo>
                  <a:pt x="92142" y="45037"/>
                </a:lnTo>
                <a:lnTo>
                  <a:pt x="91732" y="45354"/>
                </a:lnTo>
                <a:lnTo>
                  <a:pt x="91509" y="45521"/>
                </a:lnTo>
                <a:lnTo>
                  <a:pt x="91360" y="45670"/>
                </a:lnTo>
                <a:lnTo>
                  <a:pt x="91285" y="45745"/>
                </a:lnTo>
                <a:lnTo>
                  <a:pt x="91248" y="45819"/>
                </a:lnTo>
                <a:lnTo>
                  <a:pt x="91229" y="45856"/>
                </a:lnTo>
                <a:lnTo>
                  <a:pt x="91248" y="45912"/>
                </a:lnTo>
                <a:lnTo>
                  <a:pt x="91285" y="45931"/>
                </a:lnTo>
                <a:lnTo>
                  <a:pt x="91322" y="45931"/>
                </a:lnTo>
                <a:lnTo>
                  <a:pt x="91415" y="45912"/>
                </a:lnTo>
                <a:lnTo>
                  <a:pt x="91527" y="45856"/>
                </a:lnTo>
                <a:lnTo>
                  <a:pt x="91639" y="45763"/>
                </a:lnTo>
                <a:lnTo>
                  <a:pt x="91862" y="45558"/>
                </a:lnTo>
                <a:lnTo>
                  <a:pt x="91993" y="45447"/>
                </a:lnTo>
                <a:lnTo>
                  <a:pt x="92123" y="45316"/>
                </a:lnTo>
                <a:lnTo>
                  <a:pt x="92290" y="45093"/>
                </a:lnTo>
                <a:lnTo>
                  <a:pt x="92439" y="44907"/>
                </a:lnTo>
                <a:lnTo>
                  <a:pt x="92439" y="44870"/>
                </a:lnTo>
                <a:close/>
                <a:moveTo>
                  <a:pt x="92309" y="46061"/>
                </a:moveTo>
                <a:lnTo>
                  <a:pt x="92235" y="46080"/>
                </a:lnTo>
                <a:lnTo>
                  <a:pt x="92142" y="46117"/>
                </a:lnTo>
                <a:lnTo>
                  <a:pt x="91955" y="46247"/>
                </a:lnTo>
                <a:lnTo>
                  <a:pt x="91751" y="46415"/>
                </a:lnTo>
                <a:lnTo>
                  <a:pt x="91546" y="46601"/>
                </a:lnTo>
                <a:lnTo>
                  <a:pt x="91397" y="46750"/>
                </a:lnTo>
                <a:lnTo>
                  <a:pt x="91304" y="46862"/>
                </a:lnTo>
                <a:lnTo>
                  <a:pt x="91304" y="46899"/>
                </a:lnTo>
                <a:lnTo>
                  <a:pt x="91322" y="46899"/>
                </a:lnTo>
                <a:lnTo>
                  <a:pt x="91546" y="46787"/>
                </a:lnTo>
                <a:lnTo>
                  <a:pt x="91937" y="46564"/>
                </a:lnTo>
                <a:lnTo>
                  <a:pt x="92142" y="46434"/>
                </a:lnTo>
                <a:lnTo>
                  <a:pt x="92290" y="46303"/>
                </a:lnTo>
                <a:lnTo>
                  <a:pt x="92384" y="46191"/>
                </a:lnTo>
                <a:lnTo>
                  <a:pt x="92402" y="46154"/>
                </a:lnTo>
                <a:lnTo>
                  <a:pt x="92402" y="46098"/>
                </a:lnTo>
                <a:lnTo>
                  <a:pt x="92365" y="46061"/>
                </a:lnTo>
                <a:close/>
                <a:moveTo>
                  <a:pt x="1732" y="45614"/>
                </a:moveTo>
                <a:lnTo>
                  <a:pt x="1695" y="45652"/>
                </a:lnTo>
                <a:lnTo>
                  <a:pt x="1043" y="46322"/>
                </a:lnTo>
                <a:lnTo>
                  <a:pt x="634" y="46750"/>
                </a:lnTo>
                <a:lnTo>
                  <a:pt x="485" y="46880"/>
                </a:lnTo>
                <a:lnTo>
                  <a:pt x="429" y="46936"/>
                </a:lnTo>
                <a:lnTo>
                  <a:pt x="466" y="46955"/>
                </a:lnTo>
                <a:lnTo>
                  <a:pt x="503" y="46955"/>
                </a:lnTo>
                <a:lnTo>
                  <a:pt x="615" y="46918"/>
                </a:lnTo>
                <a:lnTo>
                  <a:pt x="783" y="46824"/>
                </a:lnTo>
                <a:lnTo>
                  <a:pt x="950" y="46713"/>
                </a:lnTo>
                <a:lnTo>
                  <a:pt x="1267" y="46471"/>
                </a:lnTo>
                <a:lnTo>
                  <a:pt x="1453" y="46322"/>
                </a:lnTo>
                <a:lnTo>
                  <a:pt x="1565" y="46136"/>
                </a:lnTo>
                <a:lnTo>
                  <a:pt x="1714" y="45856"/>
                </a:lnTo>
                <a:lnTo>
                  <a:pt x="1751" y="45745"/>
                </a:lnTo>
                <a:lnTo>
                  <a:pt x="1769" y="45652"/>
                </a:lnTo>
                <a:lnTo>
                  <a:pt x="1769" y="45614"/>
                </a:lnTo>
                <a:close/>
                <a:moveTo>
                  <a:pt x="1583" y="46955"/>
                </a:moveTo>
                <a:lnTo>
                  <a:pt x="1490" y="46973"/>
                </a:lnTo>
                <a:lnTo>
                  <a:pt x="1378" y="47029"/>
                </a:lnTo>
                <a:lnTo>
                  <a:pt x="1267" y="47085"/>
                </a:lnTo>
                <a:lnTo>
                  <a:pt x="1043" y="47253"/>
                </a:lnTo>
                <a:lnTo>
                  <a:pt x="932" y="47346"/>
                </a:lnTo>
                <a:lnTo>
                  <a:pt x="820" y="47439"/>
                </a:lnTo>
                <a:lnTo>
                  <a:pt x="652" y="47606"/>
                </a:lnTo>
                <a:lnTo>
                  <a:pt x="522" y="47755"/>
                </a:lnTo>
                <a:lnTo>
                  <a:pt x="522" y="47793"/>
                </a:lnTo>
                <a:lnTo>
                  <a:pt x="559" y="47774"/>
                </a:lnTo>
                <a:lnTo>
                  <a:pt x="783" y="47662"/>
                </a:lnTo>
                <a:lnTo>
                  <a:pt x="1192" y="47420"/>
                </a:lnTo>
                <a:lnTo>
                  <a:pt x="1378" y="47290"/>
                </a:lnTo>
                <a:lnTo>
                  <a:pt x="1546" y="47160"/>
                </a:lnTo>
                <a:lnTo>
                  <a:pt x="1639" y="47067"/>
                </a:lnTo>
                <a:lnTo>
                  <a:pt x="1658" y="47011"/>
                </a:lnTo>
                <a:lnTo>
                  <a:pt x="1639" y="46992"/>
                </a:lnTo>
                <a:lnTo>
                  <a:pt x="1621" y="46973"/>
                </a:lnTo>
                <a:lnTo>
                  <a:pt x="1583" y="46955"/>
                </a:lnTo>
                <a:close/>
                <a:moveTo>
                  <a:pt x="92384" y="46899"/>
                </a:moveTo>
                <a:lnTo>
                  <a:pt x="92272" y="46955"/>
                </a:lnTo>
                <a:lnTo>
                  <a:pt x="92123" y="47029"/>
                </a:lnTo>
                <a:lnTo>
                  <a:pt x="91955" y="47141"/>
                </a:lnTo>
                <a:lnTo>
                  <a:pt x="91620" y="47383"/>
                </a:lnTo>
                <a:lnTo>
                  <a:pt x="91453" y="47551"/>
                </a:lnTo>
                <a:lnTo>
                  <a:pt x="91322" y="47718"/>
                </a:lnTo>
                <a:lnTo>
                  <a:pt x="91192" y="47997"/>
                </a:lnTo>
                <a:lnTo>
                  <a:pt x="91136" y="48128"/>
                </a:lnTo>
                <a:lnTo>
                  <a:pt x="91118" y="48221"/>
                </a:lnTo>
                <a:lnTo>
                  <a:pt x="91118" y="48239"/>
                </a:lnTo>
                <a:lnTo>
                  <a:pt x="91136" y="48258"/>
                </a:lnTo>
                <a:lnTo>
                  <a:pt x="91155" y="48239"/>
                </a:lnTo>
                <a:lnTo>
                  <a:pt x="91211" y="48221"/>
                </a:lnTo>
                <a:lnTo>
                  <a:pt x="91844" y="47532"/>
                </a:lnTo>
                <a:lnTo>
                  <a:pt x="92272" y="47104"/>
                </a:lnTo>
                <a:lnTo>
                  <a:pt x="92402" y="46973"/>
                </a:lnTo>
                <a:lnTo>
                  <a:pt x="92458" y="46936"/>
                </a:lnTo>
                <a:lnTo>
                  <a:pt x="92439" y="46918"/>
                </a:lnTo>
                <a:lnTo>
                  <a:pt x="92384" y="46899"/>
                </a:lnTo>
                <a:close/>
                <a:moveTo>
                  <a:pt x="1583" y="47923"/>
                </a:moveTo>
                <a:lnTo>
                  <a:pt x="1490" y="47942"/>
                </a:lnTo>
                <a:lnTo>
                  <a:pt x="1378" y="48016"/>
                </a:lnTo>
                <a:lnTo>
                  <a:pt x="1248" y="48109"/>
                </a:lnTo>
                <a:lnTo>
                  <a:pt x="1025" y="48295"/>
                </a:lnTo>
                <a:lnTo>
                  <a:pt x="894" y="48426"/>
                </a:lnTo>
                <a:lnTo>
                  <a:pt x="783" y="48556"/>
                </a:lnTo>
                <a:lnTo>
                  <a:pt x="597" y="48761"/>
                </a:lnTo>
                <a:lnTo>
                  <a:pt x="466" y="48947"/>
                </a:lnTo>
                <a:lnTo>
                  <a:pt x="448" y="49003"/>
                </a:lnTo>
                <a:lnTo>
                  <a:pt x="466" y="49003"/>
                </a:lnTo>
                <a:lnTo>
                  <a:pt x="485" y="48984"/>
                </a:lnTo>
                <a:lnTo>
                  <a:pt x="745" y="48817"/>
                </a:lnTo>
                <a:lnTo>
                  <a:pt x="1174" y="48519"/>
                </a:lnTo>
                <a:lnTo>
                  <a:pt x="1378" y="48351"/>
                </a:lnTo>
                <a:lnTo>
                  <a:pt x="1546" y="48184"/>
                </a:lnTo>
                <a:lnTo>
                  <a:pt x="1602" y="48109"/>
                </a:lnTo>
                <a:lnTo>
                  <a:pt x="1639" y="48053"/>
                </a:lnTo>
                <a:lnTo>
                  <a:pt x="1658" y="47997"/>
                </a:lnTo>
                <a:lnTo>
                  <a:pt x="1639" y="47960"/>
                </a:lnTo>
                <a:lnTo>
                  <a:pt x="1621" y="47923"/>
                </a:lnTo>
                <a:close/>
                <a:moveTo>
                  <a:pt x="92421" y="48072"/>
                </a:moveTo>
                <a:lnTo>
                  <a:pt x="92123" y="48277"/>
                </a:lnTo>
                <a:lnTo>
                  <a:pt x="91899" y="48444"/>
                </a:lnTo>
                <a:lnTo>
                  <a:pt x="91657" y="48649"/>
                </a:lnTo>
                <a:lnTo>
                  <a:pt x="91453" y="48835"/>
                </a:lnTo>
                <a:lnTo>
                  <a:pt x="91285" y="49021"/>
                </a:lnTo>
                <a:lnTo>
                  <a:pt x="91248" y="49096"/>
                </a:lnTo>
                <a:lnTo>
                  <a:pt x="91211" y="49170"/>
                </a:lnTo>
                <a:lnTo>
                  <a:pt x="91229" y="49208"/>
                </a:lnTo>
                <a:lnTo>
                  <a:pt x="91266" y="49245"/>
                </a:lnTo>
                <a:lnTo>
                  <a:pt x="91341" y="49263"/>
                </a:lnTo>
                <a:lnTo>
                  <a:pt x="91415" y="49245"/>
                </a:lnTo>
                <a:lnTo>
                  <a:pt x="91509" y="49189"/>
                </a:lnTo>
                <a:lnTo>
                  <a:pt x="91602" y="49133"/>
                </a:lnTo>
                <a:lnTo>
                  <a:pt x="91788" y="48947"/>
                </a:lnTo>
                <a:lnTo>
                  <a:pt x="91974" y="48724"/>
                </a:lnTo>
                <a:lnTo>
                  <a:pt x="92142" y="48482"/>
                </a:lnTo>
                <a:lnTo>
                  <a:pt x="92290" y="48277"/>
                </a:lnTo>
                <a:lnTo>
                  <a:pt x="92421" y="48072"/>
                </a:lnTo>
                <a:close/>
                <a:moveTo>
                  <a:pt x="17688" y="49468"/>
                </a:moveTo>
                <a:lnTo>
                  <a:pt x="17688" y="49468"/>
                </a:lnTo>
                <a:lnTo>
                  <a:pt x="17688" y="49468"/>
                </a:lnTo>
                <a:close/>
                <a:moveTo>
                  <a:pt x="62185" y="49468"/>
                </a:moveTo>
                <a:lnTo>
                  <a:pt x="62185" y="49468"/>
                </a:lnTo>
                <a:lnTo>
                  <a:pt x="62185" y="49468"/>
                </a:lnTo>
                <a:close/>
                <a:moveTo>
                  <a:pt x="44759" y="49524"/>
                </a:moveTo>
                <a:lnTo>
                  <a:pt x="44759" y="49524"/>
                </a:lnTo>
                <a:lnTo>
                  <a:pt x="44759" y="49524"/>
                </a:lnTo>
                <a:close/>
                <a:moveTo>
                  <a:pt x="89256" y="49524"/>
                </a:moveTo>
                <a:lnTo>
                  <a:pt x="89256" y="49524"/>
                </a:lnTo>
                <a:lnTo>
                  <a:pt x="89256" y="49524"/>
                </a:lnTo>
                <a:close/>
                <a:moveTo>
                  <a:pt x="89256" y="49524"/>
                </a:moveTo>
                <a:lnTo>
                  <a:pt x="89256" y="49524"/>
                </a:lnTo>
                <a:lnTo>
                  <a:pt x="89256" y="49524"/>
                </a:lnTo>
                <a:close/>
                <a:moveTo>
                  <a:pt x="39341" y="49505"/>
                </a:moveTo>
                <a:lnTo>
                  <a:pt x="39303" y="49580"/>
                </a:lnTo>
                <a:lnTo>
                  <a:pt x="39322" y="49561"/>
                </a:lnTo>
                <a:lnTo>
                  <a:pt x="39341" y="49505"/>
                </a:lnTo>
                <a:close/>
                <a:moveTo>
                  <a:pt x="31707" y="49580"/>
                </a:moveTo>
                <a:lnTo>
                  <a:pt x="31707" y="49580"/>
                </a:lnTo>
                <a:lnTo>
                  <a:pt x="31707" y="49580"/>
                </a:lnTo>
                <a:close/>
                <a:moveTo>
                  <a:pt x="38298" y="49580"/>
                </a:moveTo>
                <a:lnTo>
                  <a:pt x="38298" y="49580"/>
                </a:lnTo>
                <a:lnTo>
                  <a:pt x="38298" y="49580"/>
                </a:lnTo>
                <a:close/>
                <a:moveTo>
                  <a:pt x="39303" y="49580"/>
                </a:moveTo>
                <a:lnTo>
                  <a:pt x="39303" y="49580"/>
                </a:lnTo>
                <a:lnTo>
                  <a:pt x="39303" y="49580"/>
                </a:lnTo>
                <a:close/>
                <a:moveTo>
                  <a:pt x="76204" y="49580"/>
                </a:moveTo>
                <a:lnTo>
                  <a:pt x="76204" y="49580"/>
                </a:lnTo>
                <a:lnTo>
                  <a:pt x="76204" y="49580"/>
                </a:lnTo>
                <a:close/>
                <a:moveTo>
                  <a:pt x="34928" y="49617"/>
                </a:moveTo>
                <a:lnTo>
                  <a:pt x="34928" y="49617"/>
                </a:lnTo>
                <a:lnTo>
                  <a:pt x="34928" y="49617"/>
                </a:lnTo>
                <a:close/>
                <a:moveTo>
                  <a:pt x="80524" y="49617"/>
                </a:moveTo>
                <a:lnTo>
                  <a:pt x="80524" y="49617"/>
                </a:lnTo>
                <a:lnTo>
                  <a:pt x="80524" y="49617"/>
                </a:lnTo>
                <a:close/>
                <a:moveTo>
                  <a:pt x="87003" y="49617"/>
                </a:moveTo>
                <a:lnTo>
                  <a:pt x="87003" y="49617"/>
                </a:lnTo>
                <a:lnTo>
                  <a:pt x="87003" y="49617"/>
                </a:lnTo>
                <a:close/>
                <a:moveTo>
                  <a:pt x="45801" y="49673"/>
                </a:moveTo>
                <a:lnTo>
                  <a:pt x="45801" y="49673"/>
                </a:lnTo>
                <a:lnTo>
                  <a:pt x="45801" y="49673"/>
                </a:lnTo>
                <a:close/>
                <a:moveTo>
                  <a:pt x="53267" y="49673"/>
                </a:moveTo>
                <a:lnTo>
                  <a:pt x="53267" y="49673"/>
                </a:lnTo>
                <a:lnTo>
                  <a:pt x="53267" y="49673"/>
                </a:lnTo>
                <a:close/>
                <a:moveTo>
                  <a:pt x="21970" y="49748"/>
                </a:moveTo>
                <a:lnTo>
                  <a:pt x="21951" y="49791"/>
                </a:lnTo>
                <a:lnTo>
                  <a:pt x="21951" y="49803"/>
                </a:lnTo>
                <a:lnTo>
                  <a:pt x="21970" y="49748"/>
                </a:lnTo>
                <a:close/>
                <a:moveTo>
                  <a:pt x="1639" y="48966"/>
                </a:moveTo>
                <a:lnTo>
                  <a:pt x="1602" y="48984"/>
                </a:lnTo>
                <a:lnTo>
                  <a:pt x="1509" y="49040"/>
                </a:lnTo>
                <a:lnTo>
                  <a:pt x="1378" y="49115"/>
                </a:lnTo>
                <a:lnTo>
                  <a:pt x="1136" y="49301"/>
                </a:lnTo>
                <a:lnTo>
                  <a:pt x="1006" y="49412"/>
                </a:lnTo>
                <a:lnTo>
                  <a:pt x="559" y="49785"/>
                </a:lnTo>
                <a:lnTo>
                  <a:pt x="299" y="50027"/>
                </a:lnTo>
                <a:lnTo>
                  <a:pt x="224" y="50120"/>
                </a:lnTo>
                <a:lnTo>
                  <a:pt x="206" y="50157"/>
                </a:lnTo>
                <a:lnTo>
                  <a:pt x="261" y="50176"/>
                </a:lnTo>
                <a:lnTo>
                  <a:pt x="317" y="50176"/>
                </a:lnTo>
                <a:lnTo>
                  <a:pt x="392" y="50139"/>
                </a:lnTo>
                <a:lnTo>
                  <a:pt x="485" y="50083"/>
                </a:lnTo>
                <a:lnTo>
                  <a:pt x="708" y="49915"/>
                </a:lnTo>
                <a:lnTo>
                  <a:pt x="969" y="49710"/>
                </a:lnTo>
                <a:lnTo>
                  <a:pt x="1211" y="49487"/>
                </a:lnTo>
                <a:lnTo>
                  <a:pt x="1416" y="49282"/>
                </a:lnTo>
                <a:lnTo>
                  <a:pt x="1565" y="49115"/>
                </a:lnTo>
                <a:lnTo>
                  <a:pt x="1639" y="49021"/>
                </a:lnTo>
                <a:lnTo>
                  <a:pt x="1658" y="48984"/>
                </a:lnTo>
                <a:lnTo>
                  <a:pt x="1658" y="48966"/>
                </a:lnTo>
                <a:close/>
                <a:moveTo>
                  <a:pt x="78308" y="50194"/>
                </a:moveTo>
                <a:lnTo>
                  <a:pt x="78308" y="50194"/>
                </a:lnTo>
                <a:lnTo>
                  <a:pt x="78308" y="50194"/>
                </a:lnTo>
                <a:close/>
                <a:moveTo>
                  <a:pt x="5679" y="49412"/>
                </a:moveTo>
                <a:lnTo>
                  <a:pt x="5661" y="49431"/>
                </a:lnTo>
                <a:lnTo>
                  <a:pt x="5381" y="49599"/>
                </a:lnTo>
                <a:lnTo>
                  <a:pt x="5158" y="49766"/>
                </a:lnTo>
                <a:lnTo>
                  <a:pt x="4935" y="49952"/>
                </a:lnTo>
                <a:lnTo>
                  <a:pt x="4711" y="50139"/>
                </a:lnTo>
                <a:lnTo>
                  <a:pt x="4544" y="50325"/>
                </a:lnTo>
                <a:lnTo>
                  <a:pt x="4488" y="50418"/>
                </a:lnTo>
                <a:lnTo>
                  <a:pt x="4450" y="50492"/>
                </a:lnTo>
                <a:lnTo>
                  <a:pt x="4469" y="50548"/>
                </a:lnTo>
                <a:lnTo>
                  <a:pt x="4506" y="50604"/>
                </a:lnTo>
                <a:lnTo>
                  <a:pt x="4581" y="50604"/>
                </a:lnTo>
                <a:lnTo>
                  <a:pt x="4674" y="50567"/>
                </a:lnTo>
                <a:lnTo>
                  <a:pt x="4786" y="50474"/>
                </a:lnTo>
                <a:lnTo>
                  <a:pt x="4897" y="50362"/>
                </a:lnTo>
                <a:lnTo>
                  <a:pt x="5121" y="50139"/>
                </a:lnTo>
                <a:lnTo>
                  <a:pt x="5232" y="49990"/>
                </a:lnTo>
                <a:lnTo>
                  <a:pt x="5549" y="49654"/>
                </a:lnTo>
                <a:lnTo>
                  <a:pt x="5679" y="49468"/>
                </a:lnTo>
                <a:lnTo>
                  <a:pt x="5698" y="49431"/>
                </a:lnTo>
                <a:lnTo>
                  <a:pt x="5679" y="49412"/>
                </a:lnTo>
                <a:close/>
                <a:moveTo>
                  <a:pt x="12158" y="49450"/>
                </a:moveTo>
                <a:lnTo>
                  <a:pt x="12102" y="49505"/>
                </a:lnTo>
                <a:lnTo>
                  <a:pt x="11507" y="50083"/>
                </a:lnTo>
                <a:lnTo>
                  <a:pt x="11153" y="50455"/>
                </a:lnTo>
                <a:lnTo>
                  <a:pt x="11041" y="50585"/>
                </a:lnTo>
                <a:lnTo>
                  <a:pt x="11004" y="50623"/>
                </a:lnTo>
                <a:lnTo>
                  <a:pt x="11004" y="50641"/>
                </a:lnTo>
                <a:lnTo>
                  <a:pt x="11041" y="50678"/>
                </a:lnTo>
                <a:lnTo>
                  <a:pt x="11116" y="50678"/>
                </a:lnTo>
                <a:lnTo>
                  <a:pt x="11172" y="50660"/>
                </a:lnTo>
                <a:lnTo>
                  <a:pt x="11302" y="50585"/>
                </a:lnTo>
                <a:lnTo>
                  <a:pt x="11451" y="50492"/>
                </a:lnTo>
                <a:lnTo>
                  <a:pt x="11693" y="50269"/>
                </a:lnTo>
                <a:lnTo>
                  <a:pt x="11842" y="50139"/>
                </a:lnTo>
                <a:lnTo>
                  <a:pt x="12028" y="49952"/>
                </a:lnTo>
                <a:lnTo>
                  <a:pt x="12121" y="49841"/>
                </a:lnTo>
                <a:lnTo>
                  <a:pt x="12140" y="49785"/>
                </a:lnTo>
                <a:lnTo>
                  <a:pt x="12158" y="49729"/>
                </a:lnTo>
                <a:lnTo>
                  <a:pt x="12177" y="49692"/>
                </a:lnTo>
                <a:lnTo>
                  <a:pt x="12214" y="49561"/>
                </a:lnTo>
                <a:lnTo>
                  <a:pt x="12214" y="49487"/>
                </a:lnTo>
                <a:lnTo>
                  <a:pt x="12196" y="49450"/>
                </a:lnTo>
                <a:close/>
                <a:moveTo>
                  <a:pt x="39303" y="49580"/>
                </a:moveTo>
                <a:lnTo>
                  <a:pt x="39266" y="49617"/>
                </a:lnTo>
                <a:lnTo>
                  <a:pt x="39117" y="49748"/>
                </a:lnTo>
                <a:lnTo>
                  <a:pt x="38708" y="50045"/>
                </a:lnTo>
                <a:lnTo>
                  <a:pt x="38484" y="50213"/>
                </a:lnTo>
                <a:lnTo>
                  <a:pt x="38317" y="50362"/>
                </a:lnTo>
                <a:lnTo>
                  <a:pt x="38242" y="50436"/>
                </a:lnTo>
                <a:lnTo>
                  <a:pt x="38205" y="50511"/>
                </a:lnTo>
                <a:lnTo>
                  <a:pt x="38168" y="50567"/>
                </a:lnTo>
                <a:lnTo>
                  <a:pt x="38168" y="50641"/>
                </a:lnTo>
                <a:lnTo>
                  <a:pt x="38205" y="50697"/>
                </a:lnTo>
                <a:lnTo>
                  <a:pt x="38261" y="50734"/>
                </a:lnTo>
                <a:lnTo>
                  <a:pt x="38317" y="50734"/>
                </a:lnTo>
                <a:lnTo>
                  <a:pt x="38391" y="50697"/>
                </a:lnTo>
                <a:lnTo>
                  <a:pt x="38484" y="50623"/>
                </a:lnTo>
                <a:lnTo>
                  <a:pt x="38577" y="50529"/>
                </a:lnTo>
                <a:lnTo>
                  <a:pt x="38782" y="50306"/>
                </a:lnTo>
                <a:lnTo>
                  <a:pt x="38987" y="50064"/>
                </a:lnTo>
                <a:lnTo>
                  <a:pt x="39155" y="49822"/>
                </a:lnTo>
                <a:lnTo>
                  <a:pt x="39285" y="49617"/>
                </a:lnTo>
                <a:lnTo>
                  <a:pt x="39303" y="49580"/>
                </a:lnTo>
                <a:close/>
                <a:moveTo>
                  <a:pt x="83819" y="49561"/>
                </a:moveTo>
                <a:lnTo>
                  <a:pt x="83763" y="49617"/>
                </a:lnTo>
                <a:lnTo>
                  <a:pt x="83614" y="49748"/>
                </a:lnTo>
                <a:lnTo>
                  <a:pt x="83205" y="50045"/>
                </a:lnTo>
                <a:lnTo>
                  <a:pt x="83000" y="50213"/>
                </a:lnTo>
                <a:lnTo>
                  <a:pt x="82814" y="50362"/>
                </a:lnTo>
                <a:lnTo>
                  <a:pt x="82758" y="50436"/>
                </a:lnTo>
                <a:lnTo>
                  <a:pt x="82702" y="50511"/>
                </a:lnTo>
                <a:lnTo>
                  <a:pt x="82684" y="50567"/>
                </a:lnTo>
                <a:lnTo>
                  <a:pt x="82684" y="50641"/>
                </a:lnTo>
                <a:lnTo>
                  <a:pt x="82702" y="50697"/>
                </a:lnTo>
                <a:lnTo>
                  <a:pt x="82758" y="50734"/>
                </a:lnTo>
                <a:lnTo>
                  <a:pt x="82832" y="50734"/>
                </a:lnTo>
                <a:lnTo>
                  <a:pt x="82907" y="50697"/>
                </a:lnTo>
                <a:lnTo>
                  <a:pt x="82981" y="50623"/>
                </a:lnTo>
                <a:lnTo>
                  <a:pt x="83093" y="50529"/>
                </a:lnTo>
                <a:lnTo>
                  <a:pt x="83279" y="50306"/>
                </a:lnTo>
                <a:lnTo>
                  <a:pt x="83484" y="50064"/>
                </a:lnTo>
                <a:lnTo>
                  <a:pt x="83670" y="49822"/>
                </a:lnTo>
                <a:lnTo>
                  <a:pt x="83782" y="49617"/>
                </a:lnTo>
                <a:lnTo>
                  <a:pt x="83819" y="49561"/>
                </a:lnTo>
                <a:close/>
                <a:moveTo>
                  <a:pt x="53267" y="49673"/>
                </a:moveTo>
                <a:lnTo>
                  <a:pt x="53025" y="49915"/>
                </a:lnTo>
                <a:lnTo>
                  <a:pt x="52857" y="50083"/>
                </a:lnTo>
                <a:lnTo>
                  <a:pt x="52690" y="50269"/>
                </a:lnTo>
                <a:lnTo>
                  <a:pt x="52541" y="50455"/>
                </a:lnTo>
                <a:lnTo>
                  <a:pt x="52504" y="50529"/>
                </a:lnTo>
                <a:lnTo>
                  <a:pt x="52466" y="50604"/>
                </a:lnTo>
                <a:lnTo>
                  <a:pt x="52448" y="50660"/>
                </a:lnTo>
                <a:lnTo>
                  <a:pt x="52466" y="50716"/>
                </a:lnTo>
                <a:lnTo>
                  <a:pt x="52522" y="50734"/>
                </a:lnTo>
                <a:lnTo>
                  <a:pt x="52597" y="50753"/>
                </a:lnTo>
                <a:lnTo>
                  <a:pt x="52690" y="50753"/>
                </a:lnTo>
                <a:lnTo>
                  <a:pt x="52764" y="50716"/>
                </a:lnTo>
                <a:lnTo>
                  <a:pt x="52857" y="50678"/>
                </a:lnTo>
                <a:lnTo>
                  <a:pt x="52913" y="50604"/>
                </a:lnTo>
                <a:lnTo>
                  <a:pt x="52969" y="50529"/>
                </a:lnTo>
                <a:lnTo>
                  <a:pt x="53025" y="50436"/>
                </a:lnTo>
                <a:lnTo>
                  <a:pt x="53099" y="50250"/>
                </a:lnTo>
                <a:lnTo>
                  <a:pt x="53155" y="50064"/>
                </a:lnTo>
                <a:lnTo>
                  <a:pt x="53211" y="49878"/>
                </a:lnTo>
                <a:lnTo>
                  <a:pt x="53230" y="49748"/>
                </a:lnTo>
                <a:lnTo>
                  <a:pt x="53267" y="49673"/>
                </a:lnTo>
                <a:close/>
                <a:moveTo>
                  <a:pt x="18582" y="49450"/>
                </a:moveTo>
                <a:lnTo>
                  <a:pt x="18377" y="49673"/>
                </a:lnTo>
                <a:lnTo>
                  <a:pt x="18023" y="50083"/>
                </a:lnTo>
                <a:lnTo>
                  <a:pt x="17855" y="50306"/>
                </a:lnTo>
                <a:lnTo>
                  <a:pt x="17725" y="50492"/>
                </a:lnTo>
                <a:lnTo>
                  <a:pt x="17669" y="50585"/>
                </a:lnTo>
                <a:lnTo>
                  <a:pt x="17651" y="50660"/>
                </a:lnTo>
                <a:lnTo>
                  <a:pt x="17651" y="50716"/>
                </a:lnTo>
                <a:lnTo>
                  <a:pt x="17669" y="50753"/>
                </a:lnTo>
                <a:lnTo>
                  <a:pt x="17725" y="50772"/>
                </a:lnTo>
                <a:lnTo>
                  <a:pt x="17781" y="50753"/>
                </a:lnTo>
                <a:lnTo>
                  <a:pt x="17837" y="50697"/>
                </a:lnTo>
                <a:lnTo>
                  <a:pt x="17911" y="50641"/>
                </a:lnTo>
                <a:lnTo>
                  <a:pt x="18060" y="50436"/>
                </a:lnTo>
                <a:lnTo>
                  <a:pt x="18209" y="50194"/>
                </a:lnTo>
                <a:lnTo>
                  <a:pt x="18451" y="49692"/>
                </a:lnTo>
                <a:lnTo>
                  <a:pt x="18582" y="49450"/>
                </a:lnTo>
                <a:close/>
                <a:moveTo>
                  <a:pt x="19848" y="49263"/>
                </a:moveTo>
                <a:lnTo>
                  <a:pt x="19810" y="49282"/>
                </a:lnTo>
                <a:lnTo>
                  <a:pt x="19494" y="49524"/>
                </a:lnTo>
                <a:lnTo>
                  <a:pt x="19252" y="49729"/>
                </a:lnTo>
                <a:lnTo>
                  <a:pt x="19010" y="49952"/>
                </a:lnTo>
                <a:lnTo>
                  <a:pt x="18786" y="50194"/>
                </a:lnTo>
                <a:lnTo>
                  <a:pt x="18600" y="50418"/>
                </a:lnTo>
                <a:lnTo>
                  <a:pt x="18544" y="50511"/>
                </a:lnTo>
                <a:lnTo>
                  <a:pt x="18507" y="50604"/>
                </a:lnTo>
                <a:lnTo>
                  <a:pt x="18507" y="50678"/>
                </a:lnTo>
                <a:lnTo>
                  <a:pt x="18526" y="50734"/>
                </a:lnTo>
                <a:lnTo>
                  <a:pt x="18563" y="50753"/>
                </a:lnTo>
                <a:lnTo>
                  <a:pt x="18600" y="50772"/>
                </a:lnTo>
                <a:lnTo>
                  <a:pt x="18637" y="50753"/>
                </a:lnTo>
                <a:lnTo>
                  <a:pt x="18693" y="50734"/>
                </a:lnTo>
                <a:lnTo>
                  <a:pt x="18805" y="50641"/>
                </a:lnTo>
                <a:lnTo>
                  <a:pt x="18917" y="50529"/>
                </a:lnTo>
                <a:lnTo>
                  <a:pt x="19121" y="50287"/>
                </a:lnTo>
                <a:lnTo>
                  <a:pt x="19252" y="50120"/>
                </a:lnTo>
                <a:lnTo>
                  <a:pt x="19401" y="49934"/>
                </a:lnTo>
                <a:lnTo>
                  <a:pt x="19643" y="49617"/>
                </a:lnTo>
                <a:lnTo>
                  <a:pt x="19829" y="49338"/>
                </a:lnTo>
                <a:lnTo>
                  <a:pt x="19848" y="49263"/>
                </a:lnTo>
                <a:close/>
                <a:moveTo>
                  <a:pt x="21989" y="49375"/>
                </a:moveTo>
                <a:lnTo>
                  <a:pt x="21951" y="49394"/>
                </a:lnTo>
                <a:lnTo>
                  <a:pt x="21914" y="49450"/>
                </a:lnTo>
                <a:lnTo>
                  <a:pt x="21691" y="49673"/>
                </a:lnTo>
                <a:lnTo>
                  <a:pt x="21281" y="50083"/>
                </a:lnTo>
                <a:lnTo>
                  <a:pt x="20890" y="50492"/>
                </a:lnTo>
                <a:lnTo>
                  <a:pt x="20778" y="50623"/>
                </a:lnTo>
                <a:lnTo>
                  <a:pt x="20723" y="50678"/>
                </a:lnTo>
                <a:lnTo>
                  <a:pt x="20760" y="50734"/>
                </a:lnTo>
                <a:lnTo>
                  <a:pt x="20797" y="50753"/>
                </a:lnTo>
                <a:lnTo>
                  <a:pt x="20853" y="50772"/>
                </a:lnTo>
                <a:lnTo>
                  <a:pt x="20909" y="50753"/>
                </a:lnTo>
                <a:lnTo>
                  <a:pt x="21058" y="50697"/>
                </a:lnTo>
                <a:lnTo>
                  <a:pt x="21225" y="50585"/>
                </a:lnTo>
                <a:lnTo>
                  <a:pt x="21374" y="50474"/>
                </a:lnTo>
                <a:lnTo>
                  <a:pt x="21505" y="50362"/>
                </a:lnTo>
                <a:lnTo>
                  <a:pt x="21672" y="50213"/>
                </a:lnTo>
                <a:lnTo>
                  <a:pt x="21840" y="50008"/>
                </a:lnTo>
                <a:lnTo>
                  <a:pt x="21914" y="49878"/>
                </a:lnTo>
                <a:lnTo>
                  <a:pt x="21951" y="49791"/>
                </a:lnTo>
                <a:lnTo>
                  <a:pt x="21951" y="49785"/>
                </a:lnTo>
                <a:lnTo>
                  <a:pt x="22007" y="49599"/>
                </a:lnTo>
                <a:lnTo>
                  <a:pt x="22007" y="49487"/>
                </a:lnTo>
                <a:lnTo>
                  <a:pt x="22007" y="49394"/>
                </a:lnTo>
                <a:lnTo>
                  <a:pt x="22007" y="49375"/>
                </a:lnTo>
                <a:close/>
                <a:moveTo>
                  <a:pt x="63079" y="49450"/>
                </a:moveTo>
                <a:lnTo>
                  <a:pt x="62874" y="49673"/>
                </a:lnTo>
                <a:lnTo>
                  <a:pt x="62520" y="50083"/>
                </a:lnTo>
                <a:lnTo>
                  <a:pt x="62353" y="50306"/>
                </a:lnTo>
                <a:lnTo>
                  <a:pt x="62222" y="50492"/>
                </a:lnTo>
                <a:lnTo>
                  <a:pt x="62185" y="50585"/>
                </a:lnTo>
                <a:lnTo>
                  <a:pt x="62148" y="50660"/>
                </a:lnTo>
                <a:lnTo>
                  <a:pt x="62148" y="50716"/>
                </a:lnTo>
                <a:lnTo>
                  <a:pt x="62166" y="50753"/>
                </a:lnTo>
                <a:lnTo>
                  <a:pt x="62222" y="50772"/>
                </a:lnTo>
                <a:lnTo>
                  <a:pt x="62278" y="50753"/>
                </a:lnTo>
                <a:lnTo>
                  <a:pt x="62334" y="50697"/>
                </a:lnTo>
                <a:lnTo>
                  <a:pt x="62408" y="50641"/>
                </a:lnTo>
                <a:lnTo>
                  <a:pt x="62557" y="50436"/>
                </a:lnTo>
                <a:lnTo>
                  <a:pt x="62706" y="50194"/>
                </a:lnTo>
                <a:lnTo>
                  <a:pt x="62967" y="49692"/>
                </a:lnTo>
                <a:lnTo>
                  <a:pt x="63079" y="49450"/>
                </a:lnTo>
                <a:close/>
                <a:moveTo>
                  <a:pt x="64345" y="49263"/>
                </a:moveTo>
                <a:lnTo>
                  <a:pt x="64308" y="49282"/>
                </a:lnTo>
                <a:lnTo>
                  <a:pt x="63991" y="49524"/>
                </a:lnTo>
                <a:lnTo>
                  <a:pt x="63768" y="49729"/>
                </a:lnTo>
                <a:lnTo>
                  <a:pt x="63507" y="49952"/>
                </a:lnTo>
                <a:lnTo>
                  <a:pt x="63284" y="50194"/>
                </a:lnTo>
                <a:lnTo>
                  <a:pt x="63097" y="50418"/>
                </a:lnTo>
                <a:lnTo>
                  <a:pt x="63041" y="50511"/>
                </a:lnTo>
                <a:lnTo>
                  <a:pt x="63004" y="50604"/>
                </a:lnTo>
                <a:lnTo>
                  <a:pt x="63004" y="50678"/>
                </a:lnTo>
                <a:lnTo>
                  <a:pt x="63023" y="50734"/>
                </a:lnTo>
                <a:lnTo>
                  <a:pt x="63060" y="50753"/>
                </a:lnTo>
                <a:lnTo>
                  <a:pt x="63097" y="50772"/>
                </a:lnTo>
                <a:lnTo>
                  <a:pt x="63153" y="50753"/>
                </a:lnTo>
                <a:lnTo>
                  <a:pt x="63190" y="50734"/>
                </a:lnTo>
                <a:lnTo>
                  <a:pt x="63302" y="50641"/>
                </a:lnTo>
                <a:lnTo>
                  <a:pt x="63414" y="50529"/>
                </a:lnTo>
                <a:lnTo>
                  <a:pt x="63637" y="50287"/>
                </a:lnTo>
                <a:lnTo>
                  <a:pt x="63749" y="50120"/>
                </a:lnTo>
                <a:lnTo>
                  <a:pt x="63917" y="49934"/>
                </a:lnTo>
                <a:lnTo>
                  <a:pt x="64159" y="49617"/>
                </a:lnTo>
                <a:lnTo>
                  <a:pt x="64326" y="49338"/>
                </a:lnTo>
                <a:lnTo>
                  <a:pt x="64363" y="49263"/>
                </a:lnTo>
                <a:close/>
                <a:moveTo>
                  <a:pt x="66486" y="49375"/>
                </a:moveTo>
                <a:lnTo>
                  <a:pt x="66449" y="49394"/>
                </a:lnTo>
                <a:lnTo>
                  <a:pt x="66411" y="49450"/>
                </a:lnTo>
                <a:lnTo>
                  <a:pt x="66188" y="49673"/>
                </a:lnTo>
                <a:lnTo>
                  <a:pt x="65778" y="50083"/>
                </a:lnTo>
                <a:lnTo>
                  <a:pt x="65406" y="50492"/>
                </a:lnTo>
                <a:lnTo>
                  <a:pt x="65276" y="50623"/>
                </a:lnTo>
                <a:lnTo>
                  <a:pt x="65238" y="50678"/>
                </a:lnTo>
                <a:lnTo>
                  <a:pt x="65257" y="50734"/>
                </a:lnTo>
                <a:lnTo>
                  <a:pt x="65294" y="50753"/>
                </a:lnTo>
                <a:lnTo>
                  <a:pt x="65350" y="50772"/>
                </a:lnTo>
                <a:lnTo>
                  <a:pt x="65425" y="50753"/>
                </a:lnTo>
                <a:lnTo>
                  <a:pt x="65555" y="50697"/>
                </a:lnTo>
                <a:lnTo>
                  <a:pt x="65723" y="50585"/>
                </a:lnTo>
                <a:lnTo>
                  <a:pt x="65871" y="50474"/>
                </a:lnTo>
                <a:lnTo>
                  <a:pt x="66020" y="50362"/>
                </a:lnTo>
                <a:lnTo>
                  <a:pt x="66169" y="50213"/>
                </a:lnTo>
                <a:lnTo>
                  <a:pt x="66337" y="50008"/>
                </a:lnTo>
                <a:lnTo>
                  <a:pt x="66411" y="49878"/>
                </a:lnTo>
                <a:lnTo>
                  <a:pt x="66467" y="49748"/>
                </a:lnTo>
                <a:lnTo>
                  <a:pt x="66449" y="49803"/>
                </a:lnTo>
                <a:lnTo>
                  <a:pt x="66467" y="49785"/>
                </a:lnTo>
                <a:lnTo>
                  <a:pt x="66504" y="49599"/>
                </a:lnTo>
                <a:lnTo>
                  <a:pt x="66523" y="49487"/>
                </a:lnTo>
                <a:lnTo>
                  <a:pt x="66504" y="49394"/>
                </a:lnTo>
                <a:lnTo>
                  <a:pt x="66504" y="49375"/>
                </a:lnTo>
                <a:close/>
                <a:moveTo>
                  <a:pt x="4637" y="49431"/>
                </a:moveTo>
                <a:lnTo>
                  <a:pt x="4618" y="49450"/>
                </a:lnTo>
                <a:lnTo>
                  <a:pt x="4339" y="49673"/>
                </a:lnTo>
                <a:lnTo>
                  <a:pt x="3892" y="50045"/>
                </a:lnTo>
                <a:lnTo>
                  <a:pt x="3650" y="50250"/>
                </a:lnTo>
                <a:lnTo>
                  <a:pt x="3464" y="50455"/>
                </a:lnTo>
                <a:lnTo>
                  <a:pt x="3352" y="50604"/>
                </a:lnTo>
                <a:lnTo>
                  <a:pt x="3333" y="50678"/>
                </a:lnTo>
                <a:lnTo>
                  <a:pt x="3333" y="50716"/>
                </a:lnTo>
                <a:lnTo>
                  <a:pt x="3352" y="50753"/>
                </a:lnTo>
                <a:lnTo>
                  <a:pt x="3371" y="50772"/>
                </a:lnTo>
                <a:lnTo>
                  <a:pt x="3408" y="50790"/>
                </a:lnTo>
                <a:lnTo>
                  <a:pt x="3445" y="50790"/>
                </a:lnTo>
                <a:lnTo>
                  <a:pt x="3538" y="50753"/>
                </a:lnTo>
                <a:lnTo>
                  <a:pt x="3650" y="50678"/>
                </a:lnTo>
                <a:lnTo>
                  <a:pt x="3762" y="50585"/>
                </a:lnTo>
                <a:lnTo>
                  <a:pt x="3873" y="50455"/>
                </a:lnTo>
                <a:lnTo>
                  <a:pt x="4115" y="50176"/>
                </a:lnTo>
                <a:lnTo>
                  <a:pt x="4357" y="49896"/>
                </a:lnTo>
                <a:lnTo>
                  <a:pt x="4525" y="49636"/>
                </a:lnTo>
                <a:lnTo>
                  <a:pt x="4637" y="49468"/>
                </a:lnTo>
                <a:lnTo>
                  <a:pt x="4637" y="49431"/>
                </a:lnTo>
                <a:close/>
                <a:moveTo>
                  <a:pt x="6983" y="49580"/>
                </a:moveTo>
                <a:lnTo>
                  <a:pt x="6908" y="49654"/>
                </a:lnTo>
                <a:lnTo>
                  <a:pt x="6703" y="49785"/>
                </a:lnTo>
                <a:lnTo>
                  <a:pt x="6145" y="50157"/>
                </a:lnTo>
                <a:lnTo>
                  <a:pt x="5623" y="50511"/>
                </a:lnTo>
                <a:lnTo>
                  <a:pt x="5456" y="50641"/>
                </a:lnTo>
                <a:lnTo>
                  <a:pt x="5419" y="50678"/>
                </a:lnTo>
                <a:lnTo>
                  <a:pt x="5400" y="50716"/>
                </a:lnTo>
                <a:lnTo>
                  <a:pt x="5474" y="50772"/>
                </a:lnTo>
                <a:lnTo>
                  <a:pt x="5549" y="50790"/>
                </a:lnTo>
                <a:lnTo>
                  <a:pt x="5642" y="50772"/>
                </a:lnTo>
                <a:lnTo>
                  <a:pt x="5754" y="50716"/>
                </a:lnTo>
                <a:lnTo>
                  <a:pt x="5865" y="50660"/>
                </a:lnTo>
                <a:lnTo>
                  <a:pt x="5996" y="50567"/>
                </a:lnTo>
                <a:lnTo>
                  <a:pt x="6256" y="50362"/>
                </a:lnTo>
                <a:lnTo>
                  <a:pt x="6517" y="50120"/>
                </a:lnTo>
                <a:lnTo>
                  <a:pt x="6740" y="49896"/>
                </a:lnTo>
                <a:lnTo>
                  <a:pt x="6908" y="49692"/>
                </a:lnTo>
                <a:lnTo>
                  <a:pt x="6983" y="49580"/>
                </a:lnTo>
                <a:close/>
                <a:moveTo>
                  <a:pt x="55501" y="49692"/>
                </a:moveTo>
                <a:lnTo>
                  <a:pt x="55464" y="49710"/>
                </a:lnTo>
                <a:lnTo>
                  <a:pt x="55241" y="49878"/>
                </a:lnTo>
                <a:lnTo>
                  <a:pt x="54887" y="50213"/>
                </a:lnTo>
                <a:lnTo>
                  <a:pt x="54719" y="50381"/>
                </a:lnTo>
                <a:lnTo>
                  <a:pt x="54589" y="50548"/>
                </a:lnTo>
                <a:lnTo>
                  <a:pt x="54533" y="50623"/>
                </a:lnTo>
                <a:lnTo>
                  <a:pt x="54514" y="50697"/>
                </a:lnTo>
                <a:lnTo>
                  <a:pt x="54496" y="50753"/>
                </a:lnTo>
                <a:lnTo>
                  <a:pt x="54514" y="50790"/>
                </a:lnTo>
                <a:lnTo>
                  <a:pt x="54552" y="50809"/>
                </a:lnTo>
                <a:lnTo>
                  <a:pt x="54589" y="50809"/>
                </a:lnTo>
                <a:lnTo>
                  <a:pt x="54682" y="50772"/>
                </a:lnTo>
                <a:lnTo>
                  <a:pt x="54775" y="50697"/>
                </a:lnTo>
                <a:lnTo>
                  <a:pt x="54887" y="50604"/>
                </a:lnTo>
                <a:lnTo>
                  <a:pt x="55092" y="50381"/>
                </a:lnTo>
                <a:lnTo>
                  <a:pt x="55203" y="50269"/>
                </a:lnTo>
                <a:lnTo>
                  <a:pt x="55296" y="50139"/>
                </a:lnTo>
                <a:lnTo>
                  <a:pt x="55427" y="49915"/>
                </a:lnTo>
                <a:lnTo>
                  <a:pt x="55483" y="49822"/>
                </a:lnTo>
                <a:lnTo>
                  <a:pt x="55520" y="49729"/>
                </a:lnTo>
                <a:lnTo>
                  <a:pt x="55520" y="49710"/>
                </a:lnTo>
                <a:lnTo>
                  <a:pt x="55520" y="49692"/>
                </a:lnTo>
                <a:close/>
                <a:moveTo>
                  <a:pt x="9012" y="49375"/>
                </a:moveTo>
                <a:lnTo>
                  <a:pt x="8863" y="49450"/>
                </a:lnTo>
                <a:lnTo>
                  <a:pt x="8640" y="49599"/>
                </a:lnTo>
                <a:lnTo>
                  <a:pt x="8379" y="49785"/>
                </a:lnTo>
                <a:lnTo>
                  <a:pt x="8100" y="50027"/>
                </a:lnTo>
                <a:lnTo>
                  <a:pt x="7839" y="50250"/>
                </a:lnTo>
                <a:lnTo>
                  <a:pt x="7746" y="50362"/>
                </a:lnTo>
                <a:lnTo>
                  <a:pt x="7671" y="50474"/>
                </a:lnTo>
                <a:lnTo>
                  <a:pt x="7616" y="50585"/>
                </a:lnTo>
                <a:lnTo>
                  <a:pt x="7616" y="50678"/>
                </a:lnTo>
                <a:lnTo>
                  <a:pt x="7634" y="50753"/>
                </a:lnTo>
                <a:lnTo>
                  <a:pt x="7690" y="50827"/>
                </a:lnTo>
                <a:lnTo>
                  <a:pt x="7727" y="50809"/>
                </a:lnTo>
                <a:lnTo>
                  <a:pt x="7783" y="50772"/>
                </a:lnTo>
                <a:lnTo>
                  <a:pt x="7932" y="50623"/>
                </a:lnTo>
                <a:lnTo>
                  <a:pt x="8397" y="50120"/>
                </a:lnTo>
                <a:lnTo>
                  <a:pt x="8826" y="49617"/>
                </a:lnTo>
                <a:lnTo>
                  <a:pt x="9012" y="49375"/>
                </a:lnTo>
                <a:close/>
                <a:moveTo>
                  <a:pt x="13350" y="49357"/>
                </a:moveTo>
                <a:lnTo>
                  <a:pt x="13294" y="49394"/>
                </a:lnTo>
                <a:lnTo>
                  <a:pt x="13052" y="49636"/>
                </a:lnTo>
                <a:lnTo>
                  <a:pt x="12587" y="50101"/>
                </a:lnTo>
                <a:lnTo>
                  <a:pt x="12363" y="50343"/>
                </a:lnTo>
                <a:lnTo>
                  <a:pt x="12177" y="50548"/>
                </a:lnTo>
                <a:lnTo>
                  <a:pt x="12065" y="50716"/>
                </a:lnTo>
                <a:lnTo>
                  <a:pt x="12028" y="50772"/>
                </a:lnTo>
                <a:lnTo>
                  <a:pt x="12047" y="50809"/>
                </a:lnTo>
                <a:lnTo>
                  <a:pt x="12084" y="50827"/>
                </a:lnTo>
                <a:lnTo>
                  <a:pt x="12121" y="50827"/>
                </a:lnTo>
                <a:lnTo>
                  <a:pt x="12177" y="50809"/>
                </a:lnTo>
                <a:lnTo>
                  <a:pt x="12233" y="50772"/>
                </a:lnTo>
                <a:lnTo>
                  <a:pt x="12382" y="50660"/>
                </a:lnTo>
                <a:lnTo>
                  <a:pt x="12512" y="50529"/>
                </a:lnTo>
                <a:lnTo>
                  <a:pt x="12773" y="50250"/>
                </a:lnTo>
                <a:lnTo>
                  <a:pt x="12922" y="50083"/>
                </a:lnTo>
                <a:lnTo>
                  <a:pt x="13126" y="49841"/>
                </a:lnTo>
                <a:lnTo>
                  <a:pt x="13238" y="49729"/>
                </a:lnTo>
                <a:lnTo>
                  <a:pt x="13294" y="49599"/>
                </a:lnTo>
                <a:lnTo>
                  <a:pt x="13294" y="49617"/>
                </a:lnTo>
                <a:lnTo>
                  <a:pt x="13313" y="49599"/>
                </a:lnTo>
                <a:lnTo>
                  <a:pt x="13350" y="49487"/>
                </a:lnTo>
                <a:lnTo>
                  <a:pt x="13369" y="49412"/>
                </a:lnTo>
                <a:lnTo>
                  <a:pt x="13369" y="49357"/>
                </a:lnTo>
                <a:close/>
                <a:moveTo>
                  <a:pt x="17688" y="49468"/>
                </a:moveTo>
                <a:lnTo>
                  <a:pt x="17446" y="49710"/>
                </a:lnTo>
                <a:lnTo>
                  <a:pt x="17204" y="49952"/>
                </a:lnTo>
                <a:lnTo>
                  <a:pt x="16720" y="50381"/>
                </a:lnTo>
                <a:lnTo>
                  <a:pt x="16589" y="50492"/>
                </a:lnTo>
                <a:lnTo>
                  <a:pt x="16422" y="50660"/>
                </a:lnTo>
                <a:lnTo>
                  <a:pt x="16366" y="50734"/>
                </a:lnTo>
                <a:lnTo>
                  <a:pt x="16366" y="50772"/>
                </a:lnTo>
                <a:lnTo>
                  <a:pt x="16366" y="50809"/>
                </a:lnTo>
                <a:lnTo>
                  <a:pt x="16366" y="50827"/>
                </a:lnTo>
                <a:lnTo>
                  <a:pt x="16403" y="50846"/>
                </a:lnTo>
                <a:lnTo>
                  <a:pt x="16515" y="50846"/>
                </a:lnTo>
                <a:lnTo>
                  <a:pt x="16627" y="50809"/>
                </a:lnTo>
                <a:lnTo>
                  <a:pt x="16757" y="50753"/>
                </a:lnTo>
                <a:lnTo>
                  <a:pt x="16869" y="50678"/>
                </a:lnTo>
                <a:lnTo>
                  <a:pt x="16962" y="50567"/>
                </a:lnTo>
                <a:lnTo>
                  <a:pt x="17167" y="50362"/>
                </a:lnTo>
                <a:lnTo>
                  <a:pt x="17316" y="50176"/>
                </a:lnTo>
                <a:lnTo>
                  <a:pt x="17427" y="50008"/>
                </a:lnTo>
                <a:lnTo>
                  <a:pt x="17558" y="49766"/>
                </a:lnTo>
                <a:lnTo>
                  <a:pt x="17651" y="49543"/>
                </a:lnTo>
                <a:lnTo>
                  <a:pt x="17688" y="49468"/>
                </a:lnTo>
                <a:close/>
                <a:moveTo>
                  <a:pt x="29436" y="49710"/>
                </a:moveTo>
                <a:lnTo>
                  <a:pt x="29380" y="49748"/>
                </a:lnTo>
                <a:lnTo>
                  <a:pt x="29212" y="49896"/>
                </a:lnTo>
                <a:lnTo>
                  <a:pt x="28952" y="50139"/>
                </a:lnTo>
                <a:lnTo>
                  <a:pt x="28821" y="50269"/>
                </a:lnTo>
                <a:lnTo>
                  <a:pt x="28654" y="50455"/>
                </a:lnTo>
                <a:lnTo>
                  <a:pt x="28579" y="50548"/>
                </a:lnTo>
                <a:lnTo>
                  <a:pt x="28524" y="50641"/>
                </a:lnTo>
                <a:lnTo>
                  <a:pt x="28524" y="50734"/>
                </a:lnTo>
                <a:lnTo>
                  <a:pt x="28524" y="50772"/>
                </a:lnTo>
                <a:lnTo>
                  <a:pt x="28542" y="50809"/>
                </a:lnTo>
                <a:lnTo>
                  <a:pt x="28579" y="50846"/>
                </a:lnTo>
                <a:lnTo>
                  <a:pt x="28635" y="50827"/>
                </a:lnTo>
                <a:lnTo>
                  <a:pt x="28691" y="50809"/>
                </a:lnTo>
                <a:lnTo>
                  <a:pt x="28766" y="50753"/>
                </a:lnTo>
                <a:lnTo>
                  <a:pt x="28915" y="50585"/>
                </a:lnTo>
                <a:lnTo>
                  <a:pt x="29064" y="50381"/>
                </a:lnTo>
                <a:lnTo>
                  <a:pt x="29212" y="50176"/>
                </a:lnTo>
                <a:lnTo>
                  <a:pt x="29343" y="49971"/>
                </a:lnTo>
                <a:lnTo>
                  <a:pt x="29417" y="49803"/>
                </a:lnTo>
                <a:lnTo>
                  <a:pt x="29455" y="49710"/>
                </a:lnTo>
                <a:close/>
                <a:moveTo>
                  <a:pt x="31707" y="49580"/>
                </a:moveTo>
                <a:lnTo>
                  <a:pt x="31447" y="49785"/>
                </a:lnTo>
                <a:lnTo>
                  <a:pt x="31223" y="49952"/>
                </a:lnTo>
                <a:lnTo>
                  <a:pt x="31000" y="50139"/>
                </a:lnTo>
                <a:lnTo>
                  <a:pt x="30795" y="50343"/>
                </a:lnTo>
                <a:lnTo>
                  <a:pt x="30627" y="50529"/>
                </a:lnTo>
                <a:lnTo>
                  <a:pt x="30590" y="50623"/>
                </a:lnTo>
                <a:lnTo>
                  <a:pt x="30553" y="50697"/>
                </a:lnTo>
                <a:lnTo>
                  <a:pt x="30553" y="50772"/>
                </a:lnTo>
                <a:lnTo>
                  <a:pt x="30572" y="50809"/>
                </a:lnTo>
                <a:lnTo>
                  <a:pt x="30609" y="50846"/>
                </a:lnTo>
                <a:lnTo>
                  <a:pt x="30665" y="50827"/>
                </a:lnTo>
                <a:lnTo>
                  <a:pt x="30739" y="50790"/>
                </a:lnTo>
                <a:lnTo>
                  <a:pt x="30832" y="50716"/>
                </a:lnTo>
                <a:lnTo>
                  <a:pt x="31018" y="50529"/>
                </a:lnTo>
                <a:lnTo>
                  <a:pt x="31205" y="50287"/>
                </a:lnTo>
                <a:lnTo>
                  <a:pt x="31558" y="49803"/>
                </a:lnTo>
                <a:lnTo>
                  <a:pt x="31707" y="49580"/>
                </a:lnTo>
                <a:close/>
                <a:moveTo>
                  <a:pt x="62185" y="49468"/>
                </a:moveTo>
                <a:lnTo>
                  <a:pt x="61962" y="49710"/>
                </a:lnTo>
                <a:lnTo>
                  <a:pt x="61720" y="49952"/>
                </a:lnTo>
                <a:lnTo>
                  <a:pt x="61217" y="50381"/>
                </a:lnTo>
                <a:lnTo>
                  <a:pt x="61087" y="50492"/>
                </a:lnTo>
                <a:lnTo>
                  <a:pt x="60919" y="50660"/>
                </a:lnTo>
                <a:lnTo>
                  <a:pt x="60882" y="50734"/>
                </a:lnTo>
                <a:lnTo>
                  <a:pt x="60863" y="50772"/>
                </a:lnTo>
                <a:lnTo>
                  <a:pt x="60863" y="50809"/>
                </a:lnTo>
                <a:lnTo>
                  <a:pt x="60882" y="50827"/>
                </a:lnTo>
                <a:lnTo>
                  <a:pt x="60900" y="50846"/>
                </a:lnTo>
                <a:lnTo>
                  <a:pt x="61031" y="50846"/>
                </a:lnTo>
                <a:lnTo>
                  <a:pt x="61142" y="50809"/>
                </a:lnTo>
                <a:lnTo>
                  <a:pt x="61254" y="50753"/>
                </a:lnTo>
                <a:lnTo>
                  <a:pt x="61366" y="50678"/>
                </a:lnTo>
                <a:lnTo>
                  <a:pt x="61478" y="50567"/>
                </a:lnTo>
                <a:lnTo>
                  <a:pt x="61664" y="50362"/>
                </a:lnTo>
                <a:lnTo>
                  <a:pt x="61831" y="50176"/>
                </a:lnTo>
                <a:lnTo>
                  <a:pt x="61924" y="50008"/>
                </a:lnTo>
                <a:lnTo>
                  <a:pt x="62055" y="49766"/>
                </a:lnTo>
                <a:lnTo>
                  <a:pt x="62166" y="49543"/>
                </a:lnTo>
                <a:lnTo>
                  <a:pt x="62185" y="49468"/>
                </a:lnTo>
                <a:close/>
                <a:moveTo>
                  <a:pt x="73933" y="49710"/>
                </a:moveTo>
                <a:lnTo>
                  <a:pt x="73877" y="49748"/>
                </a:lnTo>
                <a:lnTo>
                  <a:pt x="73710" y="49896"/>
                </a:lnTo>
                <a:lnTo>
                  <a:pt x="73449" y="50139"/>
                </a:lnTo>
                <a:lnTo>
                  <a:pt x="73319" y="50269"/>
                </a:lnTo>
                <a:lnTo>
                  <a:pt x="73151" y="50455"/>
                </a:lnTo>
                <a:lnTo>
                  <a:pt x="73077" y="50548"/>
                </a:lnTo>
                <a:lnTo>
                  <a:pt x="73039" y="50641"/>
                </a:lnTo>
                <a:lnTo>
                  <a:pt x="73021" y="50734"/>
                </a:lnTo>
                <a:lnTo>
                  <a:pt x="73021" y="50772"/>
                </a:lnTo>
                <a:lnTo>
                  <a:pt x="73058" y="50809"/>
                </a:lnTo>
                <a:lnTo>
                  <a:pt x="73095" y="50846"/>
                </a:lnTo>
                <a:lnTo>
                  <a:pt x="73132" y="50827"/>
                </a:lnTo>
                <a:lnTo>
                  <a:pt x="73207" y="50809"/>
                </a:lnTo>
                <a:lnTo>
                  <a:pt x="73263" y="50753"/>
                </a:lnTo>
                <a:lnTo>
                  <a:pt x="73412" y="50585"/>
                </a:lnTo>
                <a:lnTo>
                  <a:pt x="73561" y="50381"/>
                </a:lnTo>
                <a:lnTo>
                  <a:pt x="73710" y="50176"/>
                </a:lnTo>
                <a:lnTo>
                  <a:pt x="73840" y="49971"/>
                </a:lnTo>
                <a:lnTo>
                  <a:pt x="73914" y="49803"/>
                </a:lnTo>
                <a:lnTo>
                  <a:pt x="73952" y="49710"/>
                </a:lnTo>
                <a:close/>
                <a:moveTo>
                  <a:pt x="76204" y="49580"/>
                </a:moveTo>
                <a:lnTo>
                  <a:pt x="75944" y="49785"/>
                </a:lnTo>
                <a:lnTo>
                  <a:pt x="75739" y="49952"/>
                </a:lnTo>
                <a:lnTo>
                  <a:pt x="75516" y="50139"/>
                </a:lnTo>
                <a:lnTo>
                  <a:pt x="75292" y="50343"/>
                </a:lnTo>
                <a:lnTo>
                  <a:pt x="75143" y="50529"/>
                </a:lnTo>
                <a:lnTo>
                  <a:pt x="75087" y="50623"/>
                </a:lnTo>
                <a:lnTo>
                  <a:pt x="75050" y="50697"/>
                </a:lnTo>
                <a:lnTo>
                  <a:pt x="75050" y="50772"/>
                </a:lnTo>
                <a:lnTo>
                  <a:pt x="75069" y="50809"/>
                </a:lnTo>
                <a:lnTo>
                  <a:pt x="75106" y="50846"/>
                </a:lnTo>
                <a:lnTo>
                  <a:pt x="75180" y="50827"/>
                </a:lnTo>
                <a:lnTo>
                  <a:pt x="75236" y="50790"/>
                </a:lnTo>
                <a:lnTo>
                  <a:pt x="75329" y="50716"/>
                </a:lnTo>
                <a:lnTo>
                  <a:pt x="75516" y="50529"/>
                </a:lnTo>
                <a:lnTo>
                  <a:pt x="75720" y="50287"/>
                </a:lnTo>
                <a:lnTo>
                  <a:pt x="76056" y="49803"/>
                </a:lnTo>
                <a:lnTo>
                  <a:pt x="76204" y="49580"/>
                </a:lnTo>
                <a:close/>
                <a:moveTo>
                  <a:pt x="10185" y="49394"/>
                </a:moveTo>
                <a:lnTo>
                  <a:pt x="9868" y="49654"/>
                </a:lnTo>
                <a:lnTo>
                  <a:pt x="9328" y="50101"/>
                </a:lnTo>
                <a:lnTo>
                  <a:pt x="9049" y="50343"/>
                </a:lnTo>
                <a:lnTo>
                  <a:pt x="8826" y="50548"/>
                </a:lnTo>
                <a:lnTo>
                  <a:pt x="8677" y="50716"/>
                </a:lnTo>
                <a:lnTo>
                  <a:pt x="8640" y="50772"/>
                </a:lnTo>
                <a:lnTo>
                  <a:pt x="8640" y="50809"/>
                </a:lnTo>
                <a:lnTo>
                  <a:pt x="8677" y="50846"/>
                </a:lnTo>
                <a:lnTo>
                  <a:pt x="8714" y="50865"/>
                </a:lnTo>
                <a:lnTo>
                  <a:pt x="8770" y="50865"/>
                </a:lnTo>
                <a:lnTo>
                  <a:pt x="8844" y="50827"/>
                </a:lnTo>
                <a:lnTo>
                  <a:pt x="8993" y="50753"/>
                </a:lnTo>
                <a:lnTo>
                  <a:pt x="9161" y="50623"/>
                </a:lnTo>
                <a:lnTo>
                  <a:pt x="9477" y="50362"/>
                </a:lnTo>
                <a:lnTo>
                  <a:pt x="9664" y="50194"/>
                </a:lnTo>
                <a:lnTo>
                  <a:pt x="9812" y="49990"/>
                </a:lnTo>
                <a:lnTo>
                  <a:pt x="9999" y="49710"/>
                </a:lnTo>
                <a:lnTo>
                  <a:pt x="10148" y="49487"/>
                </a:lnTo>
                <a:lnTo>
                  <a:pt x="10185" y="49394"/>
                </a:lnTo>
                <a:close/>
                <a:moveTo>
                  <a:pt x="16515" y="49505"/>
                </a:moveTo>
                <a:lnTo>
                  <a:pt x="16478" y="49524"/>
                </a:lnTo>
                <a:lnTo>
                  <a:pt x="16236" y="49748"/>
                </a:lnTo>
                <a:lnTo>
                  <a:pt x="15807" y="50139"/>
                </a:lnTo>
                <a:lnTo>
                  <a:pt x="15603" y="50362"/>
                </a:lnTo>
                <a:lnTo>
                  <a:pt x="15454" y="50567"/>
                </a:lnTo>
                <a:lnTo>
                  <a:pt x="15379" y="50641"/>
                </a:lnTo>
                <a:lnTo>
                  <a:pt x="15342" y="50734"/>
                </a:lnTo>
                <a:lnTo>
                  <a:pt x="15323" y="50790"/>
                </a:lnTo>
                <a:lnTo>
                  <a:pt x="15342" y="50827"/>
                </a:lnTo>
                <a:lnTo>
                  <a:pt x="15379" y="50865"/>
                </a:lnTo>
                <a:lnTo>
                  <a:pt x="15472" y="50865"/>
                </a:lnTo>
                <a:lnTo>
                  <a:pt x="15528" y="50846"/>
                </a:lnTo>
                <a:lnTo>
                  <a:pt x="15659" y="50753"/>
                </a:lnTo>
                <a:lnTo>
                  <a:pt x="15789" y="50623"/>
                </a:lnTo>
                <a:lnTo>
                  <a:pt x="16031" y="50362"/>
                </a:lnTo>
                <a:lnTo>
                  <a:pt x="16161" y="50213"/>
                </a:lnTo>
                <a:lnTo>
                  <a:pt x="16273" y="50045"/>
                </a:lnTo>
                <a:lnTo>
                  <a:pt x="16422" y="49785"/>
                </a:lnTo>
                <a:lnTo>
                  <a:pt x="16515" y="49561"/>
                </a:lnTo>
                <a:lnTo>
                  <a:pt x="16515" y="49505"/>
                </a:lnTo>
                <a:close/>
                <a:moveTo>
                  <a:pt x="20927" y="49468"/>
                </a:moveTo>
                <a:lnTo>
                  <a:pt x="20648" y="49692"/>
                </a:lnTo>
                <a:lnTo>
                  <a:pt x="20183" y="50120"/>
                </a:lnTo>
                <a:lnTo>
                  <a:pt x="19941" y="50343"/>
                </a:lnTo>
                <a:lnTo>
                  <a:pt x="19755" y="50548"/>
                </a:lnTo>
                <a:lnTo>
                  <a:pt x="19624" y="50716"/>
                </a:lnTo>
                <a:lnTo>
                  <a:pt x="19606" y="50772"/>
                </a:lnTo>
                <a:lnTo>
                  <a:pt x="19606" y="50809"/>
                </a:lnTo>
                <a:lnTo>
                  <a:pt x="19643" y="50846"/>
                </a:lnTo>
                <a:lnTo>
                  <a:pt x="19680" y="50865"/>
                </a:lnTo>
                <a:lnTo>
                  <a:pt x="19755" y="50865"/>
                </a:lnTo>
                <a:lnTo>
                  <a:pt x="19848" y="50827"/>
                </a:lnTo>
                <a:lnTo>
                  <a:pt x="19941" y="50753"/>
                </a:lnTo>
                <a:lnTo>
                  <a:pt x="20052" y="50660"/>
                </a:lnTo>
                <a:lnTo>
                  <a:pt x="20164" y="50529"/>
                </a:lnTo>
                <a:lnTo>
                  <a:pt x="20406" y="50250"/>
                </a:lnTo>
                <a:lnTo>
                  <a:pt x="20630" y="49971"/>
                </a:lnTo>
                <a:lnTo>
                  <a:pt x="20797" y="49710"/>
                </a:lnTo>
                <a:lnTo>
                  <a:pt x="20909" y="49524"/>
                </a:lnTo>
                <a:lnTo>
                  <a:pt x="20927" y="49468"/>
                </a:lnTo>
                <a:close/>
                <a:moveTo>
                  <a:pt x="32694" y="49748"/>
                </a:moveTo>
                <a:lnTo>
                  <a:pt x="32601" y="49803"/>
                </a:lnTo>
                <a:lnTo>
                  <a:pt x="32433" y="49934"/>
                </a:lnTo>
                <a:lnTo>
                  <a:pt x="32247" y="50120"/>
                </a:lnTo>
                <a:lnTo>
                  <a:pt x="32061" y="50306"/>
                </a:lnTo>
                <a:lnTo>
                  <a:pt x="31912" y="50511"/>
                </a:lnTo>
                <a:lnTo>
                  <a:pt x="31782" y="50678"/>
                </a:lnTo>
                <a:lnTo>
                  <a:pt x="31763" y="50753"/>
                </a:lnTo>
                <a:lnTo>
                  <a:pt x="31745" y="50809"/>
                </a:lnTo>
                <a:lnTo>
                  <a:pt x="31745" y="50846"/>
                </a:lnTo>
                <a:lnTo>
                  <a:pt x="31782" y="50865"/>
                </a:lnTo>
                <a:lnTo>
                  <a:pt x="31875" y="50865"/>
                </a:lnTo>
                <a:lnTo>
                  <a:pt x="31949" y="50846"/>
                </a:lnTo>
                <a:lnTo>
                  <a:pt x="32042" y="50790"/>
                </a:lnTo>
                <a:lnTo>
                  <a:pt x="32136" y="50734"/>
                </a:lnTo>
                <a:lnTo>
                  <a:pt x="32284" y="50548"/>
                </a:lnTo>
                <a:lnTo>
                  <a:pt x="32433" y="50325"/>
                </a:lnTo>
                <a:lnTo>
                  <a:pt x="32564" y="50120"/>
                </a:lnTo>
                <a:lnTo>
                  <a:pt x="32638" y="49934"/>
                </a:lnTo>
                <a:lnTo>
                  <a:pt x="32694" y="49785"/>
                </a:lnTo>
                <a:lnTo>
                  <a:pt x="32694" y="49748"/>
                </a:lnTo>
                <a:close/>
                <a:moveTo>
                  <a:pt x="61012" y="49505"/>
                </a:moveTo>
                <a:lnTo>
                  <a:pt x="60994" y="49524"/>
                </a:lnTo>
                <a:lnTo>
                  <a:pt x="60733" y="49748"/>
                </a:lnTo>
                <a:lnTo>
                  <a:pt x="60323" y="50139"/>
                </a:lnTo>
                <a:lnTo>
                  <a:pt x="60118" y="50362"/>
                </a:lnTo>
                <a:lnTo>
                  <a:pt x="59951" y="50567"/>
                </a:lnTo>
                <a:lnTo>
                  <a:pt x="59895" y="50641"/>
                </a:lnTo>
                <a:lnTo>
                  <a:pt x="59858" y="50734"/>
                </a:lnTo>
                <a:lnTo>
                  <a:pt x="59839" y="50790"/>
                </a:lnTo>
                <a:lnTo>
                  <a:pt x="59839" y="50827"/>
                </a:lnTo>
                <a:lnTo>
                  <a:pt x="59876" y="50865"/>
                </a:lnTo>
                <a:lnTo>
                  <a:pt x="59970" y="50865"/>
                </a:lnTo>
                <a:lnTo>
                  <a:pt x="60025" y="50846"/>
                </a:lnTo>
                <a:lnTo>
                  <a:pt x="60156" y="50753"/>
                </a:lnTo>
                <a:lnTo>
                  <a:pt x="60286" y="50623"/>
                </a:lnTo>
                <a:lnTo>
                  <a:pt x="60547" y="50362"/>
                </a:lnTo>
                <a:lnTo>
                  <a:pt x="60658" y="50213"/>
                </a:lnTo>
                <a:lnTo>
                  <a:pt x="60770" y="50045"/>
                </a:lnTo>
                <a:lnTo>
                  <a:pt x="60919" y="49785"/>
                </a:lnTo>
                <a:lnTo>
                  <a:pt x="61012" y="49561"/>
                </a:lnTo>
                <a:lnTo>
                  <a:pt x="61031" y="49505"/>
                </a:lnTo>
                <a:close/>
                <a:moveTo>
                  <a:pt x="65443" y="49468"/>
                </a:moveTo>
                <a:lnTo>
                  <a:pt x="65164" y="49692"/>
                </a:lnTo>
                <a:lnTo>
                  <a:pt x="64680" y="50120"/>
                </a:lnTo>
                <a:lnTo>
                  <a:pt x="64456" y="50343"/>
                </a:lnTo>
                <a:lnTo>
                  <a:pt x="64252" y="50548"/>
                </a:lnTo>
                <a:lnTo>
                  <a:pt x="64140" y="50716"/>
                </a:lnTo>
                <a:lnTo>
                  <a:pt x="64103" y="50772"/>
                </a:lnTo>
                <a:lnTo>
                  <a:pt x="64121" y="50809"/>
                </a:lnTo>
                <a:lnTo>
                  <a:pt x="64140" y="50846"/>
                </a:lnTo>
                <a:lnTo>
                  <a:pt x="64177" y="50865"/>
                </a:lnTo>
                <a:lnTo>
                  <a:pt x="64252" y="50865"/>
                </a:lnTo>
                <a:lnTo>
                  <a:pt x="64345" y="50827"/>
                </a:lnTo>
                <a:lnTo>
                  <a:pt x="64456" y="50753"/>
                </a:lnTo>
                <a:lnTo>
                  <a:pt x="64568" y="50660"/>
                </a:lnTo>
                <a:lnTo>
                  <a:pt x="64680" y="50529"/>
                </a:lnTo>
                <a:lnTo>
                  <a:pt x="64903" y="50250"/>
                </a:lnTo>
                <a:lnTo>
                  <a:pt x="65127" y="49971"/>
                </a:lnTo>
                <a:lnTo>
                  <a:pt x="65294" y="49710"/>
                </a:lnTo>
                <a:lnTo>
                  <a:pt x="65406" y="49524"/>
                </a:lnTo>
                <a:lnTo>
                  <a:pt x="65443" y="49468"/>
                </a:lnTo>
                <a:close/>
                <a:moveTo>
                  <a:pt x="77210" y="49748"/>
                </a:moveTo>
                <a:lnTo>
                  <a:pt x="77098" y="49803"/>
                </a:lnTo>
                <a:lnTo>
                  <a:pt x="76931" y="49934"/>
                </a:lnTo>
                <a:lnTo>
                  <a:pt x="76763" y="50120"/>
                </a:lnTo>
                <a:lnTo>
                  <a:pt x="76577" y="50306"/>
                </a:lnTo>
                <a:lnTo>
                  <a:pt x="76409" y="50511"/>
                </a:lnTo>
                <a:lnTo>
                  <a:pt x="76298" y="50678"/>
                </a:lnTo>
                <a:lnTo>
                  <a:pt x="76260" y="50753"/>
                </a:lnTo>
                <a:lnTo>
                  <a:pt x="76242" y="50809"/>
                </a:lnTo>
                <a:lnTo>
                  <a:pt x="76260" y="50846"/>
                </a:lnTo>
                <a:lnTo>
                  <a:pt x="76279" y="50865"/>
                </a:lnTo>
                <a:lnTo>
                  <a:pt x="76372" y="50865"/>
                </a:lnTo>
                <a:lnTo>
                  <a:pt x="76465" y="50846"/>
                </a:lnTo>
                <a:lnTo>
                  <a:pt x="76540" y="50790"/>
                </a:lnTo>
                <a:lnTo>
                  <a:pt x="76633" y="50734"/>
                </a:lnTo>
                <a:lnTo>
                  <a:pt x="76800" y="50548"/>
                </a:lnTo>
                <a:lnTo>
                  <a:pt x="76931" y="50325"/>
                </a:lnTo>
                <a:lnTo>
                  <a:pt x="77061" y="50120"/>
                </a:lnTo>
                <a:lnTo>
                  <a:pt x="77154" y="49934"/>
                </a:lnTo>
                <a:lnTo>
                  <a:pt x="77191" y="49785"/>
                </a:lnTo>
                <a:lnTo>
                  <a:pt x="77210" y="49748"/>
                </a:lnTo>
                <a:close/>
                <a:moveTo>
                  <a:pt x="3780" y="49524"/>
                </a:moveTo>
                <a:lnTo>
                  <a:pt x="3687" y="49580"/>
                </a:lnTo>
                <a:lnTo>
                  <a:pt x="3426" y="49729"/>
                </a:lnTo>
                <a:lnTo>
                  <a:pt x="3147" y="49896"/>
                </a:lnTo>
                <a:lnTo>
                  <a:pt x="2924" y="50045"/>
                </a:lnTo>
                <a:lnTo>
                  <a:pt x="2738" y="50176"/>
                </a:lnTo>
                <a:lnTo>
                  <a:pt x="2421" y="50399"/>
                </a:lnTo>
                <a:lnTo>
                  <a:pt x="2291" y="50511"/>
                </a:lnTo>
                <a:lnTo>
                  <a:pt x="2160" y="50641"/>
                </a:lnTo>
                <a:lnTo>
                  <a:pt x="2086" y="50753"/>
                </a:lnTo>
                <a:lnTo>
                  <a:pt x="2086" y="50809"/>
                </a:lnTo>
                <a:lnTo>
                  <a:pt x="2086" y="50846"/>
                </a:lnTo>
                <a:lnTo>
                  <a:pt x="2086" y="50865"/>
                </a:lnTo>
                <a:lnTo>
                  <a:pt x="2105" y="50883"/>
                </a:lnTo>
                <a:lnTo>
                  <a:pt x="2160" y="50883"/>
                </a:lnTo>
                <a:lnTo>
                  <a:pt x="2254" y="50846"/>
                </a:lnTo>
                <a:lnTo>
                  <a:pt x="2347" y="50790"/>
                </a:lnTo>
                <a:lnTo>
                  <a:pt x="2607" y="50604"/>
                </a:lnTo>
                <a:lnTo>
                  <a:pt x="2905" y="50362"/>
                </a:lnTo>
                <a:lnTo>
                  <a:pt x="3464" y="49841"/>
                </a:lnTo>
                <a:lnTo>
                  <a:pt x="3780" y="49524"/>
                </a:lnTo>
                <a:close/>
                <a:moveTo>
                  <a:pt x="44759" y="49524"/>
                </a:moveTo>
                <a:lnTo>
                  <a:pt x="44461" y="49822"/>
                </a:lnTo>
                <a:lnTo>
                  <a:pt x="44032" y="50269"/>
                </a:lnTo>
                <a:lnTo>
                  <a:pt x="43828" y="50492"/>
                </a:lnTo>
                <a:lnTo>
                  <a:pt x="43679" y="50678"/>
                </a:lnTo>
                <a:lnTo>
                  <a:pt x="43660" y="50753"/>
                </a:lnTo>
                <a:lnTo>
                  <a:pt x="43641" y="50827"/>
                </a:lnTo>
                <a:lnTo>
                  <a:pt x="43660" y="50865"/>
                </a:lnTo>
                <a:lnTo>
                  <a:pt x="43716" y="50883"/>
                </a:lnTo>
                <a:lnTo>
                  <a:pt x="43809" y="50865"/>
                </a:lnTo>
                <a:lnTo>
                  <a:pt x="43884" y="50827"/>
                </a:lnTo>
                <a:lnTo>
                  <a:pt x="43958" y="50772"/>
                </a:lnTo>
                <a:lnTo>
                  <a:pt x="44051" y="50697"/>
                </a:lnTo>
                <a:lnTo>
                  <a:pt x="44200" y="50492"/>
                </a:lnTo>
                <a:lnTo>
                  <a:pt x="44349" y="50269"/>
                </a:lnTo>
                <a:lnTo>
                  <a:pt x="44610" y="49803"/>
                </a:lnTo>
                <a:lnTo>
                  <a:pt x="44703" y="49617"/>
                </a:lnTo>
                <a:lnTo>
                  <a:pt x="44759" y="49524"/>
                </a:lnTo>
                <a:close/>
                <a:moveTo>
                  <a:pt x="89256" y="49524"/>
                </a:moveTo>
                <a:lnTo>
                  <a:pt x="88976" y="49822"/>
                </a:lnTo>
                <a:lnTo>
                  <a:pt x="88530" y="50269"/>
                </a:lnTo>
                <a:lnTo>
                  <a:pt x="88325" y="50492"/>
                </a:lnTo>
                <a:lnTo>
                  <a:pt x="88195" y="50678"/>
                </a:lnTo>
                <a:lnTo>
                  <a:pt x="88157" y="50753"/>
                </a:lnTo>
                <a:lnTo>
                  <a:pt x="88139" y="50827"/>
                </a:lnTo>
                <a:lnTo>
                  <a:pt x="88157" y="50865"/>
                </a:lnTo>
                <a:lnTo>
                  <a:pt x="88232" y="50883"/>
                </a:lnTo>
                <a:lnTo>
                  <a:pt x="88306" y="50865"/>
                </a:lnTo>
                <a:lnTo>
                  <a:pt x="88381" y="50827"/>
                </a:lnTo>
                <a:lnTo>
                  <a:pt x="88474" y="50772"/>
                </a:lnTo>
                <a:lnTo>
                  <a:pt x="88548" y="50697"/>
                </a:lnTo>
                <a:lnTo>
                  <a:pt x="88716" y="50492"/>
                </a:lnTo>
                <a:lnTo>
                  <a:pt x="88865" y="50269"/>
                </a:lnTo>
                <a:lnTo>
                  <a:pt x="89107" y="49803"/>
                </a:lnTo>
                <a:lnTo>
                  <a:pt x="89200" y="49617"/>
                </a:lnTo>
                <a:lnTo>
                  <a:pt x="89256" y="49524"/>
                </a:lnTo>
                <a:close/>
                <a:moveTo>
                  <a:pt x="2719" y="49468"/>
                </a:moveTo>
                <a:lnTo>
                  <a:pt x="2645" y="49487"/>
                </a:lnTo>
                <a:lnTo>
                  <a:pt x="2533" y="49524"/>
                </a:lnTo>
                <a:lnTo>
                  <a:pt x="2328" y="49636"/>
                </a:lnTo>
                <a:lnTo>
                  <a:pt x="2316" y="49648"/>
                </a:lnTo>
                <a:lnTo>
                  <a:pt x="2316" y="49648"/>
                </a:lnTo>
                <a:lnTo>
                  <a:pt x="2216" y="49710"/>
                </a:lnTo>
                <a:lnTo>
                  <a:pt x="2086" y="49841"/>
                </a:lnTo>
                <a:lnTo>
                  <a:pt x="1937" y="49952"/>
                </a:lnTo>
                <a:lnTo>
                  <a:pt x="1807" y="50083"/>
                </a:lnTo>
                <a:lnTo>
                  <a:pt x="1621" y="50213"/>
                </a:lnTo>
                <a:lnTo>
                  <a:pt x="1304" y="50436"/>
                </a:lnTo>
                <a:lnTo>
                  <a:pt x="1155" y="50567"/>
                </a:lnTo>
                <a:lnTo>
                  <a:pt x="1043" y="50697"/>
                </a:lnTo>
                <a:lnTo>
                  <a:pt x="1006" y="50753"/>
                </a:lnTo>
                <a:lnTo>
                  <a:pt x="987" y="50790"/>
                </a:lnTo>
                <a:lnTo>
                  <a:pt x="987" y="50846"/>
                </a:lnTo>
                <a:lnTo>
                  <a:pt x="987" y="50883"/>
                </a:lnTo>
                <a:lnTo>
                  <a:pt x="1043" y="50902"/>
                </a:lnTo>
                <a:lnTo>
                  <a:pt x="1118" y="50902"/>
                </a:lnTo>
                <a:lnTo>
                  <a:pt x="1211" y="50865"/>
                </a:lnTo>
                <a:lnTo>
                  <a:pt x="1323" y="50790"/>
                </a:lnTo>
                <a:lnTo>
                  <a:pt x="1583" y="50623"/>
                </a:lnTo>
                <a:lnTo>
                  <a:pt x="1863" y="50381"/>
                </a:lnTo>
                <a:lnTo>
                  <a:pt x="2142" y="50139"/>
                </a:lnTo>
                <a:lnTo>
                  <a:pt x="2402" y="49896"/>
                </a:lnTo>
                <a:lnTo>
                  <a:pt x="2700" y="49580"/>
                </a:lnTo>
                <a:lnTo>
                  <a:pt x="2738" y="49524"/>
                </a:lnTo>
                <a:lnTo>
                  <a:pt x="2756" y="49487"/>
                </a:lnTo>
                <a:lnTo>
                  <a:pt x="2756" y="49468"/>
                </a:lnTo>
                <a:close/>
                <a:moveTo>
                  <a:pt x="38298" y="49580"/>
                </a:moveTo>
                <a:lnTo>
                  <a:pt x="38075" y="49822"/>
                </a:lnTo>
                <a:lnTo>
                  <a:pt x="37833" y="50027"/>
                </a:lnTo>
                <a:lnTo>
                  <a:pt x="37330" y="50436"/>
                </a:lnTo>
                <a:lnTo>
                  <a:pt x="37200" y="50529"/>
                </a:lnTo>
                <a:lnTo>
                  <a:pt x="37107" y="50604"/>
                </a:lnTo>
                <a:lnTo>
                  <a:pt x="37032" y="50678"/>
                </a:lnTo>
                <a:lnTo>
                  <a:pt x="36976" y="50753"/>
                </a:lnTo>
                <a:lnTo>
                  <a:pt x="36976" y="50772"/>
                </a:lnTo>
                <a:lnTo>
                  <a:pt x="36976" y="50809"/>
                </a:lnTo>
                <a:lnTo>
                  <a:pt x="36976" y="50846"/>
                </a:lnTo>
                <a:lnTo>
                  <a:pt x="37013" y="50865"/>
                </a:lnTo>
                <a:lnTo>
                  <a:pt x="37125" y="50902"/>
                </a:lnTo>
                <a:lnTo>
                  <a:pt x="37218" y="50902"/>
                </a:lnTo>
                <a:lnTo>
                  <a:pt x="37330" y="50883"/>
                </a:lnTo>
                <a:lnTo>
                  <a:pt x="37423" y="50827"/>
                </a:lnTo>
                <a:lnTo>
                  <a:pt x="37535" y="50753"/>
                </a:lnTo>
                <a:lnTo>
                  <a:pt x="37628" y="50678"/>
                </a:lnTo>
                <a:lnTo>
                  <a:pt x="37721" y="50567"/>
                </a:lnTo>
                <a:lnTo>
                  <a:pt x="37888" y="50325"/>
                </a:lnTo>
                <a:lnTo>
                  <a:pt x="38037" y="50083"/>
                </a:lnTo>
                <a:lnTo>
                  <a:pt x="38168" y="49841"/>
                </a:lnTo>
                <a:lnTo>
                  <a:pt x="38242" y="49673"/>
                </a:lnTo>
                <a:lnTo>
                  <a:pt x="38298" y="49580"/>
                </a:lnTo>
                <a:close/>
                <a:moveTo>
                  <a:pt x="48985" y="49636"/>
                </a:moveTo>
                <a:lnTo>
                  <a:pt x="48948" y="49654"/>
                </a:lnTo>
                <a:lnTo>
                  <a:pt x="48743" y="49859"/>
                </a:lnTo>
                <a:lnTo>
                  <a:pt x="48389" y="50250"/>
                </a:lnTo>
                <a:lnTo>
                  <a:pt x="48203" y="50455"/>
                </a:lnTo>
                <a:lnTo>
                  <a:pt x="48073" y="50660"/>
                </a:lnTo>
                <a:lnTo>
                  <a:pt x="48035" y="50734"/>
                </a:lnTo>
                <a:lnTo>
                  <a:pt x="47998" y="50809"/>
                </a:lnTo>
                <a:lnTo>
                  <a:pt x="47998" y="50865"/>
                </a:lnTo>
                <a:lnTo>
                  <a:pt x="48017" y="50902"/>
                </a:lnTo>
                <a:lnTo>
                  <a:pt x="48091" y="50902"/>
                </a:lnTo>
                <a:lnTo>
                  <a:pt x="48184" y="50865"/>
                </a:lnTo>
                <a:lnTo>
                  <a:pt x="48296" y="50772"/>
                </a:lnTo>
                <a:lnTo>
                  <a:pt x="48408" y="50641"/>
                </a:lnTo>
                <a:lnTo>
                  <a:pt x="48594" y="50399"/>
                </a:lnTo>
                <a:lnTo>
                  <a:pt x="48687" y="50250"/>
                </a:lnTo>
                <a:lnTo>
                  <a:pt x="48780" y="50101"/>
                </a:lnTo>
                <a:lnTo>
                  <a:pt x="48910" y="49878"/>
                </a:lnTo>
                <a:lnTo>
                  <a:pt x="48985" y="49673"/>
                </a:lnTo>
                <a:lnTo>
                  <a:pt x="48985" y="49636"/>
                </a:lnTo>
                <a:close/>
                <a:moveTo>
                  <a:pt x="82814" y="49580"/>
                </a:moveTo>
                <a:lnTo>
                  <a:pt x="82572" y="49822"/>
                </a:lnTo>
                <a:lnTo>
                  <a:pt x="82330" y="50027"/>
                </a:lnTo>
                <a:lnTo>
                  <a:pt x="81846" y="50436"/>
                </a:lnTo>
                <a:lnTo>
                  <a:pt x="81697" y="50529"/>
                </a:lnTo>
                <a:lnTo>
                  <a:pt x="81604" y="50604"/>
                </a:lnTo>
                <a:lnTo>
                  <a:pt x="81529" y="50678"/>
                </a:lnTo>
                <a:lnTo>
                  <a:pt x="81492" y="50753"/>
                </a:lnTo>
                <a:lnTo>
                  <a:pt x="81473" y="50772"/>
                </a:lnTo>
                <a:lnTo>
                  <a:pt x="81473" y="50809"/>
                </a:lnTo>
                <a:lnTo>
                  <a:pt x="81492" y="50846"/>
                </a:lnTo>
                <a:lnTo>
                  <a:pt x="81511" y="50865"/>
                </a:lnTo>
                <a:lnTo>
                  <a:pt x="81622" y="50902"/>
                </a:lnTo>
                <a:lnTo>
                  <a:pt x="81734" y="50902"/>
                </a:lnTo>
                <a:lnTo>
                  <a:pt x="81827" y="50883"/>
                </a:lnTo>
                <a:lnTo>
                  <a:pt x="81939" y="50827"/>
                </a:lnTo>
                <a:lnTo>
                  <a:pt x="82032" y="50753"/>
                </a:lnTo>
                <a:lnTo>
                  <a:pt x="82125" y="50678"/>
                </a:lnTo>
                <a:lnTo>
                  <a:pt x="82218" y="50567"/>
                </a:lnTo>
                <a:lnTo>
                  <a:pt x="82386" y="50325"/>
                </a:lnTo>
                <a:lnTo>
                  <a:pt x="82535" y="50083"/>
                </a:lnTo>
                <a:lnTo>
                  <a:pt x="82665" y="49841"/>
                </a:lnTo>
                <a:lnTo>
                  <a:pt x="82758" y="49673"/>
                </a:lnTo>
                <a:lnTo>
                  <a:pt x="82814" y="49580"/>
                </a:lnTo>
                <a:close/>
                <a:moveTo>
                  <a:pt x="22975" y="49431"/>
                </a:moveTo>
                <a:lnTo>
                  <a:pt x="22957" y="49450"/>
                </a:lnTo>
                <a:lnTo>
                  <a:pt x="22733" y="49692"/>
                </a:lnTo>
                <a:lnTo>
                  <a:pt x="22324" y="50139"/>
                </a:lnTo>
                <a:lnTo>
                  <a:pt x="22138" y="50399"/>
                </a:lnTo>
                <a:lnTo>
                  <a:pt x="21989" y="50623"/>
                </a:lnTo>
                <a:lnTo>
                  <a:pt x="21933" y="50716"/>
                </a:lnTo>
                <a:lnTo>
                  <a:pt x="21896" y="50790"/>
                </a:lnTo>
                <a:lnTo>
                  <a:pt x="21896" y="50865"/>
                </a:lnTo>
                <a:lnTo>
                  <a:pt x="21914" y="50902"/>
                </a:lnTo>
                <a:lnTo>
                  <a:pt x="21951" y="50920"/>
                </a:lnTo>
                <a:lnTo>
                  <a:pt x="21989" y="50902"/>
                </a:lnTo>
                <a:lnTo>
                  <a:pt x="22082" y="50846"/>
                </a:lnTo>
                <a:lnTo>
                  <a:pt x="22193" y="50734"/>
                </a:lnTo>
                <a:lnTo>
                  <a:pt x="22305" y="50604"/>
                </a:lnTo>
                <a:lnTo>
                  <a:pt x="22510" y="50343"/>
                </a:lnTo>
                <a:lnTo>
                  <a:pt x="22603" y="50176"/>
                </a:lnTo>
                <a:lnTo>
                  <a:pt x="22715" y="50008"/>
                </a:lnTo>
                <a:lnTo>
                  <a:pt x="22864" y="49729"/>
                </a:lnTo>
                <a:lnTo>
                  <a:pt x="22957" y="49505"/>
                </a:lnTo>
                <a:lnTo>
                  <a:pt x="22975" y="49450"/>
                </a:lnTo>
                <a:lnTo>
                  <a:pt x="22975" y="49431"/>
                </a:lnTo>
                <a:close/>
                <a:moveTo>
                  <a:pt x="24074" y="49431"/>
                </a:moveTo>
                <a:lnTo>
                  <a:pt x="24055" y="49450"/>
                </a:lnTo>
                <a:lnTo>
                  <a:pt x="23795" y="49748"/>
                </a:lnTo>
                <a:lnTo>
                  <a:pt x="23590" y="49990"/>
                </a:lnTo>
                <a:lnTo>
                  <a:pt x="23366" y="50232"/>
                </a:lnTo>
                <a:lnTo>
                  <a:pt x="23199" y="50492"/>
                </a:lnTo>
                <a:lnTo>
                  <a:pt x="23069" y="50697"/>
                </a:lnTo>
                <a:lnTo>
                  <a:pt x="23031" y="50790"/>
                </a:lnTo>
                <a:lnTo>
                  <a:pt x="23031" y="50846"/>
                </a:lnTo>
                <a:lnTo>
                  <a:pt x="23069" y="50902"/>
                </a:lnTo>
                <a:lnTo>
                  <a:pt x="23124" y="50920"/>
                </a:lnTo>
                <a:lnTo>
                  <a:pt x="23162" y="50902"/>
                </a:lnTo>
                <a:lnTo>
                  <a:pt x="23199" y="50883"/>
                </a:lnTo>
                <a:lnTo>
                  <a:pt x="23311" y="50809"/>
                </a:lnTo>
                <a:lnTo>
                  <a:pt x="23404" y="50678"/>
                </a:lnTo>
                <a:lnTo>
                  <a:pt x="23497" y="50548"/>
                </a:lnTo>
                <a:lnTo>
                  <a:pt x="23683" y="50250"/>
                </a:lnTo>
                <a:lnTo>
                  <a:pt x="23795" y="50064"/>
                </a:lnTo>
                <a:lnTo>
                  <a:pt x="23981" y="49692"/>
                </a:lnTo>
                <a:lnTo>
                  <a:pt x="24074" y="49487"/>
                </a:lnTo>
                <a:lnTo>
                  <a:pt x="24074" y="49431"/>
                </a:lnTo>
                <a:close/>
                <a:moveTo>
                  <a:pt x="30516" y="49599"/>
                </a:moveTo>
                <a:lnTo>
                  <a:pt x="30497" y="49617"/>
                </a:lnTo>
                <a:lnTo>
                  <a:pt x="30255" y="49896"/>
                </a:lnTo>
                <a:lnTo>
                  <a:pt x="29920" y="50325"/>
                </a:lnTo>
                <a:lnTo>
                  <a:pt x="29771" y="50529"/>
                </a:lnTo>
                <a:lnTo>
                  <a:pt x="29659" y="50716"/>
                </a:lnTo>
                <a:lnTo>
                  <a:pt x="29622" y="50790"/>
                </a:lnTo>
                <a:lnTo>
                  <a:pt x="29622" y="50846"/>
                </a:lnTo>
                <a:lnTo>
                  <a:pt x="29622" y="50883"/>
                </a:lnTo>
                <a:lnTo>
                  <a:pt x="29659" y="50920"/>
                </a:lnTo>
                <a:lnTo>
                  <a:pt x="29697" y="50920"/>
                </a:lnTo>
                <a:lnTo>
                  <a:pt x="29752" y="50902"/>
                </a:lnTo>
                <a:lnTo>
                  <a:pt x="29827" y="50846"/>
                </a:lnTo>
                <a:lnTo>
                  <a:pt x="29939" y="50753"/>
                </a:lnTo>
                <a:lnTo>
                  <a:pt x="30032" y="50623"/>
                </a:lnTo>
                <a:lnTo>
                  <a:pt x="30199" y="50381"/>
                </a:lnTo>
                <a:lnTo>
                  <a:pt x="30311" y="50213"/>
                </a:lnTo>
                <a:lnTo>
                  <a:pt x="30460" y="49841"/>
                </a:lnTo>
                <a:lnTo>
                  <a:pt x="30516" y="49636"/>
                </a:lnTo>
                <a:lnTo>
                  <a:pt x="30516" y="49599"/>
                </a:lnTo>
                <a:close/>
                <a:moveTo>
                  <a:pt x="34928" y="49617"/>
                </a:moveTo>
                <a:lnTo>
                  <a:pt x="34705" y="49841"/>
                </a:lnTo>
                <a:lnTo>
                  <a:pt x="34277" y="50213"/>
                </a:lnTo>
                <a:lnTo>
                  <a:pt x="34090" y="50436"/>
                </a:lnTo>
                <a:lnTo>
                  <a:pt x="33923" y="50623"/>
                </a:lnTo>
                <a:lnTo>
                  <a:pt x="33867" y="50716"/>
                </a:lnTo>
                <a:lnTo>
                  <a:pt x="33848" y="50790"/>
                </a:lnTo>
                <a:lnTo>
                  <a:pt x="33830" y="50846"/>
                </a:lnTo>
                <a:lnTo>
                  <a:pt x="33848" y="50902"/>
                </a:lnTo>
                <a:lnTo>
                  <a:pt x="33904" y="50920"/>
                </a:lnTo>
                <a:lnTo>
                  <a:pt x="33960" y="50920"/>
                </a:lnTo>
                <a:lnTo>
                  <a:pt x="34035" y="50865"/>
                </a:lnTo>
                <a:lnTo>
                  <a:pt x="34128" y="50809"/>
                </a:lnTo>
                <a:lnTo>
                  <a:pt x="34295" y="50604"/>
                </a:lnTo>
                <a:lnTo>
                  <a:pt x="34481" y="50343"/>
                </a:lnTo>
                <a:lnTo>
                  <a:pt x="34649" y="50083"/>
                </a:lnTo>
                <a:lnTo>
                  <a:pt x="34798" y="49859"/>
                </a:lnTo>
                <a:lnTo>
                  <a:pt x="34928" y="49617"/>
                </a:lnTo>
                <a:close/>
                <a:moveTo>
                  <a:pt x="43623" y="49636"/>
                </a:moveTo>
                <a:lnTo>
                  <a:pt x="43344" y="49859"/>
                </a:lnTo>
                <a:lnTo>
                  <a:pt x="43139" y="50027"/>
                </a:lnTo>
                <a:lnTo>
                  <a:pt x="42934" y="50213"/>
                </a:lnTo>
                <a:lnTo>
                  <a:pt x="42748" y="50418"/>
                </a:lnTo>
                <a:lnTo>
                  <a:pt x="42599" y="50604"/>
                </a:lnTo>
                <a:lnTo>
                  <a:pt x="42543" y="50678"/>
                </a:lnTo>
                <a:lnTo>
                  <a:pt x="42524" y="50753"/>
                </a:lnTo>
                <a:lnTo>
                  <a:pt x="42524" y="50827"/>
                </a:lnTo>
                <a:lnTo>
                  <a:pt x="42562" y="50883"/>
                </a:lnTo>
                <a:lnTo>
                  <a:pt x="42617" y="50920"/>
                </a:lnTo>
                <a:lnTo>
                  <a:pt x="42673" y="50920"/>
                </a:lnTo>
                <a:lnTo>
                  <a:pt x="42748" y="50883"/>
                </a:lnTo>
                <a:lnTo>
                  <a:pt x="42841" y="50827"/>
                </a:lnTo>
                <a:lnTo>
                  <a:pt x="43008" y="50641"/>
                </a:lnTo>
                <a:lnTo>
                  <a:pt x="43176" y="50399"/>
                </a:lnTo>
                <a:lnTo>
                  <a:pt x="43344" y="50139"/>
                </a:lnTo>
                <a:lnTo>
                  <a:pt x="43474" y="49896"/>
                </a:lnTo>
                <a:lnTo>
                  <a:pt x="43623" y="49636"/>
                </a:lnTo>
                <a:close/>
                <a:moveTo>
                  <a:pt x="47737" y="49748"/>
                </a:moveTo>
                <a:lnTo>
                  <a:pt x="47570" y="49952"/>
                </a:lnTo>
                <a:lnTo>
                  <a:pt x="47309" y="50306"/>
                </a:lnTo>
                <a:lnTo>
                  <a:pt x="47179" y="50492"/>
                </a:lnTo>
                <a:lnTo>
                  <a:pt x="47086" y="50678"/>
                </a:lnTo>
                <a:lnTo>
                  <a:pt x="47030" y="50809"/>
                </a:lnTo>
                <a:lnTo>
                  <a:pt x="47030" y="50865"/>
                </a:lnTo>
                <a:lnTo>
                  <a:pt x="47049" y="50902"/>
                </a:lnTo>
                <a:lnTo>
                  <a:pt x="47104" y="50920"/>
                </a:lnTo>
                <a:lnTo>
                  <a:pt x="47160" y="50902"/>
                </a:lnTo>
                <a:lnTo>
                  <a:pt x="47216" y="50865"/>
                </a:lnTo>
                <a:lnTo>
                  <a:pt x="47291" y="50790"/>
                </a:lnTo>
                <a:lnTo>
                  <a:pt x="47421" y="50585"/>
                </a:lnTo>
                <a:lnTo>
                  <a:pt x="47551" y="50343"/>
                </a:lnTo>
                <a:lnTo>
                  <a:pt x="47644" y="50101"/>
                </a:lnTo>
                <a:lnTo>
                  <a:pt x="47737" y="49896"/>
                </a:lnTo>
                <a:lnTo>
                  <a:pt x="47756" y="49766"/>
                </a:lnTo>
                <a:lnTo>
                  <a:pt x="47756" y="49748"/>
                </a:lnTo>
                <a:close/>
                <a:moveTo>
                  <a:pt x="50176" y="49468"/>
                </a:moveTo>
                <a:lnTo>
                  <a:pt x="49525" y="50176"/>
                </a:lnTo>
                <a:lnTo>
                  <a:pt x="49134" y="50641"/>
                </a:lnTo>
                <a:lnTo>
                  <a:pt x="49022" y="50790"/>
                </a:lnTo>
                <a:lnTo>
                  <a:pt x="49003" y="50846"/>
                </a:lnTo>
                <a:lnTo>
                  <a:pt x="49003" y="50883"/>
                </a:lnTo>
                <a:lnTo>
                  <a:pt x="49041" y="50902"/>
                </a:lnTo>
                <a:lnTo>
                  <a:pt x="49059" y="50920"/>
                </a:lnTo>
                <a:lnTo>
                  <a:pt x="49152" y="50902"/>
                </a:lnTo>
                <a:lnTo>
                  <a:pt x="49227" y="50865"/>
                </a:lnTo>
                <a:lnTo>
                  <a:pt x="49320" y="50790"/>
                </a:lnTo>
                <a:lnTo>
                  <a:pt x="49413" y="50697"/>
                </a:lnTo>
                <a:lnTo>
                  <a:pt x="49506" y="50567"/>
                </a:lnTo>
                <a:lnTo>
                  <a:pt x="49711" y="50287"/>
                </a:lnTo>
                <a:lnTo>
                  <a:pt x="49879" y="49990"/>
                </a:lnTo>
                <a:lnTo>
                  <a:pt x="50027" y="49729"/>
                </a:lnTo>
                <a:lnTo>
                  <a:pt x="50176" y="49468"/>
                </a:lnTo>
                <a:close/>
                <a:moveTo>
                  <a:pt x="67473" y="49431"/>
                </a:moveTo>
                <a:lnTo>
                  <a:pt x="67473" y="49450"/>
                </a:lnTo>
                <a:lnTo>
                  <a:pt x="67231" y="49692"/>
                </a:lnTo>
                <a:lnTo>
                  <a:pt x="66840" y="50139"/>
                </a:lnTo>
                <a:lnTo>
                  <a:pt x="66635" y="50399"/>
                </a:lnTo>
                <a:lnTo>
                  <a:pt x="66486" y="50623"/>
                </a:lnTo>
                <a:lnTo>
                  <a:pt x="66430" y="50716"/>
                </a:lnTo>
                <a:lnTo>
                  <a:pt x="66393" y="50790"/>
                </a:lnTo>
                <a:lnTo>
                  <a:pt x="66393" y="50865"/>
                </a:lnTo>
                <a:lnTo>
                  <a:pt x="66411" y="50902"/>
                </a:lnTo>
                <a:lnTo>
                  <a:pt x="66449" y="50920"/>
                </a:lnTo>
                <a:lnTo>
                  <a:pt x="66486" y="50902"/>
                </a:lnTo>
                <a:lnTo>
                  <a:pt x="66579" y="50846"/>
                </a:lnTo>
                <a:lnTo>
                  <a:pt x="66691" y="50734"/>
                </a:lnTo>
                <a:lnTo>
                  <a:pt x="66802" y="50604"/>
                </a:lnTo>
                <a:lnTo>
                  <a:pt x="67007" y="50343"/>
                </a:lnTo>
                <a:lnTo>
                  <a:pt x="67119" y="50176"/>
                </a:lnTo>
                <a:lnTo>
                  <a:pt x="67212" y="50008"/>
                </a:lnTo>
                <a:lnTo>
                  <a:pt x="67361" y="49729"/>
                </a:lnTo>
                <a:lnTo>
                  <a:pt x="67473" y="49505"/>
                </a:lnTo>
                <a:lnTo>
                  <a:pt x="67491" y="49450"/>
                </a:lnTo>
                <a:lnTo>
                  <a:pt x="67473" y="49431"/>
                </a:lnTo>
                <a:close/>
                <a:moveTo>
                  <a:pt x="68571" y="49431"/>
                </a:moveTo>
                <a:lnTo>
                  <a:pt x="68552" y="49450"/>
                </a:lnTo>
                <a:lnTo>
                  <a:pt x="68292" y="49748"/>
                </a:lnTo>
                <a:lnTo>
                  <a:pt x="68087" y="49990"/>
                </a:lnTo>
                <a:lnTo>
                  <a:pt x="67882" y="50232"/>
                </a:lnTo>
                <a:lnTo>
                  <a:pt x="67696" y="50492"/>
                </a:lnTo>
                <a:lnTo>
                  <a:pt x="67566" y="50697"/>
                </a:lnTo>
                <a:lnTo>
                  <a:pt x="67547" y="50790"/>
                </a:lnTo>
                <a:lnTo>
                  <a:pt x="67547" y="50846"/>
                </a:lnTo>
                <a:lnTo>
                  <a:pt x="67566" y="50902"/>
                </a:lnTo>
                <a:lnTo>
                  <a:pt x="67622" y="50920"/>
                </a:lnTo>
                <a:lnTo>
                  <a:pt x="67659" y="50902"/>
                </a:lnTo>
                <a:lnTo>
                  <a:pt x="67715" y="50883"/>
                </a:lnTo>
                <a:lnTo>
                  <a:pt x="67808" y="50809"/>
                </a:lnTo>
                <a:lnTo>
                  <a:pt x="67901" y="50678"/>
                </a:lnTo>
                <a:lnTo>
                  <a:pt x="68013" y="50548"/>
                </a:lnTo>
                <a:lnTo>
                  <a:pt x="68199" y="50250"/>
                </a:lnTo>
                <a:lnTo>
                  <a:pt x="68310" y="50064"/>
                </a:lnTo>
                <a:lnTo>
                  <a:pt x="68497" y="49692"/>
                </a:lnTo>
                <a:lnTo>
                  <a:pt x="68571" y="49487"/>
                </a:lnTo>
                <a:lnTo>
                  <a:pt x="68571" y="49431"/>
                </a:lnTo>
                <a:close/>
                <a:moveTo>
                  <a:pt x="75032" y="49599"/>
                </a:moveTo>
                <a:lnTo>
                  <a:pt x="74994" y="49617"/>
                </a:lnTo>
                <a:lnTo>
                  <a:pt x="74771" y="49896"/>
                </a:lnTo>
                <a:lnTo>
                  <a:pt x="74417" y="50325"/>
                </a:lnTo>
                <a:lnTo>
                  <a:pt x="74268" y="50529"/>
                </a:lnTo>
                <a:lnTo>
                  <a:pt x="74156" y="50716"/>
                </a:lnTo>
                <a:lnTo>
                  <a:pt x="74138" y="50790"/>
                </a:lnTo>
                <a:lnTo>
                  <a:pt x="74119" y="50846"/>
                </a:lnTo>
                <a:lnTo>
                  <a:pt x="74138" y="50883"/>
                </a:lnTo>
                <a:lnTo>
                  <a:pt x="74175" y="50920"/>
                </a:lnTo>
                <a:lnTo>
                  <a:pt x="74212" y="50920"/>
                </a:lnTo>
                <a:lnTo>
                  <a:pt x="74250" y="50902"/>
                </a:lnTo>
                <a:lnTo>
                  <a:pt x="74343" y="50846"/>
                </a:lnTo>
                <a:lnTo>
                  <a:pt x="74436" y="50753"/>
                </a:lnTo>
                <a:lnTo>
                  <a:pt x="74529" y="50623"/>
                </a:lnTo>
                <a:lnTo>
                  <a:pt x="74696" y="50381"/>
                </a:lnTo>
                <a:lnTo>
                  <a:pt x="74808" y="50213"/>
                </a:lnTo>
                <a:lnTo>
                  <a:pt x="74957" y="49841"/>
                </a:lnTo>
                <a:lnTo>
                  <a:pt x="75013" y="49636"/>
                </a:lnTo>
                <a:lnTo>
                  <a:pt x="75032" y="49599"/>
                </a:lnTo>
                <a:close/>
                <a:moveTo>
                  <a:pt x="79444" y="49617"/>
                </a:moveTo>
                <a:lnTo>
                  <a:pt x="79202" y="49841"/>
                </a:lnTo>
                <a:lnTo>
                  <a:pt x="78792" y="50213"/>
                </a:lnTo>
                <a:lnTo>
                  <a:pt x="78588" y="50436"/>
                </a:lnTo>
                <a:lnTo>
                  <a:pt x="78439" y="50623"/>
                </a:lnTo>
                <a:lnTo>
                  <a:pt x="78383" y="50716"/>
                </a:lnTo>
                <a:lnTo>
                  <a:pt x="78346" y="50790"/>
                </a:lnTo>
                <a:lnTo>
                  <a:pt x="78327" y="50846"/>
                </a:lnTo>
                <a:lnTo>
                  <a:pt x="78346" y="50902"/>
                </a:lnTo>
                <a:lnTo>
                  <a:pt x="78401" y="50920"/>
                </a:lnTo>
                <a:lnTo>
                  <a:pt x="78476" y="50920"/>
                </a:lnTo>
                <a:lnTo>
                  <a:pt x="78532" y="50865"/>
                </a:lnTo>
                <a:lnTo>
                  <a:pt x="78625" y="50809"/>
                </a:lnTo>
                <a:lnTo>
                  <a:pt x="78792" y="50604"/>
                </a:lnTo>
                <a:lnTo>
                  <a:pt x="78979" y="50343"/>
                </a:lnTo>
                <a:lnTo>
                  <a:pt x="79165" y="50083"/>
                </a:lnTo>
                <a:lnTo>
                  <a:pt x="79295" y="49859"/>
                </a:lnTo>
                <a:lnTo>
                  <a:pt x="79444" y="49617"/>
                </a:lnTo>
                <a:close/>
                <a:moveTo>
                  <a:pt x="88120" y="49636"/>
                </a:moveTo>
                <a:lnTo>
                  <a:pt x="87859" y="49859"/>
                </a:lnTo>
                <a:lnTo>
                  <a:pt x="87655" y="50027"/>
                </a:lnTo>
                <a:lnTo>
                  <a:pt x="87431" y="50213"/>
                </a:lnTo>
                <a:lnTo>
                  <a:pt x="87245" y="50418"/>
                </a:lnTo>
                <a:lnTo>
                  <a:pt x="87096" y="50604"/>
                </a:lnTo>
                <a:lnTo>
                  <a:pt x="87059" y="50678"/>
                </a:lnTo>
                <a:lnTo>
                  <a:pt x="87022" y="50753"/>
                </a:lnTo>
                <a:lnTo>
                  <a:pt x="87040" y="50827"/>
                </a:lnTo>
                <a:lnTo>
                  <a:pt x="87059" y="50883"/>
                </a:lnTo>
                <a:lnTo>
                  <a:pt x="87115" y="50920"/>
                </a:lnTo>
                <a:lnTo>
                  <a:pt x="87189" y="50920"/>
                </a:lnTo>
                <a:lnTo>
                  <a:pt x="87264" y="50883"/>
                </a:lnTo>
                <a:lnTo>
                  <a:pt x="87338" y="50827"/>
                </a:lnTo>
                <a:lnTo>
                  <a:pt x="87506" y="50641"/>
                </a:lnTo>
                <a:lnTo>
                  <a:pt x="87673" y="50399"/>
                </a:lnTo>
                <a:lnTo>
                  <a:pt x="87841" y="50139"/>
                </a:lnTo>
                <a:lnTo>
                  <a:pt x="87971" y="49896"/>
                </a:lnTo>
                <a:lnTo>
                  <a:pt x="88120" y="49636"/>
                </a:lnTo>
                <a:close/>
                <a:moveTo>
                  <a:pt x="92253" y="49748"/>
                </a:moveTo>
                <a:lnTo>
                  <a:pt x="92067" y="49952"/>
                </a:lnTo>
                <a:lnTo>
                  <a:pt x="91806" y="50306"/>
                </a:lnTo>
                <a:lnTo>
                  <a:pt x="91676" y="50492"/>
                </a:lnTo>
                <a:lnTo>
                  <a:pt x="91583" y="50678"/>
                </a:lnTo>
                <a:lnTo>
                  <a:pt x="91527" y="50809"/>
                </a:lnTo>
                <a:lnTo>
                  <a:pt x="91527" y="50865"/>
                </a:lnTo>
                <a:lnTo>
                  <a:pt x="91546" y="50902"/>
                </a:lnTo>
                <a:lnTo>
                  <a:pt x="91602" y="50920"/>
                </a:lnTo>
                <a:lnTo>
                  <a:pt x="91657" y="50902"/>
                </a:lnTo>
                <a:lnTo>
                  <a:pt x="91713" y="50865"/>
                </a:lnTo>
                <a:lnTo>
                  <a:pt x="91788" y="50790"/>
                </a:lnTo>
                <a:lnTo>
                  <a:pt x="91918" y="50585"/>
                </a:lnTo>
                <a:lnTo>
                  <a:pt x="92048" y="50343"/>
                </a:lnTo>
                <a:lnTo>
                  <a:pt x="92160" y="50101"/>
                </a:lnTo>
                <a:lnTo>
                  <a:pt x="92235" y="49896"/>
                </a:lnTo>
                <a:lnTo>
                  <a:pt x="92272" y="49766"/>
                </a:lnTo>
                <a:lnTo>
                  <a:pt x="92272" y="49748"/>
                </a:lnTo>
                <a:close/>
                <a:moveTo>
                  <a:pt x="36008" y="49617"/>
                </a:moveTo>
                <a:lnTo>
                  <a:pt x="35747" y="49896"/>
                </a:lnTo>
                <a:lnTo>
                  <a:pt x="35338" y="50325"/>
                </a:lnTo>
                <a:lnTo>
                  <a:pt x="35152" y="50548"/>
                </a:lnTo>
                <a:lnTo>
                  <a:pt x="35021" y="50753"/>
                </a:lnTo>
                <a:lnTo>
                  <a:pt x="34984" y="50827"/>
                </a:lnTo>
                <a:lnTo>
                  <a:pt x="34965" y="50883"/>
                </a:lnTo>
                <a:lnTo>
                  <a:pt x="34984" y="50920"/>
                </a:lnTo>
                <a:lnTo>
                  <a:pt x="35040" y="50939"/>
                </a:lnTo>
                <a:lnTo>
                  <a:pt x="35133" y="50939"/>
                </a:lnTo>
                <a:lnTo>
                  <a:pt x="35245" y="50902"/>
                </a:lnTo>
                <a:lnTo>
                  <a:pt x="35319" y="50846"/>
                </a:lnTo>
                <a:lnTo>
                  <a:pt x="35412" y="50772"/>
                </a:lnTo>
                <a:lnTo>
                  <a:pt x="35487" y="50678"/>
                </a:lnTo>
                <a:lnTo>
                  <a:pt x="35561" y="50585"/>
                </a:lnTo>
                <a:lnTo>
                  <a:pt x="35692" y="50343"/>
                </a:lnTo>
                <a:lnTo>
                  <a:pt x="35803" y="50101"/>
                </a:lnTo>
                <a:lnTo>
                  <a:pt x="35896" y="49878"/>
                </a:lnTo>
                <a:lnTo>
                  <a:pt x="35971" y="49710"/>
                </a:lnTo>
                <a:lnTo>
                  <a:pt x="36008" y="49617"/>
                </a:lnTo>
                <a:close/>
                <a:moveTo>
                  <a:pt x="41445" y="49580"/>
                </a:moveTo>
                <a:lnTo>
                  <a:pt x="41370" y="49636"/>
                </a:lnTo>
                <a:lnTo>
                  <a:pt x="41091" y="49915"/>
                </a:lnTo>
                <a:lnTo>
                  <a:pt x="40886" y="50120"/>
                </a:lnTo>
                <a:lnTo>
                  <a:pt x="40663" y="50343"/>
                </a:lnTo>
                <a:lnTo>
                  <a:pt x="40495" y="50567"/>
                </a:lnTo>
                <a:lnTo>
                  <a:pt x="40439" y="50660"/>
                </a:lnTo>
                <a:lnTo>
                  <a:pt x="40402" y="50753"/>
                </a:lnTo>
                <a:lnTo>
                  <a:pt x="40383" y="50827"/>
                </a:lnTo>
                <a:lnTo>
                  <a:pt x="40402" y="50883"/>
                </a:lnTo>
                <a:lnTo>
                  <a:pt x="40439" y="50920"/>
                </a:lnTo>
                <a:lnTo>
                  <a:pt x="40532" y="50939"/>
                </a:lnTo>
                <a:lnTo>
                  <a:pt x="40625" y="50920"/>
                </a:lnTo>
                <a:lnTo>
                  <a:pt x="40700" y="50865"/>
                </a:lnTo>
                <a:lnTo>
                  <a:pt x="40793" y="50790"/>
                </a:lnTo>
                <a:lnTo>
                  <a:pt x="40886" y="50716"/>
                </a:lnTo>
                <a:lnTo>
                  <a:pt x="41072" y="50511"/>
                </a:lnTo>
                <a:lnTo>
                  <a:pt x="41184" y="50362"/>
                </a:lnTo>
                <a:lnTo>
                  <a:pt x="41389" y="50120"/>
                </a:lnTo>
                <a:lnTo>
                  <a:pt x="41463" y="49990"/>
                </a:lnTo>
                <a:lnTo>
                  <a:pt x="41500" y="49915"/>
                </a:lnTo>
                <a:lnTo>
                  <a:pt x="41500" y="49859"/>
                </a:lnTo>
                <a:lnTo>
                  <a:pt x="41519" y="49785"/>
                </a:lnTo>
                <a:lnTo>
                  <a:pt x="41519" y="49673"/>
                </a:lnTo>
                <a:lnTo>
                  <a:pt x="41500" y="49617"/>
                </a:lnTo>
                <a:lnTo>
                  <a:pt x="41482" y="49580"/>
                </a:lnTo>
                <a:close/>
                <a:moveTo>
                  <a:pt x="58108" y="49822"/>
                </a:moveTo>
                <a:lnTo>
                  <a:pt x="57810" y="49971"/>
                </a:lnTo>
                <a:lnTo>
                  <a:pt x="57251" y="50306"/>
                </a:lnTo>
                <a:lnTo>
                  <a:pt x="56972" y="50474"/>
                </a:lnTo>
                <a:lnTo>
                  <a:pt x="56749" y="50641"/>
                </a:lnTo>
                <a:lnTo>
                  <a:pt x="56655" y="50716"/>
                </a:lnTo>
                <a:lnTo>
                  <a:pt x="56600" y="50790"/>
                </a:lnTo>
                <a:lnTo>
                  <a:pt x="56581" y="50846"/>
                </a:lnTo>
                <a:lnTo>
                  <a:pt x="56581" y="50902"/>
                </a:lnTo>
                <a:lnTo>
                  <a:pt x="56637" y="50939"/>
                </a:lnTo>
                <a:lnTo>
                  <a:pt x="56711" y="50939"/>
                </a:lnTo>
                <a:lnTo>
                  <a:pt x="56804" y="50902"/>
                </a:lnTo>
                <a:lnTo>
                  <a:pt x="56916" y="50865"/>
                </a:lnTo>
                <a:lnTo>
                  <a:pt x="57140" y="50697"/>
                </a:lnTo>
                <a:lnTo>
                  <a:pt x="57400" y="50492"/>
                </a:lnTo>
                <a:lnTo>
                  <a:pt x="57866" y="50045"/>
                </a:lnTo>
                <a:lnTo>
                  <a:pt x="58108" y="49822"/>
                </a:lnTo>
                <a:close/>
                <a:moveTo>
                  <a:pt x="58946" y="49673"/>
                </a:moveTo>
                <a:lnTo>
                  <a:pt x="57996" y="50474"/>
                </a:lnTo>
                <a:lnTo>
                  <a:pt x="57828" y="50604"/>
                </a:lnTo>
                <a:lnTo>
                  <a:pt x="57735" y="50678"/>
                </a:lnTo>
                <a:lnTo>
                  <a:pt x="57642" y="50772"/>
                </a:lnTo>
                <a:lnTo>
                  <a:pt x="57605" y="50846"/>
                </a:lnTo>
                <a:lnTo>
                  <a:pt x="57586" y="50883"/>
                </a:lnTo>
                <a:lnTo>
                  <a:pt x="57586" y="50902"/>
                </a:lnTo>
                <a:lnTo>
                  <a:pt x="57605" y="50920"/>
                </a:lnTo>
                <a:lnTo>
                  <a:pt x="57661" y="50939"/>
                </a:lnTo>
                <a:lnTo>
                  <a:pt x="57791" y="50939"/>
                </a:lnTo>
                <a:lnTo>
                  <a:pt x="57903" y="50920"/>
                </a:lnTo>
                <a:lnTo>
                  <a:pt x="57996" y="50865"/>
                </a:lnTo>
                <a:lnTo>
                  <a:pt x="58108" y="50809"/>
                </a:lnTo>
                <a:lnTo>
                  <a:pt x="58201" y="50716"/>
                </a:lnTo>
                <a:lnTo>
                  <a:pt x="58387" y="50529"/>
                </a:lnTo>
                <a:lnTo>
                  <a:pt x="58536" y="50362"/>
                </a:lnTo>
                <a:lnTo>
                  <a:pt x="58666" y="50213"/>
                </a:lnTo>
                <a:lnTo>
                  <a:pt x="58815" y="49952"/>
                </a:lnTo>
                <a:lnTo>
                  <a:pt x="58927" y="49748"/>
                </a:lnTo>
                <a:lnTo>
                  <a:pt x="58946" y="49692"/>
                </a:lnTo>
                <a:lnTo>
                  <a:pt x="58946" y="49673"/>
                </a:lnTo>
                <a:close/>
                <a:moveTo>
                  <a:pt x="80524" y="49617"/>
                </a:moveTo>
                <a:lnTo>
                  <a:pt x="80263" y="49896"/>
                </a:lnTo>
                <a:lnTo>
                  <a:pt x="79835" y="50325"/>
                </a:lnTo>
                <a:lnTo>
                  <a:pt x="79649" y="50548"/>
                </a:lnTo>
                <a:lnTo>
                  <a:pt x="79518" y="50753"/>
                </a:lnTo>
                <a:lnTo>
                  <a:pt x="79481" y="50827"/>
                </a:lnTo>
                <a:lnTo>
                  <a:pt x="79463" y="50883"/>
                </a:lnTo>
                <a:lnTo>
                  <a:pt x="79481" y="50920"/>
                </a:lnTo>
                <a:lnTo>
                  <a:pt x="79537" y="50939"/>
                </a:lnTo>
                <a:lnTo>
                  <a:pt x="79649" y="50939"/>
                </a:lnTo>
                <a:lnTo>
                  <a:pt x="79742" y="50902"/>
                </a:lnTo>
                <a:lnTo>
                  <a:pt x="79835" y="50846"/>
                </a:lnTo>
                <a:lnTo>
                  <a:pt x="79909" y="50772"/>
                </a:lnTo>
                <a:lnTo>
                  <a:pt x="80003" y="50678"/>
                </a:lnTo>
                <a:lnTo>
                  <a:pt x="80077" y="50585"/>
                </a:lnTo>
                <a:lnTo>
                  <a:pt x="80207" y="50343"/>
                </a:lnTo>
                <a:lnTo>
                  <a:pt x="80319" y="50101"/>
                </a:lnTo>
                <a:lnTo>
                  <a:pt x="80394" y="49878"/>
                </a:lnTo>
                <a:lnTo>
                  <a:pt x="80468" y="49710"/>
                </a:lnTo>
                <a:lnTo>
                  <a:pt x="80524" y="49617"/>
                </a:lnTo>
                <a:close/>
                <a:moveTo>
                  <a:pt x="85942" y="49580"/>
                </a:moveTo>
                <a:lnTo>
                  <a:pt x="85886" y="49636"/>
                </a:lnTo>
                <a:lnTo>
                  <a:pt x="85588" y="49915"/>
                </a:lnTo>
                <a:lnTo>
                  <a:pt x="85383" y="50120"/>
                </a:lnTo>
                <a:lnTo>
                  <a:pt x="85178" y="50343"/>
                </a:lnTo>
                <a:lnTo>
                  <a:pt x="84992" y="50567"/>
                </a:lnTo>
                <a:lnTo>
                  <a:pt x="84936" y="50660"/>
                </a:lnTo>
                <a:lnTo>
                  <a:pt x="84899" y="50753"/>
                </a:lnTo>
                <a:lnTo>
                  <a:pt x="84880" y="50827"/>
                </a:lnTo>
                <a:lnTo>
                  <a:pt x="84899" y="50883"/>
                </a:lnTo>
                <a:lnTo>
                  <a:pt x="84955" y="50920"/>
                </a:lnTo>
                <a:lnTo>
                  <a:pt x="85029" y="50939"/>
                </a:lnTo>
                <a:lnTo>
                  <a:pt x="85123" y="50920"/>
                </a:lnTo>
                <a:lnTo>
                  <a:pt x="85216" y="50865"/>
                </a:lnTo>
                <a:lnTo>
                  <a:pt x="85309" y="50790"/>
                </a:lnTo>
                <a:lnTo>
                  <a:pt x="85402" y="50716"/>
                </a:lnTo>
                <a:lnTo>
                  <a:pt x="85569" y="50511"/>
                </a:lnTo>
                <a:lnTo>
                  <a:pt x="85681" y="50362"/>
                </a:lnTo>
                <a:lnTo>
                  <a:pt x="85886" y="50120"/>
                </a:lnTo>
                <a:lnTo>
                  <a:pt x="85979" y="49990"/>
                </a:lnTo>
                <a:lnTo>
                  <a:pt x="85998" y="49915"/>
                </a:lnTo>
                <a:lnTo>
                  <a:pt x="86016" y="49859"/>
                </a:lnTo>
                <a:lnTo>
                  <a:pt x="86016" y="49785"/>
                </a:lnTo>
                <a:lnTo>
                  <a:pt x="86016" y="49673"/>
                </a:lnTo>
                <a:lnTo>
                  <a:pt x="86016" y="49617"/>
                </a:lnTo>
                <a:lnTo>
                  <a:pt x="85979" y="49580"/>
                </a:lnTo>
                <a:close/>
                <a:moveTo>
                  <a:pt x="11209" y="49487"/>
                </a:moveTo>
                <a:lnTo>
                  <a:pt x="11078" y="49561"/>
                </a:lnTo>
                <a:lnTo>
                  <a:pt x="10892" y="49710"/>
                </a:lnTo>
                <a:lnTo>
                  <a:pt x="10632" y="49915"/>
                </a:lnTo>
                <a:lnTo>
                  <a:pt x="10371" y="50139"/>
                </a:lnTo>
                <a:lnTo>
                  <a:pt x="10129" y="50381"/>
                </a:lnTo>
                <a:lnTo>
                  <a:pt x="9943" y="50604"/>
                </a:lnTo>
                <a:lnTo>
                  <a:pt x="9868" y="50697"/>
                </a:lnTo>
                <a:lnTo>
                  <a:pt x="9831" y="50790"/>
                </a:lnTo>
                <a:lnTo>
                  <a:pt x="9812" y="50846"/>
                </a:lnTo>
                <a:lnTo>
                  <a:pt x="9812" y="50902"/>
                </a:lnTo>
                <a:lnTo>
                  <a:pt x="9850" y="50939"/>
                </a:lnTo>
                <a:lnTo>
                  <a:pt x="9868" y="50939"/>
                </a:lnTo>
                <a:lnTo>
                  <a:pt x="9943" y="50958"/>
                </a:lnTo>
                <a:lnTo>
                  <a:pt x="10036" y="50902"/>
                </a:lnTo>
                <a:lnTo>
                  <a:pt x="10148" y="50846"/>
                </a:lnTo>
                <a:lnTo>
                  <a:pt x="10259" y="50734"/>
                </a:lnTo>
                <a:lnTo>
                  <a:pt x="10390" y="50623"/>
                </a:lnTo>
                <a:lnTo>
                  <a:pt x="10632" y="50325"/>
                </a:lnTo>
                <a:lnTo>
                  <a:pt x="10855" y="50027"/>
                </a:lnTo>
                <a:lnTo>
                  <a:pt x="11041" y="49748"/>
                </a:lnTo>
                <a:lnTo>
                  <a:pt x="11172" y="49543"/>
                </a:lnTo>
                <a:lnTo>
                  <a:pt x="11209" y="49487"/>
                </a:lnTo>
                <a:close/>
                <a:moveTo>
                  <a:pt x="37107" y="49524"/>
                </a:moveTo>
                <a:lnTo>
                  <a:pt x="36864" y="49766"/>
                </a:lnTo>
                <a:lnTo>
                  <a:pt x="36436" y="50194"/>
                </a:lnTo>
                <a:lnTo>
                  <a:pt x="36231" y="50418"/>
                </a:lnTo>
                <a:lnTo>
                  <a:pt x="36064" y="50623"/>
                </a:lnTo>
                <a:lnTo>
                  <a:pt x="35971" y="50790"/>
                </a:lnTo>
                <a:lnTo>
                  <a:pt x="35952" y="50865"/>
                </a:lnTo>
                <a:lnTo>
                  <a:pt x="35971" y="50902"/>
                </a:lnTo>
                <a:lnTo>
                  <a:pt x="35989" y="50939"/>
                </a:lnTo>
                <a:lnTo>
                  <a:pt x="36027" y="50958"/>
                </a:lnTo>
                <a:lnTo>
                  <a:pt x="36101" y="50958"/>
                </a:lnTo>
                <a:lnTo>
                  <a:pt x="36176" y="50902"/>
                </a:lnTo>
                <a:lnTo>
                  <a:pt x="36287" y="50827"/>
                </a:lnTo>
                <a:lnTo>
                  <a:pt x="36380" y="50716"/>
                </a:lnTo>
                <a:lnTo>
                  <a:pt x="36492" y="50604"/>
                </a:lnTo>
                <a:lnTo>
                  <a:pt x="36716" y="50306"/>
                </a:lnTo>
                <a:lnTo>
                  <a:pt x="36902" y="49990"/>
                </a:lnTo>
                <a:lnTo>
                  <a:pt x="37051" y="49729"/>
                </a:lnTo>
                <a:lnTo>
                  <a:pt x="37125" y="49543"/>
                </a:lnTo>
                <a:lnTo>
                  <a:pt x="37144" y="49524"/>
                </a:lnTo>
                <a:close/>
                <a:moveTo>
                  <a:pt x="45801" y="49673"/>
                </a:moveTo>
                <a:lnTo>
                  <a:pt x="45541" y="49896"/>
                </a:lnTo>
                <a:lnTo>
                  <a:pt x="45317" y="50083"/>
                </a:lnTo>
                <a:lnTo>
                  <a:pt x="45112" y="50306"/>
                </a:lnTo>
                <a:lnTo>
                  <a:pt x="44908" y="50529"/>
                </a:lnTo>
                <a:lnTo>
                  <a:pt x="44759" y="50734"/>
                </a:lnTo>
                <a:lnTo>
                  <a:pt x="44721" y="50809"/>
                </a:lnTo>
                <a:lnTo>
                  <a:pt x="44703" y="50883"/>
                </a:lnTo>
                <a:lnTo>
                  <a:pt x="44721" y="50920"/>
                </a:lnTo>
                <a:lnTo>
                  <a:pt x="44759" y="50958"/>
                </a:lnTo>
                <a:lnTo>
                  <a:pt x="44833" y="50958"/>
                </a:lnTo>
                <a:lnTo>
                  <a:pt x="44908" y="50939"/>
                </a:lnTo>
                <a:lnTo>
                  <a:pt x="45001" y="50883"/>
                </a:lnTo>
                <a:lnTo>
                  <a:pt x="45075" y="50809"/>
                </a:lnTo>
                <a:lnTo>
                  <a:pt x="45243" y="50604"/>
                </a:lnTo>
                <a:lnTo>
                  <a:pt x="45410" y="50362"/>
                </a:lnTo>
                <a:lnTo>
                  <a:pt x="45559" y="50101"/>
                </a:lnTo>
                <a:lnTo>
                  <a:pt x="45671" y="49896"/>
                </a:lnTo>
                <a:lnTo>
                  <a:pt x="45801" y="49673"/>
                </a:lnTo>
                <a:close/>
                <a:moveTo>
                  <a:pt x="51163" y="49673"/>
                </a:moveTo>
                <a:lnTo>
                  <a:pt x="51107" y="49729"/>
                </a:lnTo>
                <a:lnTo>
                  <a:pt x="50847" y="49971"/>
                </a:lnTo>
                <a:lnTo>
                  <a:pt x="50679" y="50157"/>
                </a:lnTo>
                <a:lnTo>
                  <a:pt x="50493" y="50362"/>
                </a:lnTo>
                <a:lnTo>
                  <a:pt x="50344" y="50567"/>
                </a:lnTo>
                <a:lnTo>
                  <a:pt x="50232" y="50753"/>
                </a:lnTo>
                <a:lnTo>
                  <a:pt x="50214" y="50827"/>
                </a:lnTo>
                <a:lnTo>
                  <a:pt x="50214" y="50883"/>
                </a:lnTo>
                <a:lnTo>
                  <a:pt x="50232" y="50920"/>
                </a:lnTo>
                <a:lnTo>
                  <a:pt x="50270" y="50958"/>
                </a:lnTo>
                <a:lnTo>
                  <a:pt x="50325" y="50958"/>
                </a:lnTo>
                <a:lnTo>
                  <a:pt x="50363" y="50939"/>
                </a:lnTo>
                <a:lnTo>
                  <a:pt x="50474" y="50902"/>
                </a:lnTo>
                <a:lnTo>
                  <a:pt x="50586" y="50809"/>
                </a:lnTo>
                <a:lnTo>
                  <a:pt x="50698" y="50697"/>
                </a:lnTo>
                <a:lnTo>
                  <a:pt x="50903" y="50455"/>
                </a:lnTo>
                <a:lnTo>
                  <a:pt x="51014" y="50269"/>
                </a:lnTo>
                <a:lnTo>
                  <a:pt x="51089" y="50139"/>
                </a:lnTo>
                <a:lnTo>
                  <a:pt x="51163" y="49896"/>
                </a:lnTo>
                <a:lnTo>
                  <a:pt x="51182" y="49785"/>
                </a:lnTo>
                <a:lnTo>
                  <a:pt x="51200" y="49710"/>
                </a:lnTo>
                <a:lnTo>
                  <a:pt x="51182" y="49673"/>
                </a:lnTo>
                <a:close/>
                <a:moveTo>
                  <a:pt x="81622" y="49524"/>
                </a:moveTo>
                <a:lnTo>
                  <a:pt x="81362" y="49766"/>
                </a:lnTo>
                <a:lnTo>
                  <a:pt x="80952" y="50194"/>
                </a:lnTo>
                <a:lnTo>
                  <a:pt x="80747" y="50418"/>
                </a:lnTo>
                <a:lnTo>
                  <a:pt x="80580" y="50623"/>
                </a:lnTo>
                <a:lnTo>
                  <a:pt x="80468" y="50790"/>
                </a:lnTo>
                <a:lnTo>
                  <a:pt x="80449" y="50865"/>
                </a:lnTo>
                <a:lnTo>
                  <a:pt x="80468" y="50902"/>
                </a:lnTo>
                <a:lnTo>
                  <a:pt x="80487" y="50939"/>
                </a:lnTo>
                <a:lnTo>
                  <a:pt x="80524" y="50958"/>
                </a:lnTo>
                <a:lnTo>
                  <a:pt x="80598" y="50958"/>
                </a:lnTo>
                <a:lnTo>
                  <a:pt x="80691" y="50902"/>
                </a:lnTo>
                <a:lnTo>
                  <a:pt x="80785" y="50827"/>
                </a:lnTo>
                <a:lnTo>
                  <a:pt x="80878" y="50716"/>
                </a:lnTo>
                <a:lnTo>
                  <a:pt x="80989" y="50604"/>
                </a:lnTo>
                <a:lnTo>
                  <a:pt x="81213" y="50306"/>
                </a:lnTo>
                <a:lnTo>
                  <a:pt x="81399" y="49990"/>
                </a:lnTo>
                <a:lnTo>
                  <a:pt x="81548" y="49729"/>
                </a:lnTo>
                <a:lnTo>
                  <a:pt x="81641" y="49543"/>
                </a:lnTo>
                <a:lnTo>
                  <a:pt x="81641" y="49524"/>
                </a:lnTo>
                <a:close/>
                <a:moveTo>
                  <a:pt x="90298" y="49673"/>
                </a:moveTo>
                <a:lnTo>
                  <a:pt x="90038" y="49896"/>
                </a:lnTo>
                <a:lnTo>
                  <a:pt x="89833" y="50083"/>
                </a:lnTo>
                <a:lnTo>
                  <a:pt x="89609" y="50306"/>
                </a:lnTo>
                <a:lnTo>
                  <a:pt x="89405" y="50529"/>
                </a:lnTo>
                <a:lnTo>
                  <a:pt x="89274" y="50734"/>
                </a:lnTo>
                <a:lnTo>
                  <a:pt x="89218" y="50809"/>
                </a:lnTo>
                <a:lnTo>
                  <a:pt x="89200" y="50883"/>
                </a:lnTo>
                <a:lnTo>
                  <a:pt x="89218" y="50920"/>
                </a:lnTo>
                <a:lnTo>
                  <a:pt x="89256" y="50958"/>
                </a:lnTo>
                <a:lnTo>
                  <a:pt x="89330" y="50958"/>
                </a:lnTo>
                <a:lnTo>
                  <a:pt x="89423" y="50939"/>
                </a:lnTo>
                <a:lnTo>
                  <a:pt x="89498" y="50883"/>
                </a:lnTo>
                <a:lnTo>
                  <a:pt x="89591" y="50809"/>
                </a:lnTo>
                <a:lnTo>
                  <a:pt x="89758" y="50604"/>
                </a:lnTo>
                <a:lnTo>
                  <a:pt x="89907" y="50362"/>
                </a:lnTo>
                <a:lnTo>
                  <a:pt x="90056" y="50101"/>
                </a:lnTo>
                <a:lnTo>
                  <a:pt x="90187" y="49896"/>
                </a:lnTo>
                <a:lnTo>
                  <a:pt x="90298" y="49673"/>
                </a:lnTo>
                <a:close/>
                <a:moveTo>
                  <a:pt x="15361" y="49580"/>
                </a:moveTo>
                <a:lnTo>
                  <a:pt x="15268" y="49654"/>
                </a:lnTo>
                <a:lnTo>
                  <a:pt x="15119" y="49803"/>
                </a:lnTo>
                <a:lnTo>
                  <a:pt x="14914" y="50008"/>
                </a:lnTo>
                <a:lnTo>
                  <a:pt x="14690" y="50232"/>
                </a:lnTo>
                <a:lnTo>
                  <a:pt x="14504" y="50474"/>
                </a:lnTo>
                <a:lnTo>
                  <a:pt x="14355" y="50678"/>
                </a:lnTo>
                <a:lnTo>
                  <a:pt x="14299" y="50772"/>
                </a:lnTo>
                <a:lnTo>
                  <a:pt x="14281" y="50865"/>
                </a:lnTo>
                <a:lnTo>
                  <a:pt x="14281" y="50920"/>
                </a:lnTo>
                <a:lnTo>
                  <a:pt x="14299" y="50976"/>
                </a:lnTo>
                <a:lnTo>
                  <a:pt x="14374" y="50976"/>
                </a:lnTo>
                <a:lnTo>
                  <a:pt x="14467" y="50920"/>
                </a:lnTo>
                <a:lnTo>
                  <a:pt x="14579" y="50809"/>
                </a:lnTo>
                <a:lnTo>
                  <a:pt x="14709" y="50678"/>
                </a:lnTo>
                <a:lnTo>
                  <a:pt x="14914" y="50418"/>
                </a:lnTo>
                <a:lnTo>
                  <a:pt x="15026" y="50250"/>
                </a:lnTo>
                <a:lnTo>
                  <a:pt x="15137" y="50120"/>
                </a:lnTo>
                <a:lnTo>
                  <a:pt x="15305" y="49859"/>
                </a:lnTo>
                <a:lnTo>
                  <a:pt x="15379" y="49729"/>
                </a:lnTo>
                <a:lnTo>
                  <a:pt x="15416" y="49636"/>
                </a:lnTo>
                <a:lnTo>
                  <a:pt x="15416" y="49599"/>
                </a:lnTo>
                <a:lnTo>
                  <a:pt x="15416" y="49580"/>
                </a:lnTo>
                <a:close/>
                <a:moveTo>
                  <a:pt x="27276" y="49748"/>
                </a:moveTo>
                <a:lnTo>
                  <a:pt x="27053" y="49952"/>
                </a:lnTo>
                <a:lnTo>
                  <a:pt x="26699" y="50306"/>
                </a:lnTo>
                <a:lnTo>
                  <a:pt x="26513" y="50492"/>
                </a:lnTo>
                <a:lnTo>
                  <a:pt x="26383" y="50678"/>
                </a:lnTo>
                <a:lnTo>
                  <a:pt x="26345" y="50753"/>
                </a:lnTo>
                <a:lnTo>
                  <a:pt x="26308" y="50827"/>
                </a:lnTo>
                <a:lnTo>
                  <a:pt x="26308" y="50865"/>
                </a:lnTo>
                <a:lnTo>
                  <a:pt x="26327" y="50920"/>
                </a:lnTo>
                <a:lnTo>
                  <a:pt x="26401" y="50958"/>
                </a:lnTo>
                <a:lnTo>
                  <a:pt x="26476" y="50976"/>
                </a:lnTo>
                <a:lnTo>
                  <a:pt x="26550" y="50939"/>
                </a:lnTo>
                <a:lnTo>
                  <a:pt x="26643" y="50883"/>
                </a:lnTo>
                <a:lnTo>
                  <a:pt x="26718" y="50809"/>
                </a:lnTo>
                <a:lnTo>
                  <a:pt x="26792" y="50697"/>
                </a:lnTo>
                <a:lnTo>
                  <a:pt x="26960" y="50455"/>
                </a:lnTo>
                <a:lnTo>
                  <a:pt x="27090" y="50213"/>
                </a:lnTo>
                <a:lnTo>
                  <a:pt x="27183" y="49971"/>
                </a:lnTo>
                <a:lnTo>
                  <a:pt x="27276" y="49748"/>
                </a:lnTo>
                <a:close/>
                <a:moveTo>
                  <a:pt x="71773" y="49748"/>
                </a:moveTo>
                <a:lnTo>
                  <a:pt x="71550" y="49952"/>
                </a:lnTo>
                <a:lnTo>
                  <a:pt x="71196" y="50306"/>
                </a:lnTo>
                <a:lnTo>
                  <a:pt x="71029" y="50492"/>
                </a:lnTo>
                <a:lnTo>
                  <a:pt x="70880" y="50678"/>
                </a:lnTo>
                <a:lnTo>
                  <a:pt x="70842" y="50753"/>
                </a:lnTo>
                <a:lnTo>
                  <a:pt x="70805" y="50827"/>
                </a:lnTo>
                <a:lnTo>
                  <a:pt x="70805" y="50865"/>
                </a:lnTo>
                <a:lnTo>
                  <a:pt x="70824" y="50920"/>
                </a:lnTo>
                <a:lnTo>
                  <a:pt x="70898" y="50958"/>
                </a:lnTo>
                <a:lnTo>
                  <a:pt x="70973" y="50976"/>
                </a:lnTo>
                <a:lnTo>
                  <a:pt x="71066" y="50939"/>
                </a:lnTo>
                <a:lnTo>
                  <a:pt x="71140" y="50883"/>
                </a:lnTo>
                <a:lnTo>
                  <a:pt x="71233" y="50809"/>
                </a:lnTo>
                <a:lnTo>
                  <a:pt x="71308" y="50697"/>
                </a:lnTo>
                <a:lnTo>
                  <a:pt x="71457" y="50455"/>
                </a:lnTo>
                <a:lnTo>
                  <a:pt x="71587" y="50213"/>
                </a:lnTo>
                <a:lnTo>
                  <a:pt x="71680" y="49971"/>
                </a:lnTo>
                <a:lnTo>
                  <a:pt x="71773" y="49748"/>
                </a:lnTo>
                <a:close/>
                <a:moveTo>
                  <a:pt x="7913" y="49524"/>
                </a:moveTo>
                <a:lnTo>
                  <a:pt x="7634" y="49766"/>
                </a:lnTo>
                <a:lnTo>
                  <a:pt x="7392" y="49971"/>
                </a:lnTo>
                <a:lnTo>
                  <a:pt x="7131" y="50194"/>
                </a:lnTo>
                <a:lnTo>
                  <a:pt x="6908" y="50436"/>
                </a:lnTo>
                <a:lnTo>
                  <a:pt x="6722" y="50660"/>
                </a:lnTo>
                <a:lnTo>
                  <a:pt x="6647" y="50753"/>
                </a:lnTo>
                <a:lnTo>
                  <a:pt x="6610" y="50846"/>
                </a:lnTo>
                <a:lnTo>
                  <a:pt x="6592" y="50920"/>
                </a:lnTo>
                <a:lnTo>
                  <a:pt x="6610" y="50958"/>
                </a:lnTo>
                <a:lnTo>
                  <a:pt x="6647" y="50976"/>
                </a:lnTo>
                <a:lnTo>
                  <a:pt x="6666" y="50995"/>
                </a:lnTo>
                <a:lnTo>
                  <a:pt x="6740" y="50976"/>
                </a:lnTo>
                <a:lnTo>
                  <a:pt x="6815" y="50920"/>
                </a:lnTo>
                <a:lnTo>
                  <a:pt x="6927" y="50846"/>
                </a:lnTo>
                <a:lnTo>
                  <a:pt x="7131" y="50623"/>
                </a:lnTo>
                <a:lnTo>
                  <a:pt x="7355" y="50343"/>
                </a:lnTo>
                <a:lnTo>
                  <a:pt x="7560" y="50045"/>
                </a:lnTo>
                <a:lnTo>
                  <a:pt x="7746" y="49785"/>
                </a:lnTo>
                <a:lnTo>
                  <a:pt x="7913" y="49524"/>
                </a:lnTo>
                <a:close/>
                <a:moveTo>
                  <a:pt x="25284" y="49505"/>
                </a:moveTo>
                <a:lnTo>
                  <a:pt x="25247" y="49524"/>
                </a:lnTo>
                <a:lnTo>
                  <a:pt x="24986" y="49785"/>
                </a:lnTo>
                <a:lnTo>
                  <a:pt x="24521" y="50232"/>
                </a:lnTo>
                <a:lnTo>
                  <a:pt x="24279" y="50474"/>
                </a:lnTo>
                <a:lnTo>
                  <a:pt x="24093" y="50678"/>
                </a:lnTo>
                <a:lnTo>
                  <a:pt x="23981" y="50846"/>
                </a:lnTo>
                <a:lnTo>
                  <a:pt x="23944" y="50920"/>
                </a:lnTo>
                <a:lnTo>
                  <a:pt x="23962" y="50958"/>
                </a:lnTo>
                <a:lnTo>
                  <a:pt x="23981" y="50976"/>
                </a:lnTo>
                <a:lnTo>
                  <a:pt x="24018" y="50995"/>
                </a:lnTo>
                <a:lnTo>
                  <a:pt x="24074" y="50976"/>
                </a:lnTo>
                <a:lnTo>
                  <a:pt x="24130" y="50958"/>
                </a:lnTo>
                <a:lnTo>
                  <a:pt x="24241" y="50883"/>
                </a:lnTo>
                <a:lnTo>
                  <a:pt x="24372" y="50772"/>
                </a:lnTo>
                <a:lnTo>
                  <a:pt x="24595" y="50548"/>
                </a:lnTo>
                <a:lnTo>
                  <a:pt x="24744" y="50399"/>
                </a:lnTo>
                <a:lnTo>
                  <a:pt x="24968" y="50139"/>
                </a:lnTo>
                <a:lnTo>
                  <a:pt x="25061" y="50008"/>
                </a:lnTo>
                <a:lnTo>
                  <a:pt x="25154" y="49878"/>
                </a:lnTo>
                <a:lnTo>
                  <a:pt x="25247" y="49803"/>
                </a:lnTo>
                <a:lnTo>
                  <a:pt x="25321" y="49729"/>
                </a:lnTo>
                <a:lnTo>
                  <a:pt x="25340" y="49654"/>
                </a:lnTo>
                <a:lnTo>
                  <a:pt x="25340" y="49561"/>
                </a:lnTo>
                <a:lnTo>
                  <a:pt x="25321" y="49524"/>
                </a:lnTo>
                <a:lnTo>
                  <a:pt x="25321" y="49505"/>
                </a:lnTo>
                <a:close/>
                <a:moveTo>
                  <a:pt x="69781" y="49505"/>
                </a:moveTo>
                <a:lnTo>
                  <a:pt x="69744" y="49524"/>
                </a:lnTo>
                <a:lnTo>
                  <a:pt x="69483" y="49785"/>
                </a:lnTo>
                <a:lnTo>
                  <a:pt x="69018" y="50232"/>
                </a:lnTo>
                <a:lnTo>
                  <a:pt x="68794" y="50474"/>
                </a:lnTo>
                <a:lnTo>
                  <a:pt x="68590" y="50678"/>
                </a:lnTo>
                <a:lnTo>
                  <a:pt x="68478" y="50846"/>
                </a:lnTo>
                <a:lnTo>
                  <a:pt x="68459" y="50920"/>
                </a:lnTo>
                <a:lnTo>
                  <a:pt x="68459" y="50958"/>
                </a:lnTo>
                <a:lnTo>
                  <a:pt x="68497" y="50976"/>
                </a:lnTo>
                <a:lnTo>
                  <a:pt x="68534" y="50995"/>
                </a:lnTo>
                <a:lnTo>
                  <a:pt x="68571" y="50976"/>
                </a:lnTo>
                <a:lnTo>
                  <a:pt x="68627" y="50958"/>
                </a:lnTo>
                <a:lnTo>
                  <a:pt x="68739" y="50883"/>
                </a:lnTo>
                <a:lnTo>
                  <a:pt x="68869" y="50772"/>
                </a:lnTo>
                <a:lnTo>
                  <a:pt x="69111" y="50548"/>
                </a:lnTo>
                <a:lnTo>
                  <a:pt x="69241" y="50399"/>
                </a:lnTo>
                <a:lnTo>
                  <a:pt x="69465" y="50139"/>
                </a:lnTo>
                <a:lnTo>
                  <a:pt x="69576" y="50008"/>
                </a:lnTo>
                <a:lnTo>
                  <a:pt x="69651" y="49878"/>
                </a:lnTo>
                <a:lnTo>
                  <a:pt x="69763" y="49803"/>
                </a:lnTo>
                <a:lnTo>
                  <a:pt x="69818" y="49729"/>
                </a:lnTo>
                <a:lnTo>
                  <a:pt x="69837" y="49654"/>
                </a:lnTo>
                <a:lnTo>
                  <a:pt x="69837" y="49561"/>
                </a:lnTo>
                <a:lnTo>
                  <a:pt x="69837" y="49524"/>
                </a:lnTo>
                <a:lnTo>
                  <a:pt x="69818" y="49505"/>
                </a:lnTo>
                <a:close/>
                <a:moveTo>
                  <a:pt x="54477" y="49561"/>
                </a:moveTo>
                <a:lnTo>
                  <a:pt x="54459" y="49580"/>
                </a:lnTo>
                <a:lnTo>
                  <a:pt x="54217" y="49822"/>
                </a:lnTo>
                <a:lnTo>
                  <a:pt x="53826" y="50269"/>
                </a:lnTo>
                <a:lnTo>
                  <a:pt x="53639" y="50511"/>
                </a:lnTo>
                <a:lnTo>
                  <a:pt x="53472" y="50734"/>
                </a:lnTo>
                <a:lnTo>
                  <a:pt x="53379" y="50883"/>
                </a:lnTo>
                <a:lnTo>
                  <a:pt x="53360" y="50939"/>
                </a:lnTo>
                <a:lnTo>
                  <a:pt x="53360" y="50976"/>
                </a:lnTo>
                <a:lnTo>
                  <a:pt x="53397" y="50995"/>
                </a:lnTo>
                <a:lnTo>
                  <a:pt x="53453" y="51014"/>
                </a:lnTo>
                <a:lnTo>
                  <a:pt x="53490" y="50995"/>
                </a:lnTo>
                <a:lnTo>
                  <a:pt x="53546" y="50976"/>
                </a:lnTo>
                <a:lnTo>
                  <a:pt x="53658" y="50920"/>
                </a:lnTo>
                <a:lnTo>
                  <a:pt x="53770" y="50809"/>
                </a:lnTo>
                <a:lnTo>
                  <a:pt x="53974" y="50604"/>
                </a:lnTo>
                <a:lnTo>
                  <a:pt x="54105" y="50436"/>
                </a:lnTo>
                <a:lnTo>
                  <a:pt x="54217" y="50232"/>
                </a:lnTo>
                <a:lnTo>
                  <a:pt x="54384" y="49915"/>
                </a:lnTo>
                <a:lnTo>
                  <a:pt x="54440" y="49766"/>
                </a:lnTo>
                <a:lnTo>
                  <a:pt x="54496" y="49636"/>
                </a:lnTo>
                <a:lnTo>
                  <a:pt x="54496" y="49580"/>
                </a:lnTo>
                <a:lnTo>
                  <a:pt x="54477" y="49561"/>
                </a:lnTo>
                <a:close/>
                <a:moveTo>
                  <a:pt x="40439" y="49487"/>
                </a:moveTo>
                <a:lnTo>
                  <a:pt x="40402" y="49524"/>
                </a:lnTo>
                <a:lnTo>
                  <a:pt x="40160" y="49766"/>
                </a:lnTo>
                <a:lnTo>
                  <a:pt x="39694" y="50250"/>
                </a:lnTo>
                <a:lnTo>
                  <a:pt x="39471" y="50511"/>
                </a:lnTo>
                <a:lnTo>
                  <a:pt x="39285" y="50753"/>
                </a:lnTo>
                <a:lnTo>
                  <a:pt x="39173" y="50939"/>
                </a:lnTo>
                <a:lnTo>
                  <a:pt x="39155" y="50995"/>
                </a:lnTo>
                <a:lnTo>
                  <a:pt x="39173" y="51032"/>
                </a:lnTo>
                <a:lnTo>
                  <a:pt x="39266" y="51032"/>
                </a:lnTo>
                <a:lnTo>
                  <a:pt x="39322" y="51014"/>
                </a:lnTo>
                <a:lnTo>
                  <a:pt x="39378" y="50976"/>
                </a:lnTo>
                <a:lnTo>
                  <a:pt x="39490" y="50865"/>
                </a:lnTo>
                <a:lnTo>
                  <a:pt x="39620" y="50734"/>
                </a:lnTo>
                <a:lnTo>
                  <a:pt x="39843" y="50455"/>
                </a:lnTo>
                <a:lnTo>
                  <a:pt x="39992" y="50269"/>
                </a:lnTo>
                <a:lnTo>
                  <a:pt x="40290" y="49952"/>
                </a:lnTo>
                <a:lnTo>
                  <a:pt x="40458" y="49766"/>
                </a:lnTo>
                <a:lnTo>
                  <a:pt x="40495" y="49692"/>
                </a:lnTo>
                <a:lnTo>
                  <a:pt x="40514" y="49636"/>
                </a:lnTo>
                <a:lnTo>
                  <a:pt x="40514" y="49580"/>
                </a:lnTo>
                <a:lnTo>
                  <a:pt x="40495" y="49524"/>
                </a:lnTo>
                <a:lnTo>
                  <a:pt x="40495" y="49487"/>
                </a:lnTo>
                <a:close/>
                <a:moveTo>
                  <a:pt x="84936" y="49487"/>
                </a:moveTo>
                <a:lnTo>
                  <a:pt x="84899" y="49524"/>
                </a:lnTo>
                <a:lnTo>
                  <a:pt x="84657" y="49766"/>
                </a:lnTo>
                <a:lnTo>
                  <a:pt x="84192" y="50250"/>
                </a:lnTo>
                <a:lnTo>
                  <a:pt x="83968" y="50511"/>
                </a:lnTo>
                <a:lnTo>
                  <a:pt x="83782" y="50753"/>
                </a:lnTo>
                <a:lnTo>
                  <a:pt x="83689" y="50939"/>
                </a:lnTo>
                <a:lnTo>
                  <a:pt x="83670" y="50995"/>
                </a:lnTo>
                <a:lnTo>
                  <a:pt x="83670" y="51032"/>
                </a:lnTo>
                <a:lnTo>
                  <a:pt x="83763" y="51032"/>
                </a:lnTo>
                <a:lnTo>
                  <a:pt x="83819" y="51014"/>
                </a:lnTo>
                <a:lnTo>
                  <a:pt x="83875" y="50976"/>
                </a:lnTo>
                <a:lnTo>
                  <a:pt x="83987" y="50865"/>
                </a:lnTo>
                <a:lnTo>
                  <a:pt x="84117" y="50734"/>
                </a:lnTo>
                <a:lnTo>
                  <a:pt x="84341" y="50455"/>
                </a:lnTo>
                <a:lnTo>
                  <a:pt x="84490" y="50269"/>
                </a:lnTo>
                <a:lnTo>
                  <a:pt x="84787" y="49952"/>
                </a:lnTo>
                <a:lnTo>
                  <a:pt x="84955" y="49766"/>
                </a:lnTo>
                <a:lnTo>
                  <a:pt x="85011" y="49692"/>
                </a:lnTo>
                <a:lnTo>
                  <a:pt x="85011" y="49636"/>
                </a:lnTo>
                <a:lnTo>
                  <a:pt x="85011" y="49580"/>
                </a:lnTo>
                <a:lnTo>
                  <a:pt x="85011" y="49524"/>
                </a:lnTo>
                <a:lnTo>
                  <a:pt x="84992" y="49487"/>
                </a:lnTo>
                <a:close/>
                <a:moveTo>
                  <a:pt x="26383" y="49673"/>
                </a:moveTo>
                <a:lnTo>
                  <a:pt x="26271" y="49748"/>
                </a:lnTo>
                <a:lnTo>
                  <a:pt x="26085" y="49878"/>
                </a:lnTo>
                <a:lnTo>
                  <a:pt x="25619" y="50287"/>
                </a:lnTo>
                <a:lnTo>
                  <a:pt x="25377" y="50511"/>
                </a:lnTo>
                <a:lnTo>
                  <a:pt x="25172" y="50716"/>
                </a:lnTo>
                <a:lnTo>
                  <a:pt x="25042" y="50865"/>
                </a:lnTo>
                <a:lnTo>
                  <a:pt x="25023" y="50920"/>
                </a:lnTo>
                <a:lnTo>
                  <a:pt x="25023" y="50958"/>
                </a:lnTo>
                <a:lnTo>
                  <a:pt x="25042" y="50995"/>
                </a:lnTo>
                <a:lnTo>
                  <a:pt x="25079" y="51032"/>
                </a:lnTo>
                <a:lnTo>
                  <a:pt x="25117" y="51051"/>
                </a:lnTo>
                <a:lnTo>
                  <a:pt x="25154" y="51051"/>
                </a:lnTo>
                <a:lnTo>
                  <a:pt x="25265" y="51014"/>
                </a:lnTo>
                <a:lnTo>
                  <a:pt x="25359" y="50958"/>
                </a:lnTo>
                <a:lnTo>
                  <a:pt x="25489" y="50865"/>
                </a:lnTo>
                <a:lnTo>
                  <a:pt x="25601" y="50753"/>
                </a:lnTo>
                <a:lnTo>
                  <a:pt x="25861" y="50474"/>
                </a:lnTo>
                <a:lnTo>
                  <a:pt x="26085" y="50176"/>
                </a:lnTo>
                <a:lnTo>
                  <a:pt x="26271" y="49915"/>
                </a:lnTo>
                <a:lnTo>
                  <a:pt x="26383" y="49729"/>
                </a:lnTo>
                <a:lnTo>
                  <a:pt x="26401" y="49673"/>
                </a:lnTo>
                <a:close/>
                <a:moveTo>
                  <a:pt x="46955" y="49692"/>
                </a:moveTo>
                <a:lnTo>
                  <a:pt x="46565" y="50139"/>
                </a:lnTo>
                <a:lnTo>
                  <a:pt x="46360" y="50343"/>
                </a:lnTo>
                <a:lnTo>
                  <a:pt x="46155" y="50548"/>
                </a:lnTo>
                <a:lnTo>
                  <a:pt x="45987" y="50697"/>
                </a:lnTo>
                <a:lnTo>
                  <a:pt x="45783" y="50865"/>
                </a:lnTo>
                <a:lnTo>
                  <a:pt x="45727" y="50958"/>
                </a:lnTo>
                <a:lnTo>
                  <a:pt x="45708" y="50995"/>
                </a:lnTo>
                <a:lnTo>
                  <a:pt x="45708" y="51014"/>
                </a:lnTo>
                <a:lnTo>
                  <a:pt x="45727" y="51051"/>
                </a:lnTo>
                <a:lnTo>
                  <a:pt x="45913" y="51051"/>
                </a:lnTo>
                <a:lnTo>
                  <a:pt x="46025" y="51032"/>
                </a:lnTo>
                <a:lnTo>
                  <a:pt x="46136" y="50976"/>
                </a:lnTo>
                <a:lnTo>
                  <a:pt x="46229" y="50920"/>
                </a:lnTo>
                <a:lnTo>
                  <a:pt x="46304" y="50846"/>
                </a:lnTo>
                <a:lnTo>
                  <a:pt x="46397" y="50753"/>
                </a:lnTo>
                <a:lnTo>
                  <a:pt x="46471" y="50641"/>
                </a:lnTo>
                <a:lnTo>
                  <a:pt x="46602" y="50436"/>
                </a:lnTo>
                <a:lnTo>
                  <a:pt x="46713" y="50194"/>
                </a:lnTo>
                <a:lnTo>
                  <a:pt x="46807" y="49990"/>
                </a:lnTo>
                <a:lnTo>
                  <a:pt x="46881" y="49803"/>
                </a:lnTo>
                <a:lnTo>
                  <a:pt x="46955" y="49692"/>
                </a:lnTo>
                <a:close/>
                <a:moveTo>
                  <a:pt x="59988" y="49766"/>
                </a:moveTo>
                <a:lnTo>
                  <a:pt x="59727" y="49971"/>
                </a:lnTo>
                <a:lnTo>
                  <a:pt x="59262" y="50362"/>
                </a:lnTo>
                <a:lnTo>
                  <a:pt x="59039" y="50585"/>
                </a:lnTo>
                <a:lnTo>
                  <a:pt x="58852" y="50772"/>
                </a:lnTo>
                <a:lnTo>
                  <a:pt x="58797" y="50865"/>
                </a:lnTo>
                <a:lnTo>
                  <a:pt x="58741" y="50939"/>
                </a:lnTo>
                <a:lnTo>
                  <a:pt x="58741" y="50995"/>
                </a:lnTo>
                <a:lnTo>
                  <a:pt x="58741" y="51032"/>
                </a:lnTo>
                <a:lnTo>
                  <a:pt x="58797" y="51051"/>
                </a:lnTo>
                <a:lnTo>
                  <a:pt x="58871" y="51051"/>
                </a:lnTo>
                <a:lnTo>
                  <a:pt x="58946" y="51014"/>
                </a:lnTo>
                <a:lnTo>
                  <a:pt x="59039" y="50939"/>
                </a:lnTo>
                <a:lnTo>
                  <a:pt x="59225" y="50734"/>
                </a:lnTo>
                <a:lnTo>
                  <a:pt x="59430" y="50492"/>
                </a:lnTo>
                <a:lnTo>
                  <a:pt x="59802" y="50008"/>
                </a:lnTo>
                <a:lnTo>
                  <a:pt x="59988" y="49766"/>
                </a:lnTo>
                <a:close/>
                <a:moveTo>
                  <a:pt x="70898" y="49673"/>
                </a:moveTo>
                <a:lnTo>
                  <a:pt x="70787" y="49748"/>
                </a:lnTo>
                <a:lnTo>
                  <a:pt x="70600" y="49878"/>
                </a:lnTo>
                <a:lnTo>
                  <a:pt x="70116" y="50287"/>
                </a:lnTo>
                <a:lnTo>
                  <a:pt x="69874" y="50511"/>
                </a:lnTo>
                <a:lnTo>
                  <a:pt x="69688" y="50716"/>
                </a:lnTo>
                <a:lnTo>
                  <a:pt x="69558" y="50865"/>
                </a:lnTo>
                <a:lnTo>
                  <a:pt x="69521" y="50920"/>
                </a:lnTo>
                <a:lnTo>
                  <a:pt x="69521" y="50958"/>
                </a:lnTo>
                <a:lnTo>
                  <a:pt x="69558" y="50995"/>
                </a:lnTo>
                <a:lnTo>
                  <a:pt x="69576" y="51032"/>
                </a:lnTo>
                <a:lnTo>
                  <a:pt x="69632" y="51051"/>
                </a:lnTo>
                <a:lnTo>
                  <a:pt x="69670" y="51051"/>
                </a:lnTo>
                <a:lnTo>
                  <a:pt x="69763" y="51014"/>
                </a:lnTo>
                <a:lnTo>
                  <a:pt x="69874" y="50958"/>
                </a:lnTo>
                <a:lnTo>
                  <a:pt x="69986" y="50865"/>
                </a:lnTo>
                <a:lnTo>
                  <a:pt x="70116" y="50753"/>
                </a:lnTo>
                <a:lnTo>
                  <a:pt x="70358" y="50474"/>
                </a:lnTo>
                <a:lnTo>
                  <a:pt x="70582" y="50176"/>
                </a:lnTo>
                <a:lnTo>
                  <a:pt x="70768" y="49915"/>
                </a:lnTo>
                <a:lnTo>
                  <a:pt x="70880" y="49729"/>
                </a:lnTo>
                <a:lnTo>
                  <a:pt x="70898" y="49673"/>
                </a:lnTo>
                <a:close/>
                <a:moveTo>
                  <a:pt x="91453" y="49692"/>
                </a:moveTo>
                <a:lnTo>
                  <a:pt x="91080" y="50139"/>
                </a:lnTo>
                <a:lnTo>
                  <a:pt x="90876" y="50343"/>
                </a:lnTo>
                <a:lnTo>
                  <a:pt x="90652" y="50548"/>
                </a:lnTo>
                <a:lnTo>
                  <a:pt x="90485" y="50697"/>
                </a:lnTo>
                <a:lnTo>
                  <a:pt x="90298" y="50865"/>
                </a:lnTo>
                <a:lnTo>
                  <a:pt x="90224" y="50958"/>
                </a:lnTo>
                <a:lnTo>
                  <a:pt x="90224" y="50995"/>
                </a:lnTo>
                <a:lnTo>
                  <a:pt x="90224" y="51014"/>
                </a:lnTo>
                <a:lnTo>
                  <a:pt x="90242" y="51051"/>
                </a:lnTo>
                <a:lnTo>
                  <a:pt x="90410" y="51051"/>
                </a:lnTo>
                <a:lnTo>
                  <a:pt x="90522" y="51032"/>
                </a:lnTo>
                <a:lnTo>
                  <a:pt x="90633" y="50976"/>
                </a:lnTo>
                <a:lnTo>
                  <a:pt x="90727" y="50920"/>
                </a:lnTo>
                <a:lnTo>
                  <a:pt x="90820" y="50846"/>
                </a:lnTo>
                <a:lnTo>
                  <a:pt x="90894" y="50753"/>
                </a:lnTo>
                <a:lnTo>
                  <a:pt x="90969" y="50641"/>
                </a:lnTo>
                <a:lnTo>
                  <a:pt x="91099" y="50436"/>
                </a:lnTo>
                <a:lnTo>
                  <a:pt x="91211" y="50194"/>
                </a:lnTo>
                <a:lnTo>
                  <a:pt x="91304" y="49990"/>
                </a:lnTo>
                <a:lnTo>
                  <a:pt x="91378" y="49803"/>
                </a:lnTo>
                <a:lnTo>
                  <a:pt x="91453" y="49692"/>
                </a:lnTo>
                <a:close/>
                <a:moveTo>
                  <a:pt x="52317" y="49692"/>
                </a:moveTo>
                <a:lnTo>
                  <a:pt x="52094" y="49915"/>
                </a:lnTo>
                <a:lnTo>
                  <a:pt x="51703" y="50362"/>
                </a:lnTo>
                <a:lnTo>
                  <a:pt x="51498" y="50585"/>
                </a:lnTo>
                <a:lnTo>
                  <a:pt x="51331" y="50790"/>
                </a:lnTo>
                <a:lnTo>
                  <a:pt x="51219" y="50939"/>
                </a:lnTo>
                <a:lnTo>
                  <a:pt x="51200" y="50995"/>
                </a:lnTo>
                <a:lnTo>
                  <a:pt x="51219" y="51014"/>
                </a:lnTo>
                <a:lnTo>
                  <a:pt x="51293" y="51069"/>
                </a:lnTo>
                <a:lnTo>
                  <a:pt x="51368" y="51069"/>
                </a:lnTo>
                <a:lnTo>
                  <a:pt x="51442" y="51032"/>
                </a:lnTo>
                <a:lnTo>
                  <a:pt x="51536" y="50958"/>
                </a:lnTo>
                <a:lnTo>
                  <a:pt x="51629" y="50865"/>
                </a:lnTo>
                <a:lnTo>
                  <a:pt x="51722" y="50772"/>
                </a:lnTo>
                <a:lnTo>
                  <a:pt x="51889" y="50511"/>
                </a:lnTo>
                <a:lnTo>
                  <a:pt x="52057" y="50232"/>
                </a:lnTo>
                <a:lnTo>
                  <a:pt x="52187" y="49971"/>
                </a:lnTo>
                <a:lnTo>
                  <a:pt x="52317" y="49692"/>
                </a:lnTo>
                <a:close/>
                <a:moveTo>
                  <a:pt x="28505" y="49599"/>
                </a:moveTo>
                <a:lnTo>
                  <a:pt x="28449" y="49654"/>
                </a:lnTo>
                <a:lnTo>
                  <a:pt x="27779" y="50362"/>
                </a:lnTo>
                <a:lnTo>
                  <a:pt x="27574" y="50585"/>
                </a:lnTo>
                <a:lnTo>
                  <a:pt x="27388" y="50809"/>
                </a:lnTo>
                <a:lnTo>
                  <a:pt x="27276" y="50976"/>
                </a:lnTo>
                <a:lnTo>
                  <a:pt x="27258" y="51032"/>
                </a:lnTo>
                <a:lnTo>
                  <a:pt x="27258" y="51069"/>
                </a:lnTo>
                <a:lnTo>
                  <a:pt x="27295" y="51088"/>
                </a:lnTo>
                <a:lnTo>
                  <a:pt x="27388" y="51088"/>
                </a:lnTo>
                <a:lnTo>
                  <a:pt x="27444" y="51051"/>
                </a:lnTo>
                <a:lnTo>
                  <a:pt x="27574" y="50958"/>
                </a:lnTo>
                <a:lnTo>
                  <a:pt x="27723" y="50827"/>
                </a:lnTo>
                <a:lnTo>
                  <a:pt x="27984" y="50567"/>
                </a:lnTo>
                <a:lnTo>
                  <a:pt x="28114" y="50399"/>
                </a:lnTo>
                <a:lnTo>
                  <a:pt x="28319" y="50157"/>
                </a:lnTo>
                <a:lnTo>
                  <a:pt x="28412" y="50008"/>
                </a:lnTo>
                <a:lnTo>
                  <a:pt x="28449" y="49952"/>
                </a:lnTo>
                <a:lnTo>
                  <a:pt x="28468" y="49878"/>
                </a:lnTo>
                <a:lnTo>
                  <a:pt x="28468" y="49896"/>
                </a:lnTo>
                <a:lnTo>
                  <a:pt x="28486" y="49878"/>
                </a:lnTo>
                <a:lnTo>
                  <a:pt x="28524" y="49729"/>
                </a:lnTo>
                <a:lnTo>
                  <a:pt x="28524" y="49654"/>
                </a:lnTo>
                <a:lnTo>
                  <a:pt x="28524" y="49617"/>
                </a:lnTo>
                <a:lnTo>
                  <a:pt x="28524" y="49599"/>
                </a:lnTo>
                <a:close/>
                <a:moveTo>
                  <a:pt x="56879" y="49934"/>
                </a:moveTo>
                <a:lnTo>
                  <a:pt x="56804" y="49952"/>
                </a:lnTo>
                <a:lnTo>
                  <a:pt x="56674" y="49990"/>
                </a:lnTo>
                <a:lnTo>
                  <a:pt x="56432" y="50120"/>
                </a:lnTo>
                <a:lnTo>
                  <a:pt x="56283" y="50194"/>
                </a:lnTo>
                <a:lnTo>
                  <a:pt x="56060" y="50362"/>
                </a:lnTo>
                <a:lnTo>
                  <a:pt x="55762" y="50567"/>
                </a:lnTo>
                <a:lnTo>
                  <a:pt x="55613" y="50697"/>
                </a:lnTo>
                <a:lnTo>
                  <a:pt x="55483" y="50809"/>
                </a:lnTo>
                <a:lnTo>
                  <a:pt x="55389" y="50920"/>
                </a:lnTo>
                <a:lnTo>
                  <a:pt x="55371" y="50976"/>
                </a:lnTo>
                <a:lnTo>
                  <a:pt x="55371" y="51014"/>
                </a:lnTo>
                <a:lnTo>
                  <a:pt x="55389" y="51069"/>
                </a:lnTo>
                <a:lnTo>
                  <a:pt x="55427" y="51088"/>
                </a:lnTo>
                <a:lnTo>
                  <a:pt x="55501" y="51088"/>
                </a:lnTo>
                <a:lnTo>
                  <a:pt x="55576" y="51051"/>
                </a:lnTo>
                <a:lnTo>
                  <a:pt x="55799" y="50902"/>
                </a:lnTo>
                <a:lnTo>
                  <a:pt x="56060" y="50716"/>
                </a:lnTo>
                <a:lnTo>
                  <a:pt x="56339" y="50492"/>
                </a:lnTo>
                <a:lnTo>
                  <a:pt x="56581" y="50287"/>
                </a:lnTo>
                <a:lnTo>
                  <a:pt x="56879" y="50008"/>
                </a:lnTo>
                <a:lnTo>
                  <a:pt x="56916" y="49934"/>
                </a:lnTo>
                <a:close/>
                <a:moveTo>
                  <a:pt x="73002" y="49599"/>
                </a:moveTo>
                <a:lnTo>
                  <a:pt x="72946" y="49654"/>
                </a:lnTo>
                <a:lnTo>
                  <a:pt x="72276" y="50362"/>
                </a:lnTo>
                <a:lnTo>
                  <a:pt x="72071" y="50585"/>
                </a:lnTo>
                <a:lnTo>
                  <a:pt x="71885" y="50809"/>
                </a:lnTo>
                <a:lnTo>
                  <a:pt x="71773" y="50976"/>
                </a:lnTo>
                <a:lnTo>
                  <a:pt x="71755" y="51032"/>
                </a:lnTo>
                <a:lnTo>
                  <a:pt x="71755" y="51069"/>
                </a:lnTo>
                <a:lnTo>
                  <a:pt x="71792" y="51088"/>
                </a:lnTo>
                <a:lnTo>
                  <a:pt x="71885" y="51088"/>
                </a:lnTo>
                <a:lnTo>
                  <a:pt x="71960" y="51051"/>
                </a:lnTo>
                <a:lnTo>
                  <a:pt x="72090" y="50958"/>
                </a:lnTo>
                <a:lnTo>
                  <a:pt x="72220" y="50827"/>
                </a:lnTo>
                <a:lnTo>
                  <a:pt x="72481" y="50567"/>
                </a:lnTo>
                <a:lnTo>
                  <a:pt x="72611" y="50399"/>
                </a:lnTo>
                <a:lnTo>
                  <a:pt x="72816" y="50157"/>
                </a:lnTo>
                <a:lnTo>
                  <a:pt x="72928" y="50008"/>
                </a:lnTo>
                <a:lnTo>
                  <a:pt x="72946" y="49952"/>
                </a:lnTo>
                <a:lnTo>
                  <a:pt x="72984" y="49878"/>
                </a:lnTo>
                <a:lnTo>
                  <a:pt x="73021" y="49729"/>
                </a:lnTo>
                <a:lnTo>
                  <a:pt x="73039" y="49654"/>
                </a:lnTo>
                <a:lnTo>
                  <a:pt x="73039" y="49617"/>
                </a:lnTo>
                <a:lnTo>
                  <a:pt x="73021" y="49599"/>
                </a:lnTo>
                <a:close/>
                <a:moveTo>
                  <a:pt x="14486" y="49505"/>
                </a:moveTo>
                <a:lnTo>
                  <a:pt x="14411" y="49543"/>
                </a:lnTo>
                <a:lnTo>
                  <a:pt x="14095" y="49822"/>
                </a:lnTo>
                <a:lnTo>
                  <a:pt x="13834" y="50045"/>
                </a:lnTo>
                <a:lnTo>
                  <a:pt x="13573" y="50306"/>
                </a:lnTo>
                <a:lnTo>
                  <a:pt x="13331" y="50567"/>
                </a:lnTo>
                <a:lnTo>
                  <a:pt x="13145" y="50809"/>
                </a:lnTo>
                <a:lnTo>
                  <a:pt x="13071" y="50902"/>
                </a:lnTo>
                <a:lnTo>
                  <a:pt x="13033" y="50995"/>
                </a:lnTo>
                <a:lnTo>
                  <a:pt x="13033" y="51069"/>
                </a:lnTo>
                <a:lnTo>
                  <a:pt x="13052" y="51107"/>
                </a:lnTo>
                <a:lnTo>
                  <a:pt x="13071" y="51125"/>
                </a:lnTo>
                <a:lnTo>
                  <a:pt x="13108" y="51144"/>
                </a:lnTo>
                <a:lnTo>
                  <a:pt x="13164" y="51144"/>
                </a:lnTo>
                <a:lnTo>
                  <a:pt x="13201" y="51125"/>
                </a:lnTo>
                <a:lnTo>
                  <a:pt x="13257" y="51088"/>
                </a:lnTo>
                <a:lnTo>
                  <a:pt x="13369" y="50995"/>
                </a:lnTo>
                <a:lnTo>
                  <a:pt x="13480" y="50883"/>
                </a:lnTo>
                <a:lnTo>
                  <a:pt x="13685" y="50604"/>
                </a:lnTo>
                <a:lnTo>
                  <a:pt x="13815" y="50436"/>
                </a:lnTo>
                <a:lnTo>
                  <a:pt x="13927" y="50306"/>
                </a:lnTo>
                <a:lnTo>
                  <a:pt x="14057" y="50194"/>
                </a:lnTo>
                <a:lnTo>
                  <a:pt x="14169" y="50064"/>
                </a:lnTo>
                <a:lnTo>
                  <a:pt x="14281" y="49934"/>
                </a:lnTo>
                <a:lnTo>
                  <a:pt x="14244" y="50008"/>
                </a:lnTo>
                <a:lnTo>
                  <a:pt x="14392" y="49785"/>
                </a:lnTo>
                <a:lnTo>
                  <a:pt x="14467" y="49654"/>
                </a:lnTo>
                <a:lnTo>
                  <a:pt x="14523" y="49543"/>
                </a:lnTo>
                <a:lnTo>
                  <a:pt x="14523" y="49524"/>
                </a:lnTo>
                <a:lnTo>
                  <a:pt x="14523" y="49505"/>
                </a:lnTo>
                <a:close/>
                <a:moveTo>
                  <a:pt x="33997" y="49692"/>
                </a:moveTo>
                <a:lnTo>
                  <a:pt x="33941" y="49729"/>
                </a:lnTo>
                <a:lnTo>
                  <a:pt x="33644" y="49971"/>
                </a:lnTo>
                <a:lnTo>
                  <a:pt x="33160" y="50381"/>
                </a:lnTo>
                <a:lnTo>
                  <a:pt x="32917" y="50604"/>
                </a:lnTo>
                <a:lnTo>
                  <a:pt x="32731" y="50827"/>
                </a:lnTo>
                <a:lnTo>
                  <a:pt x="32675" y="50920"/>
                </a:lnTo>
                <a:lnTo>
                  <a:pt x="32620" y="50995"/>
                </a:lnTo>
                <a:lnTo>
                  <a:pt x="32601" y="51069"/>
                </a:lnTo>
                <a:lnTo>
                  <a:pt x="32620" y="51107"/>
                </a:lnTo>
                <a:lnTo>
                  <a:pt x="32657" y="51144"/>
                </a:lnTo>
                <a:lnTo>
                  <a:pt x="32731" y="51144"/>
                </a:lnTo>
                <a:lnTo>
                  <a:pt x="32787" y="51125"/>
                </a:lnTo>
                <a:lnTo>
                  <a:pt x="32917" y="51051"/>
                </a:lnTo>
                <a:lnTo>
                  <a:pt x="33048" y="50958"/>
                </a:lnTo>
                <a:lnTo>
                  <a:pt x="33271" y="50734"/>
                </a:lnTo>
                <a:lnTo>
                  <a:pt x="33420" y="50585"/>
                </a:lnTo>
                <a:lnTo>
                  <a:pt x="33644" y="50362"/>
                </a:lnTo>
                <a:lnTo>
                  <a:pt x="33774" y="50232"/>
                </a:lnTo>
                <a:lnTo>
                  <a:pt x="33867" y="50101"/>
                </a:lnTo>
                <a:lnTo>
                  <a:pt x="33811" y="50194"/>
                </a:lnTo>
                <a:lnTo>
                  <a:pt x="33811" y="50194"/>
                </a:lnTo>
                <a:lnTo>
                  <a:pt x="33941" y="49990"/>
                </a:lnTo>
                <a:lnTo>
                  <a:pt x="33997" y="49841"/>
                </a:lnTo>
                <a:lnTo>
                  <a:pt x="34035" y="49729"/>
                </a:lnTo>
                <a:lnTo>
                  <a:pt x="34035" y="49692"/>
                </a:lnTo>
                <a:close/>
                <a:moveTo>
                  <a:pt x="78494" y="49692"/>
                </a:moveTo>
                <a:lnTo>
                  <a:pt x="78439" y="49729"/>
                </a:lnTo>
                <a:lnTo>
                  <a:pt x="78141" y="49971"/>
                </a:lnTo>
                <a:lnTo>
                  <a:pt x="77657" y="50381"/>
                </a:lnTo>
                <a:lnTo>
                  <a:pt x="77433" y="50604"/>
                </a:lnTo>
                <a:lnTo>
                  <a:pt x="77247" y="50827"/>
                </a:lnTo>
                <a:lnTo>
                  <a:pt x="77173" y="50920"/>
                </a:lnTo>
                <a:lnTo>
                  <a:pt x="77117" y="50995"/>
                </a:lnTo>
                <a:lnTo>
                  <a:pt x="77117" y="51069"/>
                </a:lnTo>
                <a:lnTo>
                  <a:pt x="77117" y="51107"/>
                </a:lnTo>
                <a:lnTo>
                  <a:pt x="77154" y="51144"/>
                </a:lnTo>
                <a:lnTo>
                  <a:pt x="77247" y="51144"/>
                </a:lnTo>
                <a:lnTo>
                  <a:pt x="77303" y="51125"/>
                </a:lnTo>
                <a:lnTo>
                  <a:pt x="77415" y="51051"/>
                </a:lnTo>
                <a:lnTo>
                  <a:pt x="77545" y="50958"/>
                </a:lnTo>
                <a:lnTo>
                  <a:pt x="77787" y="50734"/>
                </a:lnTo>
                <a:lnTo>
                  <a:pt x="77917" y="50585"/>
                </a:lnTo>
                <a:lnTo>
                  <a:pt x="78159" y="50362"/>
                </a:lnTo>
                <a:lnTo>
                  <a:pt x="78271" y="50232"/>
                </a:lnTo>
                <a:lnTo>
                  <a:pt x="78364" y="50101"/>
                </a:lnTo>
                <a:lnTo>
                  <a:pt x="78308" y="50194"/>
                </a:lnTo>
                <a:lnTo>
                  <a:pt x="78439" y="49990"/>
                </a:lnTo>
                <a:lnTo>
                  <a:pt x="78494" y="49841"/>
                </a:lnTo>
                <a:lnTo>
                  <a:pt x="78550" y="49729"/>
                </a:lnTo>
                <a:lnTo>
                  <a:pt x="78550" y="49692"/>
                </a:lnTo>
                <a:close/>
                <a:moveTo>
                  <a:pt x="42506" y="49617"/>
                </a:moveTo>
                <a:lnTo>
                  <a:pt x="42301" y="49841"/>
                </a:lnTo>
                <a:lnTo>
                  <a:pt x="42115" y="50083"/>
                </a:lnTo>
                <a:lnTo>
                  <a:pt x="41742" y="50585"/>
                </a:lnTo>
                <a:lnTo>
                  <a:pt x="41649" y="50697"/>
                </a:lnTo>
                <a:lnTo>
                  <a:pt x="41575" y="50809"/>
                </a:lnTo>
                <a:lnTo>
                  <a:pt x="41500" y="50920"/>
                </a:lnTo>
                <a:lnTo>
                  <a:pt x="41445" y="51032"/>
                </a:lnTo>
                <a:lnTo>
                  <a:pt x="41445" y="51088"/>
                </a:lnTo>
                <a:lnTo>
                  <a:pt x="41445" y="51125"/>
                </a:lnTo>
                <a:lnTo>
                  <a:pt x="41463" y="51163"/>
                </a:lnTo>
                <a:lnTo>
                  <a:pt x="41482" y="51181"/>
                </a:lnTo>
                <a:lnTo>
                  <a:pt x="41538" y="51200"/>
                </a:lnTo>
                <a:lnTo>
                  <a:pt x="41612" y="51200"/>
                </a:lnTo>
                <a:lnTo>
                  <a:pt x="41705" y="51163"/>
                </a:lnTo>
                <a:lnTo>
                  <a:pt x="41780" y="51107"/>
                </a:lnTo>
                <a:lnTo>
                  <a:pt x="41854" y="51032"/>
                </a:lnTo>
                <a:lnTo>
                  <a:pt x="41929" y="50939"/>
                </a:lnTo>
                <a:lnTo>
                  <a:pt x="42078" y="50697"/>
                </a:lnTo>
                <a:lnTo>
                  <a:pt x="42208" y="50418"/>
                </a:lnTo>
                <a:lnTo>
                  <a:pt x="42394" y="49896"/>
                </a:lnTo>
                <a:lnTo>
                  <a:pt x="42469" y="49710"/>
                </a:lnTo>
                <a:lnTo>
                  <a:pt x="42506" y="49617"/>
                </a:lnTo>
                <a:close/>
                <a:moveTo>
                  <a:pt x="87003" y="49617"/>
                </a:moveTo>
                <a:lnTo>
                  <a:pt x="86798" y="49841"/>
                </a:lnTo>
                <a:lnTo>
                  <a:pt x="86612" y="50083"/>
                </a:lnTo>
                <a:lnTo>
                  <a:pt x="86240" y="50585"/>
                </a:lnTo>
                <a:lnTo>
                  <a:pt x="86147" y="50697"/>
                </a:lnTo>
                <a:lnTo>
                  <a:pt x="86072" y="50809"/>
                </a:lnTo>
                <a:lnTo>
                  <a:pt x="85998" y="50920"/>
                </a:lnTo>
                <a:lnTo>
                  <a:pt x="85960" y="51032"/>
                </a:lnTo>
                <a:lnTo>
                  <a:pt x="85942" y="51088"/>
                </a:lnTo>
                <a:lnTo>
                  <a:pt x="85942" y="51125"/>
                </a:lnTo>
                <a:lnTo>
                  <a:pt x="85960" y="51163"/>
                </a:lnTo>
                <a:lnTo>
                  <a:pt x="85998" y="51181"/>
                </a:lnTo>
                <a:lnTo>
                  <a:pt x="86035" y="51200"/>
                </a:lnTo>
                <a:lnTo>
                  <a:pt x="86109" y="51200"/>
                </a:lnTo>
                <a:lnTo>
                  <a:pt x="86202" y="51163"/>
                </a:lnTo>
                <a:lnTo>
                  <a:pt x="86277" y="51107"/>
                </a:lnTo>
                <a:lnTo>
                  <a:pt x="86370" y="51032"/>
                </a:lnTo>
                <a:lnTo>
                  <a:pt x="86444" y="50939"/>
                </a:lnTo>
                <a:lnTo>
                  <a:pt x="86575" y="50697"/>
                </a:lnTo>
                <a:lnTo>
                  <a:pt x="86705" y="50418"/>
                </a:lnTo>
                <a:lnTo>
                  <a:pt x="86891" y="49896"/>
                </a:lnTo>
                <a:lnTo>
                  <a:pt x="86966" y="49710"/>
                </a:lnTo>
                <a:lnTo>
                  <a:pt x="87003" y="49617"/>
                </a:lnTo>
                <a:close/>
              </a:path>
            </a:pathLst>
          </a:custGeom>
          <a:solidFill>
            <a:srgbClr val="F0C3A3"/>
          </a:solidFill>
          <a:ln>
            <a:noFill/>
          </a:ln>
        </p:spPr>
        <p:txBody>
          <a:bodyPr spcFirstLastPara="1" wrap="square" lIns="162533" tIns="162533" rIns="162533" bIns="1625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6"/>
          <p:cNvSpPr txBox="1">
            <a:spLocks noGrp="1"/>
          </p:cNvSpPr>
          <p:nvPr>
            <p:ph type="title"/>
          </p:nvPr>
        </p:nvSpPr>
        <p:spPr>
          <a:xfrm>
            <a:off x="1187068" y="274633"/>
            <a:ext cx="9818000" cy="1143200"/>
          </a:xfrm>
          <a:prstGeom prst="rect">
            <a:avLst/>
          </a:prstGeom>
        </p:spPr>
        <p:txBody>
          <a:bodyPr spcFirstLastPara="1" wrap="square" lIns="91425" tIns="91425" rIns="91425" bIns="91425" anchor="b" anchorCtr="0"/>
          <a:lstStyle>
            <a:lvl1pPr lvl="0">
              <a:spcBef>
                <a:spcPts val="0"/>
              </a:spcBef>
              <a:spcAft>
                <a:spcPts val="0"/>
              </a:spcAft>
              <a:buClr>
                <a:srgbClr val="F0C3A3"/>
              </a:buClr>
              <a:buSzPts val="2400"/>
              <a:buNone/>
              <a:defRPr>
                <a:solidFill>
                  <a:srgbClr val="F0C3A3"/>
                </a:solidFill>
              </a:defRPr>
            </a:lvl1pPr>
            <a:lvl2pPr lvl="1">
              <a:spcBef>
                <a:spcPts val="0"/>
              </a:spcBef>
              <a:spcAft>
                <a:spcPts val="0"/>
              </a:spcAft>
              <a:buClr>
                <a:srgbClr val="F0C3A3"/>
              </a:buClr>
              <a:buSzPts val="2400"/>
              <a:buNone/>
              <a:defRPr>
                <a:solidFill>
                  <a:srgbClr val="F0C3A3"/>
                </a:solidFill>
              </a:defRPr>
            </a:lvl2pPr>
            <a:lvl3pPr lvl="2">
              <a:spcBef>
                <a:spcPts val="0"/>
              </a:spcBef>
              <a:spcAft>
                <a:spcPts val="0"/>
              </a:spcAft>
              <a:buClr>
                <a:srgbClr val="F0C3A3"/>
              </a:buClr>
              <a:buSzPts val="2400"/>
              <a:buNone/>
              <a:defRPr>
                <a:solidFill>
                  <a:srgbClr val="F0C3A3"/>
                </a:solidFill>
              </a:defRPr>
            </a:lvl3pPr>
            <a:lvl4pPr lvl="3">
              <a:spcBef>
                <a:spcPts val="0"/>
              </a:spcBef>
              <a:spcAft>
                <a:spcPts val="0"/>
              </a:spcAft>
              <a:buClr>
                <a:srgbClr val="F0C3A3"/>
              </a:buClr>
              <a:buSzPts val="2400"/>
              <a:buNone/>
              <a:defRPr>
                <a:solidFill>
                  <a:srgbClr val="F0C3A3"/>
                </a:solidFill>
              </a:defRPr>
            </a:lvl4pPr>
            <a:lvl5pPr lvl="4">
              <a:spcBef>
                <a:spcPts val="0"/>
              </a:spcBef>
              <a:spcAft>
                <a:spcPts val="0"/>
              </a:spcAft>
              <a:buClr>
                <a:srgbClr val="F0C3A3"/>
              </a:buClr>
              <a:buSzPts val="2400"/>
              <a:buNone/>
              <a:defRPr>
                <a:solidFill>
                  <a:srgbClr val="F0C3A3"/>
                </a:solidFill>
              </a:defRPr>
            </a:lvl5pPr>
            <a:lvl6pPr lvl="5">
              <a:spcBef>
                <a:spcPts val="0"/>
              </a:spcBef>
              <a:spcAft>
                <a:spcPts val="0"/>
              </a:spcAft>
              <a:buClr>
                <a:srgbClr val="F0C3A3"/>
              </a:buClr>
              <a:buSzPts val="2400"/>
              <a:buNone/>
              <a:defRPr>
                <a:solidFill>
                  <a:srgbClr val="F0C3A3"/>
                </a:solidFill>
              </a:defRPr>
            </a:lvl6pPr>
            <a:lvl7pPr lvl="6">
              <a:spcBef>
                <a:spcPts val="0"/>
              </a:spcBef>
              <a:spcAft>
                <a:spcPts val="0"/>
              </a:spcAft>
              <a:buClr>
                <a:srgbClr val="F0C3A3"/>
              </a:buClr>
              <a:buSzPts val="2400"/>
              <a:buNone/>
              <a:defRPr>
                <a:solidFill>
                  <a:srgbClr val="F0C3A3"/>
                </a:solidFill>
              </a:defRPr>
            </a:lvl7pPr>
            <a:lvl8pPr lvl="7">
              <a:spcBef>
                <a:spcPts val="0"/>
              </a:spcBef>
              <a:spcAft>
                <a:spcPts val="0"/>
              </a:spcAft>
              <a:buClr>
                <a:srgbClr val="F0C3A3"/>
              </a:buClr>
              <a:buSzPts val="2400"/>
              <a:buNone/>
              <a:defRPr>
                <a:solidFill>
                  <a:srgbClr val="F0C3A3"/>
                </a:solidFill>
              </a:defRPr>
            </a:lvl8pPr>
            <a:lvl9pPr lvl="8">
              <a:spcBef>
                <a:spcPts val="0"/>
              </a:spcBef>
              <a:spcAft>
                <a:spcPts val="0"/>
              </a:spcAft>
              <a:buClr>
                <a:srgbClr val="F0C3A3"/>
              </a:buClr>
              <a:buSzPts val="2400"/>
              <a:buNone/>
              <a:defRPr>
                <a:solidFill>
                  <a:srgbClr val="F0C3A3"/>
                </a:solidFill>
              </a:defRPr>
            </a:lvl9pPr>
          </a:lstStyle>
          <a:p>
            <a:endParaRPr/>
          </a:p>
        </p:txBody>
      </p:sp>
      <p:sp>
        <p:nvSpPr>
          <p:cNvPr id="32" name="Google Shape;32;p6"/>
          <p:cNvSpPr txBox="1">
            <a:spLocks noGrp="1"/>
          </p:cNvSpPr>
          <p:nvPr>
            <p:ph type="body" idx="1"/>
          </p:nvPr>
        </p:nvSpPr>
        <p:spPr>
          <a:xfrm>
            <a:off x="1187067" y="1600200"/>
            <a:ext cx="4480800" cy="4213600"/>
          </a:xfrm>
          <a:prstGeom prst="rect">
            <a:avLst/>
          </a:prstGeom>
        </p:spPr>
        <p:txBody>
          <a:bodyPr spcFirstLastPara="1" wrap="square" lIns="91425" tIns="91425" rIns="91425" bIns="91425" anchor="t" anchorCtr="0"/>
          <a:lstStyle>
            <a:lvl1pPr marL="812760" lvl="0" indent="-632146">
              <a:spcBef>
                <a:spcPts val="1067"/>
              </a:spcBef>
              <a:spcAft>
                <a:spcPts val="0"/>
              </a:spcAft>
              <a:buClr>
                <a:srgbClr val="F0C3A3"/>
              </a:buClr>
              <a:buSzPts val="2000"/>
              <a:buChar char="‐"/>
              <a:defRPr sz="3556"/>
            </a:lvl1pPr>
            <a:lvl2pPr marL="1625519" lvl="1" indent="-632146">
              <a:spcBef>
                <a:spcPts val="0"/>
              </a:spcBef>
              <a:spcAft>
                <a:spcPts val="0"/>
              </a:spcAft>
              <a:buClr>
                <a:srgbClr val="F0C3A3"/>
              </a:buClr>
              <a:buSzPts val="2000"/>
              <a:buChar char="‐"/>
              <a:defRPr sz="3556"/>
            </a:lvl2pPr>
            <a:lvl3pPr marL="2438278" lvl="2" indent="-632146">
              <a:spcBef>
                <a:spcPts val="0"/>
              </a:spcBef>
              <a:spcAft>
                <a:spcPts val="0"/>
              </a:spcAft>
              <a:buClr>
                <a:srgbClr val="F0C3A3"/>
              </a:buClr>
              <a:buSzPts val="2000"/>
              <a:buChar char="‐"/>
              <a:defRPr sz="3556"/>
            </a:lvl3pPr>
            <a:lvl4pPr marL="3251037" lvl="3" indent="-632146">
              <a:spcBef>
                <a:spcPts val="0"/>
              </a:spcBef>
              <a:spcAft>
                <a:spcPts val="0"/>
              </a:spcAft>
              <a:buSzPts val="2000"/>
              <a:buChar char="‐"/>
              <a:defRPr sz="3556"/>
            </a:lvl4pPr>
            <a:lvl5pPr marL="4063797" lvl="4" indent="-632146">
              <a:spcBef>
                <a:spcPts val="0"/>
              </a:spcBef>
              <a:spcAft>
                <a:spcPts val="0"/>
              </a:spcAft>
              <a:buSzPts val="2000"/>
              <a:buChar char="‐"/>
              <a:defRPr sz="3556"/>
            </a:lvl5pPr>
            <a:lvl6pPr marL="4876557" lvl="5" indent="-632146">
              <a:spcBef>
                <a:spcPts val="0"/>
              </a:spcBef>
              <a:spcAft>
                <a:spcPts val="0"/>
              </a:spcAft>
              <a:buSzPts val="2000"/>
              <a:buChar char="‐"/>
              <a:defRPr sz="3556"/>
            </a:lvl6pPr>
            <a:lvl7pPr marL="5689315" lvl="6" indent="-632146">
              <a:spcBef>
                <a:spcPts val="0"/>
              </a:spcBef>
              <a:spcAft>
                <a:spcPts val="0"/>
              </a:spcAft>
              <a:buSzPts val="2000"/>
              <a:buChar char="‐"/>
              <a:defRPr sz="3556"/>
            </a:lvl7pPr>
            <a:lvl8pPr marL="6502075" lvl="7" indent="-632146">
              <a:spcBef>
                <a:spcPts val="0"/>
              </a:spcBef>
              <a:spcAft>
                <a:spcPts val="0"/>
              </a:spcAft>
              <a:buSzPts val="2000"/>
              <a:buChar char="‐"/>
              <a:defRPr sz="3556"/>
            </a:lvl8pPr>
            <a:lvl9pPr marL="7314834" lvl="8" indent="-632146">
              <a:spcBef>
                <a:spcPts val="0"/>
              </a:spcBef>
              <a:spcAft>
                <a:spcPts val="0"/>
              </a:spcAft>
              <a:buSzPts val="2000"/>
              <a:buChar char="‐"/>
              <a:defRPr sz="3556"/>
            </a:lvl9pPr>
          </a:lstStyle>
          <a:p>
            <a:endParaRPr/>
          </a:p>
        </p:txBody>
      </p:sp>
      <p:sp>
        <p:nvSpPr>
          <p:cNvPr id="33" name="Google Shape;33;p6"/>
          <p:cNvSpPr txBox="1">
            <a:spLocks noGrp="1"/>
          </p:cNvSpPr>
          <p:nvPr>
            <p:ph type="body" idx="2"/>
          </p:nvPr>
        </p:nvSpPr>
        <p:spPr>
          <a:xfrm>
            <a:off x="6524283" y="1600200"/>
            <a:ext cx="4480800" cy="4213600"/>
          </a:xfrm>
          <a:prstGeom prst="rect">
            <a:avLst/>
          </a:prstGeom>
        </p:spPr>
        <p:txBody>
          <a:bodyPr spcFirstLastPara="1" wrap="square" lIns="91425" tIns="91425" rIns="91425" bIns="91425" anchor="t" anchorCtr="0"/>
          <a:lstStyle>
            <a:lvl1pPr marL="812760" lvl="0" indent="-632146">
              <a:spcBef>
                <a:spcPts val="1067"/>
              </a:spcBef>
              <a:spcAft>
                <a:spcPts val="0"/>
              </a:spcAft>
              <a:buClr>
                <a:srgbClr val="F0C3A3"/>
              </a:buClr>
              <a:buSzPts val="2000"/>
              <a:buChar char="‐"/>
              <a:defRPr sz="3556"/>
            </a:lvl1pPr>
            <a:lvl2pPr marL="1625519" lvl="1" indent="-632146">
              <a:spcBef>
                <a:spcPts val="0"/>
              </a:spcBef>
              <a:spcAft>
                <a:spcPts val="0"/>
              </a:spcAft>
              <a:buClr>
                <a:srgbClr val="F0C3A3"/>
              </a:buClr>
              <a:buSzPts val="2000"/>
              <a:buChar char="‐"/>
              <a:defRPr sz="3556"/>
            </a:lvl2pPr>
            <a:lvl3pPr marL="2438278" lvl="2" indent="-632146">
              <a:spcBef>
                <a:spcPts val="0"/>
              </a:spcBef>
              <a:spcAft>
                <a:spcPts val="0"/>
              </a:spcAft>
              <a:buClr>
                <a:srgbClr val="F0C3A3"/>
              </a:buClr>
              <a:buSzPts val="2000"/>
              <a:buChar char="‐"/>
              <a:defRPr sz="3556"/>
            </a:lvl3pPr>
            <a:lvl4pPr marL="3251037" lvl="3" indent="-632146">
              <a:spcBef>
                <a:spcPts val="0"/>
              </a:spcBef>
              <a:spcAft>
                <a:spcPts val="0"/>
              </a:spcAft>
              <a:buSzPts val="2000"/>
              <a:buChar char="‐"/>
              <a:defRPr sz="3556"/>
            </a:lvl4pPr>
            <a:lvl5pPr marL="4063797" lvl="4" indent="-632146">
              <a:spcBef>
                <a:spcPts val="0"/>
              </a:spcBef>
              <a:spcAft>
                <a:spcPts val="0"/>
              </a:spcAft>
              <a:buSzPts val="2000"/>
              <a:buChar char="‐"/>
              <a:defRPr sz="3556"/>
            </a:lvl5pPr>
            <a:lvl6pPr marL="4876557" lvl="5" indent="-632146">
              <a:spcBef>
                <a:spcPts val="0"/>
              </a:spcBef>
              <a:spcAft>
                <a:spcPts val="0"/>
              </a:spcAft>
              <a:buSzPts val="2000"/>
              <a:buChar char="‐"/>
              <a:defRPr sz="3556"/>
            </a:lvl6pPr>
            <a:lvl7pPr marL="5689315" lvl="6" indent="-632146">
              <a:spcBef>
                <a:spcPts val="0"/>
              </a:spcBef>
              <a:spcAft>
                <a:spcPts val="0"/>
              </a:spcAft>
              <a:buSzPts val="2000"/>
              <a:buChar char="‐"/>
              <a:defRPr sz="3556"/>
            </a:lvl7pPr>
            <a:lvl8pPr marL="6502075" lvl="7" indent="-632146">
              <a:spcBef>
                <a:spcPts val="0"/>
              </a:spcBef>
              <a:spcAft>
                <a:spcPts val="0"/>
              </a:spcAft>
              <a:buSzPts val="2000"/>
              <a:buChar char="‐"/>
              <a:defRPr sz="3556"/>
            </a:lvl8pPr>
            <a:lvl9pPr marL="7314834" lvl="8" indent="-632146">
              <a:spcBef>
                <a:spcPts val="0"/>
              </a:spcBef>
              <a:spcAft>
                <a:spcPts val="0"/>
              </a:spcAft>
              <a:buSzPts val="2000"/>
              <a:buChar char="‐"/>
              <a:defRPr sz="3556"/>
            </a:lvl9pPr>
          </a:lstStyle>
          <a:p>
            <a:endParaRPr/>
          </a:p>
        </p:txBody>
      </p:sp>
      <p:sp>
        <p:nvSpPr>
          <p:cNvPr id="34" name="Google Shape;34;p6"/>
          <p:cNvSpPr txBox="1">
            <a:spLocks noGrp="1"/>
          </p:cNvSpPr>
          <p:nvPr>
            <p:ph type="sldNum" idx="12"/>
          </p:nvPr>
        </p:nvSpPr>
        <p:spPr>
          <a:xfrm>
            <a:off x="0" y="6028333"/>
            <a:ext cx="121920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2133" b="0" i="0" u="none" strike="noStrike" kern="0" cap="none" spc="0" normalizeH="0" baseline="0" noProof="0" smtClean="0">
                <a:ln>
                  <a:noFill/>
                </a:ln>
                <a:solidFill>
                  <a:srgbClr val="7C7F91"/>
                </a:solidFill>
                <a:effectLst/>
                <a:uLnTx/>
                <a:uFillTx/>
                <a:latin typeface="Muli Light"/>
                <a:sym typeface="Muli Light"/>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2133" b="0" i="0" u="none" strike="noStrike" kern="0" cap="none" spc="0" normalizeH="0" baseline="0" noProof="0">
              <a:ln>
                <a:noFill/>
              </a:ln>
              <a:solidFill>
                <a:srgbClr val="7C7F91"/>
              </a:solidFill>
              <a:effectLst/>
              <a:uLnTx/>
              <a:uFillTx/>
              <a:latin typeface="Muli Light"/>
              <a:sym typeface="Muli Light"/>
            </a:endParaRPr>
          </a:p>
        </p:txBody>
      </p:sp>
    </p:spTree>
    <p:extLst>
      <p:ext uri="{BB962C8B-B14F-4D97-AF65-F5344CB8AC3E}">
        <p14:creationId xmlns:p14="http://schemas.microsoft.com/office/powerpoint/2010/main" val="289933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057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349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77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96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290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183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76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33188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004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32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9D2A81-8D9A-4B45-ACFE-5FEFF9389DC7}"/>
              </a:ext>
            </a:extLst>
          </p:cNvPr>
          <p:cNvSpPr>
            <a:spLocks noGrp="1" noChangeArrowheads="1"/>
          </p:cNvSpPr>
          <p:nvPr>
            <p:ph type="dt" sz="half" idx="10"/>
          </p:nvPr>
        </p:nvSpPr>
        <p:spPr>
          <a:ln/>
        </p:spPr>
        <p:txBody>
          <a:bodyPr/>
          <a:lstStyle>
            <a:lvl1pPr>
              <a:defRPr/>
            </a:lvl1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Rectangle 5">
            <a:extLst>
              <a:ext uri="{FF2B5EF4-FFF2-40B4-BE49-F238E27FC236}">
                <a16:creationId xmlns:a16="http://schemas.microsoft.com/office/drawing/2014/main" id="{1D5FE64E-758E-41EF-8D13-010971826436}"/>
              </a:ext>
            </a:extLst>
          </p:cNvPr>
          <p:cNvSpPr>
            <a:spLocks noGrp="1" noChangeArrowheads="1"/>
          </p:cNvSpPr>
          <p:nvPr>
            <p:ph type="ftr" sz="quarter" idx="11"/>
          </p:nvPr>
        </p:nvSpPr>
        <p:spPr>
          <a:ln/>
        </p:spPr>
        <p:txBody>
          <a:bodyPr/>
          <a:lstStyle>
            <a:lvl1pPr>
              <a:defRPr/>
            </a:lvl1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Rectangle 6">
            <a:extLst>
              <a:ext uri="{FF2B5EF4-FFF2-40B4-BE49-F238E27FC236}">
                <a16:creationId xmlns:a16="http://schemas.microsoft.com/office/drawing/2014/main" id="{C7508BD3-1323-41F1-B602-92B1A30118D6}"/>
              </a:ext>
            </a:extLst>
          </p:cNvPr>
          <p:cNvSpPr>
            <a:spLocks noGrp="1" noChangeArrowheads="1"/>
          </p:cNvSpPr>
          <p:nvPr>
            <p:ph type="sldNum" sz="quarter" idx="12"/>
          </p:nvPr>
        </p:nvSpPr>
        <p:spPr>
          <a:ln/>
        </p:spPr>
        <p:txBody>
          <a:bodyPr/>
          <a:lstStyle>
            <a:lvl1pPr>
              <a:defRPr/>
            </a:lvl1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C6D9EF57-1754-45CC-BCFC-95E500F6B3DC}" type="slidenum">
              <a:rPr kumimoji="0" lang="en-US" altLang="en-US" sz="2133" b="0" i="0" u="none" strike="noStrike" kern="0" cap="none" spc="0" normalizeH="0" baseline="0" noProof="0" smtClean="0">
                <a:ln>
                  <a:noFill/>
                </a:ln>
                <a:solidFill>
                  <a:srgbClr val="7C7F91"/>
                </a:solidFill>
                <a:effectLst/>
                <a:uLnTx/>
                <a:uFillTx/>
                <a:latin typeface="Muli Light"/>
                <a:sym typeface="Muli Light"/>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a:t>
            </a:fld>
            <a:endParaRPr kumimoji="0" lang="en-US" altLang="en-US" sz="2133" b="0" i="0" u="none" strike="noStrike" kern="0" cap="none" spc="0" normalizeH="0" baseline="0" noProof="0">
              <a:ln>
                <a:noFill/>
              </a:ln>
              <a:solidFill>
                <a:srgbClr val="7C7F91"/>
              </a:solidFill>
              <a:effectLst/>
              <a:uLnTx/>
              <a:uFillTx/>
              <a:latin typeface="Muli Light"/>
              <a:sym typeface="Muli Light"/>
            </a:endParaRPr>
          </a:p>
        </p:txBody>
      </p:sp>
    </p:spTree>
    <p:extLst>
      <p:ext uri="{BB962C8B-B14F-4D97-AF65-F5344CB8AC3E}">
        <p14:creationId xmlns:p14="http://schemas.microsoft.com/office/powerpoint/2010/main" val="3168295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401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913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959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63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569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296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176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2474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035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886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5139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26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084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7669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519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114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9610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7983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0949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1662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65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3524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909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243796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7970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9865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7821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724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5833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8389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7699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38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7032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3112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3367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0872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113782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3066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4809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0682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0957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9747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95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8124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2783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0193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8899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4452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0248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571266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7344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5756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7971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83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3303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4087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3358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8036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338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1691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1458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9759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911128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1812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76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6115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496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282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6062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482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1916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0456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4938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3846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195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855525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theme" Target="../theme/theme10.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7.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9.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7068" y="274633"/>
            <a:ext cx="9818000" cy="11432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1pPr>
            <a:lvl2pPr lvl="1"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2pPr>
            <a:lvl3pPr lvl="2"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3pPr>
            <a:lvl4pPr lvl="3"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4pPr>
            <a:lvl5pPr lvl="4"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5pPr>
            <a:lvl6pPr lvl="5"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6pPr>
            <a:lvl7pPr lvl="6"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7pPr>
            <a:lvl8pPr lvl="7"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8pPr>
            <a:lvl9pPr lvl="8"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7068" y="1600199"/>
            <a:ext cx="9818000" cy="4028000"/>
          </a:xfrm>
          <a:prstGeom prst="rect">
            <a:avLst/>
          </a:prstGeom>
          <a:noFill/>
          <a:ln>
            <a:noFill/>
          </a:ln>
        </p:spPr>
        <p:txBody>
          <a:bodyPr spcFirstLastPara="1" wrap="square" lIns="91425" tIns="91425" rIns="91425" bIns="91425" anchor="t" anchorCtr="0"/>
          <a:lstStyle>
            <a:lvl1pPr marL="457200" lvl="0" indent="-368300">
              <a:spcBef>
                <a:spcPts val="60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1pPr>
            <a:lvl2pPr marL="914400" lvl="1"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2pPr>
            <a:lvl3pPr marL="1371600" lvl="2"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3pPr>
            <a:lvl4pPr marL="1828800" lvl="3"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4pPr>
            <a:lvl5pPr marL="2286000" lvl="4"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5pPr>
            <a:lvl6pPr marL="2743200" lvl="5"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6pPr>
            <a:lvl7pPr marL="3200400" lvl="6"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7pPr>
            <a:lvl8pPr marL="3657600" lvl="7"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8pPr>
            <a:lvl9pPr marL="4114800" lvl="8"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9pPr>
          </a:lstStyle>
          <a:p>
            <a:endParaRPr/>
          </a:p>
        </p:txBody>
      </p:sp>
      <p:sp>
        <p:nvSpPr>
          <p:cNvPr id="8" name="Google Shape;8;p1"/>
          <p:cNvSpPr txBox="1">
            <a:spLocks noGrp="1"/>
          </p:cNvSpPr>
          <p:nvPr>
            <p:ph type="sldNum" idx="12"/>
          </p:nvPr>
        </p:nvSpPr>
        <p:spPr>
          <a:xfrm>
            <a:off x="0" y="6028333"/>
            <a:ext cx="12192000" cy="524800"/>
          </a:xfrm>
          <a:prstGeom prst="rect">
            <a:avLst/>
          </a:prstGeom>
          <a:noFill/>
          <a:ln>
            <a:noFill/>
          </a:ln>
        </p:spPr>
        <p:txBody>
          <a:bodyPr spcFirstLastPara="1" wrap="square" lIns="91425" tIns="91425" rIns="91425" bIns="91425" anchor="ctr" anchorCtr="0">
            <a:noAutofit/>
          </a:bodyPr>
          <a:lstStyle>
            <a:lvl1pPr lvl="0" algn="ctr">
              <a:buNone/>
              <a:defRPr sz="2133">
                <a:solidFill>
                  <a:srgbClr val="7C7F91"/>
                </a:solidFill>
                <a:latin typeface="Muli Light"/>
                <a:ea typeface="Muli Light"/>
                <a:cs typeface="Muli Light"/>
                <a:sym typeface="Muli Light"/>
              </a:defRPr>
            </a:lvl1pPr>
            <a:lvl2pPr lvl="1" algn="ctr">
              <a:buNone/>
              <a:defRPr sz="2133">
                <a:solidFill>
                  <a:srgbClr val="7C7F91"/>
                </a:solidFill>
                <a:latin typeface="Muli Light"/>
                <a:ea typeface="Muli Light"/>
                <a:cs typeface="Muli Light"/>
                <a:sym typeface="Muli Light"/>
              </a:defRPr>
            </a:lvl2pPr>
            <a:lvl3pPr lvl="2" algn="ctr">
              <a:buNone/>
              <a:defRPr sz="2133">
                <a:solidFill>
                  <a:srgbClr val="7C7F91"/>
                </a:solidFill>
                <a:latin typeface="Muli Light"/>
                <a:ea typeface="Muli Light"/>
                <a:cs typeface="Muli Light"/>
                <a:sym typeface="Muli Light"/>
              </a:defRPr>
            </a:lvl3pPr>
            <a:lvl4pPr lvl="3" algn="ctr">
              <a:buNone/>
              <a:defRPr sz="2133">
                <a:solidFill>
                  <a:srgbClr val="7C7F91"/>
                </a:solidFill>
                <a:latin typeface="Muli Light"/>
                <a:ea typeface="Muli Light"/>
                <a:cs typeface="Muli Light"/>
                <a:sym typeface="Muli Light"/>
              </a:defRPr>
            </a:lvl4pPr>
            <a:lvl5pPr lvl="4" algn="ctr">
              <a:buNone/>
              <a:defRPr sz="2133">
                <a:solidFill>
                  <a:srgbClr val="7C7F91"/>
                </a:solidFill>
                <a:latin typeface="Muli Light"/>
                <a:ea typeface="Muli Light"/>
                <a:cs typeface="Muli Light"/>
                <a:sym typeface="Muli Light"/>
              </a:defRPr>
            </a:lvl5pPr>
            <a:lvl6pPr lvl="5" algn="ctr">
              <a:buNone/>
              <a:defRPr sz="2133">
                <a:solidFill>
                  <a:srgbClr val="7C7F91"/>
                </a:solidFill>
                <a:latin typeface="Muli Light"/>
                <a:ea typeface="Muli Light"/>
                <a:cs typeface="Muli Light"/>
                <a:sym typeface="Muli Light"/>
              </a:defRPr>
            </a:lvl6pPr>
            <a:lvl7pPr lvl="6" algn="ctr">
              <a:buNone/>
              <a:defRPr sz="2133">
                <a:solidFill>
                  <a:srgbClr val="7C7F91"/>
                </a:solidFill>
                <a:latin typeface="Muli Light"/>
                <a:ea typeface="Muli Light"/>
                <a:cs typeface="Muli Light"/>
                <a:sym typeface="Muli Light"/>
              </a:defRPr>
            </a:lvl7pPr>
            <a:lvl8pPr lvl="7" algn="ctr">
              <a:buNone/>
              <a:defRPr sz="2133">
                <a:solidFill>
                  <a:srgbClr val="7C7F91"/>
                </a:solidFill>
                <a:latin typeface="Muli Light"/>
                <a:ea typeface="Muli Light"/>
                <a:cs typeface="Muli Light"/>
                <a:sym typeface="Muli Light"/>
              </a:defRPr>
            </a:lvl8pPr>
            <a:lvl9pPr lvl="8" algn="ctr">
              <a:buNone/>
              <a:defRPr sz="2133">
                <a:solidFill>
                  <a:srgbClr val="7C7F91"/>
                </a:solidFill>
                <a:latin typeface="Muli Light"/>
                <a:ea typeface="Muli Light"/>
                <a:cs typeface="Muli Light"/>
                <a:sym typeface="Muli Light"/>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2133" b="0" i="0" u="none" strike="noStrike" kern="0" cap="none" spc="0" normalizeH="0" baseline="0" noProof="0" smtClean="0">
                <a:ln>
                  <a:noFill/>
                </a:ln>
                <a:solidFill>
                  <a:srgbClr val="7C7F91"/>
                </a:solidFill>
                <a:effectLst/>
                <a:uLnTx/>
                <a:uFillTx/>
                <a:latin typeface="Muli Light"/>
                <a:sym typeface="Muli Light"/>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2133" b="0" i="0" u="none" strike="noStrike" kern="0" cap="none" spc="0" normalizeH="0" baseline="0" noProof="0">
              <a:ln>
                <a:noFill/>
              </a:ln>
              <a:solidFill>
                <a:srgbClr val="7C7F91"/>
              </a:solidFill>
              <a:effectLst/>
              <a:uLnTx/>
              <a:uFillTx/>
              <a:latin typeface="Muli Light"/>
              <a:sym typeface="Muli Light"/>
            </a:endParaRPr>
          </a:p>
        </p:txBody>
      </p:sp>
    </p:spTree>
    <p:extLst>
      <p:ext uri="{BB962C8B-B14F-4D97-AF65-F5344CB8AC3E}">
        <p14:creationId xmlns:p14="http://schemas.microsoft.com/office/powerpoint/2010/main" val="3848422880"/>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8"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A362E7-E355-4073-B2CD-29FD660F45F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AD1E3F-E5FE-48BE-92BF-22D2B2FF7E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6498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67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36575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8660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71671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7752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00645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39141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51934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52FF88-C186-4163-9484-7B70CE2DCB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61D670-4C66-4DDF-B2DB-18A8377DD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63081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273;ungt@gmail.com" TargetMode="External"/><Relationship Id="rId3" Type="http://schemas.openxmlformats.org/officeDocument/2006/relationships/oleObject" Target="../embeddings/oleObject1.bin"/><Relationship Id="rId7" Type="http://schemas.openxmlformats.org/officeDocument/2006/relationships/hyperlink" Target="mailto:hungtc@hotmail.com" TargetMode="External"/><Relationship Id="rId2" Type="http://schemas.openxmlformats.org/officeDocument/2006/relationships/slideLayout" Target="../slideLayouts/slideLayout76.xml"/><Relationship Id="rId1" Type="http://schemas.openxmlformats.org/officeDocument/2006/relationships/vmlDrawing" Target="../drawings/vmlDrawing2.vml"/><Relationship Id="rId6" Type="http://schemas.openxmlformats.org/officeDocument/2006/relationships/hyperlink" Target="mailto:Mai08@yahoo.com" TargetMode="External"/><Relationship Id="rId11" Type="http://schemas.openxmlformats.org/officeDocument/2006/relationships/image" Target="../media/image28.png"/><Relationship Id="rId5" Type="http://schemas.openxmlformats.org/officeDocument/2006/relationships/hyperlink" Target="mailto:conan@.gmail.com" TargetMode="External"/><Relationship Id="rId10" Type="http://schemas.openxmlformats.org/officeDocument/2006/relationships/image" Target="../media/image27.png"/><Relationship Id="rId4" Type="http://schemas.openxmlformats.org/officeDocument/2006/relationships/image" Target="../media/image21.wmf"/><Relationship Id="rId9" Type="http://schemas.openxmlformats.org/officeDocument/2006/relationships/hyperlink" Target="mailto:chauchau@gmail.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06.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106.xml"/><Relationship Id="rId7" Type="http://schemas.openxmlformats.org/officeDocument/2006/relationships/image" Target="../media/image3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4.jpeg"/><Relationship Id="rId5" Type="http://schemas.openxmlformats.org/officeDocument/2006/relationships/audio" Target="../media/audio1.wav"/><Relationship Id="rId4" Type="http://schemas.openxmlformats.org/officeDocument/2006/relationships/notesSlide" Target="../notesSlides/notesSlide4.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06.xml"/><Relationship Id="rId7" Type="http://schemas.openxmlformats.org/officeDocument/2006/relationships/image" Target="../media/image3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4.jpeg"/><Relationship Id="rId5" Type="http://schemas.openxmlformats.org/officeDocument/2006/relationships/audio" Target="../media/audio1.wav"/><Relationship Id="rId4" Type="http://schemas.openxmlformats.org/officeDocument/2006/relationships/notesSlide" Target="../notesSlides/notesSlide5.xml"/><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06.xml"/><Relationship Id="rId7" Type="http://schemas.openxmlformats.org/officeDocument/2006/relationships/image" Target="../media/image3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4.jpeg"/><Relationship Id="rId5" Type="http://schemas.openxmlformats.org/officeDocument/2006/relationships/audio" Target="../media/audio1.wav"/><Relationship Id="rId4"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1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16.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png"/><Relationship Id="rId3" Type="http://schemas.microsoft.com/office/2007/relationships/hdphoto" Target="../media/hdphoto2.wdp"/><Relationship Id="rId7" Type="http://schemas.openxmlformats.org/officeDocument/2006/relationships/hyperlink" Target="http://www.allwhitebackground.com/colorful-background-images.html" TargetMode="External"/><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4.jpg"/><Relationship Id="rId11" Type="http://schemas.openxmlformats.org/officeDocument/2006/relationships/image" Target="../media/image7.png"/><Relationship Id="rId5" Type="http://schemas.openxmlformats.org/officeDocument/2006/relationships/hyperlink" Target="https://www.publicdomainpictures.net/en/view-image.php?image=317882&amp;picture=abstract-background" TargetMode="Externa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3.jpeg"/><Relationship Id="rId9" Type="http://schemas.openxmlformats.org/officeDocument/2006/relationships/hyperlink" Target="https://www.wisc-online.com/assetrepository/viewasset?id=1508" TargetMode="External"/><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4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1.bin"/><Relationship Id="rId7" Type="http://schemas.openxmlformats.org/officeDocument/2006/relationships/image" Target="../media/image24.png"/><Relationship Id="rId2" Type="http://schemas.openxmlformats.org/officeDocument/2006/relationships/slideLayout" Target="../slideLayouts/slideLayout64.xml"/><Relationship Id="rId1" Type="http://schemas.openxmlformats.org/officeDocument/2006/relationships/vmlDrawing" Target="../drawings/vmlDrawing1.v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wmf"/><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TextBox 2"/>
          <p:cNvSpPr txBox="1"/>
          <p:nvPr/>
        </p:nvSpPr>
        <p:spPr>
          <a:xfrm>
            <a:off x="2410691" y="2874608"/>
            <a:ext cx="7499927" cy="118673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556" b="0" i="0" u="none" strike="noStrike" kern="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Cambria Math" panose="02040503050406030204" pitchFamily="18" charset="0"/>
                <a:ea typeface="Cambria Math" panose="02040503050406030204" pitchFamily="18" charset="0"/>
                <a:cs typeface="Arial"/>
                <a:sym typeface="Arial"/>
              </a:rPr>
              <a:t>THU</a:t>
            </a:r>
            <a:r>
              <a:rPr kumimoji="0" lang="en-US" sz="3556" b="0" i="0" u="none" strike="noStrike" kern="0" cap="none" spc="0" normalizeH="0" noProof="0" dirty="0" smtClean="0">
                <a:ln w="0"/>
                <a:solidFill>
                  <a:srgbClr val="000000"/>
                </a:solidFill>
                <a:effectLst>
                  <a:outerShdw blurRad="38100" dist="19050" dir="2700000" algn="tl" rotWithShape="0">
                    <a:srgbClr val="000000">
                      <a:alpha val="40000"/>
                    </a:srgbClr>
                  </a:outerShdw>
                </a:effectLst>
                <a:uLnTx/>
                <a:uFillTx/>
                <a:latin typeface="Cambria Math" panose="02040503050406030204" pitchFamily="18" charset="0"/>
                <a:ea typeface="Cambria Math" panose="02040503050406030204" pitchFamily="18" charset="0"/>
                <a:cs typeface="Arial"/>
                <a:sym typeface="Arial"/>
              </a:rPr>
              <a:t> THẬP VÀ PHÂN LOẠI DỮ LIỆU (TIẾT 2)</a:t>
            </a:r>
            <a:endParaRPr kumimoji="0" lang="en-US" sz="3556"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mbria Math" panose="02040503050406030204" pitchFamily="18" charset="0"/>
              <a:ea typeface="Cambria Math" panose="02040503050406030204" pitchFamily="18" charset="0"/>
              <a:cs typeface="Arial"/>
              <a:sym typeface="Arial"/>
            </a:endParaRPr>
          </a:p>
        </p:txBody>
      </p:sp>
    </p:spTree>
    <p:extLst>
      <p:ext uri="{BB962C8B-B14F-4D97-AF65-F5344CB8AC3E}">
        <p14:creationId xmlns:p14="http://schemas.microsoft.com/office/powerpoint/2010/main" val="2282375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365807" y="216758"/>
            <a:ext cx="5279225" cy="790119"/>
            <a:chOff x="6446992" y="943215"/>
            <a:chExt cx="5279225" cy="790119"/>
          </a:xfrm>
        </p:grpSpPr>
        <p:sp>
          <p:nvSpPr>
            <p:cNvPr id="45" name="Rounded Rectangle 44"/>
            <p:cNvSpPr/>
            <p:nvPr/>
          </p:nvSpPr>
          <p:spPr>
            <a:xfrm>
              <a:off x="6929860" y="943215"/>
              <a:ext cx="4796357" cy="783506"/>
            </a:xfrm>
            <a:prstGeom prst="roundRect">
              <a:avLst>
                <a:gd name="adj" fmla="val 500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45"/>
            <p:cNvSpPr/>
            <p:nvPr/>
          </p:nvSpPr>
          <p:spPr>
            <a:xfrm>
              <a:off x="6446992" y="1032231"/>
              <a:ext cx="757645" cy="701103"/>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p:cNvSpPr txBox="1"/>
            <p:nvPr/>
          </p:nvSpPr>
          <p:spPr>
            <a:xfrm>
              <a:off x="6646121" y="1091198"/>
              <a:ext cx="39305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49" name="TextBox 48"/>
            <p:cNvSpPr txBox="1"/>
            <p:nvPr/>
          </p:nvSpPr>
          <p:spPr>
            <a:xfrm>
              <a:off x="7302309" y="1072113"/>
              <a:ext cx="432118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rPr>
                <a:t>TÍNH HỢP</a:t>
              </a:r>
              <a:r>
                <a:rPr kumimoji="0" lang="en-US" sz="2800" b="0" i="0"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rPr>
                <a:t> LÍ CỦA DỮ LIỆU</a:t>
              </a: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74" name="Right Arrow 73"/>
          <p:cNvSpPr/>
          <p:nvPr/>
        </p:nvSpPr>
        <p:spPr>
          <a:xfrm>
            <a:off x="6932213" y="3032500"/>
            <a:ext cx="126124" cy="147144"/>
          </a:xfrm>
          <a:prstGeom prst="rightArrow">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prstClr val="black"/>
              </a:solidFill>
              <a:effectLst/>
              <a:uLnTx/>
              <a:uFillTx/>
              <a:latin typeface="Arial"/>
              <a:ea typeface="+mn-ea"/>
              <a:cs typeface="+mn-cs"/>
              <a:sym typeface="Arial"/>
            </a:endParaRPr>
          </a:p>
        </p:txBody>
      </p:sp>
      <p:sp>
        <p:nvSpPr>
          <p:cNvPr id="75" name="Rounded Rectangle 74"/>
          <p:cNvSpPr/>
          <p:nvPr/>
        </p:nvSpPr>
        <p:spPr>
          <a:xfrm>
            <a:off x="7173951" y="2890609"/>
            <a:ext cx="2070538" cy="430925"/>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prstClr val="black"/>
              </a:solidFill>
              <a:effectLst/>
              <a:uLnTx/>
              <a:uFillTx/>
              <a:latin typeface="Arial"/>
              <a:ea typeface="+mn-ea"/>
              <a:cs typeface="+mn-cs"/>
              <a:sym typeface="Arial"/>
            </a:endParaRPr>
          </a:p>
        </p:txBody>
      </p:sp>
      <p:sp>
        <p:nvSpPr>
          <p:cNvPr id="78" name="Right Arrow 77"/>
          <p:cNvSpPr/>
          <p:nvPr/>
        </p:nvSpPr>
        <p:spPr>
          <a:xfrm>
            <a:off x="8545243" y="3738083"/>
            <a:ext cx="126124" cy="147144"/>
          </a:xfrm>
          <a:prstGeom prst="rightArrow">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prstClr val="black"/>
              </a:solidFill>
              <a:effectLst/>
              <a:uLnTx/>
              <a:uFillTx/>
              <a:latin typeface="Arial"/>
              <a:ea typeface="+mn-ea"/>
              <a:cs typeface="+mn-cs"/>
              <a:sym typeface="Arial"/>
            </a:endParaRPr>
          </a:p>
        </p:txBody>
      </p:sp>
      <p:sp>
        <p:nvSpPr>
          <p:cNvPr id="80" name="Rounded Rectangle 79"/>
          <p:cNvSpPr/>
          <p:nvPr/>
        </p:nvSpPr>
        <p:spPr>
          <a:xfrm>
            <a:off x="8786981" y="3596193"/>
            <a:ext cx="1810189" cy="412138"/>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prstClr val="black"/>
              </a:solidFill>
              <a:effectLst/>
              <a:uLnTx/>
              <a:uFillTx/>
              <a:latin typeface="Arial"/>
              <a:ea typeface="+mn-ea"/>
              <a:cs typeface="+mn-cs"/>
              <a:sym typeface="Arial"/>
            </a:endParaRPr>
          </a:p>
        </p:txBody>
      </p:sp>
      <p:graphicFrame>
        <p:nvGraphicFramePr>
          <p:cNvPr id="94" name="Object 93"/>
          <p:cNvGraphicFramePr>
            <a:graphicFrameLocks noChangeAspect="1"/>
          </p:cNvGraphicFramePr>
          <p:nvPr>
            <p:extLst/>
          </p:nvPr>
        </p:nvGraphicFramePr>
        <p:xfrm>
          <a:off x="5367048" y="2725204"/>
          <a:ext cx="914400" cy="198438"/>
        </p:xfrm>
        <a:graphic>
          <a:graphicData uri="http://schemas.openxmlformats.org/presentationml/2006/ole">
            <mc:AlternateContent xmlns:mc="http://schemas.openxmlformats.org/markup-compatibility/2006">
              <mc:Choice xmlns:v="urn:schemas-microsoft-com:vml" Requires="v">
                <p:oleObj spid="_x0000_s8197" name="Equation" r:id="rId3" imgW="914400" imgH="198720" progId="Equation.DSMT4">
                  <p:embed/>
                </p:oleObj>
              </mc:Choice>
              <mc:Fallback>
                <p:oleObj name="Equation" r:id="rId3" imgW="914400" imgH="198720" progId="Equation.DSMT4">
                  <p:embed/>
                  <p:pic>
                    <p:nvPicPr>
                      <p:cNvPr id="94" name="Object 93"/>
                      <p:cNvPicPr/>
                      <p:nvPr/>
                    </p:nvPicPr>
                    <p:blipFill>
                      <a:blip r:embed="rId4"/>
                      <a:stretch>
                        <a:fillRect/>
                      </a:stretch>
                    </p:blipFill>
                    <p:spPr>
                      <a:xfrm>
                        <a:off x="5367048" y="2725204"/>
                        <a:ext cx="914400" cy="198438"/>
                      </a:xfrm>
                      <a:prstGeom prst="rect">
                        <a:avLst/>
                      </a:prstGeom>
                    </p:spPr>
                  </p:pic>
                </p:oleObj>
              </mc:Fallback>
            </mc:AlternateContent>
          </a:graphicData>
        </a:graphic>
      </p:graphicFrame>
      <p:grpSp>
        <p:nvGrpSpPr>
          <p:cNvPr id="6" name="Group 5"/>
          <p:cNvGrpSpPr/>
          <p:nvPr/>
        </p:nvGrpSpPr>
        <p:grpSpPr>
          <a:xfrm>
            <a:off x="602752" y="1059231"/>
            <a:ext cx="1041400" cy="1041400"/>
            <a:chOff x="655406" y="4441727"/>
            <a:chExt cx="1041400" cy="1041400"/>
          </a:xfrm>
        </p:grpSpPr>
        <p:sp>
          <p:nvSpPr>
            <p:cNvPr id="40" name="Freeform 57"/>
            <p:cNvSpPr>
              <a:spLocks/>
            </p:cNvSpPr>
            <p:nvPr/>
          </p:nvSpPr>
          <p:spPr bwMode="auto">
            <a:xfrm>
              <a:off x="655406" y="4441727"/>
              <a:ext cx="1041400" cy="1041400"/>
            </a:xfrm>
            <a:custGeom>
              <a:avLst/>
              <a:gdLst>
                <a:gd name="T0" fmla="*/ 683 w 1367"/>
                <a:gd name="T1" fmla="*/ 1367 h 1367"/>
                <a:gd name="T2" fmla="*/ 1367 w 1367"/>
                <a:gd name="T3" fmla="*/ 684 h 1367"/>
                <a:gd name="T4" fmla="*/ 683 w 1367"/>
                <a:gd name="T5" fmla="*/ 0 h 1367"/>
                <a:gd name="T6" fmla="*/ 0 w 1367"/>
                <a:gd name="T7" fmla="*/ 684 h 1367"/>
                <a:gd name="T8" fmla="*/ 683 w 1367"/>
                <a:gd name="T9" fmla="*/ 1367 h 1367"/>
                <a:gd name="T10" fmla="*/ 683 w 1367"/>
                <a:gd name="T11" fmla="*/ 1367 h 1367"/>
              </a:gdLst>
              <a:ahLst/>
              <a:cxnLst>
                <a:cxn ang="0">
                  <a:pos x="T0" y="T1"/>
                </a:cxn>
                <a:cxn ang="0">
                  <a:pos x="T2" y="T3"/>
                </a:cxn>
                <a:cxn ang="0">
                  <a:pos x="T4" y="T5"/>
                </a:cxn>
                <a:cxn ang="0">
                  <a:pos x="T6" y="T7"/>
                </a:cxn>
                <a:cxn ang="0">
                  <a:pos x="T8" y="T9"/>
                </a:cxn>
                <a:cxn ang="0">
                  <a:pos x="T10" y="T11"/>
                </a:cxn>
              </a:cxnLst>
              <a:rect l="0" t="0" r="r" b="b"/>
              <a:pathLst>
                <a:path w="1367" h="1367">
                  <a:moveTo>
                    <a:pt x="683" y="1367"/>
                  </a:moveTo>
                  <a:cubicBezTo>
                    <a:pt x="1060" y="1367"/>
                    <a:pt x="1367" y="1060"/>
                    <a:pt x="1367" y="684"/>
                  </a:cubicBezTo>
                  <a:cubicBezTo>
                    <a:pt x="1367" y="307"/>
                    <a:pt x="1060" y="0"/>
                    <a:pt x="683" y="0"/>
                  </a:cubicBezTo>
                  <a:cubicBezTo>
                    <a:pt x="307" y="0"/>
                    <a:pt x="0" y="307"/>
                    <a:pt x="0" y="684"/>
                  </a:cubicBezTo>
                  <a:cubicBezTo>
                    <a:pt x="0" y="1060"/>
                    <a:pt x="307" y="1367"/>
                    <a:pt x="683" y="1367"/>
                  </a:cubicBezTo>
                  <a:lnTo>
                    <a:pt x="683" y="1367"/>
                  </a:lnTo>
                  <a:close/>
                </a:path>
              </a:pathLst>
            </a:custGeom>
            <a:solidFill>
              <a:srgbClr val="E296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58"/>
            <p:cNvSpPr>
              <a:spLocks/>
            </p:cNvSpPr>
            <p:nvPr/>
          </p:nvSpPr>
          <p:spPr bwMode="auto">
            <a:xfrm>
              <a:off x="966556" y="4673502"/>
              <a:ext cx="419100" cy="579438"/>
            </a:xfrm>
            <a:custGeom>
              <a:avLst/>
              <a:gdLst>
                <a:gd name="T0" fmla="*/ 29 w 551"/>
                <a:gd name="T1" fmla="*/ 0 h 762"/>
                <a:gd name="T2" fmla="*/ 522 w 551"/>
                <a:gd name="T3" fmla="*/ 0 h 762"/>
                <a:gd name="T4" fmla="*/ 551 w 551"/>
                <a:gd name="T5" fmla="*/ 29 h 762"/>
                <a:gd name="T6" fmla="*/ 551 w 551"/>
                <a:gd name="T7" fmla="*/ 732 h 762"/>
                <a:gd name="T8" fmla="*/ 522 w 551"/>
                <a:gd name="T9" fmla="*/ 762 h 762"/>
                <a:gd name="T10" fmla="*/ 29 w 551"/>
                <a:gd name="T11" fmla="*/ 762 h 762"/>
                <a:gd name="T12" fmla="*/ 0 w 551"/>
                <a:gd name="T13" fmla="*/ 732 h 762"/>
                <a:gd name="T14" fmla="*/ 0 w 551"/>
                <a:gd name="T15" fmla="*/ 29 h 762"/>
                <a:gd name="T16" fmla="*/ 29 w 551"/>
                <a:gd name="T17" fmla="*/ 0 h 762"/>
                <a:gd name="T18" fmla="*/ 29 w 551"/>
                <a:gd name="T1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1" h="762">
                  <a:moveTo>
                    <a:pt x="29" y="0"/>
                  </a:moveTo>
                  <a:lnTo>
                    <a:pt x="522" y="0"/>
                  </a:lnTo>
                  <a:cubicBezTo>
                    <a:pt x="538" y="0"/>
                    <a:pt x="551" y="13"/>
                    <a:pt x="551" y="29"/>
                  </a:cubicBezTo>
                  <a:lnTo>
                    <a:pt x="551" y="732"/>
                  </a:lnTo>
                  <a:cubicBezTo>
                    <a:pt x="551" y="748"/>
                    <a:pt x="538" y="762"/>
                    <a:pt x="522" y="762"/>
                  </a:cubicBezTo>
                  <a:lnTo>
                    <a:pt x="29" y="762"/>
                  </a:lnTo>
                  <a:cubicBezTo>
                    <a:pt x="13" y="762"/>
                    <a:pt x="0" y="748"/>
                    <a:pt x="0" y="732"/>
                  </a:cubicBezTo>
                  <a:lnTo>
                    <a:pt x="0" y="29"/>
                  </a:lnTo>
                  <a:cubicBezTo>
                    <a:pt x="0" y="13"/>
                    <a:pt x="13" y="0"/>
                    <a:pt x="29" y="0"/>
                  </a:cubicBezTo>
                  <a:lnTo>
                    <a:pt x="29" y="0"/>
                  </a:lnTo>
                </a:path>
              </a:pathLst>
            </a:custGeom>
            <a:solidFill>
              <a:srgbClr val="B0D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59"/>
            <p:cNvSpPr>
              <a:spLocks noChangeArrowheads="1"/>
            </p:cNvSpPr>
            <p:nvPr/>
          </p:nvSpPr>
          <p:spPr bwMode="auto">
            <a:xfrm>
              <a:off x="999894" y="4706840"/>
              <a:ext cx="354013" cy="103188"/>
            </a:xfrm>
            <a:prstGeom prst="rect">
              <a:avLst/>
            </a:prstGeom>
            <a:solidFill>
              <a:srgbClr val="6766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60"/>
            <p:cNvSpPr>
              <a:spLocks/>
            </p:cNvSpPr>
            <p:nvPr/>
          </p:nvSpPr>
          <p:spPr bwMode="auto">
            <a:xfrm>
              <a:off x="1015769" y="5151340"/>
              <a:ext cx="120650" cy="52388"/>
            </a:xfrm>
            <a:custGeom>
              <a:avLst/>
              <a:gdLst>
                <a:gd name="T0" fmla="*/ 39 w 76"/>
                <a:gd name="T1" fmla="*/ 33 h 33"/>
                <a:gd name="T2" fmla="*/ 76 w 76"/>
                <a:gd name="T3" fmla="*/ 33 h 33"/>
                <a:gd name="T4" fmla="*/ 76 w 76"/>
                <a:gd name="T5" fmla="*/ 0 h 33"/>
                <a:gd name="T6" fmla="*/ 0 w 76"/>
                <a:gd name="T7" fmla="*/ 0 h 33"/>
                <a:gd name="T8" fmla="*/ 0 w 76"/>
                <a:gd name="T9" fmla="*/ 33 h 33"/>
                <a:gd name="T10" fmla="*/ 39 w 76"/>
                <a:gd name="T11" fmla="*/ 33 h 33"/>
              </a:gdLst>
              <a:ahLst/>
              <a:cxnLst>
                <a:cxn ang="0">
                  <a:pos x="T0" y="T1"/>
                </a:cxn>
                <a:cxn ang="0">
                  <a:pos x="T2" y="T3"/>
                </a:cxn>
                <a:cxn ang="0">
                  <a:pos x="T4" y="T5"/>
                </a:cxn>
                <a:cxn ang="0">
                  <a:pos x="T6" y="T7"/>
                </a:cxn>
                <a:cxn ang="0">
                  <a:pos x="T8" y="T9"/>
                </a:cxn>
                <a:cxn ang="0">
                  <a:pos x="T10" y="T11"/>
                </a:cxn>
              </a:cxnLst>
              <a:rect l="0" t="0" r="r" b="b"/>
              <a:pathLst>
                <a:path w="76" h="33">
                  <a:moveTo>
                    <a:pt x="39" y="33"/>
                  </a:moveTo>
                  <a:lnTo>
                    <a:pt x="76" y="33"/>
                  </a:lnTo>
                  <a:lnTo>
                    <a:pt x="76" y="0"/>
                  </a:lnTo>
                  <a:lnTo>
                    <a:pt x="0" y="0"/>
                  </a:lnTo>
                  <a:lnTo>
                    <a:pt x="0" y="33"/>
                  </a:lnTo>
                  <a:lnTo>
                    <a:pt x="39" y="3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Rectangle 61"/>
            <p:cNvSpPr>
              <a:spLocks noChangeArrowheads="1"/>
            </p:cNvSpPr>
            <p:nvPr/>
          </p:nvSpPr>
          <p:spPr bwMode="auto">
            <a:xfrm>
              <a:off x="1015769" y="5084665"/>
              <a:ext cx="53975" cy="523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Rectangle 62"/>
            <p:cNvSpPr>
              <a:spLocks noChangeArrowheads="1"/>
            </p:cNvSpPr>
            <p:nvPr/>
          </p:nvSpPr>
          <p:spPr bwMode="auto">
            <a:xfrm>
              <a:off x="1082444" y="5084665"/>
              <a:ext cx="53975" cy="523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Rectangle 63"/>
            <p:cNvSpPr>
              <a:spLocks noChangeArrowheads="1"/>
            </p:cNvSpPr>
            <p:nvPr/>
          </p:nvSpPr>
          <p:spPr bwMode="auto">
            <a:xfrm>
              <a:off x="1149119" y="5084665"/>
              <a:ext cx="53975" cy="523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Rectangle 64"/>
            <p:cNvSpPr>
              <a:spLocks noChangeArrowheads="1"/>
            </p:cNvSpPr>
            <p:nvPr/>
          </p:nvSpPr>
          <p:spPr bwMode="auto">
            <a:xfrm>
              <a:off x="1149119" y="5151340"/>
              <a:ext cx="53975" cy="523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Rectangle 65"/>
            <p:cNvSpPr>
              <a:spLocks noChangeArrowheads="1"/>
            </p:cNvSpPr>
            <p:nvPr/>
          </p:nvSpPr>
          <p:spPr bwMode="auto">
            <a:xfrm>
              <a:off x="1215794" y="5151340"/>
              <a:ext cx="53975" cy="523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Rectangle 66"/>
            <p:cNvSpPr>
              <a:spLocks noChangeArrowheads="1"/>
            </p:cNvSpPr>
            <p:nvPr/>
          </p:nvSpPr>
          <p:spPr bwMode="auto">
            <a:xfrm>
              <a:off x="1215794" y="5084665"/>
              <a:ext cx="53975" cy="523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67"/>
            <p:cNvSpPr>
              <a:spLocks/>
            </p:cNvSpPr>
            <p:nvPr/>
          </p:nvSpPr>
          <p:spPr bwMode="auto">
            <a:xfrm>
              <a:off x="1282469" y="5084665"/>
              <a:ext cx="53975" cy="119063"/>
            </a:xfrm>
            <a:custGeom>
              <a:avLst/>
              <a:gdLst>
                <a:gd name="T0" fmla="*/ 0 w 34"/>
                <a:gd name="T1" fmla="*/ 38 h 75"/>
                <a:gd name="T2" fmla="*/ 0 w 34"/>
                <a:gd name="T3" fmla="*/ 75 h 75"/>
                <a:gd name="T4" fmla="*/ 34 w 34"/>
                <a:gd name="T5" fmla="*/ 75 h 75"/>
                <a:gd name="T6" fmla="*/ 34 w 34"/>
                <a:gd name="T7" fmla="*/ 0 h 75"/>
                <a:gd name="T8" fmla="*/ 0 w 34"/>
                <a:gd name="T9" fmla="*/ 0 h 75"/>
                <a:gd name="T10" fmla="*/ 0 w 34"/>
                <a:gd name="T11" fmla="*/ 38 h 75"/>
              </a:gdLst>
              <a:ahLst/>
              <a:cxnLst>
                <a:cxn ang="0">
                  <a:pos x="T0" y="T1"/>
                </a:cxn>
                <a:cxn ang="0">
                  <a:pos x="T2" y="T3"/>
                </a:cxn>
                <a:cxn ang="0">
                  <a:pos x="T4" y="T5"/>
                </a:cxn>
                <a:cxn ang="0">
                  <a:pos x="T6" y="T7"/>
                </a:cxn>
                <a:cxn ang="0">
                  <a:pos x="T8" y="T9"/>
                </a:cxn>
                <a:cxn ang="0">
                  <a:pos x="T10" y="T11"/>
                </a:cxn>
              </a:cxnLst>
              <a:rect l="0" t="0" r="r" b="b"/>
              <a:pathLst>
                <a:path w="34" h="75">
                  <a:moveTo>
                    <a:pt x="0" y="38"/>
                  </a:moveTo>
                  <a:lnTo>
                    <a:pt x="0" y="75"/>
                  </a:lnTo>
                  <a:lnTo>
                    <a:pt x="34" y="75"/>
                  </a:lnTo>
                  <a:lnTo>
                    <a:pt x="34" y="0"/>
                  </a:lnTo>
                  <a:lnTo>
                    <a:pt x="0" y="0"/>
                  </a:lnTo>
                  <a:lnTo>
                    <a:pt x="0" y="3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Rectangle 68"/>
            <p:cNvSpPr>
              <a:spLocks noChangeArrowheads="1"/>
            </p:cNvSpPr>
            <p:nvPr/>
          </p:nvSpPr>
          <p:spPr bwMode="auto">
            <a:xfrm>
              <a:off x="1015769" y="5017990"/>
              <a:ext cx="53975" cy="539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Rectangle 69"/>
            <p:cNvSpPr>
              <a:spLocks noChangeArrowheads="1"/>
            </p:cNvSpPr>
            <p:nvPr/>
          </p:nvSpPr>
          <p:spPr bwMode="auto">
            <a:xfrm>
              <a:off x="1082444" y="5017990"/>
              <a:ext cx="53975" cy="539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Rectangle 70"/>
            <p:cNvSpPr>
              <a:spLocks noChangeArrowheads="1"/>
            </p:cNvSpPr>
            <p:nvPr/>
          </p:nvSpPr>
          <p:spPr bwMode="auto">
            <a:xfrm>
              <a:off x="1149119" y="5017990"/>
              <a:ext cx="53975" cy="539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Rectangle 71"/>
            <p:cNvSpPr>
              <a:spLocks noChangeArrowheads="1"/>
            </p:cNvSpPr>
            <p:nvPr/>
          </p:nvSpPr>
          <p:spPr bwMode="auto">
            <a:xfrm>
              <a:off x="1215794" y="5017990"/>
              <a:ext cx="53975" cy="539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Rectangle 72"/>
            <p:cNvSpPr>
              <a:spLocks noChangeArrowheads="1"/>
            </p:cNvSpPr>
            <p:nvPr/>
          </p:nvSpPr>
          <p:spPr bwMode="auto">
            <a:xfrm>
              <a:off x="1282469" y="5017990"/>
              <a:ext cx="53975" cy="539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Rectangle 73"/>
            <p:cNvSpPr>
              <a:spLocks noChangeArrowheads="1"/>
            </p:cNvSpPr>
            <p:nvPr/>
          </p:nvSpPr>
          <p:spPr bwMode="auto">
            <a:xfrm>
              <a:off x="1015769" y="4951315"/>
              <a:ext cx="53975" cy="523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Rectangle 74"/>
            <p:cNvSpPr>
              <a:spLocks noChangeArrowheads="1"/>
            </p:cNvSpPr>
            <p:nvPr/>
          </p:nvSpPr>
          <p:spPr bwMode="auto">
            <a:xfrm>
              <a:off x="1082444" y="4951315"/>
              <a:ext cx="53975" cy="523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Rectangle 75"/>
            <p:cNvSpPr>
              <a:spLocks noChangeArrowheads="1"/>
            </p:cNvSpPr>
            <p:nvPr/>
          </p:nvSpPr>
          <p:spPr bwMode="auto">
            <a:xfrm>
              <a:off x="1149119" y="4951315"/>
              <a:ext cx="53975" cy="523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Rectangle 76"/>
            <p:cNvSpPr>
              <a:spLocks noChangeArrowheads="1"/>
            </p:cNvSpPr>
            <p:nvPr/>
          </p:nvSpPr>
          <p:spPr bwMode="auto">
            <a:xfrm>
              <a:off x="1215794" y="4951315"/>
              <a:ext cx="53975" cy="523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Rectangle 77"/>
            <p:cNvSpPr>
              <a:spLocks noChangeArrowheads="1"/>
            </p:cNvSpPr>
            <p:nvPr/>
          </p:nvSpPr>
          <p:spPr bwMode="auto">
            <a:xfrm>
              <a:off x="1282469" y="4951315"/>
              <a:ext cx="53975" cy="523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Rectangle 78"/>
            <p:cNvSpPr>
              <a:spLocks noChangeArrowheads="1"/>
            </p:cNvSpPr>
            <p:nvPr/>
          </p:nvSpPr>
          <p:spPr bwMode="auto">
            <a:xfrm>
              <a:off x="1015769" y="4884640"/>
              <a:ext cx="53975" cy="539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Rectangle 79"/>
            <p:cNvSpPr>
              <a:spLocks noChangeArrowheads="1"/>
            </p:cNvSpPr>
            <p:nvPr/>
          </p:nvSpPr>
          <p:spPr bwMode="auto">
            <a:xfrm>
              <a:off x="1082444" y="4884640"/>
              <a:ext cx="53975" cy="539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Rectangle 80"/>
            <p:cNvSpPr>
              <a:spLocks noChangeArrowheads="1"/>
            </p:cNvSpPr>
            <p:nvPr/>
          </p:nvSpPr>
          <p:spPr bwMode="auto">
            <a:xfrm>
              <a:off x="1149119" y="4884640"/>
              <a:ext cx="53975" cy="539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Rectangle 81"/>
            <p:cNvSpPr>
              <a:spLocks noChangeArrowheads="1"/>
            </p:cNvSpPr>
            <p:nvPr/>
          </p:nvSpPr>
          <p:spPr bwMode="auto">
            <a:xfrm>
              <a:off x="1215794" y="4884640"/>
              <a:ext cx="53975" cy="539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Rectangle 82"/>
            <p:cNvSpPr>
              <a:spLocks noChangeArrowheads="1"/>
            </p:cNvSpPr>
            <p:nvPr/>
          </p:nvSpPr>
          <p:spPr bwMode="auto">
            <a:xfrm>
              <a:off x="1282469" y="4884640"/>
              <a:ext cx="53975" cy="539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83"/>
            <p:cNvSpPr>
              <a:spLocks noEditPoints="1"/>
            </p:cNvSpPr>
            <p:nvPr/>
          </p:nvSpPr>
          <p:spPr bwMode="auto">
            <a:xfrm>
              <a:off x="966556" y="4673502"/>
              <a:ext cx="419100" cy="168275"/>
            </a:xfrm>
            <a:custGeom>
              <a:avLst/>
              <a:gdLst>
                <a:gd name="T0" fmla="*/ 508 w 551"/>
                <a:gd name="T1" fmla="*/ 181 h 221"/>
                <a:gd name="T2" fmla="*/ 43 w 551"/>
                <a:gd name="T3" fmla="*/ 181 h 221"/>
                <a:gd name="T4" fmla="*/ 43 w 551"/>
                <a:gd name="T5" fmla="*/ 44 h 221"/>
                <a:gd name="T6" fmla="*/ 508 w 551"/>
                <a:gd name="T7" fmla="*/ 44 h 221"/>
                <a:gd name="T8" fmla="*/ 508 w 551"/>
                <a:gd name="T9" fmla="*/ 181 h 221"/>
                <a:gd name="T10" fmla="*/ 0 w 551"/>
                <a:gd name="T11" fmla="*/ 221 h 221"/>
                <a:gd name="T12" fmla="*/ 551 w 551"/>
                <a:gd name="T13" fmla="*/ 221 h 221"/>
                <a:gd name="T14" fmla="*/ 551 w 551"/>
                <a:gd name="T15" fmla="*/ 29 h 221"/>
                <a:gd name="T16" fmla="*/ 522 w 551"/>
                <a:gd name="T17" fmla="*/ 0 h 221"/>
                <a:gd name="T18" fmla="*/ 29 w 551"/>
                <a:gd name="T19" fmla="*/ 0 h 221"/>
                <a:gd name="T20" fmla="*/ 0 w 551"/>
                <a:gd name="T21" fmla="*/ 29 h 221"/>
                <a:gd name="T22" fmla="*/ 0 w 551"/>
                <a:gd name="T23"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1" h="221">
                  <a:moveTo>
                    <a:pt x="508" y="181"/>
                  </a:moveTo>
                  <a:lnTo>
                    <a:pt x="43" y="181"/>
                  </a:lnTo>
                  <a:lnTo>
                    <a:pt x="43" y="44"/>
                  </a:lnTo>
                  <a:lnTo>
                    <a:pt x="508" y="44"/>
                  </a:lnTo>
                  <a:lnTo>
                    <a:pt x="508" y="181"/>
                  </a:lnTo>
                  <a:close/>
                  <a:moveTo>
                    <a:pt x="0" y="221"/>
                  </a:moveTo>
                  <a:lnTo>
                    <a:pt x="551" y="221"/>
                  </a:lnTo>
                  <a:lnTo>
                    <a:pt x="551" y="29"/>
                  </a:lnTo>
                  <a:cubicBezTo>
                    <a:pt x="551" y="13"/>
                    <a:pt x="538" y="0"/>
                    <a:pt x="522" y="0"/>
                  </a:cubicBezTo>
                  <a:lnTo>
                    <a:pt x="29" y="0"/>
                  </a:lnTo>
                  <a:cubicBezTo>
                    <a:pt x="13" y="0"/>
                    <a:pt x="0" y="13"/>
                    <a:pt x="0" y="29"/>
                  </a:cubicBezTo>
                  <a:lnTo>
                    <a:pt x="0" y="221"/>
                  </a:lnTo>
                  <a:close/>
                </a:path>
              </a:pathLst>
            </a:custGeom>
            <a:solidFill>
              <a:srgbClr val="7EAC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84"/>
            <p:cNvSpPr>
              <a:spLocks noEditPoints="1"/>
            </p:cNvSpPr>
            <p:nvPr/>
          </p:nvSpPr>
          <p:spPr bwMode="auto">
            <a:xfrm>
              <a:off x="1293581" y="4727477"/>
              <a:ext cx="41275" cy="65088"/>
            </a:xfrm>
            <a:custGeom>
              <a:avLst/>
              <a:gdLst>
                <a:gd name="T0" fmla="*/ 47 w 54"/>
                <a:gd name="T1" fmla="*/ 0 h 86"/>
                <a:gd name="T2" fmla="*/ 7 w 54"/>
                <a:gd name="T3" fmla="*/ 0 h 86"/>
                <a:gd name="T4" fmla="*/ 0 w 54"/>
                <a:gd name="T5" fmla="*/ 7 h 86"/>
                <a:gd name="T6" fmla="*/ 0 w 54"/>
                <a:gd name="T7" fmla="*/ 78 h 86"/>
                <a:gd name="T8" fmla="*/ 7 w 54"/>
                <a:gd name="T9" fmla="*/ 86 h 86"/>
                <a:gd name="T10" fmla="*/ 47 w 54"/>
                <a:gd name="T11" fmla="*/ 86 h 86"/>
                <a:gd name="T12" fmla="*/ 54 w 54"/>
                <a:gd name="T13" fmla="*/ 78 h 86"/>
                <a:gd name="T14" fmla="*/ 54 w 54"/>
                <a:gd name="T15" fmla="*/ 7 h 86"/>
                <a:gd name="T16" fmla="*/ 47 w 54"/>
                <a:gd name="T17" fmla="*/ 0 h 86"/>
                <a:gd name="T18" fmla="*/ 14 w 54"/>
                <a:gd name="T19" fmla="*/ 10 h 86"/>
                <a:gd name="T20" fmla="*/ 39 w 54"/>
                <a:gd name="T21" fmla="*/ 10 h 86"/>
                <a:gd name="T22" fmla="*/ 44 w 54"/>
                <a:gd name="T23" fmla="*/ 15 h 86"/>
                <a:gd name="T24" fmla="*/ 44 w 54"/>
                <a:gd name="T25" fmla="*/ 71 h 86"/>
                <a:gd name="T26" fmla="*/ 39 w 54"/>
                <a:gd name="T27" fmla="*/ 75 h 86"/>
                <a:gd name="T28" fmla="*/ 14 w 54"/>
                <a:gd name="T29" fmla="*/ 75 h 86"/>
                <a:gd name="T30" fmla="*/ 10 w 54"/>
                <a:gd name="T31" fmla="*/ 71 h 86"/>
                <a:gd name="T32" fmla="*/ 10 w 54"/>
                <a:gd name="T33" fmla="*/ 15 h 86"/>
                <a:gd name="T34" fmla="*/ 14 w 54"/>
                <a:gd name="T35" fmla="*/ 10 h 86"/>
                <a:gd name="T36" fmla="*/ 14 w 54"/>
                <a:gd name="T3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86">
                  <a:moveTo>
                    <a:pt x="47" y="0"/>
                  </a:moveTo>
                  <a:lnTo>
                    <a:pt x="7" y="0"/>
                  </a:lnTo>
                  <a:cubicBezTo>
                    <a:pt x="3" y="0"/>
                    <a:pt x="0" y="3"/>
                    <a:pt x="0" y="7"/>
                  </a:cubicBezTo>
                  <a:lnTo>
                    <a:pt x="0" y="78"/>
                  </a:lnTo>
                  <a:cubicBezTo>
                    <a:pt x="0" y="82"/>
                    <a:pt x="3" y="86"/>
                    <a:pt x="7" y="86"/>
                  </a:cubicBezTo>
                  <a:lnTo>
                    <a:pt x="47" y="86"/>
                  </a:lnTo>
                  <a:cubicBezTo>
                    <a:pt x="51" y="86"/>
                    <a:pt x="54" y="82"/>
                    <a:pt x="54" y="78"/>
                  </a:cubicBezTo>
                  <a:lnTo>
                    <a:pt x="54" y="7"/>
                  </a:lnTo>
                  <a:cubicBezTo>
                    <a:pt x="54" y="3"/>
                    <a:pt x="51" y="0"/>
                    <a:pt x="47" y="0"/>
                  </a:cubicBezTo>
                  <a:close/>
                  <a:moveTo>
                    <a:pt x="14" y="10"/>
                  </a:moveTo>
                  <a:lnTo>
                    <a:pt x="39" y="10"/>
                  </a:lnTo>
                  <a:cubicBezTo>
                    <a:pt x="42" y="10"/>
                    <a:pt x="44" y="12"/>
                    <a:pt x="44" y="15"/>
                  </a:cubicBezTo>
                  <a:lnTo>
                    <a:pt x="44" y="71"/>
                  </a:lnTo>
                  <a:cubicBezTo>
                    <a:pt x="44" y="73"/>
                    <a:pt x="42" y="75"/>
                    <a:pt x="39" y="75"/>
                  </a:cubicBezTo>
                  <a:lnTo>
                    <a:pt x="14" y="75"/>
                  </a:lnTo>
                  <a:cubicBezTo>
                    <a:pt x="12" y="75"/>
                    <a:pt x="10" y="73"/>
                    <a:pt x="10" y="71"/>
                  </a:cubicBezTo>
                  <a:lnTo>
                    <a:pt x="10" y="15"/>
                  </a:lnTo>
                  <a:cubicBezTo>
                    <a:pt x="10" y="12"/>
                    <a:pt x="12" y="10"/>
                    <a:pt x="14" y="10"/>
                  </a:cubicBezTo>
                  <a:lnTo>
                    <a:pt x="1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85"/>
            <p:cNvSpPr>
              <a:spLocks/>
            </p:cNvSpPr>
            <p:nvPr/>
          </p:nvSpPr>
          <p:spPr bwMode="auto">
            <a:xfrm>
              <a:off x="972906" y="4679852"/>
              <a:ext cx="722313" cy="801688"/>
            </a:xfrm>
            <a:custGeom>
              <a:avLst/>
              <a:gdLst>
                <a:gd name="T0" fmla="*/ 948 w 948"/>
                <a:gd name="T1" fmla="*/ 414 h 1053"/>
                <a:gd name="T2" fmla="*/ 534 w 948"/>
                <a:gd name="T3" fmla="*/ 0 h 1053"/>
                <a:gd name="T4" fmla="*/ 542 w 948"/>
                <a:gd name="T5" fmla="*/ 20 h 1053"/>
                <a:gd name="T6" fmla="*/ 542 w 948"/>
                <a:gd name="T7" fmla="*/ 212 h 1053"/>
                <a:gd name="T8" fmla="*/ 542 w 948"/>
                <a:gd name="T9" fmla="*/ 723 h 1053"/>
                <a:gd name="T10" fmla="*/ 513 w 948"/>
                <a:gd name="T11" fmla="*/ 753 h 1053"/>
                <a:gd name="T12" fmla="*/ 20 w 948"/>
                <a:gd name="T13" fmla="*/ 753 h 1053"/>
                <a:gd name="T14" fmla="*/ 0 w 948"/>
                <a:gd name="T15" fmla="*/ 744 h 1053"/>
                <a:gd name="T16" fmla="*/ 309 w 948"/>
                <a:gd name="T17" fmla="*/ 1053 h 1053"/>
                <a:gd name="T18" fmla="*/ 948 w 948"/>
                <a:gd name="T19" fmla="*/ 414 h 1053"/>
                <a:gd name="T20" fmla="*/ 948 w 948"/>
                <a:gd name="T21" fmla="*/ 41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8" h="1053">
                  <a:moveTo>
                    <a:pt x="948" y="414"/>
                  </a:moveTo>
                  <a:lnTo>
                    <a:pt x="534" y="0"/>
                  </a:lnTo>
                  <a:cubicBezTo>
                    <a:pt x="539" y="6"/>
                    <a:pt x="542" y="12"/>
                    <a:pt x="542" y="20"/>
                  </a:cubicBezTo>
                  <a:lnTo>
                    <a:pt x="542" y="212"/>
                  </a:lnTo>
                  <a:lnTo>
                    <a:pt x="542" y="723"/>
                  </a:lnTo>
                  <a:cubicBezTo>
                    <a:pt x="542" y="739"/>
                    <a:pt x="529" y="753"/>
                    <a:pt x="513" y="753"/>
                  </a:cubicBezTo>
                  <a:lnTo>
                    <a:pt x="20" y="753"/>
                  </a:lnTo>
                  <a:cubicBezTo>
                    <a:pt x="13" y="753"/>
                    <a:pt x="6" y="749"/>
                    <a:pt x="0" y="744"/>
                  </a:cubicBezTo>
                  <a:lnTo>
                    <a:pt x="309" y="1053"/>
                  </a:lnTo>
                  <a:cubicBezTo>
                    <a:pt x="652" y="1032"/>
                    <a:pt x="927" y="757"/>
                    <a:pt x="948" y="414"/>
                  </a:cubicBezTo>
                  <a:lnTo>
                    <a:pt x="948" y="414"/>
                  </a:lnTo>
                </a:path>
              </a:pathLst>
            </a:custGeom>
            <a:solidFill>
              <a:srgbClr val="DD82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aphicFrame>
        <p:nvGraphicFramePr>
          <p:cNvPr id="8" name="Table 7"/>
          <p:cNvGraphicFramePr>
            <a:graphicFrameLocks noGrp="1"/>
          </p:cNvGraphicFramePr>
          <p:nvPr>
            <p:extLst>
              <p:ext uri="{D42A27DB-BD31-4B8C-83A1-F6EECF244321}">
                <p14:modId xmlns:p14="http://schemas.microsoft.com/office/powerpoint/2010/main" val="203534835"/>
              </p:ext>
            </p:extLst>
          </p:nvPr>
        </p:nvGraphicFramePr>
        <p:xfrm>
          <a:off x="1448617" y="1870444"/>
          <a:ext cx="8850416" cy="2883158"/>
        </p:xfrm>
        <a:graphic>
          <a:graphicData uri="http://schemas.openxmlformats.org/drawingml/2006/table">
            <a:tbl>
              <a:tblPr firstRow="1" firstCol="1" bandRow="1"/>
              <a:tblGrid>
                <a:gridCol w="1102657">
                  <a:extLst>
                    <a:ext uri="{9D8B030D-6E8A-4147-A177-3AD203B41FA5}">
                      <a16:colId xmlns:a16="http://schemas.microsoft.com/office/drawing/2014/main" val="4142385741"/>
                    </a:ext>
                  </a:extLst>
                </a:gridCol>
                <a:gridCol w="3191364">
                  <a:extLst>
                    <a:ext uri="{9D8B030D-6E8A-4147-A177-3AD203B41FA5}">
                      <a16:colId xmlns:a16="http://schemas.microsoft.com/office/drawing/2014/main" val="495387893"/>
                    </a:ext>
                  </a:extLst>
                </a:gridCol>
                <a:gridCol w="4556395">
                  <a:extLst>
                    <a:ext uri="{9D8B030D-6E8A-4147-A177-3AD203B41FA5}">
                      <a16:colId xmlns:a16="http://schemas.microsoft.com/office/drawing/2014/main" val="4188978018"/>
                    </a:ext>
                  </a:extLst>
                </a:gridCol>
              </a:tblGrid>
              <a:tr h="244125">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Tên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Email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12580"/>
                  </a:ext>
                </a:extLst>
              </a:tr>
              <a:tr h="244125">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Tổ trưởng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u="sng">
                          <a:solidFill>
                            <a:srgbClr val="0000FF"/>
                          </a:solidFill>
                          <a:effectLst/>
                          <a:latin typeface="Cambria" panose="02040503050406030204" pitchFamily="18" charset="0"/>
                          <a:ea typeface="Cambria" panose="02040503050406030204" pitchFamily="18" charset="0"/>
                          <a:hlinkClick r:id="rId5"/>
                        </a:rPr>
                        <a:t>conan@.gmail.com</a:t>
                      </a:r>
                      <a:endParaRPr lang="en-US" sz="200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1040249"/>
                  </a:ext>
                </a:extLst>
              </a:tr>
              <a:tr h="322838">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Nguyễn Thị Mai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u="sng">
                          <a:solidFill>
                            <a:srgbClr val="0000FF"/>
                          </a:solidFill>
                          <a:effectLst/>
                          <a:latin typeface="Cambria" panose="02040503050406030204" pitchFamily="18" charset="0"/>
                          <a:ea typeface="Cambria" panose="02040503050406030204" pitchFamily="18" charset="0"/>
                          <a:hlinkClick r:id="rId6"/>
                        </a:rPr>
                        <a:t>Mai08@yahoo.com</a:t>
                      </a:r>
                      <a:endParaRPr lang="en-US" sz="200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633532"/>
                  </a:ext>
                </a:extLst>
              </a:tr>
              <a:tr h="244125">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dirty="0" err="1">
                          <a:effectLst/>
                          <a:latin typeface="Cambria" panose="02040503050406030204" pitchFamily="18" charset="0"/>
                          <a:ea typeface="Cambria" panose="02040503050406030204" pitchFamily="18" charset="0"/>
                        </a:rPr>
                        <a:t>Trần</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Công</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Hùng</a:t>
                      </a: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u="sng" dirty="0">
                          <a:solidFill>
                            <a:srgbClr val="0000FF"/>
                          </a:solidFill>
                          <a:effectLst/>
                          <a:latin typeface="Cambria" panose="02040503050406030204" pitchFamily="18" charset="0"/>
                          <a:ea typeface="Cambria" panose="02040503050406030204" pitchFamily="18" charset="0"/>
                          <a:hlinkClick r:id="rId7"/>
                        </a:rPr>
                        <a:t>hungtc@hotmail.com</a:t>
                      </a: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640910"/>
                  </a:ext>
                </a:extLst>
              </a:tr>
              <a:tr h="244125">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Lê Thị Bạch Cúc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12/8 Trần Hưng Đạo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615554"/>
                  </a:ext>
                </a:extLst>
              </a:tr>
              <a:tr h="244125">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Đặng Thị Dung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u="sng" dirty="0">
                          <a:solidFill>
                            <a:srgbClr val="0000FF"/>
                          </a:solidFill>
                          <a:effectLst/>
                          <a:latin typeface="Cambria" panose="02040503050406030204" pitchFamily="18" charset="0"/>
                          <a:ea typeface="Cambria" panose="02040503050406030204" pitchFamily="18" charset="0"/>
                          <a:hlinkClick r:id="rId8"/>
                        </a:rPr>
                        <a:t>đungt@gmail.com</a:t>
                      </a: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929694"/>
                  </a:ext>
                </a:extLst>
              </a:tr>
              <a:tr h="244125">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Lê Bảo Châu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u="sng">
                          <a:solidFill>
                            <a:srgbClr val="0000FF"/>
                          </a:solidFill>
                          <a:effectLst/>
                          <a:latin typeface="Cambria" panose="02040503050406030204" pitchFamily="18" charset="0"/>
                          <a:ea typeface="Cambria" panose="02040503050406030204" pitchFamily="18" charset="0"/>
                          <a:hlinkClick r:id="rId9"/>
                        </a:rPr>
                        <a:t>chauchau@gmail.com</a:t>
                      </a:r>
                      <a:endParaRPr lang="en-US" sz="200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179998"/>
                  </a:ext>
                </a:extLst>
              </a:tr>
              <a:tr h="244125">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Lý Thị Đào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Dao09.com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0345293"/>
                  </a:ext>
                </a:extLst>
              </a:tr>
              <a:tr h="244125">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Đinh Công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dirty="0">
                          <a:effectLst/>
                          <a:latin typeface="Cambria" panose="02040503050406030204" pitchFamily="18" charset="0"/>
                          <a:ea typeface="Cambria" panose="02040503050406030204" pitchFamily="18" charset="0"/>
                        </a:rPr>
                        <a:t>dcmuoihai@outlook.com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70567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530614241"/>
              </p:ext>
            </p:extLst>
          </p:nvPr>
        </p:nvGraphicFramePr>
        <p:xfrm>
          <a:off x="2883178" y="5571248"/>
          <a:ext cx="5404175" cy="975206"/>
        </p:xfrm>
        <a:graphic>
          <a:graphicData uri="http://schemas.openxmlformats.org/drawingml/2006/table">
            <a:tbl>
              <a:tblPr firstRow="1" firstCol="1" bandRow="1"/>
              <a:tblGrid>
                <a:gridCol w="1080625">
                  <a:extLst>
                    <a:ext uri="{9D8B030D-6E8A-4147-A177-3AD203B41FA5}">
                      <a16:colId xmlns:a16="http://schemas.microsoft.com/office/drawing/2014/main" val="2277672917"/>
                    </a:ext>
                  </a:extLst>
                </a:gridCol>
                <a:gridCol w="1080625">
                  <a:extLst>
                    <a:ext uri="{9D8B030D-6E8A-4147-A177-3AD203B41FA5}">
                      <a16:colId xmlns:a16="http://schemas.microsoft.com/office/drawing/2014/main" val="916198746"/>
                    </a:ext>
                  </a:extLst>
                </a:gridCol>
                <a:gridCol w="1080625">
                  <a:extLst>
                    <a:ext uri="{9D8B030D-6E8A-4147-A177-3AD203B41FA5}">
                      <a16:colId xmlns:a16="http://schemas.microsoft.com/office/drawing/2014/main" val="1910725191"/>
                    </a:ext>
                  </a:extLst>
                </a:gridCol>
                <a:gridCol w="1080625">
                  <a:extLst>
                    <a:ext uri="{9D8B030D-6E8A-4147-A177-3AD203B41FA5}">
                      <a16:colId xmlns:a16="http://schemas.microsoft.com/office/drawing/2014/main" val="2486404239"/>
                    </a:ext>
                  </a:extLst>
                </a:gridCol>
                <a:gridCol w="1081675">
                  <a:extLst>
                    <a:ext uri="{9D8B030D-6E8A-4147-A177-3AD203B41FA5}">
                      <a16:colId xmlns:a16="http://schemas.microsoft.com/office/drawing/2014/main" val="2625995180"/>
                    </a:ext>
                  </a:extLst>
                </a:gridCol>
              </a:tblGrid>
              <a:tr h="487603">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dirty="0">
                          <a:effectLst/>
                          <a:latin typeface="Cambria" panose="02040503050406030204" pitchFamily="18" charset="0"/>
                          <a:ea typeface="Cambria" panose="02040503050406030204" pitchFamily="18" charset="0"/>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338345"/>
                  </a:ext>
                </a:extLst>
              </a:tr>
              <a:tr h="487603">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a:effectLst/>
                          <a:latin typeface="Cambria" panose="02040503050406030204" pitchFamily="18" charset="0"/>
                          <a:ea typeface="Cambria" panose="020405030504060302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dirty="0">
                          <a:effectLst/>
                          <a:latin typeface="Cambria" panose="02040503050406030204" pitchFamily="18" charset="0"/>
                          <a:ea typeface="Cambria" panose="020405030504060302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dirty="0">
                          <a:effectLst/>
                          <a:latin typeface="Cambria" panose="02040503050406030204" pitchFamily="18" charset="0"/>
                          <a:ea typeface="Cambria" panose="020405030504060302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318131"/>
                  </a:ext>
                </a:extLst>
              </a:tr>
            </a:tbl>
          </a:graphicData>
        </a:graphic>
      </p:graphicFrame>
      <p:sp>
        <p:nvSpPr>
          <p:cNvPr id="10" name="Rectangle 1"/>
          <p:cNvSpPr>
            <a:spLocks noChangeArrowheads="1"/>
          </p:cNvSpPr>
          <p:nvPr/>
        </p:nvSpPr>
        <p:spPr bwMode="auto">
          <a:xfrm>
            <a:off x="1898436" y="1027259"/>
            <a:ext cx="1029356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Vận</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dụng</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2: </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Tìm</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điểm</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không</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hợp</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lí</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trong</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các</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bảng</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dữ</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liệu</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sau</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a. </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Danh</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s</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ách</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email </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của</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các</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bạn</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tổ</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1 </a:t>
            </a:r>
            <a:r>
              <a:rPr kumimoji="0" lang="en-US" altLang="en-US" sz="24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rPr>
              <a:t>lớp</a:t>
            </a:r>
            <a:r>
              <a:rPr kumimoji="0" lang="en-US" altLang="en-US" sz="24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 6C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p:nvPr/>
        </p:nvSpPr>
        <p:spPr>
          <a:xfrm>
            <a:off x="1702576" y="4556018"/>
            <a:ext cx="8616513" cy="830997"/>
          </a:xfrm>
          <a:prstGeom prst="rect">
            <a:avLst/>
          </a:prstGeom>
        </p:spPr>
        <p:txBody>
          <a:bodyPr wrap="square">
            <a:spAutoFit/>
          </a:bodyPr>
          <a:lstStyle/>
          <a:p>
            <a:pPr lvl="0" eaLnBrk="0" fontAlgn="base" hangingPunct="0">
              <a:spcBef>
                <a:spcPct val="0"/>
              </a:spcBef>
              <a:spcAft>
                <a:spcPct val="0"/>
              </a:spcAft>
            </a:pPr>
            <a:r>
              <a:rPr lang="en-US" altLang="en-US" sz="2400" dirty="0" smtClean="0">
                <a:latin typeface="Cambria" panose="02040503050406030204" pitchFamily="18" charset="0"/>
                <a:ea typeface="Cambria" panose="02040503050406030204" pitchFamily="18" charset="0"/>
              </a:rPr>
              <a:t>b. </a:t>
            </a:r>
            <a:r>
              <a:rPr lang="en-US" altLang="en-US" sz="2400" dirty="0" err="1" smtClean="0">
                <a:latin typeface="Cambria" panose="02040503050406030204" pitchFamily="18" charset="0"/>
                <a:ea typeface="Cambria" panose="02040503050406030204" pitchFamily="18" charset="0"/>
              </a:rPr>
              <a:t>Thân</a:t>
            </a:r>
            <a:r>
              <a:rPr lang="en-US" altLang="en-US" sz="2400" dirty="0" smtClean="0">
                <a:latin typeface="Cambria" panose="02040503050406030204" pitchFamily="18" charset="0"/>
                <a:ea typeface="Cambria" panose="02040503050406030204" pitchFamily="18" charset="0"/>
              </a:rPr>
              <a:t> </a:t>
            </a:r>
            <a:r>
              <a:rPr lang="en-US" altLang="en-US" sz="2400" dirty="0" err="1">
                <a:latin typeface="Cambria" panose="02040503050406030204" pitchFamily="18" charset="0"/>
                <a:ea typeface="Cambria" panose="02040503050406030204" pitchFamily="18" charset="0"/>
              </a:rPr>
              <a:t>nhiệt</a:t>
            </a:r>
            <a:r>
              <a:rPr lang="en-US" altLang="en-US" sz="2400" dirty="0">
                <a:latin typeface="Cambria" panose="02040503050406030204" pitchFamily="18" charset="0"/>
                <a:ea typeface="Cambria" panose="02040503050406030204" pitchFamily="18" charset="0"/>
              </a:rPr>
              <a:t> </a:t>
            </a:r>
            <a:r>
              <a:rPr lang="en-US" altLang="en-US" sz="2400" dirty="0" err="1">
                <a:latin typeface="Cambria" panose="02040503050406030204" pitchFamily="18" charset="0"/>
                <a:ea typeface="Cambria" panose="02040503050406030204" pitchFamily="18" charset="0"/>
              </a:rPr>
              <a:t>của</a:t>
            </a:r>
            <a:r>
              <a:rPr lang="en-US" altLang="en-US" sz="2400" dirty="0">
                <a:latin typeface="Cambria" panose="02040503050406030204" pitchFamily="18" charset="0"/>
                <a:ea typeface="Cambria" panose="02040503050406030204" pitchFamily="18" charset="0"/>
              </a:rPr>
              <a:t> </a:t>
            </a:r>
            <a:r>
              <a:rPr lang="en-US" altLang="en-US" sz="2400" dirty="0" err="1">
                <a:latin typeface="Cambria" panose="02040503050406030204" pitchFamily="18" charset="0"/>
                <a:ea typeface="Cambria" panose="02040503050406030204" pitchFamily="18" charset="0"/>
              </a:rPr>
              <a:t>bệnh</a:t>
            </a:r>
            <a:r>
              <a:rPr lang="en-US" altLang="en-US" sz="2400" dirty="0">
                <a:latin typeface="Cambria" panose="02040503050406030204" pitchFamily="18" charset="0"/>
                <a:ea typeface="Cambria" panose="02040503050406030204" pitchFamily="18" charset="0"/>
              </a:rPr>
              <a:t> </a:t>
            </a:r>
            <a:r>
              <a:rPr lang="en-US" altLang="en-US" sz="2400" dirty="0" err="1">
                <a:latin typeface="Cambria" panose="02040503050406030204" pitchFamily="18" charset="0"/>
                <a:ea typeface="Cambria" panose="02040503050406030204" pitchFamily="18" charset="0"/>
              </a:rPr>
              <a:t>nhân</a:t>
            </a:r>
            <a:r>
              <a:rPr lang="en-US" altLang="en-US" sz="2400" dirty="0">
                <a:latin typeface="Cambria" panose="02040503050406030204" pitchFamily="18" charset="0"/>
                <a:ea typeface="Cambria" panose="02040503050406030204" pitchFamily="18" charset="0"/>
              </a:rPr>
              <a:t> A </a:t>
            </a:r>
            <a:r>
              <a:rPr lang="en-US" altLang="en-US" sz="2400" dirty="0" err="1">
                <a:latin typeface="Cambria" panose="02040503050406030204" pitchFamily="18" charset="0"/>
                <a:ea typeface="Cambria" panose="02040503050406030204" pitchFamily="18" charset="0"/>
              </a:rPr>
              <a:t>trong</a:t>
            </a:r>
            <a:r>
              <a:rPr lang="en-US" altLang="en-US" sz="2400" dirty="0">
                <a:latin typeface="Cambria" panose="02040503050406030204" pitchFamily="18" charset="0"/>
                <a:ea typeface="Cambria" panose="02040503050406030204" pitchFamily="18" charset="0"/>
              </a:rPr>
              <a:t> 10 </a:t>
            </a:r>
            <a:r>
              <a:rPr lang="en-US" altLang="en-US" sz="2400" dirty="0" err="1">
                <a:latin typeface="Cambria" panose="02040503050406030204" pitchFamily="18" charset="0"/>
                <a:ea typeface="Cambria" panose="02040503050406030204" pitchFamily="18" charset="0"/>
              </a:rPr>
              <a:t>tiếng</a:t>
            </a:r>
            <a:r>
              <a:rPr lang="en-US" altLang="en-US" sz="2400" dirty="0">
                <a:latin typeface="Cambria" panose="02040503050406030204" pitchFamily="18" charset="0"/>
                <a:ea typeface="Cambria" panose="02040503050406030204" pitchFamily="18" charset="0"/>
              </a:rPr>
              <a:t> </a:t>
            </a:r>
            <a:r>
              <a:rPr lang="en-US" altLang="en-US" sz="2400" dirty="0" err="1">
                <a:latin typeface="Cambria" panose="02040503050406030204" pitchFamily="18" charset="0"/>
                <a:ea typeface="Cambria" panose="02040503050406030204" pitchFamily="18" charset="0"/>
              </a:rPr>
              <a:t>theo</a:t>
            </a:r>
            <a:r>
              <a:rPr lang="en-US" altLang="en-US" sz="2400" dirty="0">
                <a:latin typeface="Cambria" panose="02040503050406030204" pitchFamily="18" charset="0"/>
                <a:ea typeface="Cambria" panose="02040503050406030204" pitchFamily="18" charset="0"/>
              </a:rPr>
              <a:t> </a:t>
            </a:r>
            <a:r>
              <a:rPr lang="en-US" altLang="en-US" sz="2400" dirty="0" err="1">
                <a:latin typeface="Cambria" panose="02040503050406030204" pitchFamily="18" charset="0"/>
                <a:ea typeface="Cambria" panose="02040503050406030204" pitchFamily="18" charset="0"/>
              </a:rPr>
              <a:t>dõi</a:t>
            </a:r>
            <a:r>
              <a:rPr lang="en-US" altLang="en-US" sz="2400" dirty="0">
                <a:latin typeface="Cambria" panose="02040503050406030204" pitchFamily="18" charset="0"/>
                <a:ea typeface="Cambria" panose="02040503050406030204" pitchFamily="18" charset="0"/>
              </a:rPr>
              <a:t> </a:t>
            </a:r>
            <a:r>
              <a:rPr lang="en-US" altLang="en-US" sz="2400" dirty="0" err="1">
                <a:latin typeface="Cambria" panose="02040503050406030204" pitchFamily="18" charset="0"/>
                <a:ea typeface="Cambria" panose="02040503050406030204" pitchFamily="18" charset="0"/>
              </a:rPr>
              <a:t>được</a:t>
            </a:r>
            <a:r>
              <a:rPr lang="en-US" altLang="en-US" sz="2400" dirty="0">
                <a:latin typeface="Cambria" panose="02040503050406030204" pitchFamily="18" charset="0"/>
                <a:ea typeface="Cambria" panose="02040503050406030204" pitchFamily="18" charset="0"/>
              </a:rPr>
              <a:t> </a:t>
            </a:r>
            <a:r>
              <a:rPr lang="en-US" altLang="en-US" sz="2400" dirty="0" err="1">
                <a:latin typeface="Cambria" panose="02040503050406030204" pitchFamily="18" charset="0"/>
                <a:ea typeface="Cambria" panose="02040503050406030204" pitchFamily="18" charset="0"/>
              </a:rPr>
              <a:t>ghi</a:t>
            </a:r>
            <a:r>
              <a:rPr lang="en-US" altLang="en-US" sz="2400" dirty="0">
                <a:latin typeface="Cambria" panose="02040503050406030204" pitchFamily="18" charset="0"/>
                <a:ea typeface="Cambria" panose="02040503050406030204" pitchFamily="18" charset="0"/>
              </a:rPr>
              <a:t> </a:t>
            </a:r>
            <a:r>
              <a:rPr lang="en-US" altLang="en-US" sz="2400" dirty="0" err="1">
                <a:latin typeface="Cambria" panose="02040503050406030204" pitchFamily="18" charset="0"/>
                <a:ea typeface="Cambria" panose="02040503050406030204" pitchFamily="18" charset="0"/>
              </a:rPr>
              <a:t>lại</a:t>
            </a:r>
            <a:r>
              <a:rPr lang="en-US" altLang="en-US" sz="2400" dirty="0">
                <a:latin typeface="Cambria" panose="02040503050406030204" pitchFamily="18" charset="0"/>
                <a:ea typeface="Cambria" panose="02040503050406030204" pitchFamily="18" charset="0"/>
              </a:rPr>
              <a:t> </a:t>
            </a:r>
            <a:r>
              <a:rPr lang="en-US" altLang="en-US" sz="2400" dirty="0" err="1">
                <a:latin typeface="Cambria" panose="02040503050406030204" pitchFamily="18" charset="0"/>
                <a:ea typeface="Cambria" panose="02040503050406030204" pitchFamily="18" charset="0"/>
              </a:rPr>
              <a:t>trong</a:t>
            </a:r>
            <a:r>
              <a:rPr lang="en-US" altLang="en-US" sz="2400" dirty="0">
                <a:latin typeface="Cambria" panose="02040503050406030204" pitchFamily="18" charset="0"/>
                <a:ea typeface="Cambria" panose="02040503050406030204" pitchFamily="18" charset="0"/>
              </a:rPr>
              <a:t> </a:t>
            </a:r>
            <a:r>
              <a:rPr lang="en-US" altLang="en-US" sz="2400" dirty="0" err="1">
                <a:latin typeface="Cambria" panose="02040503050406030204" pitchFamily="18" charset="0"/>
                <a:ea typeface="Cambria" panose="02040503050406030204" pitchFamily="18" charset="0"/>
              </a:rPr>
              <a:t>bảng</a:t>
            </a:r>
            <a:r>
              <a:rPr lang="en-US" altLang="en-US" sz="2400" dirty="0">
                <a:latin typeface="Cambria" panose="02040503050406030204" pitchFamily="18" charset="0"/>
                <a:ea typeface="Cambria" panose="02040503050406030204" pitchFamily="18" charset="0"/>
              </a:rPr>
              <a:t> </a:t>
            </a:r>
            <a:r>
              <a:rPr lang="en-US" altLang="en-US" sz="2400" dirty="0" err="1">
                <a:latin typeface="Cambria" panose="02040503050406030204" pitchFamily="18" charset="0"/>
                <a:ea typeface="Cambria" panose="02040503050406030204" pitchFamily="18" charset="0"/>
              </a:rPr>
              <a:t>sau</a:t>
            </a:r>
            <a:r>
              <a:rPr lang="en-US" altLang="en-US" sz="2400" dirty="0">
                <a:latin typeface="Cambria" panose="02040503050406030204" pitchFamily="18" charset="0"/>
                <a:ea typeface="Cambria" panose="02040503050406030204" pitchFamily="18" charset="0"/>
              </a:rPr>
              <a:t>:</a:t>
            </a:r>
          </a:p>
        </p:txBody>
      </p:sp>
      <p:pic>
        <p:nvPicPr>
          <p:cNvPr id="12" name="Picture 11"/>
          <p:cNvPicPr>
            <a:picLocks noChangeAspect="1"/>
          </p:cNvPicPr>
          <p:nvPr/>
        </p:nvPicPr>
        <p:blipFill>
          <a:blip r:embed="rId10"/>
          <a:stretch>
            <a:fillRect/>
          </a:stretch>
        </p:blipFill>
        <p:spPr>
          <a:xfrm>
            <a:off x="10265497" y="4556018"/>
            <a:ext cx="1926503" cy="1932599"/>
          </a:xfrm>
          <a:prstGeom prst="rect">
            <a:avLst/>
          </a:prstGeom>
        </p:spPr>
      </p:pic>
      <p:sp>
        <p:nvSpPr>
          <p:cNvPr id="13" name="Rectangle 12"/>
          <p:cNvSpPr/>
          <p:nvPr/>
        </p:nvSpPr>
        <p:spPr>
          <a:xfrm>
            <a:off x="1997542" y="2079396"/>
            <a:ext cx="9466145" cy="1200329"/>
          </a:xfrm>
          <a:prstGeom prst="rect">
            <a:avLst/>
          </a:prstGeom>
        </p:spPr>
        <p:txBody>
          <a:bodyPr wrap="square">
            <a:spAutoFit/>
          </a:bodyPr>
          <a:lstStyle/>
          <a:p>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luận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xét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tính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hợp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liệu</a:t>
            </a:r>
            <a:r>
              <a:rPr lang="en-US" sz="2400" dirty="0">
                <a:latin typeface="Cambria" panose="02040503050406030204" pitchFamily="18" charset="0"/>
                <a:ea typeface="Cambria" panose="02040503050406030204" pitchFamily="18" charset="0"/>
              </a:rPr>
              <a:t> ta </a:t>
            </a:r>
            <a:r>
              <a:rPr lang="en-US" sz="2400" dirty="0" err="1">
                <a:latin typeface="Cambria" panose="02040503050406030204" pitchFamily="18" charset="0"/>
                <a:ea typeface="Cambria" panose="02040503050406030204" pitchFamily="18" charset="0"/>
              </a:rPr>
              <a:t>phải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loại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liệu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định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rõ</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theo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tiêu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giản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định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phạm</a:t>
            </a:r>
            <a:r>
              <a:rPr lang="en-US" sz="2400" dirty="0">
                <a:latin typeface="Cambria" panose="02040503050406030204" pitchFamily="18" charset="0"/>
                <a:ea typeface="Cambria" panose="02040503050406030204" pitchFamily="18" charset="0"/>
              </a:rPr>
              <a:t> vi </a:t>
            </a:r>
            <a:r>
              <a:rPr lang="en-US" sz="2400" dirty="0" err="1">
                <a:latin typeface="Cambria" panose="02040503050406030204" pitchFamily="18" charset="0"/>
                <a:ea typeface="Cambria" panose="02040503050406030204" pitchFamily="18" charset="0"/>
              </a:rPr>
              <a:t>dự</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kiến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liệu</a:t>
            </a:r>
            <a:r>
              <a:rPr lang="en-US" sz="2400" dirty="0">
                <a:latin typeface="Cambria" panose="02040503050406030204" pitchFamily="18" charset="0"/>
                <a:ea typeface="Cambria" panose="02040503050406030204" pitchFamily="18" charset="0"/>
              </a:rPr>
              <a:t>.</a:t>
            </a:r>
          </a:p>
        </p:txBody>
      </p:sp>
      <p:pic>
        <p:nvPicPr>
          <p:cNvPr id="14" name="Picture 13"/>
          <p:cNvPicPr>
            <a:picLocks noChangeAspect="1"/>
          </p:cNvPicPr>
          <p:nvPr/>
        </p:nvPicPr>
        <p:blipFill>
          <a:blip r:embed="rId11"/>
          <a:stretch>
            <a:fillRect/>
          </a:stretch>
        </p:blipFill>
        <p:spPr>
          <a:xfrm>
            <a:off x="532536" y="2068380"/>
            <a:ext cx="1127858" cy="1255885"/>
          </a:xfrm>
          <a:prstGeom prst="rect">
            <a:avLst/>
          </a:prstGeom>
        </p:spPr>
      </p:pic>
    </p:spTree>
    <p:extLst>
      <p:ext uri="{BB962C8B-B14F-4D97-AF65-F5344CB8AC3E}">
        <p14:creationId xmlns:p14="http://schemas.microsoft.com/office/powerpoint/2010/main" val="38956185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54"/>
          <p:cNvSpPr/>
          <p:nvPr/>
        </p:nvSpPr>
        <p:spPr>
          <a:xfrm rot="5400000">
            <a:off x="454341" y="-454341"/>
            <a:ext cx="6858000" cy="7766682"/>
          </a:xfrm>
          <a:custGeom>
            <a:avLst/>
            <a:gdLst>
              <a:gd name="connsiteX0" fmla="*/ 0 w 6858000"/>
              <a:gd name="connsiteY0" fmla="*/ 7766682 h 7766682"/>
              <a:gd name="connsiteX1" fmla="*/ 0 w 6858000"/>
              <a:gd name="connsiteY1" fmla="*/ 32382 h 7766682"/>
              <a:gd name="connsiteX2" fmla="*/ 6714657 w 6858000"/>
              <a:gd name="connsiteY2" fmla="*/ 2553349 h 7766682"/>
              <a:gd name="connsiteX3" fmla="*/ 6858000 w 6858000"/>
              <a:gd name="connsiteY3" fmla="*/ 2825499 h 7766682"/>
              <a:gd name="connsiteX4" fmla="*/ 6858000 w 6858000"/>
              <a:gd name="connsiteY4" fmla="*/ 7766682 h 776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7766682">
                <a:moveTo>
                  <a:pt x="0" y="7766682"/>
                </a:moveTo>
                <a:lnTo>
                  <a:pt x="0" y="32382"/>
                </a:lnTo>
                <a:cubicBezTo>
                  <a:pt x="3891523" y="-205346"/>
                  <a:pt x="5767466" y="889012"/>
                  <a:pt x="6714657" y="2553349"/>
                </a:cubicBezTo>
                <a:lnTo>
                  <a:pt x="6858000" y="2825499"/>
                </a:lnTo>
                <a:lnTo>
                  <a:pt x="6858000" y="7766682"/>
                </a:lnTo>
                <a:close/>
              </a:path>
            </a:pathLst>
          </a:custGeom>
          <a:solidFill>
            <a:srgbClr val="0A1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ight Triangle 4"/>
          <p:cNvSpPr/>
          <p:nvPr/>
        </p:nvSpPr>
        <p:spPr>
          <a:xfrm rot="5400000">
            <a:off x="454341" y="-454341"/>
            <a:ext cx="6858000" cy="7766682"/>
          </a:xfrm>
          <a:custGeom>
            <a:avLst/>
            <a:gdLst>
              <a:gd name="connsiteX0" fmla="*/ 0 w 6858000"/>
              <a:gd name="connsiteY0" fmla="*/ 7734300 h 7734300"/>
              <a:gd name="connsiteX1" fmla="*/ 0 w 6858000"/>
              <a:gd name="connsiteY1" fmla="*/ 0 h 7734300"/>
              <a:gd name="connsiteX2" fmla="*/ 6858000 w 6858000"/>
              <a:gd name="connsiteY2" fmla="*/ 7734300 h 7734300"/>
              <a:gd name="connsiteX3" fmla="*/ 0 w 6858000"/>
              <a:gd name="connsiteY3" fmla="*/ 7734300 h 7734300"/>
              <a:gd name="connsiteX0" fmla="*/ 0 w 6858000"/>
              <a:gd name="connsiteY0" fmla="*/ 7759598 h 7759598"/>
              <a:gd name="connsiteX1" fmla="*/ 0 w 6858000"/>
              <a:gd name="connsiteY1" fmla="*/ 25298 h 7759598"/>
              <a:gd name="connsiteX2" fmla="*/ 6858000 w 6858000"/>
              <a:gd name="connsiteY2" fmla="*/ 7759598 h 7759598"/>
              <a:gd name="connsiteX3" fmla="*/ 0 w 6858000"/>
              <a:gd name="connsiteY3" fmla="*/ 7759598 h 7759598"/>
              <a:gd name="connsiteX0" fmla="*/ 0 w 6858000"/>
              <a:gd name="connsiteY0" fmla="*/ 7764082 h 7764082"/>
              <a:gd name="connsiteX1" fmla="*/ 0 w 6858000"/>
              <a:gd name="connsiteY1" fmla="*/ 29782 h 7764082"/>
              <a:gd name="connsiteX2" fmla="*/ 6858000 w 6858000"/>
              <a:gd name="connsiteY2" fmla="*/ 7764082 h 7764082"/>
              <a:gd name="connsiteX3" fmla="*/ 0 w 6858000"/>
              <a:gd name="connsiteY3" fmla="*/ 7764082 h 7764082"/>
              <a:gd name="connsiteX0" fmla="*/ 0 w 6858000"/>
              <a:gd name="connsiteY0" fmla="*/ 7765970 h 7765970"/>
              <a:gd name="connsiteX1" fmla="*/ 0 w 6858000"/>
              <a:gd name="connsiteY1" fmla="*/ 31670 h 7765970"/>
              <a:gd name="connsiteX2" fmla="*/ 6858000 w 6858000"/>
              <a:gd name="connsiteY2" fmla="*/ 7765970 h 7765970"/>
              <a:gd name="connsiteX3" fmla="*/ 0 w 6858000"/>
              <a:gd name="connsiteY3" fmla="*/ 7765970 h 7765970"/>
              <a:gd name="connsiteX0" fmla="*/ 0 w 6858000"/>
              <a:gd name="connsiteY0" fmla="*/ 7766682 h 7766682"/>
              <a:gd name="connsiteX1" fmla="*/ 0 w 6858000"/>
              <a:gd name="connsiteY1" fmla="*/ 32382 h 7766682"/>
              <a:gd name="connsiteX2" fmla="*/ 6858000 w 6858000"/>
              <a:gd name="connsiteY2" fmla="*/ 7766682 h 7766682"/>
              <a:gd name="connsiteX3" fmla="*/ 0 w 6858000"/>
              <a:gd name="connsiteY3" fmla="*/ 7766682 h 7766682"/>
            </a:gdLst>
            <a:ahLst/>
            <a:cxnLst>
              <a:cxn ang="0">
                <a:pos x="connsiteX0" y="connsiteY0"/>
              </a:cxn>
              <a:cxn ang="0">
                <a:pos x="connsiteX1" y="connsiteY1"/>
              </a:cxn>
              <a:cxn ang="0">
                <a:pos x="connsiteX2" y="connsiteY2"/>
              </a:cxn>
              <a:cxn ang="0">
                <a:pos x="connsiteX3" y="connsiteY3"/>
              </a:cxn>
            </a:cxnLst>
            <a:rect l="l" t="t" r="r" b="b"/>
            <a:pathLst>
              <a:path w="6858000" h="7766682">
                <a:moveTo>
                  <a:pt x="0" y="7766682"/>
                </a:moveTo>
                <a:lnTo>
                  <a:pt x="0" y="32382"/>
                </a:lnTo>
                <a:cubicBezTo>
                  <a:pt x="6441141" y="-415106"/>
                  <a:pt x="6602506" y="3857323"/>
                  <a:pt x="6858000" y="7766682"/>
                </a:cubicBezTo>
                <a:lnTo>
                  <a:pt x="0" y="7766682"/>
                </a:lnTo>
                <a:close/>
              </a:path>
            </a:pathLst>
          </a:custGeom>
          <a:solidFill>
            <a:schemeClr val="accent2">
              <a:lumMod val="60000"/>
              <a:lumOff val="40000"/>
            </a:schemeClr>
          </a:solidFill>
          <a:ln>
            <a:solidFill>
              <a:srgbClr val="FFBD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ight Triangle 6"/>
          <p:cNvSpPr/>
          <p:nvPr/>
        </p:nvSpPr>
        <p:spPr>
          <a:xfrm flipH="1" flipV="1">
            <a:off x="10058400" y="0"/>
            <a:ext cx="2133600" cy="6858000"/>
          </a:xfrm>
          <a:custGeom>
            <a:avLst/>
            <a:gdLst>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33600" h="6858000">
                <a:moveTo>
                  <a:pt x="0" y="6858000"/>
                </a:moveTo>
                <a:lnTo>
                  <a:pt x="0" y="0"/>
                </a:lnTo>
                <a:cubicBezTo>
                  <a:pt x="177800" y="2495550"/>
                  <a:pt x="184150" y="5162550"/>
                  <a:pt x="2133600" y="6858000"/>
                </a:cubicBezTo>
                <a:lnTo>
                  <a:pt x="0" y="6858000"/>
                </a:lnTo>
                <a:close/>
              </a:path>
            </a:pathLst>
          </a:custGeom>
          <a:solidFill>
            <a:srgbClr val="0A1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ight Triangle 6"/>
          <p:cNvSpPr/>
          <p:nvPr/>
        </p:nvSpPr>
        <p:spPr>
          <a:xfrm flipH="1" flipV="1">
            <a:off x="10782300" y="0"/>
            <a:ext cx="1428750" cy="6343650"/>
          </a:xfrm>
          <a:custGeom>
            <a:avLst/>
            <a:gdLst>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7902125 h 7902125"/>
              <a:gd name="connsiteX1" fmla="*/ 0 w 2133600"/>
              <a:gd name="connsiteY1" fmla="*/ 0 h 7902125"/>
              <a:gd name="connsiteX2" fmla="*/ 2133600 w 2133600"/>
              <a:gd name="connsiteY2" fmla="*/ 7902125 h 7902125"/>
              <a:gd name="connsiteX3" fmla="*/ 0 w 2133600"/>
              <a:gd name="connsiteY3" fmla="*/ 7902125 h 7902125"/>
              <a:gd name="connsiteX0" fmla="*/ 1375 w 2134975"/>
              <a:gd name="connsiteY0" fmla="*/ 7902125 h 7902125"/>
              <a:gd name="connsiteX1" fmla="*/ 1375 w 2134975"/>
              <a:gd name="connsiteY1" fmla="*/ 0 h 7902125"/>
              <a:gd name="connsiteX2" fmla="*/ 2134975 w 2134975"/>
              <a:gd name="connsiteY2" fmla="*/ 7902125 h 7902125"/>
              <a:gd name="connsiteX3" fmla="*/ 1375 w 2134975"/>
              <a:gd name="connsiteY3" fmla="*/ 7902125 h 7902125"/>
              <a:gd name="connsiteX0" fmla="*/ 14654 w 2148254"/>
              <a:gd name="connsiteY0" fmla="*/ 7902125 h 7902125"/>
              <a:gd name="connsiteX1" fmla="*/ 14654 w 2148254"/>
              <a:gd name="connsiteY1" fmla="*/ 0 h 7902125"/>
              <a:gd name="connsiteX2" fmla="*/ 2148254 w 2148254"/>
              <a:gd name="connsiteY2" fmla="*/ 7902125 h 7902125"/>
              <a:gd name="connsiteX3" fmla="*/ 14654 w 2148254"/>
              <a:gd name="connsiteY3" fmla="*/ 7902125 h 7902125"/>
              <a:gd name="connsiteX0" fmla="*/ 0 w 2133600"/>
              <a:gd name="connsiteY0" fmla="*/ 7902125 h 7902125"/>
              <a:gd name="connsiteX1" fmla="*/ 0 w 2133600"/>
              <a:gd name="connsiteY1" fmla="*/ 0 h 7902125"/>
              <a:gd name="connsiteX2" fmla="*/ 2133600 w 2133600"/>
              <a:gd name="connsiteY2" fmla="*/ 7902125 h 7902125"/>
              <a:gd name="connsiteX3" fmla="*/ 0 w 2133600"/>
              <a:gd name="connsiteY3" fmla="*/ 7902125 h 7902125"/>
              <a:gd name="connsiteX0" fmla="*/ 0 w 2133600"/>
              <a:gd name="connsiteY0" fmla="*/ 7902125 h 7902125"/>
              <a:gd name="connsiteX1" fmla="*/ 0 w 2133600"/>
              <a:gd name="connsiteY1" fmla="*/ 0 h 7902125"/>
              <a:gd name="connsiteX2" fmla="*/ 2133600 w 2133600"/>
              <a:gd name="connsiteY2" fmla="*/ 7902125 h 7902125"/>
              <a:gd name="connsiteX3" fmla="*/ 0 w 2133600"/>
              <a:gd name="connsiteY3" fmla="*/ 7902125 h 7902125"/>
            </a:gdLst>
            <a:ahLst/>
            <a:cxnLst>
              <a:cxn ang="0">
                <a:pos x="connsiteX0" y="connsiteY0"/>
              </a:cxn>
              <a:cxn ang="0">
                <a:pos x="connsiteX1" y="connsiteY1"/>
              </a:cxn>
              <a:cxn ang="0">
                <a:pos x="connsiteX2" y="connsiteY2"/>
              </a:cxn>
              <a:cxn ang="0">
                <a:pos x="connsiteX3" y="connsiteY3"/>
              </a:cxn>
            </a:cxnLst>
            <a:rect l="l" t="t" r="r" b="b"/>
            <a:pathLst>
              <a:path w="2133600" h="7902125">
                <a:moveTo>
                  <a:pt x="0" y="7902125"/>
                </a:moveTo>
                <a:lnTo>
                  <a:pt x="0" y="0"/>
                </a:lnTo>
                <a:cubicBezTo>
                  <a:pt x="206249" y="2495550"/>
                  <a:pt x="-242569" y="6396516"/>
                  <a:pt x="2133600" y="7902125"/>
                </a:cubicBezTo>
                <a:lnTo>
                  <a:pt x="0" y="7902125"/>
                </a:lnTo>
                <a:close/>
              </a:path>
            </a:pathLst>
          </a:custGeom>
          <a:solidFill>
            <a:srgbClr val="FFB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325292" y="1213971"/>
            <a:ext cx="346466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rPr>
              <a:t>Luyện</a:t>
            </a:r>
            <a:r>
              <a:rPr kumimoji="0" lang="en-US" sz="8000" b="0" i="0" u="none" strike="noStrike" kern="1200" cap="none" spc="0" normalizeH="0" noProof="0" dirty="0" smtClean="0">
                <a:ln>
                  <a:noFill/>
                </a:ln>
                <a:solidFill>
                  <a:prstClr val="black"/>
                </a:solidFill>
                <a:effectLst/>
                <a:uLnTx/>
                <a:uFillTx/>
                <a:latin typeface="Cambria" panose="02040503050406030204" pitchFamily="18" charset="0"/>
                <a:ea typeface="Cambria" panose="02040503050406030204" pitchFamily="18" charset="0"/>
              </a:rPr>
              <a:t> </a:t>
            </a:r>
            <a:r>
              <a:rPr kumimoji="0" lang="en-US" sz="8000" b="0" i="0" u="none" strike="noStrike" kern="1200" cap="none" spc="0" normalizeH="0" noProof="0" dirty="0" err="1" smtClean="0">
                <a:ln>
                  <a:noFill/>
                </a:ln>
                <a:solidFill>
                  <a:prstClr val="black"/>
                </a:solidFill>
                <a:effectLst/>
                <a:uLnTx/>
                <a:uFillTx/>
                <a:latin typeface="Cambria" panose="02040503050406030204" pitchFamily="18" charset="0"/>
                <a:ea typeface="Cambria" panose="02040503050406030204" pitchFamily="18" charset="0"/>
              </a:rPr>
              <a:t>tập</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ectangle 1"/>
          <p:cNvSpPr/>
          <p:nvPr/>
        </p:nvSpPr>
        <p:spPr>
          <a:xfrm>
            <a:off x="8490582" y="1540609"/>
            <a:ext cx="833883" cy="163121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1</a:t>
            </a:r>
            <a:endParaRPr kumimoji="0" lang="en-US" sz="10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8" name="Rectangle 7"/>
          <p:cNvSpPr/>
          <p:nvPr/>
        </p:nvSpPr>
        <p:spPr>
          <a:xfrm>
            <a:off x="9515726" y="2097957"/>
            <a:ext cx="965329"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2</a:t>
            </a:r>
            <a:endParaRPr kumimoji="0" lang="en-US" sz="1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10" name="Rectangle 9"/>
          <p:cNvSpPr/>
          <p:nvPr/>
        </p:nvSpPr>
        <p:spPr>
          <a:xfrm>
            <a:off x="8500108" y="3171825"/>
            <a:ext cx="833883" cy="163121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3</a:t>
            </a:r>
          </a:p>
        </p:txBody>
      </p:sp>
      <p:sp>
        <p:nvSpPr>
          <p:cNvPr id="11" name="Rectangle 10"/>
          <p:cNvSpPr/>
          <p:nvPr/>
        </p:nvSpPr>
        <p:spPr>
          <a:xfrm>
            <a:off x="8950068" y="-90607"/>
            <a:ext cx="1484702" cy="317009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0</a:t>
            </a:r>
            <a:endParaRPr kumimoji="0" lang="en-US" sz="20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19" name="Rectangle 18"/>
          <p:cNvSpPr/>
          <p:nvPr/>
        </p:nvSpPr>
        <p:spPr>
          <a:xfrm>
            <a:off x="9343517" y="3402106"/>
            <a:ext cx="1484702" cy="317009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5</a:t>
            </a:r>
          </a:p>
        </p:txBody>
      </p:sp>
      <p:sp>
        <p:nvSpPr>
          <p:cNvPr id="20" name="Rectangle 19"/>
          <p:cNvSpPr/>
          <p:nvPr/>
        </p:nvSpPr>
        <p:spPr>
          <a:xfrm>
            <a:off x="7673583" y="3375212"/>
            <a:ext cx="1484702" cy="317009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4</a:t>
            </a:r>
          </a:p>
        </p:txBody>
      </p:sp>
      <p:sp>
        <p:nvSpPr>
          <p:cNvPr id="22" name="Freeform 98"/>
          <p:cNvSpPr>
            <a:spLocks/>
          </p:cNvSpPr>
          <p:nvPr/>
        </p:nvSpPr>
        <p:spPr bwMode="auto">
          <a:xfrm>
            <a:off x="4043953" y="1583859"/>
            <a:ext cx="319088" cy="366713"/>
          </a:xfrm>
          <a:custGeom>
            <a:avLst/>
            <a:gdLst>
              <a:gd name="T0" fmla="*/ 366 w 418"/>
              <a:gd name="T1" fmla="*/ 348 h 481"/>
              <a:gd name="T2" fmla="*/ 418 w 418"/>
              <a:gd name="T3" fmla="*/ 209 h 481"/>
              <a:gd name="T4" fmla="*/ 209 w 418"/>
              <a:gd name="T5" fmla="*/ 0 h 481"/>
              <a:gd name="T6" fmla="*/ 0 w 418"/>
              <a:gd name="T7" fmla="*/ 209 h 481"/>
              <a:gd name="T8" fmla="*/ 52 w 418"/>
              <a:gd name="T9" fmla="*/ 348 h 481"/>
              <a:gd name="T10" fmla="*/ 53 w 418"/>
              <a:gd name="T11" fmla="*/ 348 h 481"/>
              <a:gd name="T12" fmla="*/ 84 w 418"/>
              <a:gd name="T13" fmla="*/ 396 h 481"/>
              <a:gd name="T14" fmla="*/ 98 w 418"/>
              <a:gd name="T15" fmla="*/ 453 h 481"/>
              <a:gd name="T16" fmla="*/ 120 w 418"/>
              <a:gd name="T17" fmla="*/ 478 h 481"/>
              <a:gd name="T18" fmla="*/ 209 w 418"/>
              <a:gd name="T19" fmla="*/ 478 h 481"/>
              <a:gd name="T20" fmla="*/ 298 w 418"/>
              <a:gd name="T21" fmla="*/ 478 h 481"/>
              <a:gd name="T22" fmla="*/ 321 w 418"/>
              <a:gd name="T23" fmla="*/ 453 h 481"/>
              <a:gd name="T24" fmla="*/ 334 w 418"/>
              <a:gd name="T25" fmla="*/ 396 h 481"/>
              <a:gd name="T26" fmla="*/ 366 w 418"/>
              <a:gd name="T27" fmla="*/ 348 h 481"/>
              <a:gd name="T28" fmla="*/ 366 w 418"/>
              <a:gd name="T29" fmla="*/ 34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8" h="481">
                <a:moveTo>
                  <a:pt x="366" y="348"/>
                </a:moveTo>
                <a:cubicBezTo>
                  <a:pt x="399" y="311"/>
                  <a:pt x="418" y="262"/>
                  <a:pt x="418" y="209"/>
                </a:cubicBezTo>
                <a:cubicBezTo>
                  <a:pt x="418" y="94"/>
                  <a:pt x="325" y="0"/>
                  <a:pt x="209" y="0"/>
                </a:cubicBezTo>
                <a:cubicBezTo>
                  <a:pt x="94" y="0"/>
                  <a:pt x="0" y="94"/>
                  <a:pt x="0" y="209"/>
                </a:cubicBezTo>
                <a:cubicBezTo>
                  <a:pt x="0" y="262"/>
                  <a:pt x="20" y="311"/>
                  <a:pt x="52" y="348"/>
                </a:cubicBezTo>
                <a:lnTo>
                  <a:pt x="53" y="348"/>
                </a:lnTo>
                <a:cubicBezTo>
                  <a:pt x="65" y="362"/>
                  <a:pt x="77" y="377"/>
                  <a:pt x="84" y="396"/>
                </a:cubicBezTo>
                <a:cubicBezTo>
                  <a:pt x="92" y="415"/>
                  <a:pt x="94" y="439"/>
                  <a:pt x="98" y="453"/>
                </a:cubicBezTo>
                <a:cubicBezTo>
                  <a:pt x="102" y="467"/>
                  <a:pt x="101" y="478"/>
                  <a:pt x="120" y="478"/>
                </a:cubicBezTo>
                <a:lnTo>
                  <a:pt x="209" y="478"/>
                </a:lnTo>
                <a:cubicBezTo>
                  <a:pt x="242" y="478"/>
                  <a:pt x="280" y="481"/>
                  <a:pt x="298" y="478"/>
                </a:cubicBezTo>
                <a:cubicBezTo>
                  <a:pt x="317" y="475"/>
                  <a:pt x="317" y="467"/>
                  <a:pt x="321" y="453"/>
                </a:cubicBezTo>
                <a:cubicBezTo>
                  <a:pt x="324" y="439"/>
                  <a:pt x="327" y="415"/>
                  <a:pt x="334" y="396"/>
                </a:cubicBezTo>
                <a:cubicBezTo>
                  <a:pt x="342" y="377"/>
                  <a:pt x="354" y="362"/>
                  <a:pt x="366" y="348"/>
                </a:cubicBezTo>
                <a:lnTo>
                  <a:pt x="366" y="348"/>
                </a:lnTo>
                <a:close/>
              </a:path>
            </a:pathLst>
          </a:custGeom>
          <a:solidFill>
            <a:srgbClr val="F8D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99"/>
          <p:cNvSpPr>
            <a:spLocks/>
          </p:cNvSpPr>
          <p:nvPr/>
        </p:nvSpPr>
        <p:spPr bwMode="auto">
          <a:xfrm>
            <a:off x="4136028" y="1947396"/>
            <a:ext cx="134938" cy="93663"/>
          </a:xfrm>
          <a:custGeom>
            <a:avLst/>
            <a:gdLst>
              <a:gd name="T0" fmla="*/ 0 w 178"/>
              <a:gd name="T1" fmla="*/ 0 h 122"/>
              <a:gd name="T2" fmla="*/ 178 w 178"/>
              <a:gd name="T3" fmla="*/ 0 h 122"/>
              <a:gd name="T4" fmla="*/ 178 w 178"/>
              <a:gd name="T5" fmla="*/ 0 h 122"/>
              <a:gd name="T6" fmla="*/ 178 w 178"/>
              <a:gd name="T7" fmla="*/ 112 h 122"/>
              <a:gd name="T8" fmla="*/ 168 w 178"/>
              <a:gd name="T9" fmla="*/ 122 h 122"/>
              <a:gd name="T10" fmla="*/ 10 w 178"/>
              <a:gd name="T11" fmla="*/ 122 h 122"/>
              <a:gd name="T12" fmla="*/ 0 w 178"/>
              <a:gd name="T13" fmla="*/ 112 h 122"/>
              <a:gd name="T14" fmla="*/ 0 w 178"/>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122">
                <a:moveTo>
                  <a:pt x="0" y="0"/>
                </a:moveTo>
                <a:lnTo>
                  <a:pt x="178" y="0"/>
                </a:lnTo>
                <a:cubicBezTo>
                  <a:pt x="178" y="0"/>
                  <a:pt x="178" y="0"/>
                  <a:pt x="178" y="0"/>
                </a:cubicBezTo>
                <a:lnTo>
                  <a:pt x="178" y="112"/>
                </a:lnTo>
                <a:cubicBezTo>
                  <a:pt x="178" y="118"/>
                  <a:pt x="174" y="122"/>
                  <a:pt x="168" y="122"/>
                </a:cubicBezTo>
                <a:lnTo>
                  <a:pt x="10" y="122"/>
                </a:lnTo>
                <a:cubicBezTo>
                  <a:pt x="5" y="122"/>
                  <a:pt x="0" y="118"/>
                  <a:pt x="0" y="112"/>
                </a:cubicBezTo>
                <a:lnTo>
                  <a:pt x="0" y="0"/>
                </a:lnTo>
                <a:close/>
              </a:path>
            </a:pathLst>
          </a:custGeom>
          <a:solidFill>
            <a:srgbClr val="6766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100"/>
          <p:cNvSpPr>
            <a:spLocks noChangeArrowheads="1"/>
          </p:cNvSpPr>
          <p:nvPr/>
        </p:nvSpPr>
        <p:spPr bwMode="auto">
          <a:xfrm>
            <a:off x="4136028" y="1947396"/>
            <a:ext cx="134938" cy="12700"/>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101"/>
          <p:cNvSpPr>
            <a:spLocks noChangeArrowheads="1"/>
          </p:cNvSpPr>
          <p:nvPr/>
        </p:nvSpPr>
        <p:spPr bwMode="auto">
          <a:xfrm>
            <a:off x="4136028" y="1971209"/>
            <a:ext cx="134938" cy="12700"/>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102"/>
          <p:cNvSpPr>
            <a:spLocks noChangeArrowheads="1"/>
          </p:cNvSpPr>
          <p:nvPr/>
        </p:nvSpPr>
        <p:spPr bwMode="auto">
          <a:xfrm>
            <a:off x="4136028" y="1995021"/>
            <a:ext cx="134938" cy="12700"/>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103"/>
          <p:cNvSpPr>
            <a:spLocks noChangeArrowheads="1"/>
          </p:cNvSpPr>
          <p:nvPr/>
        </p:nvSpPr>
        <p:spPr bwMode="auto">
          <a:xfrm>
            <a:off x="4136028" y="2018834"/>
            <a:ext cx="134938" cy="12700"/>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04"/>
          <p:cNvSpPr>
            <a:spLocks/>
          </p:cNvSpPr>
          <p:nvPr/>
        </p:nvSpPr>
        <p:spPr bwMode="auto">
          <a:xfrm>
            <a:off x="4143965" y="2041059"/>
            <a:ext cx="119063" cy="28575"/>
          </a:xfrm>
          <a:custGeom>
            <a:avLst/>
            <a:gdLst>
              <a:gd name="T0" fmla="*/ 0 w 158"/>
              <a:gd name="T1" fmla="*/ 0 h 37"/>
              <a:gd name="T2" fmla="*/ 37 w 158"/>
              <a:gd name="T3" fmla="*/ 37 h 37"/>
              <a:gd name="T4" fmla="*/ 79 w 158"/>
              <a:gd name="T5" fmla="*/ 37 h 37"/>
              <a:gd name="T6" fmla="*/ 121 w 158"/>
              <a:gd name="T7" fmla="*/ 37 h 37"/>
              <a:gd name="T8" fmla="*/ 158 w 158"/>
              <a:gd name="T9" fmla="*/ 0 h 37"/>
              <a:gd name="T10" fmla="*/ 79 w 158"/>
              <a:gd name="T11" fmla="*/ 0 h 37"/>
              <a:gd name="T12" fmla="*/ 0 w 158"/>
              <a:gd name="T13" fmla="*/ 0 h 37"/>
              <a:gd name="T14" fmla="*/ 0 w 158"/>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37">
                <a:moveTo>
                  <a:pt x="0" y="0"/>
                </a:moveTo>
                <a:cubicBezTo>
                  <a:pt x="13" y="13"/>
                  <a:pt x="25" y="25"/>
                  <a:pt x="37" y="37"/>
                </a:cubicBezTo>
                <a:lnTo>
                  <a:pt x="79" y="37"/>
                </a:lnTo>
                <a:lnTo>
                  <a:pt x="121" y="37"/>
                </a:lnTo>
                <a:cubicBezTo>
                  <a:pt x="134" y="25"/>
                  <a:pt x="146" y="13"/>
                  <a:pt x="158" y="0"/>
                </a:cubicBezTo>
                <a:lnTo>
                  <a:pt x="79" y="0"/>
                </a:lnTo>
                <a:lnTo>
                  <a:pt x="0" y="0"/>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05"/>
          <p:cNvSpPr>
            <a:spLocks noEditPoints="1"/>
          </p:cNvSpPr>
          <p:nvPr/>
        </p:nvSpPr>
        <p:spPr bwMode="auto">
          <a:xfrm>
            <a:off x="4112215" y="1696571"/>
            <a:ext cx="184150" cy="250825"/>
          </a:xfrm>
          <a:custGeom>
            <a:avLst/>
            <a:gdLst>
              <a:gd name="T0" fmla="*/ 79 w 241"/>
              <a:gd name="T1" fmla="*/ 26 h 330"/>
              <a:gd name="T2" fmla="*/ 78 w 241"/>
              <a:gd name="T3" fmla="*/ 27 h 330"/>
              <a:gd name="T4" fmla="*/ 62 w 241"/>
              <a:gd name="T5" fmla="*/ 48 h 330"/>
              <a:gd name="T6" fmla="*/ 60 w 241"/>
              <a:gd name="T7" fmla="*/ 65 h 330"/>
              <a:gd name="T8" fmla="*/ 82 w 241"/>
              <a:gd name="T9" fmla="*/ 70 h 330"/>
              <a:gd name="T10" fmla="*/ 90 w 241"/>
              <a:gd name="T11" fmla="*/ 47 h 330"/>
              <a:gd name="T12" fmla="*/ 86 w 241"/>
              <a:gd name="T13" fmla="*/ 35 h 330"/>
              <a:gd name="T14" fmla="*/ 79 w 241"/>
              <a:gd name="T15" fmla="*/ 26 h 330"/>
              <a:gd name="T16" fmla="*/ 164 w 241"/>
              <a:gd name="T17" fmla="*/ 28 h 330"/>
              <a:gd name="T18" fmla="*/ 152 w 241"/>
              <a:gd name="T19" fmla="*/ 43 h 330"/>
              <a:gd name="T20" fmla="*/ 151 w 241"/>
              <a:gd name="T21" fmla="*/ 62 h 330"/>
              <a:gd name="T22" fmla="*/ 158 w 241"/>
              <a:gd name="T23" fmla="*/ 73 h 330"/>
              <a:gd name="T24" fmla="*/ 159 w 241"/>
              <a:gd name="T25" fmla="*/ 73 h 330"/>
              <a:gd name="T26" fmla="*/ 168 w 241"/>
              <a:gd name="T27" fmla="*/ 68 h 330"/>
              <a:gd name="T28" fmla="*/ 174 w 241"/>
              <a:gd name="T29" fmla="*/ 52 h 330"/>
              <a:gd name="T30" fmla="*/ 165 w 241"/>
              <a:gd name="T31" fmla="*/ 29 h 330"/>
              <a:gd name="T32" fmla="*/ 164 w 241"/>
              <a:gd name="T33" fmla="*/ 28 h 330"/>
              <a:gd name="T34" fmla="*/ 163 w 241"/>
              <a:gd name="T35" fmla="*/ 330 h 330"/>
              <a:gd name="T36" fmla="*/ 241 w 241"/>
              <a:gd name="T37" fmla="*/ 40 h 330"/>
              <a:gd name="T38" fmla="*/ 185 w 241"/>
              <a:gd name="T39" fmla="*/ 14 h 330"/>
              <a:gd name="T40" fmla="*/ 166 w 241"/>
              <a:gd name="T41" fmla="*/ 18 h 330"/>
              <a:gd name="T42" fmla="*/ 145 w 241"/>
              <a:gd name="T43" fmla="*/ 6 h 330"/>
              <a:gd name="T44" fmla="*/ 80 w 241"/>
              <a:gd name="T45" fmla="*/ 17 h 330"/>
              <a:gd name="T46" fmla="*/ 49 w 241"/>
              <a:gd name="T47" fmla="*/ 12 h 330"/>
              <a:gd name="T48" fmla="*/ 0 w 241"/>
              <a:gd name="T49" fmla="*/ 47 h 330"/>
              <a:gd name="T50" fmla="*/ 76 w 241"/>
              <a:gd name="T51" fmla="*/ 330 h 330"/>
              <a:gd name="T52" fmla="*/ 90 w 241"/>
              <a:gd name="T53" fmla="*/ 330 h 330"/>
              <a:gd name="T54" fmla="*/ 14 w 241"/>
              <a:gd name="T55" fmla="*/ 43 h 330"/>
              <a:gd name="T56" fmla="*/ 50 w 241"/>
              <a:gd name="T57" fmla="*/ 19 h 330"/>
              <a:gd name="T58" fmla="*/ 73 w 241"/>
              <a:gd name="T59" fmla="*/ 22 h 330"/>
              <a:gd name="T60" fmla="*/ 55 w 241"/>
              <a:gd name="T61" fmla="*/ 45 h 330"/>
              <a:gd name="T62" fmla="*/ 53 w 241"/>
              <a:gd name="T63" fmla="*/ 68 h 330"/>
              <a:gd name="T64" fmla="*/ 87 w 241"/>
              <a:gd name="T65" fmla="*/ 76 h 330"/>
              <a:gd name="T66" fmla="*/ 93 w 241"/>
              <a:gd name="T67" fmla="*/ 31 h 330"/>
              <a:gd name="T68" fmla="*/ 86 w 241"/>
              <a:gd name="T69" fmla="*/ 22 h 330"/>
              <a:gd name="T70" fmla="*/ 143 w 241"/>
              <a:gd name="T71" fmla="*/ 13 h 330"/>
              <a:gd name="T72" fmla="*/ 159 w 241"/>
              <a:gd name="T73" fmla="*/ 22 h 330"/>
              <a:gd name="T74" fmla="*/ 145 w 241"/>
              <a:gd name="T75" fmla="*/ 41 h 330"/>
              <a:gd name="T76" fmla="*/ 144 w 241"/>
              <a:gd name="T77" fmla="*/ 64 h 330"/>
              <a:gd name="T78" fmla="*/ 156 w 241"/>
              <a:gd name="T79" fmla="*/ 80 h 330"/>
              <a:gd name="T80" fmla="*/ 158 w 241"/>
              <a:gd name="T81" fmla="*/ 81 h 330"/>
              <a:gd name="T82" fmla="*/ 174 w 241"/>
              <a:gd name="T83" fmla="*/ 73 h 330"/>
              <a:gd name="T84" fmla="*/ 181 w 241"/>
              <a:gd name="T85" fmla="*/ 52 h 330"/>
              <a:gd name="T86" fmla="*/ 171 w 241"/>
              <a:gd name="T87" fmla="*/ 25 h 330"/>
              <a:gd name="T88" fmla="*/ 171 w 241"/>
              <a:gd name="T89" fmla="*/ 24 h 330"/>
              <a:gd name="T90" fmla="*/ 185 w 241"/>
              <a:gd name="T91" fmla="*/ 22 h 330"/>
              <a:gd name="T92" fmla="*/ 226 w 241"/>
              <a:gd name="T93" fmla="*/ 39 h 330"/>
              <a:gd name="T94" fmla="*/ 149 w 241"/>
              <a:gd name="T95" fmla="*/ 330 h 330"/>
              <a:gd name="T96" fmla="*/ 163 w 241"/>
              <a:gd name="T97" fmla="*/ 330 h 330"/>
              <a:gd name="T98" fmla="*/ 163 w 241"/>
              <a:gd name="T99"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1" h="330">
                <a:moveTo>
                  <a:pt x="79" y="26"/>
                </a:moveTo>
                <a:cubicBezTo>
                  <a:pt x="79" y="27"/>
                  <a:pt x="79" y="27"/>
                  <a:pt x="78" y="27"/>
                </a:cubicBezTo>
                <a:cubicBezTo>
                  <a:pt x="71" y="32"/>
                  <a:pt x="65" y="39"/>
                  <a:pt x="62" y="48"/>
                </a:cubicBezTo>
                <a:cubicBezTo>
                  <a:pt x="60" y="53"/>
                  <a:pt x="58" y="60"/>
                  <a:pt x="60" y="65"/>
                </a:cubicBezTo>
                <a:cubicBezTo>
                  <a:pt x="64" y="74"/>
                  <a:pt x="75" y="76"/>
                  <a:pt x="82" y="70"/>
                </a:cubicBezTo>
                <a:cubicBezTo>
                  <a:pt x="88" y="65"/>
                  <a:pt x="90" y="55"/>
                  <a:pt x="90" y="47"/>
                </a:cubicBezTo>
                <a:cubicBezTo>
                  <a:pt x="89" y="43"/>
                  <a:pt x="89" y="38"/>
                  <a:pt x="86" y="35"/>
                </a:cubicBezTo>
                <a:cubicBezTo>
                  <a:pt x="85" y="31"/>
                  <a:pt x="82" y="29"/>
                  <a:pt x="79" y="26"/>
                </a:cubicBezTo>
                <a:close/>
                <a:moveTo>
                  <a:pt x="164" y="28"/>
                </a:moveTo>
                <a:cubicBezTo>
                  <a:pt x="159" y="32"/>
                  <a:pt x="154" y="37"/>
                  <a:pt x="152" y="43"/>
                </a:cubicBezTo>
                <a:cubicBezTo>
                  <a:pt x="150" y="49"/>
                  <a:pt x="150" y="56"/>
                  <a:pt x="151" y="62"/>
                </a:cubicBezTo>
                <a:cubicBezTo>
                  <a:pt x="152" y="66"/>
                  <a:pt x="155" y="72"/>
                  <a:pt x="158" y="73"/>
                </a:cubicBezTo>
                <a:cubicBezTo>
                  <a:pt x="159" y="73"/>
                  <a:pt x="159" y="73"/>
                  <a:pt x="159" y="73"/>
                </a:cubicBezTo>
                <a:cubicBezTo>
                  <a:pt x="163" y="74"/>
                  <a:pt x="166" y="71"/>
                  <a:pt x="168" y="68"/>
                </a:cubicBezTo>
                <a:cubicBezTo>
                  <a:pt x="172" y="64"/>
                  <a:pt x="174" y="58"/>
                  <a:pt x="174" y="52"/>
                </a:cubicBezTo>
                <a:cubicBezTo>
                  <a:pt x="173" y="44"/>
                  <a:pt x="170" y="36"/>
                  <a:pt x="165" y="29"/>
                </a:cubicBezTo>
                <a:cubicBezTo>
                  <a:pt x="165" y="29"/>
                  <a:pt x="164" y="28"/>
                  <a:pt x="164" y="28"/>
                </a:cubicBezTo>
                <a:close/>
                <a:moveTo>
                  <a:pt x="163" y="330"/>
                </a:moveTo>
                <a:cubicBezTo>
                  <a:pt x="189" y="233"/>
                  <a:pt x="215" y="138"/>
                  <a:pt x="241" y="40"/>
                </a:cubicBezTo>
                <a:cubicBezTo>
                  <a:pt x="226" y="29"/>
                  <a:pt x="203" y="14"/>
                  <a:pt x="185" y="14"/>
                </a:cubicBezTo>
                <a:cubicBezTo>
                  <a:pt x="178" y="14"/>
                  <a:pt x="172" y="15"/>
                  <a:pt x="166" y="18"/>
                </a:cubicBezTo>
                <a:cubicBezTo>
                  <a:pt x="160" y="13"/>
                  <a:pt x="153" y="8"/>
                  <a:pt x="145" y="6"/>
                </a:cubicBezTo>
                <a:cubicBezTo>
                  <a:pt x="125" y="0"/>
                  <a:pt x="98" y="6"/>
                  <a:pt x="80" y="17"/>
                </a:cubicBezTo>
                <a:cubicBezTo>
                  <a:pt x="70" y="12"/>
                  <a:pt x="59" y="10"/>
                  <a:pt x="49" y="12"/>
                </a:cubicBezTo>
                <a:cubicBezTo>
                  <a:pt x="30" y="16"/>
                  <a:pt x="13" y="33"/>
                  <a:pt x="0" y="47"/>
                </a:cubicBezTo>
                <a:cubicBezTo>
                  <a:pt x="26" y="144"/>
                  <a:pt x="50" y="233"/>
                  <a:pt x="76" y="330"/>
                </a:cubicBezTo>
                <a:lnTo>
                  <a:pt x="90" y="330"/>
                </a:lnTo>
                <a:lnTo>
                  <a:pt x="14" y="43"/>
                </a:lnTo>
                <a:cubicBezTo>
                  <a:pt x="24" y="33"/>
                  <a:pt x="37" y="22"/>
                  <a:pt x="50" y="19"/>
                </a:cubicBezTo>
                <a:cubicBezTo>
                  <a:pt x="58" y="18"/>
                  <a:pt x="66" y="19"/>
                  <a:pt x="73" y="22"/>
                </a:cubicBezTo>
                <a:cubicBezTo>
                  <a:pt x="65" y="28"/>
                  <a:pt x="59" y="36"/>
                  <a:pt x="55" y="45"/>
                </a:cubicBezTo>
                <a:cubicBezTo>
                  <a:pt x="52" y="52"/>
                  <a:pt x="50" y="60"/>
                  <a:pt x="53" y="68"/>
                </a:cubicBezTo>
                <a:cubicBezTo>
                  <a:pt x="59" y="81"/>
                  <a:pt x="76" y="85"/>
                  <a:pt x="87" y="76"/>
                </a:cubicBezTo>
                <a:cubicBezTo>
                  <a:pt x="98" y="66"/>
                  <a:pt x="100" y="44"/>
                  <a:pt x="93" y="31"/>
                </a:cubicBezTo>
                <a:cubicBezTo>
                  <a:pt x="91" y="28"/>
                  <a:pt x="89" y="25"/>
                  <a:pt x="86" y="22"/>
                </a:cubicBezTo>
                <a:cubicBezTo>
                  <a:pt x="103" y="13"/>
                  <a:pt x="125" y="8"/>
                  <a:pt x="143" y="13"/>
                </a:cubicBezTo>
                <a:cubicBezTo>
                  <a:pt x="149" y="15"/>
                  <a:pt x="154" y="18"/>
                  <a:pt x="159" y="22"/>
                </a:cubicBezTo>
                <a:cubicBezTo>
                  <a:pt x="153" y="27"/>
                  <a:pt x="147" y="33"/>
                  <a:pt x="145" y="41"/>
                </a:cubicBezTo>
                <a:cubicBezTo>
                  <a:pt x="142" y="48"/>
                  <a:pt x="142" y="57"/>
                  <a:pt x="144" y="64"/>
                </a:cubicBezTo>
                <a:cubicBezTo>
                  <a:pt x="146" y="70"/>
                  <a:pt x="149" y="78"/>
                  <a:pt x="156" y="80"/>
                </a:cubicBezTo>
                <a:cubicBezTo>
                  <a:pt x="157" y="80"/>
                  <a:pt x="157" y="81"/>
                  <a:pt x="158" y="81"/>
                </a:cubicBezTo>
                <a:cubicBezTo>
                  <a:pt x="164" y="82"/>
                  <a:pt x="170" y="78"/>
                  <a:pt x="174" y="73"/>
                </a:cubicBezTo>
                <a:cubicBezTo>
                  <a:pt x="179" y="67"/>
                  <a:pt x="181" y="60"/>
                  <a:pt x="181" y="52"/>
                </a:cubicBezTo>
                <a:cubicBezTo>
                  <a:pt x="181" y="42"/>
                  <a:pt x="177" y="33"/>
                  <a:pt x="171" y="25"/>
                </a:cubicBezTo>
                <a:cubicBezTo>
                  <a:pt x="171" y="25"/>
                  <a:pt x="171" y="25"/>
                  <a:pt x="171" y="24"/>
                </a:cubicBezTo>
                <a:cubicBezTo>
                  <a:pt x="175" y="22"/>
                  <a:pt x="180" y="21"/>
                  <a:pt x="185" y="22"/>
                </a:cubicBezTo>
                <a:cubicBezTo>
                  <a:pt x="199" y="22"/>
                  <a:pt x="214" y="31"/>
                  <a:pt x="226" y="39"/>
                </a:cubicBezTo>
                <a:lnTo>
                  <a:pt x="149" y="330"/>
                </a:lnTo>
                <a:lnTo>
                  <a:pt x="163" y="330"/>
                </a:lnTo>
                <a:lnTo>
                  <a:pt x="163" y="33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06"/>
          <p:cNvSpPr>
            <a:spLocks/>
          </p:cNvSpPr>
          <p:nvPr/>
        </p:nvSpPr>
        <p:spPr bwMode="auto">
          <a:xfrm>
            <a:off x="4194765" y="1360021"/>
            <a:ext cx="15875" cy="184150"/>
          </a:xfrm>
          <a:custGeom>
            <a:avLst/>
            <a:gdLst>
              <a:gd name="T0" fmla="*/ 1 w 10"/>
              <a:gd name="T1" fmla="*/ 116 h 116"/>
              <a:gd name="T2" fmla="*/ 0 w 10"/>
              <a:gd name="T3" fmla="*/ 0 h 116"/>
              <a:gd name="T4" fmla="*/ 9 w 10"/>
              <a:gd name="T5" fmla="*/ 0 h 116"/>
              <a:gd name="T6" fmla="*/ 10 w 10"/>
              <a:gd name="T7" fmla="*/ 116 h 116"/>
              <a:gd name="T8" fmla="*/ 1 w 10"/>
              <a:gd name="T9" fmla="*/ 116 h 116"/>
            </a:gdLst>
            <a:ahLst/>
            <a:cxnLst>
              <a:cxn ang="0">
                <a:pos x="T0" y="T1"/>
              </a:cxn>
              <a:cxn ang="0">
                <a:pos x="T2" y="T3"/>
              </a:cxn>
              <a:cxn ang="0">
                <a:pos x="T4" y="T5"/>
              </a:cxn>
              <a:cxn ang="0">
                <a:pos x="T6" y="T7"/>
              </a:cxn>
              <a:cxn ang="0">
                <a:pos x="T8" y="T9"/>
              </a:cxn>
            </a:cxnLst>
            <a:rect l="0" t="0" r="r" b="b"/>
            <a:pathLst>
              <a:path w="10" h="116">
                <a:moveTo>
                  <a:pt x="1" y="116"/>
                </a:moveTo>
                <a:lnTo>
                  <a:pt x="0" y="0"/>
                </a:lnTo>
                <a:lnTo>
                  <a:pt x="9" y="0"/>
                </a:lnTo>
                <a:lnTo>
                  <a:pt x="10" y="116"/>
                </a:lnTo>
                <a:lnTo>
                  <a:pt x="1"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07"/>
          <p:cNvSpPr>
            <a:spLocks/>
          </p:cNvSpPr>
          <p:nvPr/>
        </p:nvSpPr>
        <p:spPr bwMode="auto">
          <a:xfrm>
            <a:off x="4194765" y="1360021"/>
            <a:ext cx="15875" cy="184150"/>
          </a:xfrm>
          <a:custGeom>
            <a:avLst/>
            <a:gdLst>
              <a:gd name="T0" fmla="*/ 1 w 10"/>
              <a:gd name="T1" fmla="*/ 116 h 116"/>
              <a:gd name="T2" fmla="*/ 0 w 10"/>
              <a:gd name="T3" fmla="*/ 0 h 116"/>
              <a:gd name="T4" fmla="*/ 9 w 10"/>
              <a:gd name="T5" fmla="*/ 0 h 116"/>
              <a:gd name="T6" fmla="*/ 10 w 10"/>
              <a:gd name="T7" fmla="*/ 116 h 116"/>
              <a:gd name="T8" fmla="*/ 1 w 10"/>
              <a:gd name="T9" fmla="*/ 116 h 116"/>
            </a:gdLst>
            <a:ahLst/>
            <a:cxnLst>
              <a:cxn ang="0">
                <a:pos x="T0" y="T1"/>
              </a:cxn>
              <a:cxn ang="0">
                <a:pos x="T2" y="T3"/>
              </a:cxn>
              <a:cxn ang="0">
                <a:pos x="T4" y="T5"/>
              </a:cxn>
              <a:cxn ang="0">
                <a:pos x="T6" y="T7"/>
              </a:cxn>
              <a:cxn ang="0">
                <a:pos x="T8" y="T9"/>
              </a:cxn>
            </a:cxnLst>
            <a:rect l="0" t="0" r="r" b="b"/>
            <a:pathLst>
              <a:path w="10" h="116">
                <a:moveTo>
                  <a:pt x="1" y="116"/>
                </a:moveTo>
                <a:lnTo>
                  <a:pt x="0" y="0"/>
                </a:lnTo>
                <a:lnTo>
                  <a:pt x="9" y="0"/>
                </a:lnTo>
                <a:lnTo>
                  <a:pt x="10" y="116"/>
                </a:lnTo>
                <a:lnTo>
                  <a:pt x="1"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08"/>
          <p:cNvSpPr>
            <a:spLocks/>
          </p:cNvSpPr>
          <p:nvPr/>
        </p:nvSpPr>
        <p:spPr bwMode="auto">
          <a:xfrm>
            <a:off x="4305890" y="1407646"/>
            <a:ext cx="103188" cy="165100"/>
          </a:xfrm>
          <a:custGeom>
            <a:avLst/>
            <a:gdLst>
              <a:gd name="T0" fmla="*/ 0 w 65"/>
              <a:gd name="T1" fmla="*/ 100 h 104"/>
              <a:gd name="T2" fmla="*/ 57 w 65"/>
              <a:gd name="T3" fmla="*/ 0 h 104"/>
              <a:gd name="T4" fmla="*/ 65 w 65"/>
              <a:gd name="T5" fmla="*/ 4 h 104"/>
              <a:gd name="T6" fmla="*/ 8 w 65"/>
              <a:gd name="T7" fmla="*/ 104 h 104"/>
              <a:gd name="T8" fmla="*/ 0 w 65"/>
              <a:gd name="T9" fmla="*/ 100 h 104"/>
            </a:gdLst>
            <a:ahLst/>
            <a:cxnLst>
              <a:cxn ang="0">
                <a:pos x="T0" y="T1"/>
              </a:cxn>
              <a:cxn ang="0">
                <a:pos x="T2" y="T3"/>
              </a:cxn>
              <a:cxn ang="0">
                <a:pos x="T4" y="T5"/>
              </a:cxn>
              <a:cxn ang="0">
                <a:pos x="T6" y="T7"/>
              </a:cxn>
              <a:cxn ang="0">
                <a:pos x="T8" y="T9"/>
              </a:cxn>
            </a:cxnLst>
            <a:rect l="0" t="0" r="r" b="b"/>
            <a:pathLst>
              <a:path w="65" h="104">
                <a:moveTo>
                  <a:pt x="0" y="100"/>
                </a:moveTo>
                <a:lnTo>
                  <a:pt x="57" y="0"/>
                </a:lnTo>
                <a:lnTo>
                  <a:pt x="65" y="4"/>
                </a:lnTo>
                <a:lnTo>
                  <a:pt x="8" y="104"/>
                </a:lnTo>
                <a:lnTo>
                  <a:pt x="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09"/>
          <p:cNvSpPr>
            <a:spLocks/>
          </p:cNvSpPr>
          <p:nvPr/>
        </p:nvSpPr>
        <p:spPr bwMode="auto">
          <a:xfrm>
            <a:off x="4396378" y="1555284"/>
            <a:ext cx="166688" cy="104775"/>
          </a:xfrm>
          <a:custGeom>
            <a:avLst/>
            <a:gdLst>
              <a:gd name="T0" fmla="*/ 0 w 105"/>
              <a:gd name="T1" fmla="*/ 59 h 66"/>
              <a:gd name="T2" fmla="*/ 100 w 105"/>
              <a:gd name="T3" fmla="*/ 0 h 66"/>
              <a:gd name="T4" fmla="*/ 105 w 105"/>
              <a:gd name="T5" fmla="*/ 8 h 66"/>
              <a:gd name="T6" fmla="*/ 5 w 105"/>
              <a:gd name="T7" fmla="*/ 66 h 66"/>
              <a:gd name="T8" fmla="*/ 0 w 105"/>
              <a:gd name="T9" fmla="*/ 59 h 66"/>
            </a:gdLst>
            <a:ahLst/>
            <a:cxnLst>
              <a:cxn ang="0">
                <a:pos x="T0" y="T1"/>
              </a:cxn>
              <a:cxn ang="0">
                <a:pos x="T2" y="T3"/>
              </a:cxn>
              <a:cxn ang="0">
                <a:pos x="T4" y="T5"/>
              </a:cxn>
              <a:cxn ang="0">
                <a:pos x="T6" y="T7"/>
              </a:cxn>
              <a:cxn ang="0">
                <a:pos x="T8" y="T9"/>
              </a:cxn>
            </a:cxnLst>
            <a:rect l="0" t="0" r="r" b="b"/>
            <a:pathLst>
              <a:path w="105" h="66">
                <a:moveTo>
                  <a:pt x="0" y="59"/>
                </a:moveTo>
                <a:lnTo>
                  <a:pt x="100" y="0"/>
                </a:lnTo>
                <a:lnTo>
                  <a:pt x="105" y="8"/>
                </a:lnTo>
                <a:lnTo>
                  <a:pt x="5" y="66"/>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10"/>
          <p:cNvSpPr>
            <a:spLocks/>
          </p:cNvSpPr>
          <p:nvPr/>
        </p:nvSpPr>
        <p:spPr bwMode="auto">
          <a:xfrm>
            <a:off x="4415428" y="1783884"/>
            <a:ext cx="182563" cy="14288"/>
          </a:xfrm>
          <a:custGeom>
            <a:avLst/>
            <a:gdLst>
              <a:gd name="T0" fmla="*/ 0 w 115"/>
              <a:gd name="T1" fmla="*/ 1 h 9"/>
              <a:gd name="T2" fmla="*/ 115 w 115"/>
              <a:gd name="T3" fmla="*/ 0 h 9"/>
              <a:gd name="T4" fmla="*/ 115 w 115"/>
              <a:gd name="T5" fmla="*/ 9 h 9"/>
              <a:gd name="T6" fmla="*/ 0 w 115"/>
              <a:gd name="T7" fmla="*/ 9 h 9"/>
              <a:gd name="T8" fmla="*/ 0 w 115"/>
              <a:gd name="T9" fmla="*/ 1 h 9"/>
            </a:gdLst>
            <a:ahLst/>
            <a:cxnLst>
              <a:cxn ang="0">
                <a:pos x="T0" y="T1"/>
              </a:cxn>
              <a:cxn ang="0">
                <a:pos x="T2" y="T3"/>
              </a:cxn>
              <a:cxn ang="0">
                <a:pos x="T4" y="T5"/>
              </a:cxn>
              <a:cxn ang="0">
                <a:pos x="T6" y="T7"/>
              </a:cxn>
              <a:cxn ang="0">
                <a:pos x="T8" y="T9"/>
              </a:cxn>
            </a:cxnLst>
            <a:rect l="0" t="0" r="r" b="b"/>
            <a:pathLst>
              <a:path w="115" h="9">
                <a:moveTo>
                  <a:pt x="0" y="1"/>
                </a:moveTo>
                <a:lnTo>
                  <a:pt x="115" y="0"/>
                </a:lnTo>
                <a:lnTo>
                  <a:pt x="115" y="9"/>
                </a:lnTo>
                <a:lnTo>
                  <a:pt x="0" y="9"/>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11"/>
          <p:cNvSpPr>
            <a:spLocks/>
          </p:cNvSpPr>
          <p:nvPr/>
        </p:nvSpPr>
        <p:spPr bwMode="auto">
          <a:xfrm>
            <a:off x="3997915" y="1407646"/>
            <a:ext cx="103188" cy="165100"/>
          </a:xfrm>
          <a:custGeom>
            <a:avLst/>
            <a:gdLst>
              <a:gd name="T0" fmla="*/ 65 w 65"/>
              <a:gd name="T1" fmla="*/ 100 h 104"/>
              <a:gd name="T2" fmla="*/ 8 w 65"/>
              <a:gd name="T3" fmla="*/ 0 h 104"/>
              <a:gd name="T4" fmla="*/ 0 w 65"/>
              <a:gd name="T5" fmla="*/ 4 h 104"/>
              <a:gd name="T6" fmla="*/ 57 w 65"/>
              <a:gd name="T7" fmla="*/ 104 h 104"/>
              <a:gd name="T8" fmla="*/ 65 w 65"/>
              <a:gd name="T9" fmla="*/ 100 h 104"/>
            </a:gdLst>
            <a:ahLst/>
            <a:cxnLst>
              <a:cxn ang="0">
                <a:pos x="T0" y="T1"/>
              </a:cxn>
              <a:cxn ang="0">
                <a:pos x="T2" y="T3"/>
              </a:cxn>
              <a:cxn ang="0">
                <a:pos x="T4" y="T5"/>
              </a:cxn>
              <a:cxn ang="0">
                <a:pos x="T6" y="T7"/>
              </a:cxn>
              <a:cxn ang="0">
                <a:pos x="T8" y="T9"/>
              </a:cxn>
            </a:cxnLst>
            <a:rect l="0" t="0" r="r" b="b"/>
            <a:pathLst>
              <a:path w="65" h="104">
                <a:moveTo>
                  <a:pt x="65" y="100"/>
                </a:moveTo>
                <a:lnTo>
                  <a:pt x="8" y="0"/>
                </a:lnTo>
                <a:lnTo>
                  <a:pt x="0" y="4"/>
                </a:lnTo>
                <a:lnTo>
                  <a:pt x="57" y="104"/>
                </a:lnTo>
                <a:lnTo>
                  <a:pt x="65"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12"/>
          <p:cNvSpPr>
            <a:spLocks/>
          </p:cNvSpPr>
          <p:nvPr/>
        </p:nvSpPr>
        <p:spPr bwMode="auto">
          <a:xfrm>
            <a:off x="3843928" y="1555284"/>
            <a:ext cx="166688" cy="104775"/>
          </a:xfrm>
          <a:custGeom>
            <a:avLst/>
            <a:gdLst>
              <a:gd name="T0" fmla="*/ 105 w 105"/>
              <a:gd name="T1" fmla="*/ 58 h 66"/>
              <a:gd name="T2" fmla="*/ 5 w 105"/>
              <a:gd name="T3" fmla="*/ 0 h 66"/>
              <a:gd name="T4" fmla="*/ 0 w 105"/>
              <a:gd name="T5" fmla="*/ 8 h 66"/>
              <a:gd name="T6" fmla="*/ 100 w 105"/>
              <a:gd name="T7" fmla="*/ 66 h 66"/>
              <a:gd name="T8" fmla="*/ 105 w 105"/>
              <a:gd name="T9" fmla="*/ 58 h 66"/>
            </a:gdLst>
            <a:ahLst/>
            <a:cxnLst>
              <a:cxn ang="0">
                <a:pos x="T0" y="T1"/>
              </a:cxn>
              <a:cxn ang="0">
                <a:pos x="T2" y="T3"/>
              </a:cxn>
              <a:cxn ang="0">
                <a:pos x="T4" y="T5"/>
              </a:cxn>
              <a:cxn ang="0">
                <a:pos x="T6" y="T7"/>
              </a:cxn>
              <a:cxn ang="0">
                <a:pos x="T8" y="T9"/>
              </a:cxn>
            </a:cxnLst>
            <a:rect l="0" t="0" r="r" b="b"/>
            <a:pathLst>
              <a:path w="105" h="66">
                <a:moveTo>
                  <a:pt x="105" y="58"/>
                </a:moveTo>
                <a:lnTo>
                  <a:pt x="5" y="0"/>
                </a:lnTo>
                <a:lnTo>
                  <a:pt x="0" y="8"/>
                </a:lnTo>
                <a:lnTo>
                  <a:pt x="100" y="66"/>
                </a:lnTo>
                <a:lnTo>
                  <a:pt x="105"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13"/>
          <p:cNvSpPr>
            <a:spLocks/>
          </p:cNvSpPr>
          <p:nvPr/>
        </p:nvSpPr>
        <p:spPr bwMode="auto">
          <a:xfrm>
            <a:off x="3809003" y="1783884"/>
            <a:ext cx="184150" cy="14288"/>
          </a:xfrm>
          <a:custGeom>
            <a:avLst/>
            <a:gdLst>
              <a:gd name="T0" fmla="*/ 116 w 116"/>
              <a:gd name="T1" fmla="*/ 1 h 9"/>
              <a:gd name="T2" fmla="*/ 0 w 116"/>
              <a:gd name="T3" fmla="*/ 0 h 9"/>
              <a:gd name="T4" fmla="*/ 0 w 116"/>
              <a:gd name="T5" fmla="*/ 9 h 9"/>
              <a:gd name="T6" fmla="*/ 116 w 116"/>
              <a:gd name="T7" fmla="*/ 9 h 9"/>
              <a:gd name="T8" fmla="*/ 116 w 116"/>
              <a:gd name="T9" fmla="*/ 1 h 9"/>
            </a:gdLst>
            <a:ahLst/>
            <a:cxnLst>
              <a:cxn ang="0">
                <a:pos x="T0" y="T1"/>
              </a:cxn>
              <a:cxn ang="0">
                <a:pos x="T2" y="T3"/>
              </a:cxn>
              <a:cxn ang="0">
                <a:pos x="T4" y="T5"/>
              </a:cxn>
              <a:cxn ang="0">
                <a:pos x="T6" y="T7"/>
              </a:cxn>
              <a:cxn ang="0">
                <a:pos x="T8" y="T9"/>
              </a:cxn>
            </a:cxnLst>
            <a:rect l="0" t="0" r="r" b="b"/>
            <a:pathLst>
              <a:path w="116" h="9">
                <a:moveTo>
                  <a:pt x="116" y="1"/>
                </a:moveTo>
                <a:lnTo>
                  <a:pt x="0" y="0"/>
                </a:lnTo>
                <a:lnTo>
                  <a:pt x="0" y="9"/>
                </a:lnTo>
                <a:lnTo>
                  <a:pt x="116" y="9"/>
                </a:lnTo>
                <a:lnTo>
                  <a:pt x="11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14"/>
          <p:cNvSpPr>
            <a:spLocks/>
          </p:cNvSpPr>
          <p:nvPr/>
        </p:nvSpPr>
        <p:spPr bwMode="auto">
          <a:xfrm>
            <a:off x="4139203" y="1631484"/>
            <a:ext cx="522288" cy="604838"/>
          </a:xfrm>
          <a:custGeom>
            <a:avLst/>
            <a:gdLst>
              <a:gd name="T0" fmla="*/ 685 w 685"/>
              <a:gd name="T1" fmla="*/ 451 h 795"/>
              <a:gd name="T2" fmla="*/ 453 w 685"/>
              <a:gd name="T3" fmla="*/ 220 h 795"/>
              <a:gd name="T4" fmla="*/ 362 w 685"/>
              <a:gd name="T5" fmla="*/ 220 h 795"/>
              <a:gd name="T6" fmla="*/ 362 w 685"/>
              <a:gd name="T7" fmla="*/ 202 h 795"/>
              <a:gd name="T8" fmla="*/ 435 w 685"/>
              <a:gd name="T9" fmla="*/ 201 h 795"/>
              <a:gd name="T10" fmla="*/ 234 w 685"/>
              <a:gd name="T11" fmla="*/ 0 h 795"/>
              <a:gd name="T12" fmla="*/ 294 w 685"/>
              <a:gd name="T13" fmla="*/ 147 h 795"/>
              <a:gd name="T14" fmla="*/ 242 w 685"/>
              <a:gd name="T15" fmla="*/ 286 h 795"/>
              <a:gd name="T16" fmla="*/ 242 w 685"/>
              <a:gd name="T17" fmla="*/ 286 h 795"/>
              <a:gd name="T18" fmla="*/ 210 w 685"/>
              <a:gd name="T19" fmla="*/ 334 h 795"/>
              <a:gd name="T20" fmla="*/ 197 w 685"/>
              <a:gd name="T21" fmla="*/ 391 h 795"/>
              <a:gd name="T22" fmla="*/ 174 w 685"/>
              <a:gd name="T23" fmla="*/ 416 h 795"/>
              <a:gd name="T24" fmla="*/ 174 w 685"/>
              <a:gd name="T25" fmla="*/ 431 h 795"/>
              <a:gd name="T26" fmla="*/ 174 w 685"/>
              <a:gd name="T27" fmla="*/ 447 h 795"/>
              <a:gd name="T28" fmla="*/ 174 w 685"/>
              <a:gd name="T29" fmla="*/ 463 h 795"/>
              <a:gd name="T30" fmla="*/ 174 w 685"/>
              <a:gd name="T31" fmla="*/ 478 h 795"/>
              <a:gd name="T32" fmla="*/ 174 w 685"/>
              <a:gd name="T33" fmla="*/ 494 h 795"/>
              <a:gd name="T34" fmla="*/ 174 w 685"/>
              <a:gd name="T35" fmla="*/ 509 h 795"/>
              <a:gd name="T36" fmla="*/ 174 w 685"/>
              <a:gd name="T37" fmla="*/ 525 h 795"/>
              <a:gd name="T38" fmla="*/ 174 w 685"/>
              <a:gd name="T39" fmla="*/ 528 h 795"/>
              <a:gd name="T40" fmla="*/ 164 w 685"/>
              <a:gd name="T41" fmla="*/ 538 h 795"/>
              <a:gd name="T42" fmla="*/ 127 w 685"/>
              <a:gd name="T43" fmla="*/ 575 h 795"/>
              <a:gd name="T44" fmla="*/ 85 w 685"/>
              <a:gd name="T45" fmla="*/ 575 h 795"/>
              <a:gd name="T46" fmla="*/ 43 w 685"/>
              <a:gd name="T47" fmla="*/ 575 h 795"/>
              <a:gd name="T48" fmla="*/ 6 w 685"/>
              <a:gd name="T49" fmla="*/ 538 h 795"/>
              <a:gd name="T50" fmla="*/ 0 w 685"/>
              <a:gd name="T51" fmla="*/ 536 h 795"/>
              <a:gd name="T52" fmla="*/ 259 w 685"/>
              <a:gd name="T53" fmla="*/ 795 h 795"/>
              <a:gd name="T54" fmla="*/ 685 w 685"/>
              <a:gd name="T55" fmla="*/ 451 h 795"/>
              <a:gd name="T56" fmla="*/ 685 w 685"/>
              <a:gd name="T57" fmla="*/ 451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5" h="795">
                <a:moveTo>
                  <a:pt x="685" y="451"/>
                </a:moveTo>
                <a:lnTo>
                  <a:pt x="453" y="220"/>
                </a:lnTo>
                <a:lnTo>
                  <a:pt x="362" y="220"/>
                </a:lnTo>
                <a:lnTo>
                  <a:pt x="362" y="202"/>
                </a:lnTo>
                <a:lnTo>
                  <a:pt x="435" y="201"/>
                </a:lnTo>
                <a:lnTo>
                  <a:pt x="234" y="0"/>
                </a:lnTo>
                <a:cubicBezTo>
                  <a:pt x="271" y="38"/>
                  <a:pt x="294" y="90"/>
                  <a:pt x="294" y="147"/>
                </a:cubicBezTo>
                <a:cubicBezTo>
                  <a:pt x="294" y="200"/>
                  <a:pt x="275" y="249"/>
                  <a:pt x="242" y="286"/>
                </a:cubicBezTo>
                <a:lnTo>
                  <a:pt x="242" y="286"/>
                </a:lnTo>
                <a:cubicBezTo>
                  <a:pt x="230" y="300"/>
                  <a:pt x="218" y="315"/>
                  <a:pt x="210" y="334"/>
                </a:cubicBezTo>
                <a:cubicBezTo>
                  <a:pt x="203" y="353"/>
                  <a:pt x="200" y="377"/>
                  <a:pt x="197" y="391"/>
                </a:cubicBezTo>
                <a:cubicBezTo>
                  <a:pt x="193" y="405"/>
                  <a:pt x="193" y="413"/>
                  <a:pt x="174" y="416"/>
                </a:cubicBezTo>
                <a:lnTo>
                  <a:pt x="174" y="431"/>
                </a:lnTo>
                <a:lnTo>
                  <a:pt x="174" y="447"/>
                </a:lnTo>
                <a:lnTo>
                  <a:pt x="174" y="463"/>
                </a:lnTo>
                <a:lnTo>
                  <a:pt x="174" y="478"/>
                </a:lnTo>
                <a:lnTo>
                  <a:pt x="174" y="494"/>
                </a:lnTo>
                <a:lnTo>
                  <a:pt x="174" y="509"/>
                </a:lnTo>
                <a:lnTo>
                  <a:pt x="174" y="525"/>
                </a:lnTo>
                <a:lnTo>
                  <a:pt x="174" y="528"/>
                </a:lnTo>
                <a:cubicBezTo>
                  <a:pt x="174" y="534"/>
                  <a:pt x="170" y="538"/>
                  <a:pt x="164" y="538"/>
                </a:cubicBezTo>
                <a:lnTo>
                  <a:pt x="127" y="575"/>
                </a:lnTo>
                <a:lnTo>
                  <a:pt x="85" y="575"/>
                </a:lnTo>
                <a:lnTo>
                  <a:pt x="43" y="575"/>
                </a:lnTo>
                <a:lnTo>
                  <a:pt x="6" y="538"/>
                </a:lnTo>
                <a:cubicBezTo>
                  <a:pt x="4" y="538"/>
                  <a:pt x="1" y="537"/>
                  <a:pt x="0" y="536"/>
                </a:cubicBezTo>
                <a:lnTo>
                  <a:pt x="259" y="795"/>
                </a:lnTo>
                <a:cubicBezTo>
                  <a:pt x="444" y="745"/>
                  <a:pt x="598" y="618"/>
                  <a:pt x="685" y="451"/>
                </a:cubicBezTo>
                <a:lnTo>
                  <a:pt x="685" y="451"/>
                </a:lnTo>
                <a:close/>
              </a:path>
            </a:pathLst>
          </a:custGeom>
          <a:solidFill>
            <a:srgbClr val="7EAC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Oval 38"/>
          <p:cNvSpPr/>
          <p:nvPr/>
        </p:nvSpPr>
        <p:spPr>
          <a:xfrm>
            <a:off x="7537269" y="6087291"/>
            <a:ext cx="229413" cy="2563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p:cNvSpPr/>
          <p:nvPr/>
        </p:nvSpPr>
        <p:spPr>
          <a:xfrm>
            <a:off x="8104453" y="6087291"/>
            <a:ext cx="229413" cy="2563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p:cNvSpPr/>
          <p:nvPr/>
        </p:nvSpPr>
        <p:spPr>
          <a:xfrm>
            <a:off x="8631369" y="6087291"/>
            <a:ext cx="229413" cy="2563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570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64195" y="980294"/>
            <a:ext cx="9785197" cy="4525356"/>
          </a:xfrm>
          <a:prstGeom prst="rect">
            <a:avLst/>
          </a:prstGeom>
        </p:spPr>
      </p:pic>
      <p:pic>
        <p:nvPicPr>
          <p:cNvPr id="5" name="Picture 4"/>
          <p:cNvPicPr>
            <a:picLocks noChangeAspect="1"/>
          </p:cNvPicPr>
          <p:nvPr/>
        </p:nvPicPr>
        <p:blipFill>
          <a:blip r:embed="rId3"/>
          <a:stretch>
            <a:fillRect/>
          </a:stretch>
        </p:blipFill>
        <p:spPr>
          <a:xfrm>
            <a:off x="8115405" y="1691406"/>
            <a:ext cx="3103133" cy="3103133"/>
          </a:xfrm>
          <a:prstGeom prst="rect">
            <a:avLst/>
          </a:prstGeom>
        </p:spPr>
      </p:pic>
    </p:spTree>
    <p:extLst>
      <p:ext uri="{BB962C8B-B14F-4D97-AF65-F5344CB8AC3E}">
        <p14:creationId xmlns:p14="http://schemas.microsoft.com/office/powerpoint/2010/main" val="2849566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80" y="548782"/>
            <a:ext cx="11133438" cy="5760436"/>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640" y="224460"/>
            <a:ext cx="11662718" cy="6409079"/>
          </a:xfrm>
          <a:prstGeom prst="rect">
            <a:avLst/>
          </a:prstGeom>
        </p:spPr>
      </p:pic>
      <p:sp>
        <p:nvSpPr>
          <p:cNvPr id="6" name="文本框 5"/>
          <p:cNvSpPr txBox="1"/>
          <p:nvPr/>
        </p:nvSpPr>
        <p:spPr>
          <a:xfrm>
            <a:off x="1986024" y="1103958"/>
            <a:ext cx="8215403" cy="1289057"/>
          </a:xfrm>
          <a:prstGeom prst="rect">
            <a:avLst/>
          </a:prstGeom>
          <a:noFill/>
        </p:spPr>
        <p:txBody>
          <a:bodyPr vert="horz" wrap="square" rtlCol="0">
            <a:prstTxWarp prst="textArchUp">
              <a:avLst>
                <a:gd name="adj" fmla="val 10564643"/>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000" b="0" i="0" u="none" strike="noStrike" kern="1200" cap="none" spc="600" normalizeH="0" baseline="0" noProof="0" dirty="0">
                <a:ln>
                  <a:noFill/>
                </a:ln>
                <a:solidFill>
                  <a:srgbClr val="663300"/>
                </a:solidFill>
                <a:effectLst/>
                <a:uLnTx/>
                <a:uFillTx/>
                <a:latin typeface="微软雅黑 Light" panose="020B0502040204020203" pitchFamily="34" charset="-122"/>
                <a:ea typeface="微软雅黑 Light" panose="020B0502040204020203" pitchFamily="34" charset="-122"/>
                <a:cs typeface="+mn-cs"/>
              </a:rPr>
              <a:t> </a:t>
            </a:r>
            <a:r>
              <a:rPr kumimoji="0" lang="en-US" altLang="zh-CN" sz="8000" b="1" i="0" u="none" strike="noStrike" kern="1200" cap="none" spc="600" normalizeH="0" baseline="0" noProof="0" dirty="0" err="1">
                <a:ln>
                  <a:noFill/>
                </a:ln>
                <a:solidFill>
                  <a:srgbClr val="FF0000"/>
                </a:solidFill>
                <a:effectLst/>
                <a:uLnTx/>
                <a:uFillTx/>
                <a:latin typeface="Times New Roman" pitchFamily="18" charset="0"/>
                <a:ea typeface="微软雅黑 Light" panose="020B0502040204020203" pitchFamily="34" charset="-122"/>
                <a:cs typeface="Times New Roman" pitchFamily="18" charset="0"/>
              </a:rPr>
              <a:t>Trò</a:t>
            </a:r>
            <a:r>
              <a:rPr kumimoji="0" lang="en-US" altLang="zh-CN" sz="8000" b="1" i="0" u="none" strike="noStrike" kern="1200" cap="none" spc="600" normalizeH="0" baseline="0" noProof="0" dirty="0">
                <a:ln>
                  <a:noFill/>
                </a:ln>
                <a:solidFill>
                  <a:srgbClr val="FF0000"/>
                </a:solidFill>
                <a:effectLst/>
                <a:uLnTx/>
                <a:uFillTx/>
                <a:latin typeface="Times New Roman" pitchFamily="18" charset="0"/>
                <a:ea typeface="微软雅黑 Light" panose="020B0502040204020203" pitchFamily="34" charset="-122"/>
                <a:cs typeface="Times New Roman" pitchFamily="18" charset="0"/>
              </a:rPr>
              <a:t> </a:t>
            </a:r>
            <a:r>
              <a:rPr kumimoji="0" lang="en-US" altLang="zh-CN" sz="8000" b="1" i="0" u="none" strike="noStrike" kern="1200" cap="none" spc="600" normalizeH="0" baseline="0" noProof="0" dirty="0" err="1">
                <a:ln>
                  <a:noFill/>
                </a:ln>
                <a:solidFill>
                  <a:srgbClr val="FF0000"/>
                </a:solidFill>
                <a:effectLst/>
                <a:uLnTx/>
                <a:uFillTx/>
                <a:latin typeface="Times New Roman" pitchFamily="18" charset="0"/>
                <a:ea typeface="微软雅黑 Light" panose="020B0502040204020203" pitchFamily="34" charset="-122"/>
                <a:cs typeface="Times New Roman" pitchFamily="18" charset="0"/>
              </a:rPr>
              <a:t>chơi</a:t>
            </a:r>
            <a:r>
              <a:rPr kumimoji="0" lang="en-US" altLang="zh-CN" sz="8000" b="1" i="0" u="none" strike="noStrike" kern="1200" cap="none" spc="600" normalizeH="0" baseline="0" noProof="0" dirty="0">
                <a:ln>
                  <a:noFill/>
                </a:ln>
                <a:solidFill>
                  <a:srgbClr val="FF0000"/>
                </a:solidFill>
                <a:effectLst/>
                <a:uLnTx/>
                <a:uFillTx/>
                <a:latin typeface="Times New Roman" pitchFamily="18" charset="0"/>
                <a:ea typeface="微软雅黑 Light" panose="020B0502040204020203" pitchFamily="34" charset="-122"/>
                <a:cs typeface="Times New Roman" pitchFamily="18" charset="0"/>
              </a:rPr>
              <a:t> </a:t>
            </a:r>
            <a:r>
              <a:rPr kumimoji="0" lang="en-US" altLang="zh-CN" sz="8000" b="1" i="0" u="none" strike="noStrike" kern="1200" cap="none" spc="600" normalizeH="0" baseline="0" noProof="0" dirty="0" smtClean="0">
                <a:ln>
                  <a:noFill/>
                </a:ln>
                <a:solidFill>
                  <a:srgbClr val="FF0000"/>
                </a:solidFill>
                <a:effectLst/>
                <a:uLnTx/>
                <a:uFillTx/>
                <a:latin typeface="Times New Roman" pitchFamily="18" charset="0"/>
                <a:ea typeface="微软雅黑 Light" panose="020B0502040204020203" pitchFamily="34" charset="-122"/>
                <a:cs typeface="Times New Roman" pitchFamily="18" charset="0"/>
              </a:rPr>
              <a:t>“Ai </a:t>
            </a:r>
            <a:r>
              <a:rPr kumimoji="0" lang="en-US" altLang="zh-CN" sz="8000" b="1" i="0" u="none" strike="noStrike" kern="1200" cap="none" spc="600" normalizeH="0" baseline="0" noProof="0" dirty="0" err="1" smtClean="0">
                <a:ln>
                  <a:noFill/>
                </a:ln>
                <a:solidFill>
                  <a:srgbClr val="FF0000"/>
                </a:solidFill>
                <a:effectLst/>
                <a:uLnTx/>
                <a:uFillTx/>
                <a:latin typeface="Times New Roman" pitchFamily="18" charset="0"/>
                <a:ea typeface="微软雅黑 Light" panose="020B0502040204020203" pitchFamily="34" charset="-122"/>
                <a:cs typeface="Times New Roman" pitchFamily="18" charset="0"/>
              </a:rPr>
              <a:t>nhanh</a:t>
            </a:r>
            <a:r>
              <a:rPr kumimoji="0" lang="en-US" altLang="zh-CN" sz="8000" b="1" i="0" u="none" strike="noStrike" kern="1200" cap="none" spc="600" normalizeH="0" noProof="0" dirty="0" smtClean="0">
                <a:ln>
                  <a:noFill/>
                </a:ln>
                <a:solidFill>
                  <a:srgbClr val="FF0000"/>
                </a:solidFill>
                <a:effectLst/>
                <a:uLnTx/>
                <a:uFillTx/>
                <a:latin typeface="Times New Roman" pitchFamily="18" charset="0"/>
                <a:ea typeface="微软雅黑 Light" panose="020B0502040204020203" pitchFamily="34" charset="-122"/>
                <a:cs typeface="Times New Roman" pitchFamily="18" charset="0"/>
              </a:rPr>
              <a:t> </a:t>
            </a:r>
            <a:r>
              <a:rPr kumimoji="0" lang="en-US" altLang="zh-CN" sz="8000" b="1" i="0" u="none" strike="noStrike" kern="1200" cap="none" spc="600" normalizeH="0" noProof="0" dirty="0" err="1" smtClean="0">
                <a:ln>
                  <a:noFill/>
                </a:ln>
                <a:solidFill>
                  <a:srgbClr val="FF0000"/>
                </a:solidFill>
                <a:effectLst/>
                <a:uLnTx/>
                <a:uFillTx/>
                <a:latin typeface="Times New Roman" pitchFamily="18" charset="0"/>
                <a:ea typeface="微软雅黑 Light" panose="020B0502040204020203" pitchFamily="34" charset="-122"/>
                <a:cs typeface="Times New Roman" pitchFamily="18" charset="0"/>
              </a:rPr>
              <a:t>hơn</a:t>
            </a:r>
            <a:r>
              <a:rPr kumimoji="0" lang="en-US" altLang="zh-CN" sz="8000" b="1" i="0" u="none" strike="noStrike" kern="1200" cap="none" spc="600" normalizeH="0" baseline="0" noProof="0" dirty="0" smtClean="0">
                <a:ln>
                  <a:noFill/>
                </a:ln>
                <a:solidFill>
                  <a:srgbClr val="FF0000"/>
                </a:solidFill>
                <a:effectLst/>
                <a:uLnTx/>
                <a:uFillTx/>
                <a:latin typeface="Times New Roman" pitchFamily="18" charset="0"/>
                <a:ea typeface="微软雅黑 Light" panose="020B0502040204020203" pitchFamily="34" charset="-122"/>
                <a:cs typeface="Times New Roman" pitchFamily="18" charset="0"/>
              </a:rPr>
              <a:t>”</a:t>
            </a:r>
            <a:endParaRPr kumimoji="0" lang="zh-CN" altLang="en-US" sz="8000" b="1" i="0" u="none" strike="noStrike" kern="1200" cap="none" spc="60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mn-cs"/>
            </a:endParaRPr>
          </a:p>
        </p:txBody>
      </p:sp>
      <p:sp>
        <p:nvSpPr>
          <p:cNvPr id="7" name="TextBox 6"/>
          <p:cNvSpPr txBox="1"/>
          <p:nvPr/>
        </p:nvSpPr>
        <p:spPr>
          <a:xfrm>
            <a:off x="1570929" y="2120919"/>
            <a:ext cx="94306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LUẬT </a:t>
            </a:r>
            <a:r>
              <a:rPr kumimoji="0" lang="en-US" sz="3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CHƠI</a:t>
            </a:r>
          </a:p>
          <a:p>
            <a:pPr lvl="0" algn="ctr"/>
            <a:r>
              <a:rPr lang="en-US" sz="3200" b="1" dirty="0" err="1" smtClean="0">
                <a:solidFill>
                  <a:prstClr val="black"/>
                </a:solidFill>
                <a:latin typeface="Times New Roman" pitchFamily="18" charset="0"/>
                <a:cs typeface="Times New Roman" pitchFamily="18" charset="0"/>
              </a:rPr>
              <a:t>Nhiệm</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vụ</a:t>
            </a:r>
            <a:r>
              <a:rPr lang="en-US" sz="3200" b="1" dirty="0" smtClean="0">
                <a:solidFill>
                  <a:prstClr val="black"/>
                </a:solidFill>
                <a:latin typeface="Times New Roman" pitchFamily="18" charset="0"/>
                <a:cs typeface="Times New Roman" pitchFamily="18" charset="0"/>
              </a:rPr>
              <a:t>: </a:t>
            </a:r>
            <a:r>
              <a:rPr lang="en-US" sz="3200" dirty="0" err="1">
                <a:latin typeface="Times New Roman" panose="02020603050405020304" pitchFamily="18" charset="0"/>
                <a:ea typeface="Times New Roman" panose="02020603050405020304" pitchFamily="18" charset="0"/>
              </a:rPr>
              <a:t>Tìm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dữ</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liệu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hợp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lí</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bảng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sau</a:t>
            </a:r>
            <a:r>
              <a:rPr lang="en-US" sz="3200" dirty="0">
                <a:latin typeface="Times New Roman" panose="02020603050405020304" pitchFamily="18" charset="0"/>
                <a:ea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bạn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HS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có</a:t>
            </a:r>
            <a:r>
              <a:rPr kumimoji="0" lang="en-US" sz="32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10s </a:t>
            </a:r>
            <a:r>
              <a:rPr kumimoji="0" lang="en-US" sz="3200" b="0" i="0" u="none" strike="noStrike" kern="1200" cap="none" spc="0" normalizeH="0" noProof="0" dirty="0" err="1" smtClean="0">
                <a:ln>
                  <a:noFill/>
                </a:ln>
                <a:solidFill>
                  <a:prstClr val="black"/>
                </a:solidFill>
                <a:effectLst/>
                <a:uLnTx/>
                <a:uFillTx/>
                <a:latin typeface="Times New Roman" pitchFamily="18" charset="0"/>
                <a:ea typeface="+mn-ea"/>
                <a:cs typeface="Times New Roman" pitchFamily="18" charset="0"/>
              </a:rPr>
              <a:t>để</a:t>
            </a:r>
            <a:r>
              <a:rPr kumimoji="0" lang="en-US" sz="32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noProof="0" dirty="0" err="1" smtClean="0">
                <a:ln>
                  <a:noFill/>
                </a:ln>
                <a:solidFill>
                  <a:prstClr val="black"/>
                </a:solidFill>
                <a:effectLst/>
                <a:uLnTx/>
                <a:uFillTx/>
                <a:latin typeface="Times New Roman" pitchFamily="18" charset="0"/>
                <a:ea typeface="+mn-ea"/>
                <a:cs typeface="Times New Roman" pitchFamily="18" charset="0"/>
              </a:rPr>
              <a:t>ghi</a:t>
            </a:r>
            <a:r>
              <a:rPr kumimoji="0" lang="en-US" sz="32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noProof="0" dirty="0" err="1" smtClean="0">
                <a:ln>
                  <a:noFill/>
                </a:ln>
                <a:solidFill>
                  <a:prstClr val="black"/>
                </a:solidFill>
                <a:effectLst/>
                <a:uLnTx/>
                <a:uFillTx/>
                <a:latin typeface="Times New Roman" pitchFamily="18" charset="0"/>
                <a:ea typeface="+mn-ea"/>
                <a:cs typeface="Times New Roman" pitchFamily="18" charset="0"/>
              </a:rPr>
              <a:t>lại</a:t>
            </a:r>
            <a:r>
              <a:rPr kumimoji="0" lang="en-US" sz="32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noProof="0" dirty="0" err="1" smtClean="0">
                <a:ln>
                  <a:noFill/>
                </a:ln>
                <a:solidFill>
                  <a:prstClr val="black"/>
                </a:solidFill>
                <a:effectLst/>
                <a:uLnTx/>
                <a:uFillTx/>
                <a:latin typeface="Times New Roman" pitchFamily="18" charset="0"/>
                <a:ea typeface="+mn-ea"/>
                <a:cs typeface="Times New Roman" pitchFamily="18" charset="0"/>
              </a:rPr>
              <a:t>đáp</a:t>
            </a:r>
            <a:r>
              <a:rPr kumimoji="0" lang="en-US" sz="32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noProof="0" dirty="0" err="1" smtClean="0">
                <a:ln>
                  <a:noFill/>
                </a:ln>
                <a:solidFill>
                  <a:prstClr val="black"/>
                </a:solidFill>
                <a:effectLst/>
                <a:uLnTx/>
                <a:uFillTx/>
                <a:latin typeface="Times New Roman" pitchFamily="18" charset="0"/>
                <a:ea typeface="+mn-ea"/>
                <a:cs typeface="Times New Roman" pitchFamily="18" charset="0"/>
              </a:rPr>
              <a:t>án</a:t>
            </a:r>
            <a:r>
              <a:rPr kumimoji="0" lang="en-US" sz="32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noProof="0" dirty="0" err="1" smtClean="0">
                <a:ln>
                  <a:noFill/>
                </a:ln>
                <a:solidFill>
                  <a:prstClr val="black"/>
                </a:solidFill>
                <a:effectLst/>
                <a:uLnTx/>
                <a:uFillTx/>
                <a:latin typeface="Times New Roman" pitchFamily="18" charset="0"/>
                <a:ea typeface="+mn-ea"/>
                <a:cs typeface="Times New Roman" pitchFamily="18" charset="0"/>
              </a:rPr>
              <a:t>vào</a:t>
            </a:r>
            <a:r>
              <a:rPr kumimoji="0" lang="en-US" sz="32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noProof="0" dirty="0" err="1" smtClean="0">
                <a:ln>
                  <a:noFill/>
                </a:ln>
                <a:solidFill>
                  <a:prstClr val="black"/>
                </a:solidFill>
                <a:effectLst/>
                <a:uLnTx/>
                <a:uFillTx/>
                <a:latin typeface="Times New Roman" pitchFamily="18" charset="0"/>
                <a:ea typeface="+mn-ea"/>
                <a:cs typeface="Times New Roman" pitchFamily="18" charset="0"/>
              </a:rPr>
              <a:t>một</a:t>
            </a:r>
            <a:r>
              <a:rPr kumimoji="0" lang="en-US" sz="32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noProof="0" dirty="0" err="1" smtClean="0">
                <a:ln>
                  <a:noFill/>
                </a:ln>
                <a:solidFill>
                  <a:prstClr val="black"/>
                </a:solidFill>
                <a:effectLst/>
                <a:uLnTx/>
                <a:uFillTx/>
                <a:latin typeface="Times New Roman" pitchFamily="18" charset="0"/>
                <a:ea typeface="+mn-ea"/>
                <a:cs typeface="Times New Roman" pitchFamily="18" charset="0"/>
              </a:rPr>
              <a:t>tờ</a:t>
            </a:r>
            <a:r>
              <a:rPr kumimoji="0" lang="en-US" sz="32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noProof="0" dirty="0" err="1" smtClean="0">
                <a:ln>
                  <a:noFill/>
                </a:ln>
                <a:solidFill>
                  <a:prstClr val="black"/>
                </a:solidFill>
                <a:effectLst/>
                <a:uLnTx/>
                <a:uFillTx/>
                <a:latin typeface="Times New Roman" pitchFamily="18" charset="0"/>
                <a:ea typeface="+mn-ea"/>
                <a:cs typeface="Times New Roman" pitchFamily="18" charset="0"/>
              </a:rPr>
              <a:t>giấy</a:t>
            </a:r>
            <a:r>
              <a:rPr kumimoji="0" lang="en-US" sz="32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aseline="0" dirty="0" err="1" smtClean="0">
                <a:solidFill>
                  <a:prstClr val="black"/>
                </a:solidFill>
                <a:latin typeface="Times New Roman" pitchFamily="18" charset="0"/>
                <a:cs typeface="Times New Roman" pitchFamily="18" charset="0"/>
              </a:rPr>
              <a:t>Sau</a:t>
            </a:r>
            <a:r>
              <a:rPr lang="en-US" sz="3200" baseline="0" dirty="0" smtClean="0">
                <a:solidFill>
                  <a:prstClr val="black"/>
                </a:solidFill>
                <a:latin typeface="Times New Roman" pitchFamily="18" charset="0"/>
                <a:cs typeface="Times New Roman" pitchFamily="18" charset="0"/>
              </a:rPr>
              <a:t> </a:t>
            </a:r>
            <a:r>
              <a:rPr lang="en-US" sz="3200" baseline="0" dirty="0" err="1" smtClean="0">
                <a:solidFill>
                  <a:prstClr val="black"/>
                </a:solidFill>
                <a:latin typeface="Times New Roman" pitchFamily="18" charset="0"/>
                <a:cs typeface="Times New Roman" pitchFamily="18" charset="0"/>
              </a:rPr>
              <a:t>khi</a:t>
            </a:r>
            <a:r>
              <a:rPr lang="en-US" sz="3200" baseline="0" dirty="0" smtClean="0">
                <a:solidFill>
                  <a:prstClr val="black"/>
                </a:solidFill>
                <a:latin typeface="Times New Roman" pitchFamily="18" charset="0"/>
                <a:cs typeface="Times New Roman" pitchFamily="18" charset="0"/>
              </a:rPr>
              <a:t> </a:t>
            </a:r>
            <a:r>
              <a:rPr lang="en-US" sz="3200" baseline="0" dirty="0" err="1" smtClean="0">
                <a:solidFill>
                  <a:prstClr val="black"/>
                </a:solidFill>
                <a:latin typeface="Times New Roman" pitchFamily="18" charset="0"/>
                <a:cs typeface="Times New Roman" pitchFamily="18" charset="0"/>
              </a:rPr>
              <a:t>trả</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lời</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xong</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tất</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cả</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câu</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hỏi</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hai</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bạn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trong</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một</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bàn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sẽ</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đổi</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cho</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nhau</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để</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chấm</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chéo</a:t>
            </a:r>
            <a:r>
              <a:rPr lang="en-US" sz="3200" dirty="0" smtClean="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55311677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52" y="0"/>
            <a:ext cx="12192000" cy="6858000"/>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8525" y="3611120"/>
            <a:ext cx="2327810" cy="3267234"/>
          </a:xfrm>
          <a:prstGeom prst="rect">
            <a:avLst/>
          </a:prstGeom>
        </p:spPr>
      </p:pic>
      <p:sp>
        <p:nvSpPr>
          <p:cNvPr id="2" name="TextBox 1"/>
          <p:cNvSpPr txBox="1"/>
          <p:nvPr/>
        </p:nvSpPr>
        <p:spPr>
          <a:xfrm>
            <a:off x="1610436" y="614148"/>
            <a:ext cx="8748215" cy="2308324"/>
          </a:xfrm>
          <a:prstGeom prst="rect">
            <a:avLst/>
          </a:prstGeom>
          <a:noFill/>
        </p:spPr>
        <p:txBody>
          <a:bodyPr wrap="square" rtlCol="0">
            <a:spAutoFit/>
          </a:bodyPr>
          <a:lstStyle/>
          <a:p>
            <a:pPr lvl="0" algn="just"/>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a:t>
            </a:r>
          </a:p>
          <a:p>
            <a:pPr lvl="0" algn="just"/>
            <a:r>
              <a:rPr lang="vi-VN" sz="3600" b="1" dirty="0" smtClean="0">
                <a:solidFill>
                  <a:prstClr val="black"/>
                </a:solidFill>
                <a:latin typeface="Times New Roman" pitchFamily="18" charset="0"/>
                <a:cs typeface="Times New Roman" pitchFamily="18" charset="0"/>
              </a:rPr>
              <a:t>Bảng </a:t>
            </a:r>
            <a:r>
              <a:rPr lang="vi-VN" sz="3600" b="1" dirty="0">
                <a:solidFill>
                  <a:prstClr val="black"/>
                </a:solidFill>
                <a:latin typeface="Times New Roman" pitchFamily="18" charset="0"/>
                <a:cs typeface="Times New Roman" pitchFamily="18" charset="0"/>
              </a:rPr>
              <a:t>1: Thân nhiệt </a:t>
            </a:r>
            <a:r>
              <a:rPr lang="vi-VN" sz="3600" b="1" dirty="0" smtClean="0">
                <a:solidFill>
                  <a:prstClr val="black"/>
                </a:solidFill>
                <a:latin typeface="Times New Roman" pitchFamily="18" charset="0"/>
                <a:cs typeface="Times New Roman" pitchFamily="18" charset="0"/>
              </a:rPr>
              <a:t>của </a:t>
            </a:r>
            <a:r>
              <a:rPr lang="vi-VN" sz="3600" b="1" dirty="0">
                <a:solidFill>
                  <a:prstClr val="black"/>
                </a:solidFill>
                <a:latin typeface="Times New Roman" pitchFamily="18" charset="0"/>
                <a:cs typeface="Times New Roman" pitchFamily="18" charset="0"/>
              </a:rPr>
              <a:t>người được theo dõi trong 1 </a:t>
            </a:r>
            <a:r>
              <a:rPr lang="vi-VN" sz="3600" b="1" dirty="0" smtClean="0">
                <a:solidFill>
                  <a:prstClr val="black"/>
                </a:solidFill>
                <a:latin typeface="Times New Roman" pitchFamily="18" charset="0"/>
                <a:cs typeface="Times New Roman" pitchFamily="18" charset="0"/>
              </a:rPr>
              <a:t>ngày</a:t>
            </a:r>
            <a:r>
              <a:rPr lang="en-US" sz="3600" b="1" dirty="0">
                <a:solidFill>
                  <a:prstClr val="black"/>
                </a:solidFill>
                <a:latin typeface="Times New Roman" pitchFamily="18" charset="0"/>
                <a:cs typeface="Times New Roman" pitchFamily="18" charset="0"/>
              </a:rPr>
              <a:t>.</a:t>
            </a:r>
            <a:endParaRPr lang="vi-VN" sz="3600" b="1" dirty="0">
              <a:solidFill>
                <a:prstClr val="black"/>
              </a:solidFill>
              <a:latin typeface="Times New Roman" pitchFamily="18" charset="0"/>
              <a:cs typeface="Times New Roman" pitchFamily="18" charset="0"/>
            </a:endParaRPr>
          </a:p>
          <a:p>
            <a:pPr lvl="0" algn="just"/>
            <a:endParaRPr lang="vi-VN" sz="3600" b="1" dirty="0">
              <a:solidFill>
                <a:prstClr val="black"/>
              </a:solidFill>
              <a:latin typeface="Times New Roman" pitchFamily="18" charset="0"/>
              <a:cs typeface="Times New Roman" pitchFamily="18" charset="0"/>
            </a:endParaRPr>
          </a:p>
        </p:txBody>
      </p:sp>
      <p:pic>
        <p:nvPicPr>
          <p:cNvPr id="7" name="Picture 6"/>
          <p:cNvPicPr>
            <a:picLocks noChangeAspect="1"/>
          </p:cNvPicPr>
          <p:nvPr/>
        </p:nvPicPr>
        <p:blipFill>
          <a:blip r:embed="rId8"/>
          <a:stretch>
            <a:fillRect/>
          </a:stretch>
        </p:blipFill>
        <p:spPr>
          <a:xfrm>
            <a:off x="1240535" y="2495284"/>
            <a:ext cx="9097742" cy="1966715"/>
          </a:xfrm>
          <a:prstGeom prst="rect">
            <a:avLst/>
          </a:prstGeom>
        </p:spPr>
      </p:pic>
      <p:sp>
        <p:nvSpPr>
          <p:cNvPr id="25" name="Freeform 42"/>
          <p:cNvSpPr>
            <a:spLocks/>
          </p:cNvSpPr>
          <p:nvPr/>
        </p:nvSpPr>
        <p:spPr bwMode="auto">
          <a:xfrm>
            <a:off x="11014161" y="239366"/>
            <a:ext cx="1042988" cy="1041400"/>
          </a:xfrm>
          <a:custGeom>
            <a:avLst/>
            <a:gdLst>
              <a:gd name="T0" fmla="*/ 683 w 1367"/>
              <a:gd name="T1" fmla="*/ 1367 h 1367"/>
              <a:gd name="T2" fmla="*/ 1367 w 1367"/>
              <a:gd name="T3" fmla="*/ 684 h 1367"/>
              <a:gd name="T4" fmla="*/ 683 w 1367"/>
              <a:gd name="T5" fmla="*/ 0 h 1367"/>
              <a:gd name="T6" fmla="*/ 0 w 1367"/>
              <a:gd name="T7" fmla="*/ 684 h 1367"/>
              <a:gd name="T8" fmla="*/ 683 w 1367"/>
              <a:gd name="T9" fmla="*/ 1367 h 1367"/>
              <a:gd name="T10" fmla="*/ 683 w 1367"/>
              <a:gd name="T11" fmla="*/ 1367 h 1367"/>
            </a:gdLst>
            <a:ahLst/>
            <a:cxnLst>
              <a:cxn ang="0">
                <a:pos x="T0" y="T1"/>
              </a:cxn>
              <a:cxn ang="0">
                <a:pos x="T2" y="T3"/>
              </a:cxn>
              <a:cxn ang="0">
                <a:pos x="T4" y="T5"/>
              </a:cxn>
              <a:cxn ang="0">
                <a:pos x="T6" y="T7"/>
              </a:cxn>
              <a:cxn ang="0">
                <a:pos x="T8" y="T9"/>
              </a:cxn>
              <a:cxn ang="0">
                <a:pos x="T10" y="T11"/>
              </a:cxn>
            </a:cxnLst>
            <a:rect l="0" t="0" r="r" b="b"/>
            <a:pathLst>
              <a:path w="1367" h="1367">
                <a:moveTo>
                  <a:pt x="683" y="1367"/>
                </a:moveTo>
                <a:cubicBezTo>
                  <a:pt x="1060" y="1367"/>
                  <a:pt x="1367" y="1060"/>
                  <a:pt x="1367" y="684"/>
                </a:cubicBezTo>
                <a:cubicBezTo>
                  <a:pt x="1367" y="307"/>
                  <a:pt x="1060" y="0"/>
                  <a:pt x="683" y="0"/>
                </a:cubicBezTo>
                <a:cubicBezTo>
                  <a:pt x="307" y="0"/>
                  <a:pt x="0" y="307"/>
                  <a:pt x="0" y="684"/>
                </a:cubicBezTo>
                <a:cubicBezTo>
                  <a:pt x="0" y="1060"/>
                  <a:pt x="307" y="1367"/>
                  <a:pt x="683" y="1367"/>
                </a:cubicBezTo>
                <a:lnTo>
                  <a:pt x="683" y="1367"/>
                </a:lnTo>
              </a:path>
            </a:pathLst>
          </a:custGeom>
          <a:solidFill>
            <a:srgbClr val="E296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11443781" y="747351"/>
            <a:ext cx="312738" cy="239713"/>
          </a:xfrm>
          <a:custGeom>
            <a:avLst/>
            <a:gdLst>
              <a:gd name="T0" fmla="*/ 22 w 409"/>
              <a:gd name="T1" fmla="*/ 314 h 314"/>
              <a:gd name="T2" fmla="*/ 387 w 409"/>
              <a:gd name="T3" fmla="*/ 314 h 314"/>
              <a:gd name="T4" fmla="*/ 204 w 409"/>
              <a:gd name="T5" fmla="*/ 0 h 314"/>
              <a:gd name="T6" fmla="*/ 22 w 409"/>
              <a:gd name="T7" fmla="*/ 314 h 314"/>
              <a:gd name="T8" fmla="*/ 22 w 409"/>
              <a:gd name="T9" fmla="*/ 314 h 314"/>
            </a:gdLst>
            <a:ahLst/>
            <a:cxnLst>
              <a:cxn ang="0">
                <a:pos x="T0" y="T1"/>
              </a:cxn>
              <a:cxn ang="0">
                <a:pos x="T2" y="T3"/>
              </a:cxn>
              <a:cxn ang="0">
                <a:pos x="T4" y="T5"/>
              </a:cxn>
              <a:cxn ang="0">
                <a:pos x="T6" y="T7"/>
              </a:cxn>
              <a:cxn ang="0">
                <a:pos x="T8" y="T9"/>
              </a:cxn>
            </a:cxnLst>
            <a:rect l="0" t="0" r="r" b="b"/>
            <a:pathLst>
              <a:path w="409" h="314">
                <a:moveTo>
                  <a:pt x="22" y="314"/>
                </a:moveTo>
                <a:lnTo>
                  <a:pt x="387" y="314"/>
                </a:lnTo>
                <a:cubicBezTo>
                  <a:pt x="387" y="74"/>
                  <a:pt x="409" y="133"/>
                  <a:pt x="204" y="0"/>
                </a:cubicBezTo>
                <a:cubicBezTo>
                  <a:pt x="0" y="133"/>
                  <a:pt x="22" y="74"/>
                  <a:pt x="22" y="314"/>
                </a:cubicBezTo>
                <a:lnTo>
                  <a:pt x="22" y="3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4"/>
          <p:cNvSpPr>
            <a:spLocks/>
          </p:cNvSpPr>
          <p:nvPr/>
        </p:nvSpPr>
        <p:spPr bwMode="auto">
          <a:xfrm>
            <a:off x="10181908" y="1028339"/>
            <a:ext cx="312738" cy="239713"/>
          </a:xfrm>
          <a:custGeom>
            <a:avLst/>
            <a:gdLst>
              <a:gd name="T0" fmla="*/ 22 w 409"/>
              <a:gd name="T1" fmla="*/ 0 h 315"/>
              <a:gd name="T2" fmla="*/ 387 w 409"/>
              <a:gd name="T3" fmla="*/ 0 h 315"/>
              <a:gd name="T4" fmla="*/ 204 w 409"/>
              <a:gd name="T5" fmla="*/ 315 h 315"/>
              <a:gd name="T6" fmla="*/ 22 w 409"/>
              <a:gd name="T7" fmla="*/ 0 h 315"/>
              <a:gd name="T8" fmla="*/ 22 w 409"/>
              <a:gd name="T9" fmla="*/ 0 h 315"/>
            </a:gdLst>
            <a:ahLst/>
            <a:cxnLst>
              <a:cxn ang="0">
                <a:pos x="T0" y="T1"/>
              </a:cxn>
              <a:cxn ang="0">
                <a:pos x="T2" y="T3"/>
              </a:cxn>
              <a:cxn ang="0">
                <a:pos x="T4" y="T5"/>
              </a:cxn>
              <a:cxn ang="0">
                <a:pos x="T6" y="T7"/>
              </a:cxn>
              <a:cxn ang="0">
                <a:pos x="T8" y="T9"/>
              </a:cxn>
            </a:cxnLst>
            <a:rect l="0" t="0" r="r" b="b"/>
            <a:pathLst>
              <a:path w="409" h="315">
                <a:moveTo>
                  <a:pt x="22" y="0"/>
                </a:moveTo>
                <a:lnTo>
                  <a:pt x="387" y="0"/>
                </a:lnTo>
                <a:cubicBezTo>
                  <a:pt x="387" y="240"/>
                  <a:pt x="409" y="181"/>
                  <a:pt x="204" y="315"/>
                </a:cubicBezTo>
                <a:cubicBezTo>
                  <a:pt x="0" y="181"/>
                  <a:pt x="22" y="240"/>
                  <a:pt x="22" y="0"/>
                </a:cubicBezTo>
                <a:lnTo>
                  <a:pt x="22"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45"/>
          <p:cNvSpPr>
            <a:spLocks noChangeArrowheads="1"/>
          </p:cNvSpPr>
          <p:nvPr/>
        </p:nvSpPr>
        <p:spPr bwMode="auto">
          <a:xfrm>
            <a:off x="11423580" y="938987"/>
            <a:ext cx="354013" cy="44450"/>
          </a:xfrm>
          <a:prstGeom prst="rect">
            <a:avLst/>
          </a:prstGeom>
          <a:solidFill>
            <a:srgbClr val="6766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46"/>
          <p:cNvSpPr>
            <a:spLocks noChangeArrowheads="1"/>
          </p:cNvSpPr>
          <p:nvPr/>
        </p:nvSpPr>
        <p:spPr bwMode="auto">
          <a:xfrm>
            <a:off x="11423580" y="440512"/>
            <a:ext cx="354013" cy="44450"/>
          </a:xfrm>
          <a:prstGeom prst="rect">
            <a:avLst/>
          </a:prstGeom>
          <a:solidFill>
            <a:srgbClr val="6766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7"/>
          <p:cNvSpPr>
            <a:spLocks/>
          </p:cNvSpPr>
          <p:nvPr/>
        </p:nvSpPr>
        <p:spPr bwMode="auto">
          <a:xfrm>
            <a:off x="11516806" y="724347"/>
            <a:ext cx="239713" cy="71438"/>
          </a:xfrm>
          <a:custGeom>
            <a:avLst/>
            <a:gdLst>
              <a:gd name="T0" fmla="*/ 0 w 313"/>
              <a:gd name="T1" fmla="*/ 94 h 94"/>
              <a:gd name="T2" fmla="*/ 156 w 313"/>
              <a:gd name="T3" fmla="*/ 0 h 94"/>
              <a:gd name="T4" fmla="*/ 313 w 313"/>
              <a:gd name="T5" fmla="*/ 94 h 94"/>
              <a:gd name="T6" fmla="*/ 156 w 313"/>
              <a:gd name="T7" fmla="*/ 94 h 94"/>
              <a:gd name="T8" fmla="*/ 0 w 313"/>
              <a:gd name="T9" fmla="*/ 94 h 94"/>
              <a:gd name="T10" fmla="*/ 0 w 313"/>
              <a:gd name="T11" fmla="*/ 94 h 94"/>
            </a:gdLst>
            <a:ahLst/>
            <a:cxnLst>
              <a:cxn ang="0">
                <a:pos x="T0" y="T1"/>
              </a:cxn>
              <a:cxn ang="0">
                <a:pos x="T2" y="T3"/>
              </a:cxn>
              <a:cxn ang="0">
                <a:pos x="T4" y="T5"/>
              </a:cxn>
              <a:cxn ang="0">
                <a:pos x="T6" y="T7"/>
              </a:cxn>
              <a:cxn ang="0">
                <a:pos x="T8" y="T9"/>
              </a:cxn>
              <a:cxn ang="0">
                <a:pos x="T10" y="T11"/>
              </a:cxn>
            </a:cxnLst>
            <a:rect l="0" t="0" r="r" b="b"/>
            <a:pathLst>
              <a:path w="313" h="94">
                <a:moveTo>
                  <a:pt x="0" y="94"/>
                </a:moveTo>
                <a:cubicBezTo>
                  <a:pt x="52" y="63"/>
                  <a:pt x="104" y="32"/>
                  <a:pt x="156" y="0"/>
                </a:cubicBezTo>
                <a:cubicBezTo>
                  <a:pt x="209" y="32"/>
                  <a:pt x="261" y="63"/>
                  <a:pt x="313" y="94"/>
                </a:cubicBezTo>
                <a:lnTo>
                  <a:pt x="156" y="94"/>
                </a:lnTo>
                <a:lnTo>
                  <a:pt x="0" y="94"/>
                </a:lnTo>
                <a:lnTo>
                  <a:pt x="0" y="94"/>
                </a:lnTo>
                <a:close/>
              </a:path>
            </a:pathLst>
          </a:custGeom>
          <a:solidFill>
            <a:srgbClr val="F8D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8"/>
          <p:cNvSpPr>
            <a:spLocks/>
          </p:cNvSpPr>
          <p:nvPr/>
        </p:nvSpPr>
        <p:spPr bwMode="auto">
          <a:xfrm>
            <a:off x="11452500" y="502665"/>
            <a:ext cx="261938" cy="180975"/>
          </a:xfrm>
          <a:custGeom>
            <a:avLst/>
            <a:gdLst>
              <a:gd name="T0" fmla="*/ 19 w 343"/>
              <a:gd name="T1" fmla="*/ 0 h 236"/>
              <a:gd name="T2" fmla="*/ 324 w 343"/>
              <a:gd name="T3" fmla="*/ 0 h 236"/>
              <a:gd name="T4" fmla="*/ 171 w 343"/>
              <a:gd name="T5" fmla="*/ 236 h 236"/>
              <a:gd name="T6" fmla="*/ 19 w 343"/>
              <a:gd name="T7" fmla="*/ 0 h 236"/>
              <a:gd name="T8" fmla="*/ 19 w 343"/>
              <a:gd name="T9" fmla="*/ 0 h 236"/>
            </a:gdLst>
            <a:ahLst/>
            <a:cxnLst>
              <a:cxn ang="0">
                <a:pos x="T0" y="T1"/>
              </a:cxn>
              <a:cxn ang="0">
                <a:pos x="T2" y="T3"/>
              </a:cxn>
              <a:cxn ang="0">
                <a:pos x="T4" y="T5"/>
              </a:cxn>
              <a:cxn ang="0">
                <a:pos x="T6" y="T7"/>
              </a:cxn>
              <a:cxn ang="0">
                <a:pos x="T8" y="T9"/>
              </a:cxn>
            </a:cxnLst>
            <a:rect l="0" t="0" r="r" b="b"/>
            <a:pathLst>
              <a:path w="343" h="236">
                <a:moveTo>
                  <a:pt x="19" y="0"/>
                </a:moveTo>
                <a:lnTo>
                  <a:pt x="324" y="0"/>
                </a:lnTo>
                <a:cubicBezTo>
                  <a:pt x="324" y="154"/>
                  <a:pt x="343" y="151"/>
                  <a:pt x="171" y="236"/>
                </a:cubicBezTo>
                <a:cubicBezTo>
                  <a:pt x="0" y="151"/>
                  <a:pt x="19" y="154"/>
                  <a:pt x="19" y="0"/>
                </a:cubicBezTo>
                <a:lnTo>
                  <a:pt x="19" y="0"/>
                </a:lnTo>
              </a:path>
            </a:pathLst>
          </a:custGeom>
          <a:solidFill>
            <a:srgbClr val="F8D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9"/>
          <p:cNvSpPr>
            <a:spLocks/>
          </p:cNvSpPr>
          <p:nvPr/>
        </p:nvSpPr>
        <p:spPr bwMode="auto">
          <a:xfrm>
            <a:off x="11374693" y="466364"/>
            <a:ext cx="695325" cy="801688"/>
          </a:xfrm>
          <a:custGeom>
            <a:avLst/>
            <a:gdLst>
              <a:gd name="T0" fmla="*/ 911 w 911"/>
              <a:gd name="T1" fmla="*/ 448 h 1053"/>
              <a:gd name="T2" fmla="*/ 463 w 911"/>
              <a:gd name="T3" fmla="*/ 0 h 1053"/>
              <a:gd name="T4" fmla="*/ 463 w 911"/>
              <a:gd name="T5" fmla="*/ 59 h 1053"/>
              <a:gd name="T6" fmla="*/ 414 w 911"/>
              <a:gd name="T7" fmla="*/ 59 h 1053"/>
              <a:gd name="T8" fmla="*/ 231 w 911"/>
              <a:gd name="T9" fmla="*/ 374 h 1053"/>
              <a:gd name="T10" fmla="*/ 414 w 911"/>
              <a:gd name="T11" fmla="*/ 688 h 1053"/>
              <a:gd name="T12" fmla="*/ 463 w 911"/>
              <a:gd name="T13" fmla="*/ 688 h 1053"/>
              <a:gd name="T14" fmla="*/ 463 w 911"/>
              <a:gd name="T15" fmla="*/ 747 h 1053"/>
              <a:gd name="T16" fmla="*/ 231 w 911"/>
              <a:gd name="T17" fmla="*/ 747 h 1053"/>
              <a:gd name="T18" fmla="*/ 0 w 911"/>
              <a:gd name="T19" fmla="*/ 747 h 1053"/>
              <a:gd name="T20" fmla="*/ 306 w 911"/>
              <a:gd name="T21" fmla="*/ 1053 h 1053"/>
              <a:gd name="T22" fmla="*/ 911 w 911"/>
              <a:gd name="T23" fmla="*/ 448 h 1053"/>
              <a:gd name="T24" fmla="*/ 911 w 911"/>
              <a:gd name="T25" fmla="*/ 448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1" h="1053">
                <a:moveTo>
                  <a:pt x="911" y="448"/>
                </a:moveTo>
                <a:lnTo>
                  <a:pt x="463" y="0"/>
                </a:lnTo>
                <a:lnTo>
                  <a:pt x="463" y="59"/>
                </a:lnTo>
                <a:lnTo>
                  <a:pt x="414" y="59"/>
                </a:lnTo>
                <a:cubicBezTo>
                  <a:pt x="414" y="299"/>
                  <a:pt x="436" y="240"/>
                  <a:pt x="231" y="374"/>
                </a:cubicBezTo>
                <a:cubicBezTo>
                  <a:pt x="436" y="507"/>
                  <a:pt x="414" y="448"/>
                  <a:pt x="414" y="688"/>
                </a:cubicBezTo>
                <a:lnTo>
                  <a:pt x="463" y="688"/>
                </a:lnTo>
                <a:lnTo>
                  <a:pt x="463" y="747"/>
                </a:lnTo>
                <a:lnTo>
                  <a:pt x="231" y="747"/>
                </a:lnTo>
                <a:lnTo>
                  <a:pt x="0" y="747"/>
                </a:lnTo>
                <a:lnTo>
                  <a:pt x="306" y="1053"/>
                </a:lnTo>
                <a:cubicBezTo>
                  <a:pt x="624" y="1018"/>
                  <a:pt x="876" y="766"/>
                  <a:pt x="911" y="448"/>
                </a:cubicBezTo>
                <a:lnTo>
                  <a:pt x="911" y="448"/>
                </a:lnTo>
                <a:close/>
              </a:path>
            </a:pathLst>
          </a:custGeom>
          <a:solidFill>
            <a:srgbClr val="DD82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3" name="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78322" y="3711387"/>
            <a:ext cx="168161" cy="168161"/>
          </a:xfrm>
          <a:prstGeom prst="rect">
            <a:avLst/>
          </a:prstGeom>
        </p:spPr>
      </p:pic>
      <p:pic>
        <p:nvPicPr>
          <p:cNvPr id="34" name="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62403" y="4199964"/>
            <a:ext cx="168161" cy="168161"/>
          </a:xfrm>
          <a:prstGeom prst="rect">
            <a:avLst/>
          </a:prstGeom>
        </p:spPr>
      </p:pic>
      <p:sp>
        <p:nvSpPr>
          <p:cNvPr id="35" name="Freeform 42"/>
          <p:cNvSpPr>
            <a:spLocks/>
          </p:cNvSpPr>
          <p:nvPr/>
        </p:nvSpPr>
        <p:spPr bwMode="auto">
          <a:xfrm>
            <a:off x="167712" y="462737"/>
            <a:ext cx="1042988" cy="1041400"/>
          </a:xfrm>
          <a:custGeom>
            <a:avLst/>
            <a:gdLst>
              <a:gd name="T0" fmla="*/ 683 w 1367"/>
              <a:gd name="T1" fmla="*/ 1367 h 1367"/>
              <a:gd name="T2" fmla="*/ 1367 w 1367"/>
              <a:gd name="T3" fmla="*/ 684 h 1367"/>
              <a:gd name="T4" fmla="*/ 683 w 1367"/>
              <a:gd name="T5" fmla="*/ 0 h 1367"/>
              <a:gd name="T6" fmla="*/ 0 w 1367"/>
              <a:gd name="T7" fmla="*/ 684 h 1367"/>
              <a:gd name="T8" fmla="*/ 683 w 1367"/>
              <a:gd name="T9" fmla="*/ 1367 h 1367"/>
              <a:gd name="T10" fmla="*/ 683 w 1367"/>
              <a:gd name="T11" fmla="*/ 1367 h 1367"/>
            </a:gdLst>
            <a:ahLst/>
            <a:cxnLst>
              <a:cxn ang="0">
                <a:pos x="T0" y="T1"/>
              </a:cxn>
              <a:cxn ang="0">
                <a:pos x="T2" y="T3"/>
              </a:cxn>
              <a:cxn ang="0">
                <a:pos x="T4" y="T5"/>
              </a:cxn>
              <a:cxn ang="0">
                <a:pos x="T6" y="T7"/>
              </a:cxn>
              <a:cxn ang="0">
                <a:pos x="T8" y="T9"/>
              </a:cxn>
              <a:cxn ang="0">
                <a:pos x="T10" y="T11"/>
              </a:cxn>
            </a:cxnLst>
            <a:rect l="0" t="0" r="r" b="b"/>
            <a:pathLst>
              <a:path w="1367" h="1367">
                <a:moveTo>
                  <a:pt x="683" y="1367"/>
                </a:moveTo>
                <a:cubicBezTo>
                  <a:pt x="1060" y="1367"/>
                  <a:pt x="1367" y="1060"/>
                  <a:pt x="1367" y="684"/>
                </a:cubicBezTo>
                <a:cubicBezTo>
                  <a:pt x="1367" y="307"/>
                  <a:pt x="1060" y="0"/>
                  <a:pt x="683" y="0"/>
                </a:cubicBezTo>
                <a:cubicBezTo>
                  <a:pt x="307" y="0"/>
                  <a:pt x="0" y="307"/>
                  <a:pt x="0" y="684"/>
                </a:cubicBezTo>
                <a:cubicBezTo>
                  <a:pt x="0" y="1060"/>
                  <a:pt x="307" y="1367"/>
                  <a:pt x="683" y="1367"/>
                </a:cubicBezTo>
                <a:lnTo>
                  <a:pt x="683" y="1367"/>
                </a:lnTo>
              </a:path>
            </a:pathLst>
          </a:cu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p:nvPr/>
        </p:nvSpPr>
        <p:spPr>
          <a:xfrm>
            <a:off x="110362" y="484962"/>
            <a:ext cx="1157689"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10s</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37" name="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5822" y="4688541"/>
            <a:ext cx="168161" cy="168161"/>
          </a:xfrm>
          <a:prstGeom prst="rect">
            <a:avLst/>
          </a:prstGeom>
        </p:spPr>
      </p:pic>
    </p:spTree>
    <p:extLst>
      <p:ext uri="{BB962C8B-B14F-4D97-AF65-F5344CB8AC3E}">
        <p14:creationId xmlns:p14="http://schemas.microsoft.com/office/powerpoint/2010/main" val="2377318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5" name="arrow.wav"/>
                                        </p:tgtEl>
                                      </p:cMediaNode>
                                    </p:audio>
                                  </p:subTnLst>
                                </p:cTn>
                              </p:par>
                              <p:par>
                                <p:cTn id="8" presetID="1" presetClass="mediacall" presetSubtype="0" fill="hold" nodeType="withEffect">
                                  <p:stCondLst>
                                    <p:cond delay="0"/>
                                  </p:stCondLst>
                                  <p:childTnLst>
                                    <p:cmd type="call" cmd="playFrom(0.0)">
                                      <p:cBhvr>
                                        <p:cTn id="9" dur="3041" fill="hold"/>
                                        <p:tgtEl>
                                          <p:spTgt spid="37"/>
                                        </p:tgtEl>
                                      </p:cBhvr>
                                    </p:cmd>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grpId="1" nodeType="clickEffect">
                                  <p:stCondLst>
                                    <p:cond delay="0"/>
                                  </p:stCondLst>
                                  <p:childTnLst>
                                    <p:animEffect transition="out" filter="wipe(down)">
                                      <p:cBhvr>
                                        <p:cTn id="13" dur="500"/>
                                        <p:tgtEl>
                                          <p:spTgt spid="35"/>
                                        </p:tgtEl>
                                      </p:cBhvr>
                                    </p:animEffect>
                                    <p:set>
                                      <p:cBhvr>
                                        <p:cTn id="14" dur="1" fill="hold">
                                          <p:stCondLst>
                                            <p:cond delay="499"/>
                                          </p:stCondLst>
                                        </p:cTn>
                                        <p:tgtEl>
                                          <p:spTgt spid="35"/>
                                        </p:tgtEl>
                                        <p:attrNameLst>
                                          <p:attrName>style.visibility</p:attrName>
                                        </p:attrNameLst>
                                      </p:cBhvr>
                                      <p:to>
                                        <p:strVal val="hidden"/>
                                      </p:to>
                                    </p:set>
                                  </p:childTnLst>
                                </p:cTn>
                              </p:par>
                              <p:par>
                                <p:cTn id="15" presetID="22" presetClass="exit" presetSubtype="4" fill="hold" grpId="0" nodeType="withEffect">
                                  <p:stCondLst>
                                    <p:cond delay="0"/>
                                  </p:stCondLst>
                                  <p:childTnLst>
                                    <p:animEffect transition="out" filter="wipe(down)">
                                      <p:cBhvr>
                                        <p:cTn id="16" dur="500"/>
                                        <p:tgtEl>
                                          <p:spTgt spid="36"/>
                                        </p:tgtEl>
                                      </p:cBhvr>
                                    </p:animEffect>
                                    <p:set>
                                      <p:cBhvr>
                                        <p:cTn id="1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repeatCount="4000" fill="hold" display="0">
                  <p:stCondLst>
                    <p:cond delay="indefinite"/>
                  </p:stCondLst>
                  <p:endCondLst>
                    <p:cond evt="onStopAudio" delay="0">
                      <p:tgtEl>
                        <p:sldTgt/>
                      </p:tgtEl>
                    </p:cond>
                  </p:endCondLst>
                </p:cTn>
                <p:tgtEl>
                  <p:spTgt spid="33"/>
                </p:tgtEl>
              </p:cMediaNode>
            </p:audio>
            <p:audio>
              <p:cMediaNode vol="80000">
                <p:cTn id="19" repeatCount="2000" fill="hold" display="0">
                  <p:stCondLst>
                    <p:cond delay="indefinite"/>
                  </p:stCondLst>
                  <p:endCondLst>
                    <p:cond evt="onStopAudio" delay="0">
                      <p:tgtEl>
                        <p:sldTgt/>
                      </p:tgtEl>
                    </p:cond>
                  </p:endCondLst>
                </p:cTn>
                <p:tgtEl>
                  <p:spTgt spid="34"/>
                </p:tgtEl>
              </p:cMediaNode>
            </p:audio>
            <p:audio>
              <p:cMediaNode vol="80000">
                <p:cTn id="20" repeatCount="2000" fill="hold" display="0">
                  <p:stCondLst>
                    <p:cond delay="indefinite"/>
                  </p:stCondLst>
                  <p:endCondLst>
                    <p:cond evt="onStopAudio" delay="0">
                      <p:tgtEl>
                        <p:sldTgt/>
                      </p:tgtEl>
                    </p:cond>
                  </p:endCondLst>
                </p:cTn>
                <p:tgtEl>
                  <p:spTgt spid="37"/>
                </p:tgtEl>
              </p:cMediaNode>
            </p:audio>
          </p:childTnLst>
        </p:cTn>
      </p:par>
    </p:tnLst>
    <p:bldLst>
      <p:bldP spid="35" grpId="0" animBg="1"/>
      <p:bldP spid="35" grpId="1" animBg="1"/>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52" y="0"/>
            <a:ext cx="12192000" cy="6858000"/>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8525" y="3611120"/>
            <a:ext cx="2327810" cy="3267234"/>
          </a:xfrm>
          <a:prstGeom prst="rect">
            <a:avLst/>
          </a:prstGeom>
        </p:spPr>
      </p:pic>
      <p:sp>
        <p:nvSpPr>
          <p:cNvPr id="2" name="TextBox 1"/>
          <p:cNvSpPr txBox="1"/>
          <p:nvPr/>
        </p:nvSpPr>
        <p:spPr>
          <a:xfrm>
            <a:off x="1610436" y="614148"/>
            <a:ext cx="8748215"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lang="en-US" sz="3600" b="1" dirty="0">
                <a:solidFill>
                  <a:prstClr val="black"/>
                </a:solidFill>
                <a:latin typeface="Times New Roman" pitchFamily="18" charset="0"/>
                <a:cs typeface="Times New Roman" pitchFamily="18" charset="0"/>
              </a:rPr>
              <a:t>2</a:t>
            </a:r>
            <a:r>
              <a:rPr kumimoji="0" lang="en-US" sz="3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a:p>
            <a:r>
              <a:rPr lang="en-US" sz="3600" dirty="0" err="1">
                <a:latin typeface="Times New Roman" panose="02020603050405020304" pitchFamily="18" charset="0"/>
                <a:ea typeface="Times New Roman" panose="02020603050405020304" pitchFamily="18" charset="0"/>
              </a:rPr>
              <a:t>Bảng</a:t>
            </a:r>
            <a:r>
              <a:rPr lang="en-US" sz="3600" dirty="0">
                <a:latin typeface="Times New Roman" panose="02020603050405020304" pitchFamily="18" charset="0"/>
                <a:ea typeface="Times New Roman" panose="02020603050405020304" pitchFamily="18" charset="0"/>
              </a:rPr>
              <a:t> 2: </a:t>
            </a:r>
            <a:r>
              <a:rPr lang="en-US" sz="3600" dirty="0" err="1">
                <a:latin typeface="Times New Roman" panose="02020603050405020304" pitchFamily="18" charset="0"/>
                <a:ea typeface="Times New Roman" panose="02020603050405020304" pitchFamily="18" charset="0"/>
              </a:rPr>
              <a:t>Số</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học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sinh</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vắng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trong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ngày</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của</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lớp</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khối</a:t>
            </a:r>
            <a:r>
              <a:rPr lang="en-US" sz="3600" dirty="0">
                <a:latin typeface="Times New Roman" panose="02020603050405020304" pitchFamily="18" charset="0"/>
                <a:ea typeface="Times New Roman" panose="02020603050405020304" pitchFamily="18" charset="0"/>
              </a:rPr>
              <a:t> 6 </a:t>
            </a:r>
            <a:r>
              <a:rPr lang="en-US" sz="3600" dirty="0" err="1">
                <a:latin typeface="Times New Roman" panose="02020603050405020304" pitchFamily="18" charset="0"/>
                <a:ea typeface="Times New Roman" panose="02020603050405020304" pitchFamily="18" charset="0"/>
              </a:rPr>
              <a:t>trường</a:t>
            </a:r>
            <a:r>
              <a:rPr lang="en-US" sz="3600" dirty="0">
                <a:latin typeface="Times New Roman" panose="02020603050405020304" pitchFamily="18" charset="0"/>
                <a:ea typeface="Times New Roman" panose="02020603050405020304" pitchFamily="18" charset="0"/>
              </a:rPr>
              <a:t> THCS Chu </a:t>
            </a:r>
            <a:r>
              <a:rPr lang="en-US" sz="3600" dirty="0" err="1">
                <a:latin typeface="Times New Roman" panose="02020603050405020304" pitchFamily="18" charset="0"/>
                <a:ea typeface="Times New Roman" panose="02020603050405020304" pitchFamily="18" charset="0"/>
              </a:rPr>
              <a:t>Văn</a:t>
            </a:r>
            <a:r>
              <a:rPr lang="en-US" sz="3600" dirty="0">
                <a:latin typeface="Times New Roman" panose="02020603050405020304" pitchFamily="18" charset="0"/>
                <a:ea typeface="Times New Roman" panose="02020603050405020304" pitchFamily="18" charset="0"/>
              </a:rPr>
              <a:t> An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5" name="Freeform 42"/>
          <p:cNvSpPr>
            <a:spLocks/>
          </p:cNvSpPr>
          <p:nvPr/>
        </p:nvSpPr>
        <p:spPr bwMode="auto">
          <a:xfrm>
            <a:off x="11014161" y="239366"/>
            <a:ext cx="1042988" cy="1041400"/>
          </a:xfrm>
          <a:custGeom>
            <a:avLst/>
            <a:gdLst>
              <a:gd name="T0" fmla="*/ 683 w 1367"/>
              <a:gd name="T1" fmla="*/ 1367 h 1367"/>
              <a:gd name="T2" fmla="*/ 1367 w 1367"/>
              <a:gd name="T3" fmla="*/ 684 h 1367"/>
              <a:gd name="T4" fmla="*/ 683 w 1367"/>
              <a:gd name="T5" fmla="*/ 0 h 1367"/>
              <a:gd name="T6" fmla="*/ 0 w 1367"/>
              <a:gd name="T7" fmla="*/ 684 h 1367"/>
              <a:gd name="T8" fmla="*/ 683 w 1367"/>
              <a:gd name="T9" fmla="*/ 1367 h 1367"/>
              <a:gd name="T10" fmla="*/ 683 w 1367"/>
              <a:gd name="T11" fmla="*/ 1367 h 1367"/>
            </a:gdLst>
            <a:ahLst/>
            <a:cxnLst>
              <a:cxn ang="0">
                <a:pos x="T0" y="T1"/>
              </a:cxn>
              <a:cxn ang="0">
                <a:pos x="T2" y="T3"/>
              </a:cxn>
              <a:cxn ang="0">
                <a:pos x="T4" y="T5"/>
              </a:cxn>
              <a:cxn ang="0">
                <a:pos x="T6" y="T7"/>
              </a:cxn>
              <a:cxn ang="0">
                <a:pos x="T8" y="T9"/>
              </a:cxn>
              <a:cxn ang="0">
                <a:pos x="T10" y="T11"/>
              </a:cxn>
            </a:cxnLst>
            <a:rect l="0" t="0" r="r" b="b"/>
            <a:pathLst>
              <a:path w="1367" h="1367">
                <a:moveTo>
                  <a:pt x="683" y="1367"/>
                </a:moveTo>
                <a:cubicBezTo>
                  <a:pt x="1060" y="1367"/>
                  <a:pt x="1367" y="1060"/>
                  <a:pt x="1367" y="684"/>
                </a:cubicBezTo>
                <a:cubicBezTo>
                  <a:pt x="1367" y="307"/>
                  <a:pt x="1060" y="0"/>
                  <a:pt x="683" y="0"/>
                </a:cubicBezTo>
                <a:cubicBezTo>
                  <a:pt x="307" y="0"/>
                  <a:pt x="0" y="307"/>
                  <a:pt x="0" y="684"/>
                </a:cubicBezTo>
                <a:cubicBezTo>
                  <a:pt x="0" y="1060"/>
                  <a:pt x="307" y="1367"/>
                  <a:pt x="683" y="1367"/>
                </a:cubicBezTo>
                <a:lnTo>
                  <a:pt x="683" y="1367"/>
                </a:lnTo>
              </a:path>
            </a:pathLst>
          </a:custGeom>
          <a:solidFill>
            <a:srgbClr val="E296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43"/>
          <p:cNvSpPr>
            <a:spLocks/>
          </p:cNvSpPr>
          <p:nvPr/>
        </p:nvSpPr>
        <p:spPr bwMode="auto">
          <a:xfrm>
            <a:off x="11443781" y="747351"/>
            <a:ext cx="312738" cy="239713"/>
          </a:xfrm>
          <a:custGeom>
            <a:avLst/>
            <a:gdLst>
              <a:gd name="T0" fmla="*/ 22 w 409"/>
              <a:gd name="T1" fmla="*/ 314 h 314"/>
              <a:gd name="T2" fmla="*/ 387 w 409"/>
              <a:gd name="T3" fmla="*/ 314 h 314"/>
              <a:gd name="T4" fmla="*/ 204 w 409"/>
              <a:gd name="T5" fmla="*/ 0 h 314"/>
              <a:gd name="T6" fmla="*/ 22 w 409"/>
              <a:gd name="T7" fmla="*/ 314 h 314"/>
              <a:gd name="T8" fmla="*/ 22 w 409"/>
              <a:gd name="T9" fmla="*/ 314 h 314"/>
            </a:gdLst>
            <a:ahLst/>
            <a:cxnLst>
              <a:cxn ang="0">
                <a:pos x="T0" y="T1"/>
              </a:cxn>
              <a:cxn ang="0">
                <a:pos x="T2" y="T3"/>
              </a:cxn>
              <a:cxn ang="0">
                <a:pos x="T4" y="T5"/>
              </a:cxn>
              <a:cxn ang="0">
                <a:pos x="T6" y="T7"/>
              </a:cxn>
              <a:cxn ang="0">
                <a:pos x="T8" y="T9"/>
              </a:cxn>
            </a:cxnLst>
            <a:rect l="0" t="0" r="r" b="b"/>
            <a:pathLst>
              <a:path w="409" h="314">
                <a:moveTo>
                  <a:pt x="22" y="314"/>
                </a:moveTo>
                <a:lnTo>
                  <a:pt x="387" y="314"/>
                </a:lnTo>
                <a:cubicBezTo>
                  <a:pt x="387" y="74"/>
                  <a:pt x="409" y="133"/>
                  <a:pt x="204" y="0"/>
                </a:cubicBezTo>
                <a:cubicBezTo>
                  <a:pt x="0" y="133"/>
                  <a:pt x="22" y="74"/>
                  <a:pt x="22" y="314"/>
                </a:cubicBezTo>
                <a:lnTo>
                  <a:pt x="22" y="3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44"/>
          <p:cNvSpPr>
            <a:spLocks/>
          </p:cNvSpPr>
          <p:nvPr/>
        </p:nvSpPr>
        <p:spPr bwMode="auto">
          <a:xfrm>
            <a:off x="10181908" y="1028339"/>
            <a:ext cx="312738" cy="239713"/>
          </a:xfrm>
          <a:custGeom>
            <a:avLst/>
            <a:gdLst>
              <a:gd name="T0" fmla="*/ 22 w 409"/>
              <a:gd name="T1" fmla="*/ 0 h 315"/>
              <a:gd name="T2" fmla="*/ 387 w 409"/>
              <a:gd name="T3" fmla="*/ 0 h 315"/>
              <a:gd name="T4" fmla="*/ 204 w 409"/>
              <a:gd name="T5" fmla="*/ 315 h 315"/>
              <a:gd name="T6" fmla="*/ 22 w 409"/>
              <a:gd name="T7" fmla="*/ 0 h 315"/>
              <a:gd name="T8" fmla="*/ 22 w 409"/>
              <a:gd name="T9" fmla="*/ 0 h 315"/>
            </a:gdLst>
            <a:ahLst/>
            <a:cxnLst>
              <a:cxn ang="0">
                <a:pos x="T0" y="T1"/>
              </a:cxn>
              <a:cxn ang="0">
                <a:pos x="T2" y="T3"/>
              </a:cxn>
              <a:cxn ang="0">
                <a:pos x="T4" y="T5"/>
              </a:cxn>
              <a:cxn ang="0">
                <a:pos x="T6" y="T7"/>
              </a:cxn>
              <a:cxn ang="0">
                <a:pos x="T8" y="T9"/>
              </a:cxn>
            </a:cxnLst>
            <a:rect l="0" t="0" r="r" b="b"/>
            <a:pathLst>
              <a:path w="409" h="315">
                <a:moveTo>
                  <a:pt x="22" y="0"/>
                </a:moveTo>
                <a:lnTo>
                  <a:pt x="387" y="0"/>
                </a:lnTo>
                <a:cubicBezTo>
                  <a:pt x="387" y="240"/>
                  <a:pt x="409" y="181"/>
                  <a:pt x="204" y="315"/>
                </a:cubicBezTo>
                <a:cubicBezTo>
                  <a:pt x="0" y="181"/>
                  <a:pt x="22" y="240"/>
                  <a:pt x="22" y="0"/>
                </a:cubicBezTo>
                <a:lnTo>
                  <a:pt x="22"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45"/>
          <p:cNvSpPr>
            <a:spLocks noChangeArrowheads="1"/>
          </p:cNvSpPr>
          <p:nvPr/>
        </p:nvSpPr>
        <p:spPr bwMode="auto">
          <a:xfrm>
            <a:off x="11423580" y="938987"/>
            <a:ext cx="354013" cy="44450"/>
          </a:xfrm>
          <a:prstGeom prst="rect">
            <a:avLst/>
          </a:prstGeom>
          <a:solidFill>
            <a:srgbClr val="6766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Rectangle 46"/>
          <p:cNvSpPr>
            <a:spLocks noChangeArrowheads="1"/>
          </p:cNvSpPr>
          <p:nvPr/>
        </p:nvSpPr>
        <p:spPr bwMode="auto">
          <a:xfrm>
            <a:off x="11423580" y="440512"/>
            <a:ext cx="354013" cy="44450"/>
          </a:xfrm>
          <a:prstGeom prst="rect">
            <a:avLst/>
          </a:prstGeom>
          <a:solidFill>
            <a:srgbClr val="6766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47"/>
          <p:cNvSpPr>
            <a:spLocks/>
          </p:cNvSpPr>
          <p:nvPr/>
        </p:nvSpPr>
        <p:spPr bwMode="auto">
          <a:xfrm>
            <a:off x="11516806" y="724347"/>
            <a:ext cx="239713" cy="71438"/>
          </a:xfrm>
          <a:custGeom>
            <a:avLst/>
            <a:gdLst>
              <a:gd name="T0" fmla="*/ 0 w 313"/>
              <a:gd name="T1" fmla="*/ 94 h 94"/>
              <a:gd name="T2" fmla="*/ 156 w 313"/>
              <a:gd name="T3" fmla="*/ 0 h 94"/>
              <a:gd name="T4" fmla="*/ 313 w 313"/>
              <a:gd name="T5" fmla="*/ 94 h 94"/>
              <a:gd name="T6" fmla="*/ 156 w 313"/>
              <a:gd name="T7" fmla="*/ 94 h 94"/>
              <a:gd name="T8" fmla="*/ 0 w 313"/>
              <a:gd name="T9" fmla="*/ 94 h 94"/>
              <a:gd name="T10" fmla="*/ 0 w 313"/>
              <a:gd name="T11" fmla="*/ 94 h 94"/>
            </a:gdLst>
            <a:ahLst/>
            <a:cxnLst>
              <a:cxn ang="0">
                <a:pos x="T0" y="T1"/>
              </a:cxn>
              <a:cxn ang="0">
                <a:pos x="T2" y="T3"/>
              </a:cxn>
              <a:cxn ang="0">
                <a:pos x="T4" y="T5"/>
              </a:cxn>
              <a:cxn ang="0">
                <a:pos x="T6" y="T7"/>
              </a:cxn>
              <a:cxn ang="0">
                <a:pos x="T8" y="T9"/>
              </a:cxn>
              <a:cxn ang="0">
                <a:pos x="T10" y="T11"/>
              </a:cxn>
            </a:cxnLst>
            <a:rect l="0" t="0" r="r" b="b"/>
            <a:pathLst>
              <a:path w="313" h="94">
                <a:moveTo>
                  <a:pt x="0" y="94"/>
                </a:moveTo>
                <a:cubicBezTo>
                  <a:pt x="52" y="63"/>
                  <a:pt x="104" y="32"/>
                  <a:pt x="156" y="0"/>
                </a:cubicBezTo>
                <a:cubicBezTo>
                  <a:pt x="209" y="32"/>
                  <a:pt x="261" y="63"/>
                  <a:pt x="313" y="94"/>
                </a:cubicBezTo>
                <a:lnTo>
                  <a:pt x="156" y="94"/>
                </a:lnTo>
                <a:lnTo>
                  <a:pt x="0" y="94"/>
                </a:lnTo>
                <a:lnTo>
                  <a:pt x="0" y="94"/>
                </a:lnTo>
                <a:close/>
              </a:path>
            </a:pathLst>
          </a:custGeom>
          <a:solidFill>
            <a:srgbClr val="F8D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48"/>
          <p:cNvSpPr>
            <a:spLocks/>
          </p:cNvSpPr>
          <p:nvPr/>
        </p:nvSpPr>
        <p:spPr bwMode="auto">
          <a:xfrm>
            <a:off x="11452500" y="502665"/>
            <a:ext cx="261938" cy="180975"/>
          </a:xfrm>
          <a:custGeom>
            <a:avLst/>
            <a:gdLst>
              <a:gd name="T0" fmla="*/ 19 w 343"/>
              <a:gd name="T1" fmla="*/ 0 h 236"/>
              <a:gd name="T2" fmla="*/ 324 w 343"/>
              <a:gd name="T3" fmla="*/ 0 h 236"/>
              <a:gd name="T4" fmla="*/ 171 w 343"/>
              <a:gd name="T5" fmla="*/ 236 h 236"/>
              <a:gd name="T6" fmla="*/ 19 w 343"/>
              <a:gd name="T7" fmla="*/ 0 h 236"/>
              <a:gd name="T8" fmla="*/ 19 w 343"/>
              <a:gd name="T9" fmla="*/ 0 h 236"/>
            </a:gdLst>
            <a:ahLst/>
            <a:cxnLst>
              <a:cxn ang="0">
                <a:pos x="T0" y="T1"/>
              </a:cxn>
              <a:cxn ang="0">
                <a:pos x="T2" y="T3"/>
              </a:cxn>
              <a:cxn ang="0">
                <a:pos x="T4" y="T5"/>
              </a:cxn>
              <a:cxn ang="0">
                <a:pos x="T6" y="T7"/>
              </a:cxn>
              <a:cxn ang="0">
                <a:pos x="T8" y="T9"/>
              </a:cxn>
            </a:cxnLst>
            <a:rect l="0" t="0" r="r" b="b"/>
            <a:pathLst>
              <a:path w="343" h="236">
                <a:moveTo>
                  <a:pt x="19" y="0"/>
                </a:moveTo>
                <a:lnTo>
                  <a:pt x="324" y="0"/>
                </a:lnTo>
                <a:cubicBezTo>
                  <a:pt x="324" y="154"/>
                  <a:pt x="343" y="151"/>
                  <a:pt x="171" y="236"/>
                </a:cubicBezTo>
                <a:cubicBezTo>
                  <a:pt x="0" y="151"/>
                  <a:pt x="19" y="154"/>
                  <a:pt x="19" y="0"/>
                </a:cubicBezTo>
                <a:lnTo>
                  <a:pt x="19" y="0"/>
                </a:lnTo>
              </a:path>
            </a:pathLst>
          </a:custGeom>
          <a:solidFill>
            <a:srgbClr val="F8D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49"/>
          <p:cNvSpPr>
            <a:spLocks/>
          </p:cNvSpPr>
          <p:nvPr/>
        </p:nvSpPr>
        <p:spPr bwMode="auto">
          <a:xfrm>
            <a:off x="11374693" y="466364"/>
            <a:ext cx="695325" cy="801688"/>
          </a:xfrm>
          <a:custGeom>
            <a:avLst/>
            <a:gdLst>
              <a:gd name="T0" fmla="*/ 911 w 911"/>
              <a:gd name="T1" fmla="*/ 448 h 1053"/>
              <a:gd name="T2" fmla="*/ 463 w 911"/>
              <a:gd name="T3" fmla="*/ 0 h 1053"/>
              <a:gd name="T4" fmla="*/ 463 w 911"/>
              <a:gd name="T5" fmla="*/ 59 h 1053"/>
              <a:gd name="T6" fmla="*/ 414 w 911"/>
              <a:gd name="T7" fmla="*/ 59 h 1053"/>
              <a:gd name="T8" fmla="*/ 231 w 911"/>
              <a:gd name="T9" fmla="*/ 374 h 1053"/>
              <a:gd name="T10" fmla="*/ 414 w 911"/>
              <a:gd name="T11" fmla="*/ 688 h 1053"/>
              <a:gd name="T12" fmla="*/ 463 w 911"/>
              <a:gd name="T13" fmla="*/ 688 h 1053"/>
              <a:gd name="T14" fmla="*/ 463 w 911"/>
              <a:gd name="T15" fmla="*/ 747 h 1053"/>
              <a:gd name="T16" fmla="*/ 231 w 911"/>
              <a:gd name="T17" fmla="*/ 747 h 1053"/>
              <a:gd name="T18" fmla="*/ 0 w 911"/>
              <a:gd name="T19" fmla="*/ 747 h 1053"/>
              <a:gd name="T20" fmla="*/ 306 w 911"/>
              <a:gd name="T21" fmla="*/ 1053 h 1053"/>
              <a:gd name="T22" fmla="*/ 911 w 911"/>
              <a:gd name="T23" fmla="*/ 448 h 1053"/>
              <a:gd name="T24" fmla="*/ 911 w 911"/>
              <a:gd name="T25" fmla="*/ 448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1" h="1053">
                <a:moveTo>
                  <a:pt x="911" y="448"/>
                </a:moveTo>
                <a:lnTo>
                  <a:pt x="463" y="0"/>
                </a:lnTo>
                <a:lnTo>
                  <a:pt x="463" y="59"/>
                </a:lnTo>
                <a:lnTo>
                  <a:pt x="414" y="59"/>
                </a:lnTo>
                <a:cubicBezTo>
                  <a:pt x="414" y="299"/>
                  <a:pt x="436" y="240"/>
                  <a:pt x="231" y="374"/>
                </a:cubicBezTo>
                <a:cubicBezTo>
                  <a:pt x="436" y="507"/>
                  <a:pt x="414" y="448"/>
                  <a:pt x="414" y="688"/>
                </a:cubicBezTo>
                <a:lnTo>
                  <a:pt x="463" y="688"/>
                </a:lnTo>
                <a:lnTo>
                  <a:pt x="463" y="747"/>
                </a:lnTo>
                <a:lnTo>
                  <a:pt x="231" y="747"/>
                </a:lnTo>
                <a:lnTo>
                  <a:pt x="0" y="747"/>
                </a:lnTo>
                <a:lnTo>
                  <a:pt x="306" y="1053"/>
                </a:lnTo>
                <a:cubicBezTo>
                  <a:pt x="624" y="1018"/>
                  <a:pt x="876" y="766"/>
                  <a:pt x="911" y="448"/>
                </a:cubicBezTo>
                <a:lnTo>
                  <a:pt x="911" y="448"/>
                </a:lnTo>
                <a:close/>
              </a:path>
            </a:pathLst>
          </a:custGeom>
          <a:solidFill>
            <a:srgbClr val="DD82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3" name="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78322" y="3711387"/>
            <a:ext cx="168161" cy="168161"/>
          </a:xfrm>
          <a:prstGeom prst="rect">
            <a:avLst/>
          </a:prstGeom>
        </p:spPr>
      </p:pic>
      <p:pic>
        <p:nvPicPr>
          <p:cNvPr id="34" name="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62403" y="4199964"/>
            <a:ext cx="168161" cy="168161"/>
          </a:xfrm>
          <a:prstGeom prst="rect">
            <a:avLst/>
          </a:prstGeom>
        </p:spPr>
      </p:pic>
      <p:sp>
        <p:nvSpPr>
          <p:cNvPr id="35" name="Freeform 42"/>
          <p:cNvSpPr>
            <a:spLocks/>
          </p:cNvSpPr>
          <p:nvPr/>
        </p:nvSpPr>
        <p:spPr bwMode="auto">
          <a:xfrm>
            <a:off x="167712" y="462737"/>
            <a:ext cx="1042988" cy="1041400"/>
          </a:xfrm>
          <a:custGeom>
            <a:avLst/>
            <a:gdLst>
              <a:gd name="T0" fmla="*/ 683 w 1367"/>
              <a:gd name="T1" fmla="*/ 1367 h 1367"/>
              <a:gd name="T2" fmla="*/ 1367 w 1367"/>
              <a:gd name="T3" fmla="*/ 684 h 1367"/>
              <a:gd name="T4" fmla="*/ 683 w 1367"/>
              <a:gd name="T5" fmla="*/ 0 h 1367"/>
              <a:gd name="T6" fmla="*/ 0 w 1367"/>
              <a:gd name="T7" fmla="*/ 684 h 1367"/>
              <a:gd name="T8" fmla="*/ 683 w 1367"/>
              <a:gd name="T9" fmla="*/ 1367 h 1367"/>
              <a:gd name="T10" fmla="*/ 683 w 1367"/>
              <a:gd name="T11" fmla="*/ 1367 h 1367"/>
            </a:gdLst>
            <a:ahLst/>
            <a:cxnLst>
              <a:cxn ang="0">
                <a:pos x="T0" y="T1"/>
              </a:cxn>
              <a:cxn ang="0">
                <a:pos x="T2" y="T3"/>
              </a:cxn>
              <a:cxn ang="0">
                <a:pos x="T4" y="T5"/>
              </a:cxn>
              <a:cxn ang="0">
                <a:pos x="T6" y="T7"/>
              </a:cxn>
              <a:cxn ang="0">
                <a:pos x="T8" y="T9"/>
              </a:cxn>
              <a:cxn ang="0">
                <a:pos x="T10" y="T11"/>
              </a:cxn>
            </a:cxnLst>
            <a:rect l="0" t="0" r="r" b="b"/>
            <a:pathLst>
              <a:path w="1367" h="1367">
                <a:moveTo>
                  <a:pt x="683" y="1367"/>
                </a:moveTo>
                <a:cubicBezTo>
                  <a:pt x="1060" y="1367"/>
                  <a:pt x="1367" y="1060"/>
                  <a:pt x="1367" y="684"/>
                </a:cubicBezTo>
                <a:cubicBezTo>
                  <a:pt x="1367" y="307"/>
                  <a:pt x="1060" y="0"/>
                  <a:pt x="683" y="0"/>
                </a:cubicBezTo>
                <a:cubicBezTo>
                  <a:pt x="307" y="0"/>
                  <a:pt x="0" y="307"/>
                  <a:pt x="0" y="684"/>
                </a:cubicBezTo>
                <a:cubicBezTo>
                  <a:pt x="0" y="1060"/>
                  <a:pt x="307" y="1367"/>
                  <a:pt x="683" y="1367"/>
                </a:cubicBezTo>
                <a:lnTo>
                  <a:pt x="683" y="1367"/>
                </a:lnTo>
              </a:path>
            </a:pathLst>
          </a:cu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35"/>
          <p:cNvSpPr/>
          <p:nvPr/>
        </p:nvSpPr>
        <p:spPr>
          <a:xfrm>
            <a:off x="110362" y="484962"/>
            <a:ext cx="115768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a:ea typeface="+mn-ea"/>
                <a:cs typeface="+mn-cs"/>
              </a:rPr>
              <a:t>10s</a:t>
            </a:r>
            <a:endPar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pic>
        <p:nvPicPr>
          <p:cNvPr id="37" name="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5822" y="4688541"/>
            <a:ext cx="168161" cy="168161"/>
          </a:xfrm>
          <a:prstGeom prst="rect">
            <a:avLst/>
          </a:prstGeom>
        </p:spPr>
      </p:pic>
      <p:pic>
        <p:nvPicPr>
          <p:cNvPr id="4" name="Picture 3"/>
          <p:cNvPicPr>
            <a:picLocks noChangeAspect="1"/>
          </p:cNvPicPr>
          <p:nvPr/>
        </p:nvPicPr>
        <p:blipFill>
          <a:blip r:embed="rId9"/>
          <a:stretch>
            <a:fillRect/>
          </a:stretch>
        </p:blipFill>
        <p:spPr>
          <a:xfrm>
            <a:off x="1417122" y="2573012"/>
            <a:ext cx="8881403" cy="2356696"/>
          </a:xfrm>
          <a:prstGeom prst="rect">
            <a:avLst/>
          </a:prstGeom>
        </p:spPr>
      </p:pic>
    </p:spTree>
    <p:extLst>
      <p:ext uri="{BB962C8B-B14F-4D97-AF65-F5344CB8AC3E}">
        <p14:creationId xmlns:p14="http://schemas.microsoft.com/office/powerpoint/2010/main" val="2035395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5" name="arrow.wav"/>
                                        </p:tgtEl>
                                      </p:cMediaNode>
                                    </p:audio>
                                  </p:subTnLst>
                                </p:cTn>
                              </p:par>
                              <p:par>
                                <p:cTn id="8" presetID="1" presetClass="mediacall" presetSubtype="0" fill="hold" nodeType="withEffect">
                                  <p:stCondLst>
                                    <p:cond delay="0"/>
                                  </p:stCondLst>
                                  <p:childTnLst>
                                    <p:cmd type="call" cmd="playFrom(0.0)">
                                      <p:cBhvr>
                                        <p:cTn id="9" dur="3041" fill="hold"/>
                                        <p:tgtEl>
                                          <p:spTgt spid="37"/>
                                        </p:tgtEl>
                                      </p:cBhvr>
                                    </p:cmd>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grpId="1" nodeType="clickEffect">
                                  <p:stCondLst>
                                    <p:cond delay="0"/>
                                  </p:stCondLst>
                                  <p:childTnLst>
                                    <p:animEffect transition="out" filter="wipe(down)">
                                      <p:cBhvr>
                                        <p:cTn id="13" dur="500"/>
                                        <p:tgtEl>
                                          <p:spTgt spid="35"/>
                                        </p:tgtEl>
                                      </p:cBhvr>
                                    </p:animEffect>
                                    <p:set>
                                      <p:cBhvr>
                                        <p:cTn id="14" dur="1" fill="hold">
                                          <p:stCondLst>
                                            <p:cond delay="499"/>
                                          </p:stCondLst>
                                        </p:cTn>
                                        <p:tgtEl>
                                          <p:spTgt spid="35"/>
                                        </p:tgtEl>
                                        <p:attrNameLst>
                                          <p:attrName>style.visibility</p:attrName>
                                        </p:attrNameLst>
                                      </p:cBhvr>
                                      <p:to>
                                        <p:strVal val="hidden"/>
                                      </p:to>
                                    </p:set>
                                  </p:childTnLst>
                                </p:cTn>
                              </p:par>
                              <p:par>
                                <p:cTn id="15" presetID="22" presetClass="exit" presetSubtype="4" fill="hold" grpId="0" nodeType="withEffect">
                                  <p:stCondLst>
                                    <p:cond delay="0"/>
                                  </p:stCondLst>
                                  <p:childTnLst>
                                    <p:animEffect transition="out" filter="wipe(down)">
                                      <p:cBhvr>
                                        <p:cTn id="16" dur="500"/>
                                        <p:tgtEl>
                                          <p:spTgt spid="36"/>
                                        </p:tgtEl>
                                      </p:cBhvr>
                                    </p:animEffect>
                                    <p:set>
                                      <p:cBhvr>
                                        <p:cTn id="1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repeatCount="4000" fill="hold" display="0">
                  <p:stCondLst>
                    <p:cond delay="indefinite"/>
                  </p:stCondLst>
                  <p:endCondLst>
                    <p:cond evt="onStopAudio" delay="0">
                      <p:tgtEl>
                        <p:sldTgt/>
                      </p:tgtEl>
                    </p:cond>
                  </p:endCondLst>
                </p:cTn>
                <p:tgtEl>
                  <p:spTgt spid="33"/>
                </p:tgtEl>
              </p:cMediaNode>
            </p:audio>
            <p:audio>
              <p:cMediaNode vol="80000">
                <p:cTn id="19" repeatCount="2000" fill="hold" display="0">
                  <p:stCondLst>
                    <p:cond delay="indefinite"/>
                  </p:stCondLst>
                  <p:endCondLst>
                    <p:cond evt="onStopAudio" delay="0">
                      <p:tgtEl>
                        <p:sldTgt/>
                      </p:tgtEl>
                    </p:cond>
                  </p:endCondLst>
                </p:cTn>
                <p:tgtEl>
                  <p:spTgt spid="34"/>
                </p:tgtEl>
              </p:cMediaNode>
            </p:audio>
            <p:audio>
              <p:cMediaNode vol="80000">
                <p:cTn id="20" repeatCount="2000" fill="hold" display="0">
                  <p:stCondLst>
                    <p:cond delay="indefinite"/>
                  </p:stCondLst>
                  <p:endCondLst>
                    <p:cond evt="onStopAudio" delay="0">
                      <p:tgtEl>
                        <p:sldTgt/>
                      </p:tgtEl>
                    </p:cond>
                  </p:endCondLst>
                </p:cTn>
                <p:tgtEl>
                  <p:spTgt spid="37"/>
                </p:tgtEl>
              </p:cMediaNode>
            </p:audio>
          </p:childTnLst>
        </p:cTn>
      </p:par>
    </p:tnLst>
    <p:bldLst>
      <p:bldP spid="35" grpId="0" animBg="1"/>
      <p:bldP spid="35" grpId="1"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52" y="0"/>
            <a:ext cx="12192000" cy="6858000"/>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8525" y="3611120"/>
            <a:ext cx="2327810" cy="3267234"/>
          </a:xfrm>
          <a:prstGeom prst="rect">
            <a:avLst/>
          </a:prstGeom>
        </p:spPr>
      </p:pic>
      <p:sp>
        <p:nvSpPr>
          <p:cNvPr id="2" name="TextBox 1"/>
          <p:cNvSpPr txBox="1"/>
          <p:nvPr/>
        </p:nvSpPr>
        <p:spPr>
          <a:xfrm>
            <a:off x="1610436" y="614148"/>
            <a:ext cx="8748215"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lang="en-US" sz="3600" b="1" dirty="0">
                <a:solidFill>
                  <a:prstClr val="black"/>
                </a:solidFill>
                <a:latin typeface="Times New Roman" pitchFamily="18" charset="0"/>
                <a:cs typeface="Times New Roman" pitchFamily="18" charset="0"/>
              </a:rPr>
              <a:t>3</a:t>
            </a:r>
            <a:r>
              <a:rPr kumimoji="0" lang="en-US" sz="3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a:p>
            <a:pPr marL="44450" marR="0">
              <a:spcBef>
                <a:spcPts val="0"/>
              </a:spcBef>
              <a:spcAft>
                <a:spcPts val="0"/>
              </a:spcAft>
            </a:pPr>
            <a:r>
              <a:rPr lang="en-US" sz="3600" dirty="0" err="1">
                <a:latin typeface="Times New Roman" panose="02020603050405020304" pitchFamily="18" charset="0"/>
                <a:ea typeface="Times New Roman" panose="02020603050405020304" pitchFamily="18" charset="0"/>
              </a:rPr>
              <a:t>Bảng</a:t>
            </a:r>
            <a:r>
              <a:rPr lang="en-US" sz="3600" dirty="0">
                <a:latin typeface="Times New Roman" panose="02020603050405020304" pitchFamily="18" charset="0"/>
                <a:ea typeface="Times New Roman" panose="02020603050405020304" pitchFamily="18" charset="0"/>
              </a:rPr>
              <a:t> 3: </a:t>
            </a:r>
            <a:r>
              <a:rPr lang="en-US" sz="3600" dirty="0" err="1">
                <a:latin typeface="Times New Roman" panose="02020603050405020304" pitchFamily="18" charset="0"/>
                <a:ea typeface="Times New Roman" panose="02020603050405020304" pitchFamily="18" charset="0"/>
              </a:rPr>
              <a:t>Đồ</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uống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ưa</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thích</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của</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học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sinh</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lớp</a:t>
            </a:r>
            <a:r>
              <a:rPr lang="en-US" sz="3600" dirty="0">
                <a:latin typeface="Times New Roman" panose="02020603050405020304" pitchFamily="18" charset="0"/>
                <a:ea typeface="Times New Roman" panose="02020603050405020304" pitchFamily="18" charset="0"/>
              </a:rPr>
              <a:t> 6A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5" name="Freeform 42"/>
          <p:cNvSpPr>
            <a:spLocks/>
          </p:cNvSpPr>
          <p:nvPr/>
        </p:nvSpPr>
        <p:spPr bwMode="auto">
          <a:xfrm>
            <a:off x="11014161" y="239366"/>
            <a:ext cx="1042988" cy="1041400"/>
          </a:xfrm>
          <a:custGeom>
            <a:avLst/>
            <a:gdLst>
              <a:gd name="T0" fmla="*/ 683 w 1367"/>
              <a:gd name="T1" fmla="*/ 1367 h 1367"/>
              <a:gd name="T2" fmla="*/ 1367 w 1367"/>
              <a:gd name="T3" fmla="*/ 684 h 1367"/>
              <a:gd name="T4" fmla="*/ 683 w 1367"/>
              <a:gd name="T5" fmla="*/ 0 h 1367"/>
              <a:gd name="T6" fmla="*/ 0 w 1367"/>
              <a:gd name="T7" fmla="*/ 684 h 1367"/>
              <a:gd name="T8" fmla="*/ 683 w 1367"/>
              <a:gd name="T9" fmla="*/ 1367 h 1367"/>
              <a:gd name="T10" fmla="*/ 683 w 1367"/>
              <a:gd name="T11" fmla="*/ 1367 h 1367"/>
            </a:gdLst>
            <a:ahLst/>
            <a:cxnLst>
              <a:cxn ang="0">
                <a:pos x="T0" y="T1"/>
              </a:cxn>
              <a:cxn ang="0">
                <a:pos x="T2" y="T3"/>
              </a:cxn>
              <a:cxn ang="0">
                <a:pos x="T4" y="T5"/>
              </a:cxn>
              <a:cxn ang="0">
                <a:pos x="T6" y="T7"/>
              </a:cxn>
              <a:cxn ang="0">
                <a:pos x="T8" y="T9"/>
              </a:cxn>
              <a:cxn ang="0">
                <a:pos x="T10" y="T11"/>
              </a:cxn>
            </a:cxnLst>
            <a:rect l="0" t="0" r="r" b="b"/>
            <a:pathLst>
              <a:path w="1367" h="1367">
                <a:moveTo>
                  <a:pt x="683" y="1367"/>
                </a:moveTo>
                <a:cubicBezTo>
                  <a:pt x="1060" y="1367"/>
                  <a:pt x="1367" y="1060"/>
                  <a:pt x="1367" y="684"/>
                </a:cubicBezTo>
                <a:cubicBezTo>
                  <a:pt x="1367" y="307"/>
                  <a:pt x="1060" y="0"/>
                  <a:pt x="683" y="0"/>
                </a:cubicBezTo>
                <a:cubicBezTo>
                  <a:pt x="307" y="0"/>
                  <a:pt x="0" y="307"/>
                  <a:pt x="0" y="684"/>
                </a:cubicBezTo>
                <a:cubicBezTo>
                  <a:pt x="0" y="1060"/>
                  <a:pt x="307" y="1367"/>
                  <a:pt x="683" y="1367"/>
                </a:cubicBezTo>
                <a:lnTo>
                  <a:pt x="683" y="1367"/>
                </a:lnTo>
              </a:path>
            </a:pathLst>
          </a:custGeom>
          <a:solidFill>
            <a:srgbClr val="E296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43"/>
          <p:cNvSpPr>
            <a:spLocks/>
          </p:cNvSpPr>
          <p:nvPr/>
        </p:nvSpPr>
        <p:spPr bwMode="auto">
          <a:xfrm>
            <a:off x="11443781" y="747351"/>
            <a:ext cx="312738" cy="239713"/>
          </a:xfrm>
          <a:custGeom>
            <a:avLst/>
            <a:gdLst>
              <a:gd name="T0" fmla="*/ 22 w 409"/>
              <a:gd name="T1" fmla="*/ 314 h 314"/>
              <a:gd name="T2" fmla="*/ 387 w 409"/>
              <a:gd name="T3" fmla="*/ 314 h 314"/>
              <a:gd name="T4" fmla="*/ 204 w 409"/>
              <a:gd name="T5" fmla="*/ 0 h 314"/>
              <a:gd name="T6" fmla="*/ 22 w 409"/>
              <a:gd name="T7" fmla="*/ 314 h 314"/>
              <a:gd name="T8" fmla="*/ 22 w 409"/>
              <a:gd name="T9" fmla="*/ 314 h 314"/>
            </a:gdLst>
            <a:ahLst/>
            <a:cxnLst>
              <a:cxn ang="0">
                <a:pos x="T0" y="T1"/>
              </a:cxn>
              <a:cxn ang="0">
                <a:pos x="T2" y="T3"/>
              </a:cxn>
              <a:cxn ang="0">
                <a:pos x="T4" y="T5"/>
              </a:cxn>
              <a:cxn ang="0">
                <a:pos x="T6" y="T7"/>
              </a:cxn>
              <a:cxn ang="0">
                <a:pos x="T8" y="T9"/>
              </a:cxn>
            </a:cxnLst>
            <a:rect l="0" t="0" r="r" b="b"/>
            <a:pathLst>
              <a:path w="409" h="314">
                <a:moveTo>
                  <a:pt x="22" y="314"/>
                </a:moveTo>
                <a:lnTo>
                  <a:pt x="387" y="314"/>
                </a:lnTo>
                <a:cubicBezTo>
                  <a:pt x="387" y="74"/>
                  <a:pt x="409" y="133"/>
                  <a:pt x="204" y="0"/>
                </a:cubicBezTo>
                <a:cubicBezTo>
                  <a:pt x="0" y="133"/>
                  <a:pt x="22" y="74"/>
                  <a:pt x="22" y="314"/>
                </a:cubicBezTo>
                <a:lnTo>
                  <a:pt x="22" y="3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44"/>
          <p:cNvSpPr>
            <a:spLocks/>
          </p:cNvSpPr>
          <p:nvPr/>
        </p:nvSpPr>
        <p:spPr bwMode="auto">
          <a:xfrm>
            <a:off x="10181908" y="1028339"/>
            <a:ext cx="312738" cy="239713"/>
          </a:xfrm>
          <a:custGeom>
            <a:avLst/>
            <a:gdLst>
              <a:gd name="T0" fmla="*/ 22 w 409"/>
              <a:gd name="T1" fmla="*/ 0 h 315"/>
              <a:gd name="T2" fmla="*/ 387 w 409"/>
              <a:gd name="T3" fmla="*/ 0 h 315"/>
              <a:gd name="T4" fmla="*/ 204 w 409"/>
              <a:gd name="T5" fmla="*/ 315 h 315"/>
              <a:gd name="T6" fmla="*/ 22 w 409"/>
              <a:gd name="T7" fmla="*/ 0 h 315"/>
              <a:gd name="T8" fmla="*/ 22 w 409"/>
              <a:gd name="T9" fmla="*/ 0 h 315"/>
            </a:gdLst>
            <a:ahLst/>
            <a:cxnLst>
              <a:cxn ang="0">
                <a:pos x="T0" y="T1"/>
              </a:cxn>
              <a:cxn ang="0">
                <a:pos x="T2" y="T3"/>
              </a:cxn>
              <a:cxn ang="0">
                <a:pos x="T4" y="T5"/>
              </a:cxn>
              <a:cxn ang="0">
                <a:pos x="T6" y="T7"/>
              </a:cxn>
              <a:cxn ang="0">
                <a:pos x="T8" y="T9"/>
              </a:cxn>
            </a:cxnLst>
            <a:rect l="0" t="0" r="r" b="b"/>
            <a:pathLst>
              <a:path w="409" h="315">
                <a:moveTo>
                  <a:pt x="22" y="0"/>
                </a:moveTo>
                <a:lnTo>
                  <a:pt x="387" y="0"/>
                </a:lnTo>
                <a:cubicBezTo>
                  <a:pt x="387" y="240"/>
                  <a:pt x="409" y="181"/>
                  <a:pt x="204" y="315"/>
                </a:cubicBezTo>
                <a:cubicBezTo>
                  <a:pt x="0" y="181"/>
                  <a:pt x="22" y="240"/>
                  <a:pt x="22" y="0"/>
                </a:cubicBezTo>
                <a:lnTo>
                  <a:pt x="22"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45"/>
          <p:cNvSpPr>
            <a:spLocks noChangeArrowheads="1"/>
          </p:cNvSpPr>
          <p:nvPr/>
        </p:nvSpPr>
        <p:spPr bwMode="auto">
          <a:xfrm>
            <a:off x="11423580" y="938987"/>
            <a:ext cx="354013" cy="44450"/>
          </a:xfrm>
          <a:prstGeom prst="rect">
            <a:avLst/>
          </a:prstGeom>
          <a:solidFill>
            <a:srgbClr val="6766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Rectangle 46"/>
          <p:cNvSpPr>
            <a:spLocks noChangeArrowheads="1"/>
          </p:cNvSpPr>
          <p:nvPr/>
        </p:nvSpPr>
        <p:spPr bwMode="auto">
          <a:xfrm>
            <a:off x="11423580" y="440512"/>
            <a:ext cx="354013" cy="44450"/>
          </a:xfrm>
          <a:prstGeom prst="rect">
            <a:avLst/>
          </a:prstGeom>
          <a:solidFill>
            <a:srgbClr val="6766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47"/>
          <p:cNvSpPr>
            <a:spLocks/>
          </p:cNvSpPr>
          <p:nvPr/>
        </p:nvSpPr>
        <p:spPr bwMode="auto">
          <a:xfrm>
            <a:off x="11516806" y="724347"/>
            <a:ext cx="239713" cy="71438"/>
          </a:xfrm>
          <a:custGeom>
            <a:avLst/>
            <a:gdLst>
              <a:gd name="T0" fmla="*/ 0 w 313"/>
              <a:gd name="T1" fmla="*/ 94 h 94"/>
              <a:gd name="T2" fmla="*/ 156 w 313"/>
              <a:gd name="T3" fmla="*/ 0 h 94"/>
              <a:gd name="T4" fmla="*/ 313 w 313"/>
              <a:gd name="T5" fmla="*/ 94 h 94"/>
              <a:gd name="T6" fmla="*/ 156 w 313"/>
              <a:gd name="T7" fmla="*/ 94 h 94"/>
              <a:gd name="T8" fmla="*/ 0 w 313"/>
              <a:gd name="T9" fmla="*/ 94 h 94"/>
              <a:gd name="T10" fmla="*/ 0 w 313"/>
              <a:gd name="T11" fmla="*/ 94 h 94"/>
            </a:gdLst>
            <a:ahLst/>
            <a:cxnLst>
              <a:cxn ang="0">
                <a:pos x="T0" y="T1"/>
              </a:cxn>
              <a:cxn ang="0">
                <a:pos x="T2" y="T3"/>
              </a:cxn>
              <a:cxn ang="0">
                <a:pos x="T4" y="T5"/>
              </a:cxn>
              <a:cxn ang="0">
                <a:pos x="T6" y="T7"/>
              </a:cxn>
              <a:cxn ang="0">
                <a:pos x="T8" y="T9"/>
              </a:cxn>
              <a:cxn ang="0">
                <a:pos x="T10" y="T11"/>
              </a:cxn>
            </a:cxnLst>
            <a:rect l="0" t="0" r="r" b="b"/>
            <a:pathLst>
              <a:path w="313" h="94">
                <a:moveTo>
                  <a:pt x="0" y="94"/>
                </a:moveTo>
                <a:cubicBezTo>
                  <a:pt x="52" y="63"/>
                  <a:pt x="104" y="32"/>
                  <a:pt x="156" y="0"/>
                </a:cubicBezTo>
                <a:cubicBezTo>
                  <a:pt x="209" y="32"/>
                  <a:pt x="261" y="63"/>
                  <a:pt x="313" y="94"/>
                </a:cubicBezTo>
                <a:lnTo>
                  <a:pt x="156" y="94"/>
                </a:lnTo>
                <a:lnTo>
                  <a:pt x="0" y="94"/>
                </a:lnTo>
                <a:lnTo>
                  <a:pt x="0" y="94"/>
                </a:lnTo>
                <a:close/>
              </a:path>
            </a:pathLst>
          </a:custGeom>
          <a:solidFill>
            <a:srgbClr val="F8D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48"/>
          <p:cNvSpPr>
            <a:spLocks/>
          </p:cNvSpPr>
          <p:nvPr/>
        </p:nvSpPr>
        <p:spPr bwMode="auto">
          <a:xfrm>
            <a:off x="11452500" y="502665"/>
            <a:ext cx="261938" cy="180975"/>
          </a:xfrm>
          <a:custGeom>
            <a:avLst/>
            <a:gdLst>
              <a:gd name="T0" fmla="*/ 19 w 343"/>
              <a:gd name="T1" fmla="*/ 0 h 236"/>
              <a:gd name="T2" fmla="*/ 324 w 343"/>
              <a:gd name="T3" fmla="*/ 0 h 236"/>
              <a:gd name="T4" fmla="*/ 171 w 343"/>
              <a:gd name="T5" fmla="*/ 236 h 236"/>
              <a:gd name="T6" fmla="*/ 19 w 343"/>
              <a:gd name="T7" fmla="*/ 0 h 236"/>
              <a:gd name="T8" fmla="*/ 19 w 343"/>
              <a:gd name="T9" fmla="*/ 0 h 236"/>
            </a:gdLst>
            <a:ahLst/>
            <a:cxnLst>
              <a:cxn ang="0">
                <a:pos x="T0" y="T1"/>
              </a:cxn>
              <a:cxn ang="0">
                <a:pos x="T2" y="T3"/>
              </a:cxn>
              <a:cxn ang="0">
                <a:pos x="T4" y="T5"/>
              </a:cxn>
              <a:cxn ang="0">
                <a:pos x="T6" y="T7"/>
              </a:cxn>
              <a:cxn ang="0">
                <a:pos x="T8" y="T9"/>
              </a:cxn>
            </a:cxnLst>
            <a:rect l="0" t="0" r="r" b="b"/>
            <a:pathLst>
              <a:path w="343" h="236">
                <a:moveTo>
                  <a:pt x="19" y="0"/>
                </a:moveTo>
                <a:lnTo>
                  <a:pt x="324" y="0"/>
                </a:lnTo>
                <a:cubicBezTo>
                  <a:pt x="324" y="154"/>
                  <a:pt x="343" y="151"/>
                  <a:pt x="171" y="236"/>
                </a:cubicBezTo>
                <a:cubicBezTo>
                  <a:pt x="0" y="151"/>
                  <a:pt x="19" y="154"/>
                  <a:pt x="19" y="0"/>
                </a:cubicBezTo>
                <a:lnTo>
                  <a:pt x="19" y="0"/>
                </a:lnTo>
              </a:path>
            </a:pathLst>
          </a:custGeom>
          <a:solidFill>
            <a:srgbClr val="F8D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49"/>
          <p:cNvSpPr>
            <a:spLocks/>
          </p:cNvSpPr>
          <p:nvPr/>
        </p:nvSpPr>
        <p:spPr bwMode="auto">
          <a:xfrm>
            <a:off x="11374693" y="466364"/>
            <a:ext cx="695325" cy="801688"/>
          </a:xfrm>
          <a:custGeom>
            <a:avLst/>
            <a:gdLst>
              <a:gd name="T0" fmla="*/ 911 w 911"/>
              <a:gd name="T1" fmla="*/ 448 h 1053"/>
              <a:gd name="T2" fmla="*/ 463 w 911"/>
              <a:gd name="T3" fmla="*/ 0 h 1053"/>
              <a:gd name="T4" fmla="*/ 463 w 911"/>
              <a:gd name="T5" fmla="*/ 59 h 1053"/>
              <a:gd name="T6" fmla="*/ 414 w 911"/>
              <a:gd name="T7" fmla="*/ 59 h 1053"/>
              <a:gd name="T8" fmla="*/ 231 w 911"/>
              <a:gd name="T9" fmla="*/ 374 h 1053"/>
              <a:gd name="T10" fmla="*/ 414 w 911"/>
              <a:gd name="T11" fmla="*/ 688 h 1053"/>
              <a:gd name="T12" fmla="*/ 463 w 911"/>
              <a:gd name="T13" fmla="*/ 688 h 1053"/>
              <a:gd name="T14" fmla="*/ 463 w 911"/>
              <a:gd name="T15" fmla="*/ 747 h 1053"/>
              <a:gd name="T16" fmla="*/ 231 w 911"/>
              <a:gd name="T17" fmla="*/ 747 h 1053"/>
              <a:gd name="T18" fmla="*/ 0 w 911"/>
              <a:gd name="T19" fmla="*/ 747 h 1053"/>
              <a:gd name="T20" fmla="*/ 306 w 911"/>
              <a:gd name="T21" fmla="*/ 1053 h 1053"/>
              <a:gd name="T22" fmla="*/ 911 w 911"/>
              <a:gd name="T23" fmla="*/ 448 h 1053"/>
              <a:gd name="T24" fmla="*/ 911 w 911"/>
              <a:gd name="T25" fmla="*/ 448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1" h="1053">
                <a:moveTo>
                  <a:pt x="911" y="448"/>
                </a:moveTo>
                <a:lnTo>
                  <a:pt x="463" y="0"/>
                </a:lnTo>
                <a:lnTo>
                  <a:pt x="463" y="59"/>
                </a:lnTo>
                <a:lnTo>
                  <a:pt x="414" y="59"/>
                </a:lnTo>
                <a:cubicBezTo>
                  <a:pt x="414" y="299"/>
                  <a:pt x="436" y="240"/>
                  <a:pt x="231" y="374"/>
                </a:cubicBezTo>
                <a:cubicBezTo>
                  <a:pt x="436" y="507"/>
                  <a:pt x="414" y="448"/>
                  <a:pt x="414" y="688"/>
                </a:cubicBezTo>
                <a:lnTo>
                  <a:pt x="463" y="688"/>
                </a:lnTo>
                <a:lnTo>
                  <a:pt x="463" y="747"/>
                </a:lnTo>
                <a:lnTo>
                  <a:pt x="231" y="747"/>
                </a:lnTo>
                <a:lnTo>
                  <a:pt x="0" y="747"/>
                </a:lnTo>
                <a:lnTo>
                  <a:pt x="306" y="1053"/>
                </a:lnTo>
                <a:cubicBezTo>
                  <a:pt x="624" y="1018"/>
                  <a:pt x="876" y="766"/>
                  <a:pt x="911" y="448"/>
                </a:cubicBezTo>
                <a:lnTo>
                  <a:pt x="911" y="448"/>
                </a:lnTo>
                <a:close/>
              </a:path>
            </a:pathLst>
          </a:custGeom>
          <a:solidFill>
            <a:srgbClr val="DD82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3" name="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78322" y="3711387"/>
            <a:ext cx="168161" cy="168161"/>
          </a:xfrm>
          <a:prstGeom prst="rect">
            <a:avLst/>
          </a:prstGeom>
        </p:spPr>
      </p:pic>
      <p:pic>
        <p:nvPicPr>
          <p:cNvPr id="34" name="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62403" y="4199964"/>
            <a:ext cx="168161" cy="168161"/>
          </a:xfrm>
          <a:prstGeom prst="rect">
            <a:avLst/>
          </a:prstGeom>
        </p:spPr>
      </p:pic>
      <p:sp>
        <p:nvSpPr>
          <p:cNvPr id="35" name="Freeform 42"/>
          <p:cNvSpPr>
            <a:spLocks/>
          </p:cNvSpPr>
          <p:nvPr/>
        </p:nvSpPr>
        <p:spPr bwMode="auto">
          <a:xfrm>
            <a:off x="167712" y="462737"/>
            <a:ext cx="1042988" cy="1041400"/>
          </a:xfrm>
          <a:custGeom>
            <a:avLst/>
            <a:gdLst>
              <a:gd name="T0" fmla="*/ 683 w 1367"/>
              <a:gd name="T1" fmla="*/ 1367 h 1367"/>
              <a:gd name="T2" fmla="*/ 1367 w 1367"/>
              <a:gd name="T3" fmla="*/ 684 h 1367"/>
              <a:gd name="T4" fmla="*/ 683 w 1367"/>
              <a:gd name="T5" fmla="*/ 0 h 1367"/>
              <a:gd name="T6" fmla="*/ 0 w 1367"/>
              <a:gd name="T7" fmla="*/ 684 h 1367"/>
              <a:gd name="T8" fmla="*/ 683 w 1367"/>
              <a:gd name="T9" fmla="*/ 1367 h 1367"/>
              <a:gd name="T10" fmla="*/ 683 w 1367"/>
              <a:gd name="T11" fmla="*/ 1367 h 1367"/>
            </a:gdLst>
            <a:ahLst/>
            <a:cxnLst>
              <a:cxn ang="0">
                <a:pos x="T0" y="T1"/>
              </a:cxn>
              <a:cxn ang="0">
                <a:pos x="T2" y="T3"/>
              </a:cxn>
              <a:cxn ang="0">
                <a:pos x="T4" y="T5"/>
              </a:cxn>
              <a:cxn ang="0">
                <a:pos x="T6" y="T7"/>
              </a:cxn>
              <a:cxn ang="0">
                <a:pos x="T8" y="T9"/>
              </a:cxn>
              <a:cxn ang="0">
                <a:pos x="T10" y="T11"/>
              </a:cxn>
            </a:cxnLst>
            <a:rect l="0" t="0" r="r" b="b"/>
            <a:pathLst>
              <a:path w="1367" h="1367">
                <a:moveTo>
                  <a:pt x="683" y="1367"/>
                </a:moveTo>
                <a:cubicBezTo>
                  <a:pt x="1060" y="1367"/>
                  <a:pt x="1367" y="1060"/>
                  <a:pt x="1367" y="684"/>
                </a:cubicBezTo>
                <a:cubicBezTo>
                  <a:pt x="1367" y="307"/>
                  <a:pt x="1060" y="0"/>
                  <a:pt x="683" y="0"/>
                </a:cubicBezTo>
                <a:cubicBezTo>
                  <a:pt x="307" y="0"/>
                  <a:pt x="0" y="307"/>
                  <a:pt x="0" y="684"/>
                </a:cubicBezTo>
                <a:cubicBezTo>
                  <a:pt x="0" y="1060"/>
                  <a:pt x="307" y="1367"/>
                  <a:pt x="683" y="1367"/>
                </a:cubicBezTo>
                <a:lnTo>
                  <a:pt x="683" y="1367"/>
                </a:lnTo>
              </a:path>
            </a:pathLst>
          </a:cu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35"/>
          <p:cNvSpPr/>
          <p:nvPr/>
        </p:nvSpPr>
        <p:spPr>
          <a:xfrm>
            <a:off x="110362" y="484962"/>
            <a:ext cx="115768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a:ea typeface="+mn-ea"/>
                <a:cs typeface="+mn-cs"/>
              </a:rPr>
              <a:t>10s</a:t>
            </a:r>
            <a:endPar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pic>
        <p:nvPicPr>
          <p:cNvPr id="37" name="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5822" y="4688541"/>
            <a:ext cx="168161" cy="16816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60696170"/>
              </p:ext>
            </p:extLst>
          </p:nvPr>
        </p:nvGraphicFramePr>
        <p:xfrm>
          <a:off x="2880396" y="1958324"/>
          <a:ext cx="6208294" cy="3305592"/>
        </p:xfrm>
        <a:graphic>
          <a:graphicData uri="http://schemas.openxmlformats.org/drawingml/2006/table">
            <a:tbl>
              <a:tblPr firstRow="1" firstCol="1" bandRow="1">
                <a:tableStyleId>{5C22544A-7EE6-4342-B048-85BDC9FD1C3A}</a:tableStyleId>
              </a:tblPr>
              <a:tblGrid>
                <a:gridCol w="3104147">
                  <a:extLst>
                    <a:ext uri="{9D8B030D-6E8A-4147-A177-3AD203B41FA5}">
                      <a16:colId xmlns:a16="http://schemas.microsoft.com/office/drawing/2014/main" val="2958722981"/>
                    </a:ext>
                  </a:extLst>
                </a:gridCol>
                <a:gridCol w="3104147">
                  <a:extLst>
                    <a:ext uri="{9D8B030D-6E8A-4147-A177-3AD203B41FA5}">
                      <a16:colId xmlns:a16="http://schemas.microsoft.com/office/drawing/2014/main" val="848039826"/>
                    </a:ext>
                  </a:extLst>
                </a:gridCol>
              </a:tblGrid>
              <a:tr h="429012">
                <a:tc>
                  <a:txBody>
                    <a:bodyPr/>
                    <a:lstStyle/>
                    <a:p>
                      <a:pPr marL="0" marR="0">
                        <a:spcBef>
                          <a:spcPts val="0"/>
                        </a:spcBef>
                        <a:spcAft>
                          <a:spcPts val="0"/>
                        </a:spcAft>
                      </a:pPr>
                      <a:r>
                        <a:rPr lang="en-US" sz="2400">
                          <a:effectLst/>
                          <a:latin typeface="Cambria" panose="02040503050406030204" pitchFamily="18" charset="0"/>
                          <a:ea typeface="Cambria" panose="02040503050406030204" pitchFamily="18" charset="0"/>
                        </a:rPr>
                        <a:t>Đồ uống</a:t>
                      </a:r>
                    </a:p>
                  </a:txBody>
                  <a:tcPr marL="68580" marR="68580" marT="0" marB="0"/>
                </a:tc>
                <a:tc>
                  <a:txBody>
                    <a:bodyPr/>
                    <a:lstStyle/>
                    <a:p>
                      <a:pPr marL="0" marR="0">
                        <a:spcBef>
                          <a:spcPts val="0"/>
                        </a:spcBef>
                        <a:spcAft>
                          <a:spcPts val="0"/>
                        </a:spcAft>
                      </a:pPr>
                      <a:r>
                        <a:rPr lang="en-US" sz="2400">
                          <a:effectLst/>
                          <a:latin typeface="Cambria" panose="02040503050406030204" pitchFamily="18" charset="0"/>
                          <a:ea typeface="Cambria" panose="02040503050406030204" pitchFamily="18" charset="0"/>
                        </a:rPr>
                        <a:t>Số lượng học sinh chọn</a:t>
                      </a:r>
                    </a:p>
                  </a:txBody>
                  <a:tcPr marL="68580" marR="68580" marT="0" marB="0"/>
                </a:tc>
                <a:extLst>
                  <a:ext uri="{0D108BD9-81ED-4DB2-BD59-A6C34878D82A}">
                    <a16:rowId xmlns:a16="http://schemas.microsoft.com/office/drawing/2014/main" val="951938701"/>
                  </a:ext>
                </a:extLst>
              </a:tr>
              <a:tr h="429012">
                <a:tc>
                  <a:txBody>
                    <a:bodyPr/>
                    <a:lstStyle/>
                    <a:p>
                      <a:pPr marL="0" marR="0">
                        <a:spcBef>
                          <a:spcPts val="0"/>
                        </a:spcBef>
                        <a:spcAft>
                          <a:spcPts val="0"/>
                        </a:spcAft>
                      </a:pPr>
                      <a:r>
                        <a:rPr lang="en-US" sz="2400">
                          <a:effectLst/>
                          <a:latin typeface="Cambria" panose="02040503050406030204" pitchFamily="18" charset="0"/>
                          <a:ea typeface="Cambria" panose="02040503050406030204" pitchFamily="18" charset="0"/>
                        </a:rPr>
                        <a:t>Coca cola</a:t>
                      </a:r>
                    </a:p>
                  </a:txBody>
                  <a:tcPr marL="68580" marR="68580" marT="0" marB="0"/>
                </a:tc>
                <a:tc>
                  <a:txBody>
                    <a:bodyPr/>
                    <a:lstStyle/>
                    <a:p>
                      <a:pPr marL="0" marR="0">
                        <a:spcBef>
                          <a:spcPts val="0"/>
                        </a:spcBef>
                        <a:spcAft>
                          <a:spcPts val="0"/>
                        </a:spcAft>
                      </a:pPr>
                      <a:r>
                        <a:rPr lang="en-US" sz="2400">
                          <a:effectLst/>
                          <a:latin typeface="Cambria" panose="02040503050406030204" pitchFamily="18" charset="0"/>
                          <a:ea typeface="Cambria" panose="02040503050406030204" pitchFamily="18" charset="0"/>
                        </a:rPr>
                        <a:t>20</a:t>
                      </a:r>
                    </a:p>
                  </a:txBody>
                  <a:tcPr marL="68580" marR="68580" marT="0" marB="0"/>
                </a:tc>
                <a:extLst>
                  <a:ext uri="{0D108BD9-81ED-4DB2-BD59-A6C34878D82A}">
                    <a16:rowId xmlns:a16="http://schemas.microsoft.com/office/drawing/2014/main" val="2271930368"/>
                  </a:ext>
                </a:extLst>
              </a:tr>
              <a:tr h="429012">
                <a:tc>
                  <a:txBody>
                    <a:bodyPr/>
                    <a:lstStyle/>
                    <a:p>
                      <a:pPr marL="0" marR="0">
                        <a:spcBef>
                          <a:spcPts val="0"/>
                        </a:spcBef>
                        <a:spcAft>
                          <a:spcPts val="0"/>
                        </a:spcAft>
                      </a:pPr>
                      <a:r>
                        <a:rPr lang="en-US" sz="2400">
                          <a:effectLst/>
                          <a:latin typeface="Cambria" panose="02040503050406030204" pitchFamily="18" charset="0"/>
                          <a:ea typeface="Cambria" panose="02040503050406030204" pitchFamily="18" charset="0"/>
                        </a:rPr>
                        <a:t>Nước lọc</a:t>
                      </a:r>
                    </a:p>
                  </a:txBody>
                  <a:tcPr marL="68580" marR="68580" marT="0" marB="0"/>
                </a:tc>
                <a:tc>
                  <a:txBody>
                    <a:bodyPr/>
                    <a:lstStyle/>
                    <a:p>
                      <a:pPr marL="0" marR="0">
                        <a:spcBef>
                          <a:spcPts val="0"/>
                        </a:spcBef>
                        <a:spcAft>
                          <a:spcPts val="0"/>
                        </a:spcAft>
                      </a:pPr>
                      <a:r>
                        <a:rPr lang="en-US" sz="2400">
                          <a:effectLst/>
                          <a:latin typeface="Cambria" panose="02040503050406030204" pitchFamily="18" charset="0"/>
                          <a:ea typeface="Cambria" panose="02040503050406030204" pitchFamily="18" charset="0"/>
                        </a:rPr>
                        <a:t>-2</a:t>
                      </a:r>
                    </a:p>
                  </a:txBody>
                  <a:tcPr marL="68580" marR="68580" marT="0" marB="0"/>
                </a:tc>
                <a:extLst>
                  <a:ext uri="{0D108BD9-81ED-4DB2-BD59-A6C34878D82A}">
                    <a16:rowId xmlns:a16="http://schemas.microsoft.com/office/drawing/2014/main" val="3647450340"/>
                  </a:ext>
                </a:extLst>
              </a:tr>
              <a:tr h="429012">
                <a:tc>
                  <a:txBody>
                    <a:bodyPr/>
                    <a:lstStyle/>
                    <a:p>
                      <a:pPr marL="0" marR="0">
                        <a:spcBef>
                          <a:spcPts val="0"/>
                        </a:spcBef>
                        <a:spcAft>
                          <a:spcPts val="0"/>
                        </a:spcAft>
                      </a:pPr>
                      <a:r>
                        <a:rPr lang="en-US" sz="2400">
                          <a:effectLst/>
                          <a:latin typeface="Cambria" panose="02040503050406030204" pitchFamily="18" charset="0"/>
                          <a:ea typeface="Cambria" panose="02040503050406030204" pitchFamily="18" charset="0"/>
                        </a:rPr>
                        <a:t>Sữa</a:t>
                      </a:r>
                    </a:p>
                  </a:txBody>
                  <a:tcPr marL="68580" marR="68580" marT="0" marB="0"/>
                </a:tc>
                <a:tc>
                  <a:txBody>
                    <a:bodyPr/>
                    <a:lstStyle/>
                    <a:p>
                      <a:pPr marL="0" marR="0">
                        <a:spcBef>
                          <a:spcPts val="0"/>
                        </a:spcBef>
                        <a:spcAft>
                          <a:spcPts val="0"/>
                        </a:spcAft>
                      </a:pPr>
                      <a:r>
                        <a:rPr lang="en-US" sz="2400" dirty="0">
                          <a:effectLst/>
                          <a:latin typeface="Cambria" panose="02040503050406030204" pitchFamily="18" charset="0"/>
                          <a:ea typeface="Cambria" panose="02040503050406030204" pitchFamily="18" charset="0"/>
                        </a:rPr>
                        <a:t>3</a:t>
                      </a:r>
                    </a:p>
                  </a:txBody>
                  <a:tcPr marL="68580" marR="68580" marT="0" marB="0"/>
                </a:tc>
                <a:extLst>
                  <a:ext uri="{0D108BD9-81ED-4DB2-BD59-A6C34878D82A}">
                    <a16:rowId xmlns:a16="http://schemas.microsoft.com/office/drawing/2014/main" val="1354913865"/>
                  </a:ext>
                </a:extLst>
              </a:tr>
              <a:tr h="429012">
                <a:tc>
                  <a:txBody>
                    <a:bodyPr/>
                    <a:lstStyle/>
                    <a:p>
                      <a:pPr marL="0" marR="0">
                        <a:spcBef>
                          <a:spcPts val="0"/>
                        </a:spcBef>
                        <a:spcAft>
                          <a:spcPts val="0"/>
                        </a:spcAft>
                      </a:pPr>
                      <a:r>
                        <a:rPr lang="en-US" sz="2400">
                          <a:effectLst/>
                          <a:latin typeface="Cambria" panose="02040503050406030204" pitchFamily="18" charset="0"/>
                          <a:ea typeface="Cambria" panose="02040503050406030204" pitchFamily="18" charset="0"/>
                        </a:rPr>
                        <a:t>Bánh gạo </a:t>
                      </a:r>
                    </a:p>
                  </a:txBody>
                  <a:tcPr marL="68580" marR="68580" marT="0" marB="0"/>
                </a:tc>
                <a:tc>
                  <a:txBody>
                    <a:bodyPr/>
                    <a:lstStyle/>
                    <a:p>
                      <a:pPr marL="0" marR="0">
                        <a:spcBef>
                          <a:spcPts val="0"/>
                        </a:spcBef>
                        <a:spcAft>
                          <a:spcPts val="0"/>
                        </a:spcAft>
                      </a:pPr>
                      <a:r>
                        <a:rPr lang="en-US" sz="2400">
                          <a:effectLst/>
                          <a:latin typeface="Cambria" panose="02040503050406030204" pitchFamily="18" charset="0"/>
                          <a:ea typeface="Cambria" panose="02040503050406030204" pitchFamily="18" charset="0"/>
                        </a:rPr>
                        <a:t>15</a:t>
                      </a:r>
                    </a:p>
                  </a:txBody>
                  <a:tcPr marL="68580" marR="68580" marT="0" marB="0"/>
                </a:tc>
                <a:extLst>
                  <a:ext uri="{0D108BD9-81ED-4DB2-BD59-A6C34878D82A}">
                    <a16:rowId xmlns:a16="http://schemas.microsoft.com/office/drawing/2014/main" val="1501924666"/>
                  </a:ext>
                </a:extLst>
              </a:tr>
              <a:tr h="429012">
                <a:tc>
                  <a:txBody>
                    <a:bodyPr/>
                    <a:lstStyle/>
                    <a:p>
                      <a:pPr marL="0" marR="0">
                        <a:spcBef>
                          <a:spcPts val="0"/>
                        </a:spcBef>
                        <a:spcAft>
                          <a:spcPts val="0"/>
                        </a:spcAft>
                      </a:pPr>
                      <a:r>
                        <a:rPr lang="en-US" sz="2400">
                          <a:effectLst/>
                          <a:latin typeface="Cambria" panose="02040503050406030204" pitchFamily="18" charset="0"/>
                          <a:ea typeface="Cambria" panose="02040503050406030204" pitchFamily="18" charset="0"/>
                        </a:rPr>
                        <a:t>Nước ép</a:t>
                      </a:r>
                    </a:p>
                  </a:txBody>
                  <a:tcPr marL="68580" marR="68580" marT="0" marB="0"/>
                </a:tc>
                <a:tc>
                  <a:txBody>
                    <a:bodyPr/>
                    <a:lstStyle/>
                    <a:p>
                      <a:pPr marL="0" marR="0">
                        <a:spcBef>
                          <a:spcPts val="0"/>
                        </a:spcBef>
                        <a:spcAft>
                          <a:spcPts val="0"/>
                        </a:spcAft>
                      </a:pPr>
                      <a:r>
                        <a:rPr lang="en-US" sz="2400">
                          <a:effectLst/>
                          <a:latin typeface="Cambria" panose="02040503050406030204" pitchFamily="18" charset="0"/>
                          <a:ea typeface="Cambria" panose="02040503050406030204" pitchFamily="18" charset="0"/>
                        </a:rPr>
                        <a:t>26</a:t>
                      </a:r>
                    </a:p>
                  </a:txBody>
                  <a:tcPr marL="68580" marR="68580" marT="0" marB="0"/>
                </a:tc>
                <a:extLst>
                  <a:ext uri="{0D108BD9-81ED-4DB2-BD59-A6C34878D82A}">
                    <a16:rowId xmlns:a16="http://schemas.microsoft.com/office/drawing/2014/main" val="3878699441"/>
                  </a:ext>
                </a:extLst>
              </a:tr>
              <a:tr h="429012">
                <a:tc>
                  <a:txBody>
                    <a:bodyPr/>
                    <a:lstStyle/>
                    <a:p>
                      <a:pPr marL="0" marR="0">
                        <a:spcBef>
                          <a:spcPts val="0"/>
                        </a:spcBef>
                        <a:spcAft>
                          <a:spcPts val="0"/>
                        </a:spcAft>
                      </a:pPr>
                      <a:r>
                        <a:rPr lang="en-US" sz="2400">
                          <a:effectLst/>
                          <a:latin typeface="Cambria" panose="02040503050406030204" pitchFamily="18" charset="0"/>
                          <a:ea typeface="Cambria" panose="02040503050406030204" pitchFamily="18" charset="0"/>
                        </a:rPr>
                        <a:t>Xôi</a:t>
                      </a:r>
                    </a:p>
                  </a:txBody>
                  <a:tcPr marL="68580" marR="68580" marT="0" marB="0"/>
                </a:tc>
                <a:tc>
                  <a:txBody>
                    <a:bodyPr/>
                    <a:lstStyle/>
                    <a:p>
                      <a:pPr marL="0" marR="0">
                        <a:spcBef>
                          <a:spcPts val="0"/>
                        </a:spcBef>
                        <a:spcAft>
                          <a:spcPts val="0"/>
                        </a:spcAft>
                      </a:pPr>
                      <a:r>
                        <a:rPr lang="en-US" sz="2400" dirty="0">
                          <a:effectLst/>
                          <a:latin typeface="Cambria" panose="02040503050406030204" pitchFamily="18" charset="0"/>
                          <a:ea typeface="Cambria" panose="02040503050406030204" pitchFamily="18" charset="0"/>
                        </a:rPr>
                        <a:t>10</a:t>
                      </a:r>
                    </a:p>
                  </a:txBody>
                  <a:tcPr marL="68580" marR="68580" marT="0" marB="0"/>
                </a:tc>
                <a:extLst>
                  <a:ext uri="{0D108BD9-81ED-4DB2-BD59-A6C34878D82A}">
                    <a16:rowId xmlns:a16="http://schemas.microsoft.com/office/drawing/2014/main" val="142353905"/>
                  </a:ext>
                </a:extLst>
              </a:tr>
            </a:tbl>
          </a:graphicData>
        </a:graphic>
      </p:graphicFrame>
    </p:spTree>
    <p:extLst>
      <p:ext uri="{BB962C8B-B14F-4D97-AF65-F5344CB8AC3E}">
        <p14:creationId xmlns:p14="http://schemas.microsoft.com/office/powerpoint/2010/main" val="999402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5" name="arrow.wav"/>
                                        </p:tgtEl>
                                      </p:cMediaNode>
                                    </p:audio>
                                  </p:subTnLst>
                                </p:cTn>
                              </p:par>
                              <p:par>
                                <p:cTn id="8" presetID="1" presetClass="mediacall" presetSubtype="0" fill="hold" nodeType="withEffect">
                                  <p:stCondLst>
                                    <p:cond delay="0"/>
                                  </p:stCondLst>
                                  <p:childTnLst>
                                    <p:cmd type="call" cmd="playFrom(0.0)">
                                      <p:cBhvr>
                                        <p:cTn id="9" dur="3041" fill="hold"/>
                                        <p:tgtEl>
                                          <p:spTgt spid="37"/>
                                        </p:tgtEl>
                                      </p:cBhvr>
                                    </p:cmd>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grpId="1" nodeType="clickEffect">
                                  <p:stCondLst>
                                    <p:cond delay="0"/>
                                  </p:stCondLst>
                                  <p:childTnLst>
                                    <p:animEffect transition="out" filter="wipe(down)">
                                      <p:cBhvr>
                                        <p:cTn id="13" dur="500"/>
                                        <p:tgtEl>
                                          <p:spTgt spid="35"/>
                                        </p:tgtEl>
                                      </p:cBhvr>
                                    </p:animEffect>
                                    <p:set>
                                      <p:cBhvr>
                                        <p:cTn id="14" dur="1" fill="hold">
                                          <p:stCondLst>
                                            <p:cond delay="499"/>
                                          </p:stCondLst>
                                        </p:cTn>
                                        <p:tgtEl>
                                          <p:spTgt spid="35"/>
                                        </p:tgtEl>
                                        <p:attrNameLst>
                                          <p:attrName>style.visibility</p:attrName>
                                        </p:attrNameLst>
                                      </p:cBhvr>
                                      <p:to>
                                        <p:strVal val="hidden"/>
                                      </p:to>
                                    </p:set>
                                  </p:childTnLst>
                                </p:cTn>
                              </p:par>
                              <p:par>
                                <p:cTn id="15" presetID="22" presetClass="exit" presetSubtype="4" fill="hold" grpId="0" nodeType="withEffect">
                                  <p:stCondLst>
                                    <p:cond delay="0"/>
                                  </p:stCondLst>
                                  <p:childTnLst>
                                    <p:animEffect transition="out" filter="wipe(down)">
                                      <p:cBhvr>
                                        <p:cTn id="16" dur="500"/>
                                        <p:tgtEl>
                                          <p:spTgt spid="36"/>
                                        </p:tgtEl>
                                      </p:cBhvr>
                                    </p:animEffect>
                                    <p:set>
                                      <p:cBhvr>
                                        <p:cTn id="1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repeatCount="4000" fill="hold" display="0">
                  <p:stCondLst>
                    <p:cond delay="indefinite"/>
                  </p:stCondLst>
                  <p:endCondLst>
                    <p:cond evt="onStopAudio" delay="0">
                      <p:tgtEl>
                        <p:sldTgt/>
                      </p:tgtEl>
                    </p:cond>
                  </p:endCondLst>
                </p:cTn>
                <p:tgtEl>
                  <p:spTgt spid="33"/>
                </p:tgtEl>
              </p:cMediaNode>
            </p:audio>
            <p:audio>
              <p:cMediaNode vol="80000">
                <p:cTn id="19" repeatCount="2000" fill="hold" display="0">
                  <p:stCondLst>
                    <p:cond delay="indefinite"/>
                  </p:stCondLst>
                  <p:endCondLst>
                    <p:cond evt="onStopAudio" delay="0">
                      <p:tgtEl>
                        <p:sldTgt/>
                      </p:tgtEl>
                    </p:cond>
                  </p:endCondLst>
                </p:cTn>
                <p:tgtEl>
                  <p:spTgt spid="34"/>
                </p:tgtEl>
              </p:cMediaNode>
            </p:audio>
            <p:audio>
              <p:cMediaNode vol="80000">
                <p:cTn id="20" repeatCount="2000" fill="hold" display="0">
                  <p:stCondLst>
                    <p:cond delay="indefinite"/>
                  </p:stCondLst>
                  <p:endCondLst>
                    <p:cond evt="onStopAudio" delay="0">
                      <p:tgtEl>
                        <p:sldTgt/>
                      </p:tgtEl>
                    </p:cond>
                  </p:endCondLst>
                </p:cTn>
                <p:tgtEl>
                  <p:spTgt spid="37"/>
                </p:tgtEl>
              </p:cMediaNode>
            </p:audio>
          </p:childTnLst>
        </p:cTn>
      </p:par>
    </p:tnLst>
    <p:bldLst>
      <p:bldP spid="35" grpId="0" animBg="1"/>
      <p:bldP spid="35" grpId="1" animBg="1"/>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8151" y="542926"/>
            <a:ext cx="5607704" cy="5895974"/>
          </a:xfrm>
          <a:prstGeom prst="rect">
            <a:avLst/>
          </a:prstGeom>
        </p:spPr>
      </p:pic>
      <p:pic>
        <p:nvPicPr>
          <p:cNvPr id="6" name="Picture 5"/>
          <p:cNvPicPr>
            <a:picLocks noChangeAspect="1"/>
          </p:cNvPicPr>
          <p:nvPr/>
        </p:nvPicPr>
        <p:blipFill>
          <a:blip r:embed="rId3"/>
          <a:stretch>
            <a:fillRect/>
          </a:stretch>
        </p:blipFill>
        <p:spPr>
          <a:xfrm>
            <a:off x="6420805" y="542926"/>
            <a:ext cx="4904419" cy="5895974"/>
          </a:xfrm>
          <a:prstGeom prst="rect">
            <a:avLst/>
          </a:prstGeom>
        </p:spPr>
      </p:pic>
    </p:spTree>
    <p:extLst>
      <p:ext uri="{BB962C8B-B14F-4D97-AF65-F5344CB8AC3E}">
        <p14:creationId xmlns:p14="http://schemas.microsoft.com/office/powerpoint/2010/main" val="2622101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9" name="Google Shape;69;p13"/>
          <p:cNvSpPr txBox="1">
            <a:spLocks noGrp="1"/>
          </p:cNvSpPr>
          <p:nvPr>
            <p:ph type="sldNum" idx="12"/>
          </p:nvPr>
        </p:nvSpPr>
        <p:spPr>
          <a:xfrm>
            <a:off x="-2032000" y="6894777"/>
            <a:ext cx="16256000" cy="699733"/>
          </a:xfrm>
          <a:prstGeom prst="rect">
            <a:avLst/>
          </a:prstGeom>
        </p:spPr>
        <p:txBody>
          <a:bodyPr spcFirstLastPara="1" wrap="square" lIns="162533" tIns="162533" rIns="162533" bIns="1625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2133" b="0" i="0" u="none" strike="noStrike" kern="0" cap="none" spc="0" normalizeH="0" baseline="0" noProof="0">
                <a:ln>
                  <a:noFill/>
                </a:ln>
                <a:solidFill>
                  <a:srgbClr val="7C7F91"/>
                </a:solidFill>
                <a:effectLst/>
                <a:uLnTx/>
                <a:uFillTx/>
                <a:latin typeface="Muli Light"/>
                <a:ea typeface="+mn-ea"/>
                <a:cs typeface="+mn-cs"/>
                <a:sym typeface="Muli Light"/>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18</a:t>
            </a:fld>
            <a:endParaRPr kumimoji="0" sz="2133" b="0" i="0" u="none" strike="noStrike" kern="0" cap="none" spc="0" normalizeH="0" baseline="0" noProof="0">
              <a:ln>
                <a:noFill/>
              </a:ln>
              <a:solidFill>
                <a:srgbClr val="7C7F91"/>
              </a:solidFill>
              <a:effectLst/>
              <a:uLnTx/>
              <a:uFillTx/>
              <a:latin typeface="Muli Light"/>
              <a:ea typeface="+mn-ea"/>
              <a:cs typeface="+mn-cs"/>
              <a:sym typeface="Muli Light"/>
            </a:endParaRPr>
          </a:p>
        </p:txBody>
      </p:sp>
      <p:sp>
        <p:nvSpPr>
          <p:cNvPr id="3" name="TextBox 2"/>
          <p:cNvSpPr txBox="1"/>
          <p:nvPr/>
        </p:nvSpPr>
        <p:spPr>
          <a:xfrm>
            <a:off x="4798193" y="464446"/>
            <a:ext cx="49040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Math" panose="02040503050406030204" pitchFamily="18" charset="0"/>
                <a:ea typeface="Cambria Math" panose="02040503050406030204" pitchFamily="18" charset="0"/>
                <a:cs typeface="+mn-cs"/>
              </a:rPr>
              <a:t>Ứ</a:t>
            </a:r>
            <a:r>
              <a:rPr kumimoji="0" lang="en-US" sz="4000" b="1" i="0" u="none" strike="noStrike" kern="1200" cap="none" spc="0" normalizeH="0" baseline="0" noProof="0" dirty="0" err="1" smtClean="0">
                <a:ln>
                  <a:noFill/>
                </a:ln>
                <a:solidFill>
                  <a:prstClr val="black"/>
                </a:solidFill>
                <a:effectLst/>
                <a:uLnTx/>
                <a:uFillTx/>
                <a:latin typeface="Cambria Math" panose="02040503050406030204" pitchFamily="18" charset="0"/>
                <a:ea typeface="Cambria Math" panose="02040503050406030204" pitchFamily="18" charset="0"/>
                <a:cs typeface="+mn-cs"/>
              </a:rPr>
              <a:t>ng</a:t>
            </a:r>
            <a:r>
              <a:rPr kumimoji="0" lang="en-US" sz="4000" b="1"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a:t> </a:t>
            </a:r>
            <a:r>
              <a:rPr kumimoji="0" lang="en-US" sz="4000" b="1" i="0" u="none" strike="noStrike" kern="1200" cap="none" spc="0" normalizeH="0" baseline="0" noProof="0" dirty="0" err="1" smtClean="0">
                <a:ln>
                  <a:noFill/>
                </a:ln>
                <a:solidFill>
                  <a:prstClr val="black"/>
                </a:solidFill>
                <a:effectLst/>
                <a:uLnTx/>
                <a:uFillTx/>
                <a:latin typeface="Cambria Math" panose="02040503050406030204" pitchFamily="18" charset="0"/>
                <a:ea typeface="Cambria Math" panose="02040503050406030204" pitchFamily="18" charset="0"/>
                <a:cs typeface="+mn-cs"/>
              </a:rPr>
              <a:t>dụng</a:t>
            </a:r>
            <a:endParaRPr kumimoji="0" lang="en-US" sz="4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endParaRPr>
          </a:p>
        </p:txBody>
      </p:sp>
      <p:pic>
        <p:nvPicPr>
          <p:cNvPr id="12" name="Picture 11"/>
          <p:cNvPicPr>
            <a:picLocks noChangeAspect="1"/>
          </p:cNvPicPr>
          <p:nvPr/>
        </p:nvPicPr>
        <p:blipFill>
          <a:blip r:embed="rId3"/>
          <a:stretch>
            <a:fillRect/>
          </a:stretch>
        </p:blipFill>
        <p:spPr>
          <a:xfrm>
            <a:off x="673769" y="1066696"/>
            <a:ext cx="1678740" cy="1815491"/>
          </a:xfrm>
          <a:prstGeom prst="rect">
            <a:avLst/>
          </a:prstGeom>
        </p:spPr>
      </p:pic>
      <p:sp>
        <p:nvSpPr>
          <p:cNvPr id="2" name="Rectangle 1"/>
          <p:cNvSpPr/>
          <p:nvPr/>
        </p:nvSpPr>
        <p:spPr>
          <a:xfrm>
            <a:off x="2352509" y="1277967"/>
            <a:ext cx="832792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2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Hà</a:t>
            </a:r>
            <a:r>
              <a:rPr kumimoji="0" lang="en-US" sz="2800" b="0" i="1"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2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Nội</a:t>
            </a:r>
            <a:r>
              <a:rPr kumimoji="0" lang="en-US" sz="2800" b="0" i="1"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2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800" b="0" i="1"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2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phải</a:t>
            </a:r>
            <a:r>
              <a:rPr kumimoji="0" lang="en-US" sz="2800" b="0" i="1"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2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800" b="0" i="1"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2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800" b="0" i="1"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2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phố</a:t>
            </a:r>
            <a:r>
              <a:rPr kumimoji="0" lang="en-US" sz="2800" b="0" i="1"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2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800" b="0" i="1"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2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lượng</a:t>
            </a:r>
            <a:r>
              <a:rPr kumimoji="0" lang="en-US" sz="2800" b="0" i="1"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2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rác</a:t>
            </a:r>
            <a:r>
              <a:rPr kumimoji="0" lang="en-US" sz="2800" b="0" i="1"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2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thải</a:t>
            </a:r>
            <a:r>
              <a:rPr kumimoji="0" lang="en-US" sz="2800" b="0" i="1"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2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nhựa</a:t>
            </a:r>
            <a:r>
              <a:rPr kumimoji="0" lang="en-US" sz="2800" b="0" i="1"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2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lớn</a:t>
            </a:r>
            <a:r>
              <a:rPr kumimoji="0" lang="en-US" sz="2800" b="0" i="1"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2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nhất</a:t>
            </a:r>
            <a:r>
              <a:rPr kumimoji="0" lang="en-US" sz="2800" b="0" i="1"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2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800" b="0" i="1"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4067632288"/>
              </p:ext>
            </p:extLst>
          </p:nvPr>
        </p:nvGraphicFramePr>
        <p:xfrm>
          <a:off x="1376411" y="3390214"/>
          <a:ext cx="7921592" cy="2102814"/>
        </p:xfrm>
        <a:graphic>
          <a:graphicData uri="http://schemas.openxmlformats.org/drawingml/2006/table">
            <a:tbl>
              <a:tblPr firstRow="1" firstCol="1" bandRow="1"/>
              <a:tblGrid>
                <a:gridCol w="3960796">
                  <a:extLst>
                    <a:ext uri="{9D8B030D-6E8A-4147-A177-3AD203B41FA5}">
                      <a16:colId xmlns:a16="http://schemas.microsoft.com/office/drawing/2014/main" val="795520853"/>
                    </a:ext>
                  </a:extLst>
                </a:gridCol>
                <a:gridCol w="3960796">
                  <a:extLst>
                    <a:ext uri="{9D8B030D-6E8A-4147-A177-3AD203B41FA5}">
                      <a16:colId xmlns:a16="http://schemas.microsoft.com/office/drawing/2014/main" val="332057000"/>
                    </a:ext>
                  </a:extLst>
                </a:gridCol>
              </a:tblGrid>
              <a:tr h="582037">
                <a:tc>
                  <a:txBody>
                    <a:bodyPr/>
                    <a:lstStyle/>
                    <a:p>
                      <a:pPr marL="0" marR="0" algn="just">
                        <a:lnSpc>
                          <a:spcPct val="105000"/>
                        </a:lnSpc>
                        <a:spcBef>
                          <a:spcPts val="0"/>
                        </a:spcBef>
                        <a:spcAft>
                          <a:spcPts val="0"/>
                        </a:spcAft>
                      </a:pPr>
                      <a:r>
                        <a:rPr lang="en-US" sz="2000" spc="-20" dirty="0" err="1">
                          <a:effectLst/>
                          <a:latin typeface="Cambria" panose="02040503050406030204" pitchFamily="18" charset="0"/>
                          <a:ea typeface="Cambria" panose="02040503050406030204" pitchFamily="18" charset="0"/>
                        </a:rPr>
                        <a:t>Thành</a:t>
                      </a:r>
                      <a:r>
                        <a:rPr lang="en-US" sz="2000" spc="-20" dirty="0">
                          <a:effectLst/>
                          <a:latin typeface="Cambria" panose="02040503050406030204" pitchFamily="18" charset="0"/>
                          <a:ea typeface="Cambria" panose="02040503050406030204" pitchFamily="18" charset="0"/>
                        </a:rPr>
                        <a:t> </a:t>
                      </a:r>
                      <a:r>
                        <a:rPr lang="en-US" sz="2000" spc="-20" dirty="0" err="1">
                          <a:effectLst/>
                          <a:latin typeface="Cambria" panose="02040503050406030204" pitchFamily="18" charset="0"/>
                          <a:ea typeface="Cambria" panose="02040503050406030204" pitchFamily="18" charset="0"/>
                        </a:rPr>
                        <a:t>phố</a:t>
                      </a: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spc="-20">
                          <a:effectLst/>
                          <a:latin typeface="Cambria" panose="02040503050406030204" pitchFamily="18" charset="0"/>
                          <a:ea typeface="Cambria" panose="02040503050406030204" pitchFamily="18" charset="0"/>
                        </a:rPr>
                        <a:t>Lượng rác thải nhựa (tấn)</a:t>
                      </a:r>
                      <a:endParaRPr lang="en-US" sz="200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435372"/>
                  </a:ext>
                </a:extLst>
              </a:tr>
              <a:tr h="329517">
                <a:tc>
                  <a:txBody>
                    <a:bodyPr/>
                    <a:lstStyle/>
                    <a:p>
                      <a:pPr marL="0" marR="0" algn="just">
                        <a:lnSpc>
                          <a:spcPct val="105000"/>
                        </a:lnSpc>
                        <a:spcBef>
                          <a:spcPts val="0"/>
                        </a:spcBef>
                        <a:spcAft>
                          <a:spcPts val="0"/>
                        </a:spcAft>
                      </a:pPr>
                      <a:r>
                        <a:rPr lang="en-US" sz="2000" spc="-20" dirty="0" err="1">
                          <a:effectLst/>
                          <a:latin typeface="Cambria" panose="02040503050406030204" pitchFamily="18" charset="0"/>
                          <a:ea typeface="Cambria" panose="02040503050406030204" pitchFamily="18" charset="0"/>
                        </a:rPr>
                        <a:t>Hà</a:t>
                      </a:r>
                      <a:r>
                        <a:rPr lang="en-US" sz="2000" spc="-20" dirty="0">
                          <a:effectLst/>
                          <a:latin typeface="Cambria" panose="02040503050406030204" pitchFamily="18" charset="0"/>
                          <a:ea typeface="Cambria" panose="02040503050406030204" pitchFamily="18" charset="0"/>
                        </a:rPr>
                        <a:t> </a:t>
                      </a:r>
                      <a:r>
                        <a:rPr lang="en-US" sz="2000" spc="-20" dirty="0" err="1">
                          <a:effectLst/>
                          <a:latin typeface="Cambria" panose="02040503050406030204" pitchFamily="18" charset="0"/>
                          <a:ea typeface="Cambria" panose="02040503050406030204" pitchFamily="18" charset="0"/>
                        </a:rPr>
                        <a:t>Nội</a:t>
                      </a: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spc="-20">
                          <a:effectLst/>
                          <a:latin typeface="Cambria" panose="02040503050406030204" pitchFamily="18" charset="0"/>
                          <a:ea typeface="Cambria" panose="02040503050406030204" pitchFamily="18" charset="0"/>
                        </a:rPr>
                        <a:t> </a:t>
                      </a:r>
                      <a:endParaRPr lang="en-US" sz="200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9907076"/>
                  </a:ext>
                </a:extLst>
              </a:tr>
              <a:tr h="291019">
                <a:tc>
                  <a:txBody>
                    <a:bodyPr/>
                    <a:lstStyle/>
                    <a:p>
                      <a:pPr marL="0" marR="0" algn="just">
                        <a:lnSpc>
                          <a:spcPct val="105000"/>
                        </a:lnSpc>
                        <a:spcBef>
                          <a:spcPts val="0"/>
                        </a:spcBef>
                        <a:spcAft>
                          <a:spcPts val="0"/>
                        </a:spcAft>
                      </a:pPr>
                      <a:r>
                        <a:rPr lang="en-US" sz="2000" spc="-20" dirty="0" err="1">
                          <a:effectLst/>
                          <a:latin typeface="Cambria" panose="02040503050406030204" pitchFamily="18" charset="0"/>
                          <a:ea typeface="Cambria" panose="02040503050406030204" pitchFamily="18" charset="0"/>
                        </a:rPr>
                        <a:t>Hồ</a:t>
                      </a:r>
                      <a:r>
                        <a:rPr lang="en-US" sz="2000" spc="-20" dirty="0">
                          <a:effectLst/>
                          <a:latin typeface="Cambria" panose="02040503050406030204" pitchFamily="18" charset="0"/>
                          <a:ea typeface="Cambria" panose="02040503050406030204" pitchFamily="18" charset="0"/>
                        </a:rPr>
                        <a:t> </a:t>
                      </a:r>
                      <a:r>
                        <a:rPr lang="en-US" sz="2000" spc="-20" dirty="0" err="1">
                          <a:effectLst/>
                          <a:latin typeface="Cambria" panose="02040503050406030204" pitchFamily="18" charset="0"/>
                          <a:ea typeface="Cambria" panose="02040503050406030204" pitchFamily="18" charset="0"/>
                        </a:rPr>
                        <a:t>Chí</a:t>
                      </a:r>
                      <a:r>
                        <a:rPr lang="en-US" sz="2000" spc="-20" dirty="0">
                          <a:effectLst/>
                          <a:latin typeface="Cambria" panose="02040503050406030204" pitchFamily="18" charset="0"/>
                          <a:ea typeface="Cambria" panose="02040503050406030204" pitchFamily="18" charset="0"/>
                        </a:rPr>
                        <a:t> Minh</a:t>
                      </a: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spc="-20" dirty="0">
                          <a:effectLst/>
                          <a:latin typeface="Cambria" panose="02040503050406030204" pitchFamily="18" charset="0"/>
                          <a:ea typeface="Cambria" panose="02040503050406030204" pitchFamily="18" charset="0"/>
                        </a:rPr>
                        <a:t> </a:t>
                      </a: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783799"/>
                  </a:ext>
                </a:extLst>
              </a:tr>
              <a:tr h="291019">
                <a:tc>
                  <a:txBody>
                    <a:bodyPr/>
                    <a:lstStyle/>
                    <a:p>
                      <a:pPr marL="0" marR="0" algn="just">
                        <a:lnSpc>
                          <a:spcPct val="105000"/>
                        </a:lnSpc>
                        <a:spcBef>
                          <a:spcPts val="0"/>
                        </a:spcBef>
                        <a:spcAft>
                          <a:spcPts val="0"/>
                        </a:spcAft>
                      </a:pPr>
                      <a:r>
                        <a:rPr lang="en-US" sz="2000" spc="-20" dirty="0" err="1">
                          <a:effectLst/>
                          <a:latin typeface="Cambria" panose="02040503050406030204" pitchFamily="18" charset="0"/>
                          <a:ea typeface="Cambria" panose="02040503050406030204" pitchFamily="18" charset="0"/>
                        </a:rPr>
                        <a:t>Huế</a:t>
                      </a: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spc="-20" dirty="0">
                          <a:effectLst/>
                          <a:latin typeface="Cambria" panose="02040503050406030204" pitchFamily="18" charset="0"/>
                          <a:ea typeface="Cambria" panose="02040503050406030204" pitchFamily="18" charset="0"/>
                        </a:rPr>
                        <a:t> </a:t>
                      </a: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077090"/>
                  </a:ext>
                </a:extLst>
              </a:tr>
              <a:tr h="272349">
                <a:tc>
                  <a:txBody>
                    <a:bodyPr/>
                    <a:lstStyle/>
                    <a:p>
                      <a:pPr marL="0" marR="0" algn="just">
                        <a:lnSpc>
                          <a:spcPct val="105000"/>
                        </a:lnSpc>
                        <a:spcBef>
                          <a:spcPts val="0"/>
                        </a:spcBef>
                        <a:spcAft>
                          <a:spcPts val="0"/>
                        </a:spcAft>
                      </a:pPr>
                      <a:r>
                        <a:rPr lang="en-US" sz="2000" spc="-20" dirty="0" err="1">
                          <a:effectLst/>
                          <a:latin typeface="Cambria" panose="02040503050406030204" pitchFamily="18" charset="0"/>
                          <a:ea typeface="Cambria" panose="02040503050406030204" pitchFamily="18" charset="0"/>
                        </a:rPr>
                        <a:t>Cần</a:t>
                      </a:r>
                      <a:r>
                        <a:rPr lang="en-US" sz="2000" spc="-20" dirty="0">
                          <a:effectLst/>
                          <a:latin typeface="Cambria" panose="02040503050406030204" pitchFamily="18" charset="0"/>
                          <a:ea typeface="Cambria" panose="02040503050406030204" pitchFamily="18" charset="0"/>
                        </a:rPr>
                        <a:t> </a:t>
                      </a:r>
                      <a:r>
                        <a:rPr lang="en-US" sz="2000" spc="-20" dirty="0" err="1">
                          <a:effectLst/>
                          <a:latin typeface="Cambria" panose="02040503050406030204" pitchFamily="18" charset="0"/>
                          <a:ea typeface="Cambria" panose="02040503050406030204" pitchFamily="18" charset="0"/>
                        </a:rPr>
                        <a:t>Thơ</a:t>
                      </a: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spc="-20" dirty="0">
                          <a:effectLst/>
                          <a:latin typeface="Cambria" panose="02040503050406030204" pitchFamily="18" charset="0"/>
                          <a:ea typeface="Cambria" panose="02040503050406030204" pitchFamily="18" charset="0"/>
                        </a:rPr>
                        <a:t> </a:t>
                      </a: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930916"/>
                  </a:ext>
                </a:extLst>
              </a:tr>
              <a:tr h="291019">
                <a:tc>
                  <a:txBody>
                    <a:bodyPr/>
                    <a:lstStyle/>
                    <a:p>
                      <a:pPr marL="0" marR="0" algn="just">
                        <a:lnSpc>
                          <a:spcPct val="105000"/>
                        </a:lnSpc>
                        <a:spcBef>
                          <a:spcPts val="0"/>
                        </a:spcBef>
                        <a:spcAft>
                          <a:spcPts val="0"/>
                        </a:spcAft>
                      </a:pPr>
                      <a:r>
                        <a:rPr lang="en-US" sz="2000" spc="-20" dirty="0">
                          <a:effectLst/>
                          <a:latin typeface="Cambria" panose="02040503050406030204" pitchFamily="18" charset="0"/>
                          <a:ea typeface="Cambria" panose="02040503050406030204" pitchFamily="18" charset="0"/>
                        </a:rPr>
                        <a:t>….</a:t>
                      </a: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2000" spc="-20" dirty="0">
                          <a:effectLst/>
                          <a:latin typeface="Cambria" panose="02040503050406030204" pitchFamily="18" charset="0"/>
                          <a:ea typeface="Cambria" panose="02040503050406030204" pitchFamily="18" charset="0"/>
                        </a:rPr>
                        <a:t> </a:t>
                      </a: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92268"/>
                  </a:ext>
                </a:extLst>
              </a:tr>
            </a:tbl>
          </a:graphicData>
        </a:graphic>
      </p:graphicFrame>
      <p:sp>
        <p:nvSpPr>
          <p:cNvPr id="5" name="Rectangle 1"/>
          <p:cNvSpPr>
            <a:spLocks noChangeArrowheads="1"/>
          </p:cNvSpPr>
          <p:nvPr/>
        </p:nvSpPr>
        <p:spPr bwMode="auto">
          <a:xfrm>
            <a:off x="1595194" y="2451498"/>
            <a:ext cx="90852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Để</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trả</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lời</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câu</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hỏi</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trên</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em</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cần</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thu</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thập</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thông</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tin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hoàn</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thành</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bảng</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Thông</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qua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nhiệm</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vụ</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trên</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em</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hãy</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thống</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kê</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vật</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dụng</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dùng</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để</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thay</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thế</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túi</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altLang="en-US" sz="2000" b="0" i="0" u="none" strike="noStrike" kern="1200" cap="none" spc="0" normalizeH="0" baseline="0" noProof="0" dirty="0" err="1" smtClean="0">
                <a:ln>
                  <a:noFill/>
                </a:ln>
                <a:solidFill>
                  <a:srgbClr val="00B050"/>
                </a:solidFill>
                <a:effectLst/>
                <a:uLnTx/>
                <a:uFillTx/>
                <a:latin typeface="Cambria" panose="02040503050406030204" pitchFamily="18" charset="0"/>
                <a:ea typeface="Cambria" panose="02040503050406030204" pitchFamily="18" charset="0"/>
                <a:cs typeface="+mn-cs"/>
              </a:rPr>
              <a:t>nilon</a:t>
            </a:r>
            <a:r>
              <a:rPr kumimoji="0" lang="en-US" altLang="en-US" sz="2000" b="0" i="0"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cs typeface="+mn-cs"/>
              </a:rPr>
              <a:t>.</a:t>
            </a:r>
          </a:p>
        </p:txBody>
      </p:sp>
      <p:pic>
        <p:nvPicPr>
          <p:cNvPr id="6" name="Picture 5"/>
          <p:cNvPicPr>
            <a:picLocks noChangeAspect="1"/>
          </p:cNvPicPr>
          <p:nvPr/>
        </p:nvPicPr>
        <p:blipFill>
          <a:blip r:embed="rId4"/>
          <a:stretch>
            <a:fillRect/>
          </a:stretch>
        </p:blipFill>
        <p:spPr>
          <a:xfrm>
            <a:off x="9163250" y="3727381"/>
            <a:ext cx="2594303" cy="2599399"/>
          </a:xfrm>
          <a:prstGeom prst="rect">
            <a:avLst/>
          </a:prstGeom>
        </p:spPr>
      </p:pic>
    </p:spTree>
    <p:extLst>
      <p:ext uri="{BB962C8B-B14F-4D97-AF65-F5344CB8AC3E}">
        <p14:creationId xmlns:p14="http://schemas.microsoft.com/office/powerpoint/2010/main" val="18160789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h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35101" y="-152400"/>
            <a:ext cx="92329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4"/>
          <p:cNvSpPr>
            <a:spLocks noChangeArrowheads="1"/>
          </p:cNvSpPr>
          <p:nvPr/>
        </p:nvSpPr>
        <p:spPr bwMode="auto">
          <a:xfrm>
            <a:off x="4343400" y="271464"/>
            <a:ext cx="5410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1219170" rtl="0" eaLnBrk="1" fontAlgn="auto" latinLnBrk="0" hangingPunct="1">
              <a:lnSpc>
                <a:spcPct val="100000"/>
              </a:lnSpc>
              <a:spcBef>
                <a:spcPct val="0"/>
              </a:spcBef>
              <a:spcAft>
                <a:spcPts val="0"/>
              </a:spcAft>
              <a:buClr>
                <a:srgbClr val="000000"/>
              </a:buClr>
              <a:buSzTx/>
              <a:buFontTx/>
              <a:buNone/>
              <a:tabLst/>
              <a:defRPr/>
            </a:pPr>
            <a:r>
              <a:rPr kumimoji="0" lang="en-US" altLang="en-US" sz="3000" b="0" i="0" u="sng" strike="noStrike" kern="0" cap="none" spc="0" normalizeH="0" baseline="0" noProof="0">
                <a:ln>
                  <a:noFill/>
                </a:ln>
                <a:solidFill>
                  <a:srgbClr val="FF3300"/>
                </a:solidFill>
                <a:effectLst/>
                <a:uLnTx/>
                <a:uFillTx/>
                <a:latin typeface="Times New Roman" panose="02020603050405020304" pitchFamily="18" charset="0"/>
                <a:ea typeface="+mn-ea"/>
                <a:cs typeface="Arial" panose="020B0604020202020204" pitchFamily="34" charset="0"/>
                <a:sym typeface="Arial"/>
              </a:rPr>
              <a:t>H</a:t>
            </a:r>
            <a:r>
              <a:rPr kumimoji="0" lang="en-US" altLang="en-US" sz="3000" b="0" i="0" u="sng" strike="noStrike" kern="0" cap="none" spc="0" normalizeH="0" baseline="0" noProof="0">
                <a:ln>
                  <a:noFill/>
                </a:ln>
                <a:solidFill>
                  <a:srgbClr val="FF3300"/>
                </a:solidFill>
                <a:effectLst/>
                <a:uLnTx/>
                <a:uFillTx/>
                <a:latin typeface="Times New Roman" panose="02020603050405020304" pitchFamily="18" charset="0"/>
                <a:ea typeface="+mn-ea"/>
                <a:cs typeface="Arial"/>
                <a:sym typeface="Arial"/>
              </a:rPr>
              <a:t>ƯỚNG DẪN VỀ NHÀ:</a:t>
            </a:r>
          </a:p>
        </p:txBody>
      </p:sp>
      <p:sp>
        <p:nvSpPr>
          <p:cNvPr id="22532" name="Rectangle 5"/>
          <p:cNvSpPr>
            <a:spLocks noChangeArrowheads="1"/>
          </p:cNvSpPr>
          <p:nvPr/>
        </p:nvSpPr>
        <p:spPr bwMode="auto">
          <a:xfrm>
            <a:off x="3733800" y="1201741"/>
            <a:ext cx="5122817" cy="493712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1219170" rtl="0" eaLnBrk="1" fontAlgn="auto" latinLnBrk="0" hangingPunct="1">
              <a:lnSpc>
                <a:spcPct val="100000"/>
              </a:lnSpc>
              <a:spcBef>
                <a:spcPct val="50000"/>
              </a:spcBef>
              <a:spcAft>
                <a:spcPts val="0"/>
              </a:spcAft>
              <a:buClr>
                <a:srgbClr val="000000"/>
              </a:buClr>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p:txBody>
      </p:sp>
      <p:sp>
        <p:nvSpPr>
          <p:cNvPr id="22533" name="TextBox 6"/>
          <p:cNvSpPr txBox="1">
            <a:spLocks noChangeArrowheads="1"/>
          </p:cNvSpPr>
          <p:nvPr/>
        </p:nvSpPr>
        <p:spPr bwMode="auto">
          <a:xfrm>
            <a:off x="3803651" y="1846582"/>
            <a:ext cx="4495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just">
              <a:spcBef>
                <a:spcPts val="0"/>
              </a:spcBef>
              <a:spcAft>
                <a:spcPts val="0"/>
              </a:spcAft>
              <a:buFont typeface="Times New Roman" panose="02020603050405020304" pitchFamily="18" charset="0"/>
              <a:buChar char="-"/>
            </a:pPr>
            <a:r>
              <a:rPr lang="en-US" sz="2800" dirty="0" err="1">
                <a:latin typeface="Times New Roman" panose="02020603050405020304" pitchFamily="18" charset="0"/>
                <a:ea typeface="Times New Roman" panose="02020603050405020304" pitchFamily="18" charset="0"/>
              </a:rPr>
              <a:t>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endParaRPr lang="en-US" sz="280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Times New Roman" panose="02020603050405020304" pitchFamily="18" charset="0"/>
              <a:buChar char="-"/>
            </a:pP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3,4 SBT-tr104</a:t>
            </a:r>
          </a:p>
          <a:p>
            <a:pPr marL="342900" marR="0" lvl="0" indent="-342900" algn="just">
              <a:spcBef>
                <a:spcPts val="0"/>
              </a:spcBef>
              <a:spcAft>
                <a:spcPts val="0"/>
              </a:spcAft>
              <a:buFont typeface="Times New Roman" panose="02020603050405020304" pitchFamily="18" charset="0"/>
              <a:buChar char="-"/>
            </a:pP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nhiệm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53404014"/>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994330" y="2648507"/>
            <a:ext cx="6795745" cy="3254751"/>
          </a:xfrm>
          <a:prstGeom prst="rect">
            <a:avLst/>
          </a:prstGeom>
          <a:solidFill>
            <a:srgbClr val="0A1D37"/>
          </a:solidFill>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2311961" y="760879"/>
            <a:ext cx="6442074" cy="2496022"/>
          </a:xfrm>
          <a:prstGeom prst="rect">
            <a:avLst/>
          </a:prstGeom>
          <a:solidFill>
            <a:srgbClr val="FFEEDB"/>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4"/>
          <p:cNvSpPr/>
          <p:nvPr/>
        </p:nvSpPr>
        <p:spPr>
          <a:xfrm rot="19092779">
            <a:off x="-981990" y="890722"/>
            <a:ext cx="5197122" cy="963396"/>
          </a:xfrm>
          <a:custGeom>
            <a:avLst/>
            <a:gdLst>
              <a:gd name="connsiteX0" fmla="*/ 4119131 w 5197122"/>
              <a:gd name="connsiteY0" fmla="*/ 0 h 963396"/>
              <a:gd name="connsiteX1" fmla="*/ 5197122 w 5197122"/>
              <a:gd name="connsiteY1" fmla="*/ 963396 h 963396"/>
              <a:gd name="connsiteX2" fmla="*/ 0 w 5197122"/>
              <a:gd name="connsiteY2" fmla="*/ 963396 h 963396"/>
              <a:gd name="connsiteX3" fmla="*/ 860983 w 5197122"/>
              <a:gd name="connsiteY3" fmla="*/ 0 h 963396"/>
            </a:gdLst>
            <a:ahLst/>
            <a:cxnLst>
              <a:cxn ang="0">
                <a:pos x="connsiteX0" y="connsiteY0"/>
              </a:cxn>
              <a:cxn ang="0">
                <a:pos x="connsiteX1" y="connsiteY1"/>
              </a:cxn>
              <a:cxn ang="0">
                <a:pos x="connsiteX2" y="connsiteY2"/>
              </a:cxn>
              <a:cxn ang="0">
                <a:pos x="connsiteX3" y="connsiteY3"/>
              </a:cxn>
            </a:cxnLst>
            <a:rect l="l" t="t" r="r" b="b"/>
            <a:pathLst>
              <a:path w="5197122" h="963396">
                <a:moveTo>
                  <a:pt x="4119131" y="0"/>
                </a:moveTo>
                <a:lnTo>
                  <a:pt x="5197122" y="963396"/>
                </a:lnTo>
                <a:lnTo>
                  <a:pt x="0" y="963396"/>
                </a:lnTo>
                <a:lnTo>
                  <a:pt x="860983" y="0"/>
                </a:lnTo>
                <a:close/>
              </a:path>
            </a:pathLst>
          </a:custGeom>
          <a:solidFill>
            <a:schemeClr val="accent2">
              <a:lumMod val="60000"/>
              <a:lumOff val="4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E2F2445-9A05-4DE7-9BE5-87A906C6E4C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rot="19101062">
            <a:off x="-392769" y="1063974"/>
            <a:ext cx="3886636" cy="795764"/>
          </a:xfrm>
          <a:prstGeom prst="rect">
            <a:avLst/>
          </a:prstGeom>
        </p:spPr>
      </p:pic>
      <p:sp>
        <p:nvSpPr>
          <p:cNvPr id="21" name="Rectangle 20"/>
          <p:cNvSpPr/>
          <p:nvPr/>
        </p:nvSpPr>
        <p:spPr>
          <a:xfrm>
            <a:off x="2484998" y="994680"/>
            <a:ext cx="6096000" cy="2055947"/>
          </a:xfrm>
          <a:prstGeom prst="rect">
            <a:avLst/>
          </a:prstGeom>
        </p:spPr>
        <p:txBody>
          <a:bodyPr>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 viên: </a:t>
            </a:r>
            <a:r>
              <a:rPr kumimoji="0" lang="vi-VN" sz="3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SGK, </a:t>
            </a:r>
            <a:r>
              <a:rPr kumimoji="0" lang="vi-VN" sz="3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 hoạch bài dạy, thước thẳng, bảng phụ hoặc máy chiếu.</a:t>
            </a:r>
            <a:endParaRPr kumimoji="0" lang="en-US" sz="3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22"/>
          <p:cNvSpPr/>
          <p:nvPr/>
        </p:nvSpPr>
        <p:spPr>
          <a:xfrm>
            <a:off x="5602458" y="3809820"/>
            <a:ext cx="5957080" cy="1383456"/>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 sinh: </a:t>
            </a:r>
            <a:r>
              <a:rPr kumimoji="0" lang="vi-VN" sz="3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SGK, thước thẳng</a:t>
            </a:r>
            <a:r>
              <a:rPr kumimoji="0" lang="vi-VN" sz="3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3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 nhóm.</a:t>
            </a:r>
            <a:endParaRPr kumimoji="0" lang="en-US" sz="3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40246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011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rot="19092779">
            <a:off x="-981990" y="890722"/>
            <a:ext cx="5197122" cy="963396"/>
          </a:xfrm>
          <a:custGeom>
            <a:avLst/>
            <a:gdLst>
              <a:gd name="connsiteX0" fmla="*/ 4119131 w 5197122"/>
              <a:gd name="connsiteY0" fmla="*/ 0 h 963396"/>
              <a:gd name="connsiteX1" fmla="*/ 5197122 w 5197122"/>
              <a:gd name="connsiteY1" fmla="*/ 963396 h 963396"/>
              <a:gd name="connsiteX2" fmla="*/ 0 w 5197122"/>
              <a:gd name="connsiteY2" fmla="*/ 963396 h 963396"/>
              <a:gd name="connsiteX3" fmla="*/ 860983 w 5197122"/>
              <a:gd name="connsiteY3" fmla="*/ 0 h 963396"/>
            </a:gdLst>
            <a:ahLst/>
            <a:cxnLst>
              <a:cxn ang="0">
                <a:pos x="connsiteX0" y="connsiteY0"/>
              </a:cxn>
              <a:cxn ang="0">
                <a:pos x="connsiteX1" y="connsiteY1"/>
              </a:cxn>
              <a:cxn ang="0">
                <a:pos x="connsiteX2" y="connsiteY2"/>
              </a:cxn>
              <a:cxn ang="0">
                <a:pos x="connsiteX3" y="connsiteY3"/>
              </a:cxn>
            </a:cxnLst>
            <a:rect l="l" t="t" r="r" b="b"/>
            <a:pathLst>
              <a:path w="5197122" h="963396">
                <a:moveTo>
                  <a:pt x="4119131" y="0"/>
                </a:moveTo>
                <a:lnTo>
                  <a:pt x="5197122" y="963396"/>
                </a:lnTo>
                <a:lnTo>
                  <a:pt x="0" y="963396"/>
                </a:lnTo>
                <a:lnTo>
                  <a:pt x="860983" y="0"/>
                </a:lnTo>
                <a:close/>
              </a:path>
            </a:pathLst>
          </a:custGeom>
          <a:solidFill>
            <a:srgbClr val="0A1D37"/>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B3C0A70-E41F-49EF-8AFE-0ADD98F3B81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rot="19100340">
            <a:off x="90987" y="1146721"/>
            <a:ext cx="2733847" cy="693962"/>
          </a:xfrm>
          <a:prstGeom prst="rect">
            <a:avLst/>
          </a:prstGeom>
        </p:spPr>
      </p:pic>
      <p:pic>
        <p:nvPicPr>
          <p:cNvPr id="9" name="Picture 8" descr="Background pattern&#10;&#10;Description automatically generated">
            <a:extLst>
              <a:ext uri="{FF2B5EF4-FFF2-40B4-BE49-F238E27FC236}">
                <a16:creationId xmlns:a16="http://schemas.microsoft.com/office/drawing/2014/main" id="{4E208DDE-5F53-487A-916C-A3AE276FA6AD}"/>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rcRect l="20349" r="20345" b="-4"/>
          <a:stretch/>
        </p:blipFill>
        <p:spPr>
          <a:xfrm>
            <a:off x="1678062" y="2932579"/>
            <a:ext cx="2733846" cy="310356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10" name="Picture 9" descr="Background pattern&#10;&#10;Description automatically generated">
            <a:extLst>
              <a:ext uri="{FF2B5EF4-FFF2-40B4-BE49-F238E27FC236}">
                <a16:creationId xmlns:a16="http://schemas.microsoft.com/office/drawing/2014/main" id="{65A14FCB-5569-4268-AF8B-502D9EF6E73E}"/>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rcRect l="17382" r="20120" b="2"/>
          <a:stretch/>
        </p:blipFill>
        <p:spPr>
          <a:xfrm>
            <a:off x="3982568" y="2052918"/>
            <a:ext cx="457751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2" name="Picture 11"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 xmlns:a1611="http://schemas.microsoft.com/office/drawing/2016/11/main" r:id="rId9"/>
              </a:ext>
            </a:extLst>
          </a:blip>
          <a:srcRect l="36012" r="14448" b="2"/>
          <a:stretch/>
        </p:blipFill>
        <p:spPr>
          <a:xfrm>
            <a:off x="8084934" y="2599609"/>
            <a:ext cx="3273940" cy="3730712"/>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3" name="Picture 12"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13093" y="2190395"/>
            <a:ext cx="3103563" cy="3103563"/>
          </a:xfrm>
          <a:prstGeom prst="rect">
            <a:avLst/>
          </a:prstGeom>
        </p:spPr>
      </p:pic>
      <p:pic>
        <p:nvPicPr>
          <p:cNvPr id="14" name="Picture 13">
            <a:extLst>
              <a:ext uri="{FF2B5EF4-FFF2-40B4-BE49-F238E27FC236}">
                <a16:creationId xmlns:a16="http://schemas.microsoft.com/office/drawing/2014/main" id="{453B174F-EE32-44C0-AEBD-2414C6D6BB2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8819"/>
          <a:stretch/>
        </p:blipFill>
        <p:spPr>
          <a:xfrm>
            <a:off x="7992035" y="2789895"/>
            <a:ext cx="3103563" cy="3103563"/>
          </a:xfrm>
          <a:prstGeom prst="rect">
            <a:avLst/>
          </a:prstGeom>
        </p:spPr>
      </p:pic>
      <p:pic>
        <p:nvPicPr>
          <p:cNvPr id="16" name="Picture 15">
            <a:extLst>
              <a:ext uri="{FF2B5EF4-FFF2-40B4-BE49-F238E27FC236}">
                <a16:creationId xmlns:a16="http://schemas.microsoft.com/office/drawing/2014/main" id="{F5F0387D-CEB3-4D01-B097-E93181CF9E3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00261" y="3131324"/>
            <a:ext cx="2082307" cy="2082307"/>
          </a:xfrm>
          <a:prstGeom prst="rect">
            <a:avLst/>
          </a:prstGeom>
        </p:spPr>
      </p:pic>
      <p:pic>
        <p:nvPicPr>
          <p:cNvPr id="17" name="Picture 16">
            <a:extLst>
              <a:ext uri="{FF2B5EF4-FFF2-40B4-BE49-F238E27FC236}">
                <a16:creationId xmlns:a16="http://schemas.microsoft.com/office/drawing/2014/main" id="{551E4DC2-0B49-4FB2-B8C1-231C030CAE4B}"/>
              </a:ext>
            </a:extLst>
          </p:cNvPr>
          <p:cNvPicPr>
            <a:picLocks noChangeAspect="1"/>
          </p:cNvPicPr>
          <p:nvPr/>
        </p:nvPicPr>
        <p:blipFill>
          <a:blip r:embed="rId13"/>
          <a:stretch>
            <a:fillRect/>
          </a:stretch>
        </p:blipFill>
        <p:spPr>
          <a:xfrm>
            <a:off x="2303586" y="983221"/>
            <a:ext cx="2700762" cy="1847248"/>
          </a:xfrm>
          <a:prstGeom prst="rect">
            <a:avLst/>
          </a:prstGeom>
        </p:spPr>
      </p:pic>
      <p:pic>
        <p:nvPicPr>
          <p:cNvPr id="19" name="Picture 18">
            <a:extLst>
              <a:ext uri="{FF2B5EF4-FFF2-40B4-BE49-F238E27FC236}">
                <a16:creationId xmlns:a16="http://schemas.microsoft.com/office/drawing/2014/main" id="{75CBC910-51FE-44A7-A09E-097F9F57527C}"/>
              </a:ext>
            </a:extLst>
          </p:cNvPr>
          <p:cNvPicPr>
            <a:picLocks noChangeAspect="1"/>
          </p:cNvPicPr>
          <p:nvPr/>
        </p:nvPicPr>
        <p:blipFill>
          <a:blip r:embed="rId14"/>
          <a:stretch>
            <a:fillRect/>
          </a:stretch>
        </p:blipFill>
        <p:spPr>
          <a:xfrm>
            <a:off x="5679066" y="229058"/>
            <a:ext cx="2700762" cy="1847248"/>
          </a:xfrm>
          <a:prstGeom prst="rect">
            <a:avLst/>
          </a:prstGeom>
        </p:spPr>
      </p:pic>
      <p:pic>
        <p:nvPicPr>
          <p:cNvPr id="22" name="Picture 21">
            <a:extLst>
              <a:ext uri="{FF2B5EF4-FFF2-40B4-BE49-F238E27FC236}">
                <a16:creationId xmlns:a16="http://schemas.microsoft.com/office/drawing/2014/main" id="{CB4DEC2C-107C-4E99-A056-D6622B336243}"/>
              </a:ext>
            </a:extLst>
          </p:cNvPr>
          <p:cNvPicPr>
            <a:picLocks noChangeAspect="1"/>
          </p:cNvPicPr>
          <p:nvPr/>
        </p:nvPicPr>
        <p:blipFill>
          <a:blip r:embed="rId15"/>
          <a:stretch>
            <a:fillRect/>
          </a:stretch>
        </p:blipFill>
        <p:spPr>
          <a:xfrm>
            <a:off x="8906435" y="657218"/>
            <a:ext cx="2901948" cy="1847248"/>
          </a:xfrm>
          <a:prstGeom prst="rect">
            <a:avLst/>
          </a:prstGeom>
        </p:spPr>
      </p:pic>
    </p:spTree>
    <p:extLst>
      <p:ext uri="{BB962C8B-B14F-4D97-AF65-F5344CB8AC3E}">
        <p14:creationId xmlns:p14="http://schemas.microsoft.com/office/powerpoint/2010/main" val="15468048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54"/>
          <p:cNvSpPr/>
          <p:nvPr/>
        </p:nvSpPr>
        <p:spPr>
          <a:xfrm rot="5400000">
            <a:off x="454341" y="-454341"/>
            <a:ext cx="6858000" cy="7766682"/>
          </a:xfrm>
          <a:custGeom>
            <a:avLst/>
            <a:gdLst>
              <a:gd name="connsiteX0" fmla="*/ 0 w 6858000"/>
              <a:gd name="connsiteY0" fmla="*/ 7766682 h 7766682"/>
              <a:gd name="connsiteX1" fmla="*/ 0 w 6858000"/>
              <a:gd name="connsiteY1" fmla="*/ 32382 h 7766682"/>
              <a:gd name="connsiteX2" fmla="*/ 6714657 w 6858000"/>
              <a:gd name="connsiteY2" fmla="*/ 2553349 h 7766682"/>
              <a:gd name="connsiteX3" fmla="*/ 6858000 w 6858000"/>
              <a:gd name="connsiteY3" fmla="*/ 2825499 h 7766682"/>
              <a:gd name="connsiteX4" fmla="*/ 6858000 w 6858000"/>
              <a:gd name="connsiteY4" fmla="*/ 7766682 h 776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7766682">
                <a:moveTo>
                  <a:pt x="0" y="7766682"/>
                </a:moveTo>
                <a:lnTo>
                  <a:pt x="0" y="32382"/>
                </a:lnTo>
                <a:cubicBezTo>
                  <a:pt x="3891523" y="-205346"/>
                  <a:pt x="5767466" y="889012"/>
                  <a:pt x="6714657" y="2553349"/>
                </a:cubicBezTo>
                <a:lnTo>
                  <a:pt x="6858000" y="2825499"/>
                </a:lnTo>
                <a:lnTo>
                  <a:pt x="6858000" y="7766682"/>
                </a:lnTo>
                <a:close/>
              </a:path>
            </a:pathLst>
          </a:custGeom>
          <a:solidFill>
            <a:srgbClr val="0A1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ight Triangle 4"/>
          <p:cNvSpPr/>
          <p:nvPr/>
        </p:nvSpPr>
        <p:spPr>
          <a:xfrm rot="5400000">
            <a:off x="454341" y="-454341"/>
            <a:ext cx="6858000" cy="7766682"/>
          </a:xfrm>
          <a:custGeom>
            <a:avLst/>
            <a:gdLst>
              <a:gd name="connsiteX0" fmla="*/ 0 w 6858000"/>
              <a:gd name="connsiteY0" fmla="*/ 7734300 h 7734300"/>
              <a:gd name="connsiteX1" fmla="*/ 0 w 6858000"/>
              <a:gd name="connsiteY1" fmla="*/ 0 h 7734300"/>
              <a:gd name="connsiteX2" fmla="*/ 6858000 w 6858000"/>
              <a:gd name="connsiteY2" fmla="*/ 7734300 h 7734300"/>
              <a:gd name="connsiteX3" fmla="*/ 0 w 6858000"/>
              <a:gd name="connsiteY3" fmla="*/ 7734300 h 7734300"/>
              <a:gd name="connsiteX0" fmla="*/ 0 w 6858000"/>
              <a:gd name="connsiteY0" fmla="*/ 7759598 h 7759598"/>
              <a:gd name="connsiteX1" fmla="*/ 0 w 6858000"/>
              <a:gd name="connsiteY1" fmla="*/ 25298 h 7759598"/>
              <a:gd name="connsiteX2" fmla="*/ 6858000 w 6858000"/>
              <a:gd name="connsiteY2" fmla="*/ 7759598 h 7759598"/>
              <a:gd name="connsiteX3" fmla="*/ 0 w 6858000"/>
              <a:gd name="connsiteY3" fmla="*/ 7759598 h 7759598"/>
              <a:gd name="connsiteX0" fmla="*/ 0 w 6858000"/>
              <a:gd name="connsiteY0" fmla="*/ 7764082 h 7764082"/>
              <a:gd name="connsiteX1" fmla="*/ 0 w 6858000"/>
              <a:gd name="connsiteY1" fmla="*/ 29782 h 7764082"/>
              <a:gd name="connsiteX2" fmla="*/ 6858000 w 6858000"/>
              <a:gd name="connsiteY2" fmla="*/ 7764082 h 7764082"/>
              <a:gd name="connsiteX3" fmla="*/ 0 w 6858000"/>
              <a:gd name="connsiteY3" fmla="*/ 7764082 h 7764082"/>
              <a:gd name="connsiteX0" fmla="*/ 0 w 6858000"/>
              <a:gd name="connsiteY0" fmla="*/ 7765970 h 7765970"/>
              <a:gd name="connsiteX1" fmla="*/ 0 w 6858000"/>
              <a:gd name="connsiteY1" fmla="*/ 31670 h 7765970"/>
              <a:gd name="connsiteX2" fmla="*/ 6858000 w 6858000"/>
              <a:gd name="connsiteY2" fmla="*/ 7765970 h 7765970"/>
              <a:gd name="connsiteX3" fmla="*/ 0 w 6858000"/>
              <a:gd name="connsiteY3" fmla="*/ 7765970 h 7765970"/>
              <a:gd name="connsiteX0" fmla="*/ 0 w 6858000"/>
              <a:gd name="connsiteY0" fmla="*/ 7766682 h 7766682"/>
              <a:gd name="connsiteX1" fmla="*/ 0 w 6858000"/>
              <a:gd name="connsiteY1" fmla="*/ 32382 h 7766682"/>
              <a:gd name="connsiteX2" fmla="*/ 6858000 w 6858000"/>
              <a:gd name="connsiteY2" fmla="*/ 7766682 h 7766682"/>
              <a:gd name="connsiteX3" fmla="*/ 0 w 6858000"/>
              <a:gd name="connsiteY3" fmla="*/ 7766682 h 7766682"/>
            </a:gdLst>
            <a:ahLst/>
            <a:cxnLst>
              <a:cxn ang="0">
                <a:pos x="connsiteX0" y="connsiteY0"/>
              </a:cxn>
              <a:cxn ang="0">
                <a:pos x="connsiteX1" y="connsiteY1"/>
              </a:cxn>
              <a:cxn ang="0">
                <a:pos x="connsiteX2" y="connsiteY2"/>
              </a:cxn>
              <a:cxn ang="0">
                <a:pos x="connsiteX3" y="connsiteY3"/>
              </a:cxn>
            </a:cxnLst>
            <a:rect l="l" t="t" r="r" b="b"/>
            <a:pathLst>
              <a:path w="6858000" h="7766682">
                <a:moveTo>
                  <a:pt x="0" y="7766682"/>
                </a:moveTo>
                <a:lnTo>
                  <a:pt x="0" y="32382"/>
                </a:lnTo>
                <a:cubicBezTo>
                  <a:pt x="6441141" y="-415106"/>
                  <a:pt x="6602506" y="3857323"/>
                  <a:pt x="6858000" y="7766682"/>
                </a:cubicBezTo>
                <a:lnTo>
                  <a:pt x="0" y="7766682"/>
                </a:lnTo>
                <a:close/>
              </a:path>
            </a:pathLst>
          </a:custGeom>
          <a:solidFill>
            <a:schemeClr val="accent2">
              <a:lumMod val="60000"/>
              <a:lumOff val="40000"/>
            </a:schemeClr>
          </a:solidFill>
          <a:ln>
            <a:solidFill>
              <a:srgbClr val="FFBD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ight Triangle 6"/>
          <p:cNvSpPr/>
          <p:nvPr/>
        </p:nvSpPr>
        <p:spPr>
          <a:xfrm flipH="1" flipV="1">
            <a:off x="10058400" y="0"/>
            <a:ext cx="2133600" cy="6858000"/>
          </a:xfrm>
          <a:custGeom>
            <a:avLst/>
            <a:gdLst>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33600" h="6858000">
                <a:moveTo>
                  <a:pt x="0" y="6858000"/>
                </a:moveTo>
                <a:lnTo>
                  <a:pt x="0" y="0"/>
                </a:lnTo>
                <a:cubicBezTo>
                  <a:pt x="177800" y="2495550"/>
                  <a:pt x="184150" y="5162550"/>
                  <a:pt x="2133600" y="6858000"/>
                </a:cubicBezTo>
                <a:lnTo>
                  <a:pt x="0" y="6858000"/>
                </a:lnTo>
                <a:close/>
              </a:path>
            </a:pathLst>
          </a:custGeom>
          <a:solidFill>
            <a:srgbClr val="0A1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ight Triangle 6"/>
          <p:cNvSpPr/>
          <p:nvPr/>
        </p:nvSpPr>
        <p:spPr>
          <a:xfrm flipH="1" flipV="1">
            <a:off x="10782300" y="0"/>
            <a:ext cx="1428750" cy="6343650"/>
          </a:xfrm>
          <a:custGeom>
            <a:avLst/>
            <a:gdLst>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7902125 h 7902125"/>
              <a:gd name="connsiteX1" fmla="*/ 0 w 2133600"/>
              <a:gd name="connsiteY1" fmla="*/ 0 h 7902125"/>
              <a:gd name="connsiteX2" fmla="*/ 2133600 w 2133600"/>
              <a:gd name="connsiteY2" fmla="*/ 7902125 h 7902125"/>
              <a:gd name="connsiteX3" fmla="*/ 0 w 2133600"/>
              <a:gd name="connsiteY3" fmla="*/ 7902125 h 7902125"/>
              <a:gd name="connsiteX0" fmla="*/ 1375 w 2134975"/>
              <a:gd name="connsiteY0" fmla="*/ 7902125 h 7902125"/>
              <a:gd name="connsiteX1" fmla="*/ 1375 w 2134975"/>
              <a:gd name="connsiteY1" fmla="*/ 0 h 7902125"/>
              <a:gd name="connsiteX2" fmla="*/ 2134975 w 2134975"/>
              <a:gd name="connsiteY2" fmla="*/ 7902125 h 7902125"/>
              <a:gd name="connsiteX3" fmla="*/ 1375 w 2134975"/>
              <a:gd name="connsiteY3" fmla="*/ 7902125 h 7902125"/>
              <a:gd name="connsiteX0" fmla="*/ 14654 w 2148254"/>
              <a:gd name="connsiteY0" fmla="*/ 7902125 h 7902125"/>
              <a:gd name="connsiteX1" fmla="*/ 14654 w 2148254"/>
              <a:gd name="connsiteY1" fmla="*/ 0 h 7902125"/>
              <a:gd name="connsiteX2" fmla="*/ 2148254 w 2148254"/>
              <a:gd name="connsiteY2" fmla="*/ 7902125 h 7902125"/>
              <a:gd name="connsiteX3" fmla="*/ 14654 w 2148254"/>
              <a:gd name="connsiteY3" fmla="*/ 7902125 h 7902125"/>
              <a:gd name="connsiteX0" fmla="*/ 0 w 2133600"/>
              <a:gd name="connsiteY0" fmla="*/ 7902125 h 7902125"/>
              <a:gd name="connsiteX1" fmla="*/ 0 w 2133600"/>
              <a:gd name="connsiteY1" fmla="*/ 0 h 7902125"/>
              <a:gd name="connsiteX2" fmla="*/ 2133600 w 2133600"/>
              <a:gd name="connsiteY2" fmla="*/ 7902125 h 7902125"/>
              <a:gd name="connsiteX3" fmla="*/ 0 w 2133600"/>
              <a:gd name="connsiteY3" fmla="*/ 7902125 h 7902125"/>
              <a:gd name="connsiteX0" fmla="*/ 0 w 2133600"/>
              <a:gd name="connsiteY0" fmla="*/ 7902125 h 7902125"/>
              <a:gd name="connsiteX1" fmla="*/ 0 w 2133600"/>
              <a:gd name="connsiteY1" fmla="*/ 0 h 7902125"/>
              <a:gd name="connsiteX2" fmla="*/ 2133600 w 2133600"/>
              <a:gd name="connsiteY2" fmla="*/ 7902125 h 7902125"/>
              <a:gd name="connsiteX3" fmla="*/ 0 w 2133600"/>
              <a:gd name="connsiteY3" fmla="*/ 7902125 h 7902125"/>
            </a:gdLst>
            <a:ahLst/>
            <a:cxnLst>
              <a:cxn ang="0">
                <a:pos x="connsiteX0" y="connsiteY0"/>
              </a:cxn>
              <a:cxn ang="0">
                <a:pos x="connsiteX1" y="connsiteY1"/>
              </a:cxn>
              <a:cxn ang="0">
                <a:pos x="connsiteX2" y="connsiteY2"/>
              </a:cxn>
              <a:cxn ang="0">
                <a:pos x="connsiteX3" y="connsiteY3"/>
              </a:cxn>
            </a:cxnLst>
            <a:rect l="l" t="t" r="r" b="b"/>
            <a:pathLst>
              <a:path w="2133600" h="7902125">
                <a:moveTo>
                  <a:pt x="0" y="7902125"/>
                </a:moveTo>
                <a:lnTo>
                  <a:pt x="0" y="0"/>
                </a:lnTo>
                <a:cubicBezTo>
                  <a:pt x="206249" y="2495550"/>
                  <a:pt x="-242569" y="6396516"/>
                  <a:pt x="2133600" y="7902125"/>
                </a:cubicBezTo>
                <a:lnTo>
                  <a:pt x="0" y="7902125"/>
                </a:lnTo>
                <a:close/>
              </a:path>
            </a:pathLst>
          </a:custGeom>
          <a:solidFill>
            <a:srgbClr val="FFB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325292" y="1213971"/>
            <a:ext cx="799308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CÂU HỎI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KHỞI ĐỘNG</a:t>
            </a:r>
            <a:endPar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8490582" y="1540609"/>
            <a:ext cx="833883" cy="163121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1</a:t>
            </a:r>
            <a:endParaRPr kumimoji="0" lang="en-US" sz="10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9515726" y="2097957"/>
            <a:ext cx="965329"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2</a:t>
            </a:r>
            <a:endParaRPr kumimoji="0" lang="en-US" sz="1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8500108" y="3171825"/>
            <a:ext cx="833883" cy="163121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3</a:t>
            </a:r>
          </a:p>
        </p:txBody>
      </p:sp>
      <p:sp>
        <p:nvSpPr>
          <p:cNvPr id="11" name="Rectangle 10"/>
          <p:cNvSpPr/>
          <p:nvPr/>
        </p:nvSpPr>
        <p:spPr>
          <a:xfrm>
            <a:off x="8950068" y="-90607"/>
            <a:ext cx="1484702" cy="317009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0</a:t>
            </a:r>
            <a:endParaRPr kumimoji="0" lang="en-US" sz="20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2" name="Freeform 36"/>
          <p:cNvSpPr>
            <a:spLocks/>
          </p:cNvSpPr>
          <p:nvPr/>
        </p:nvSpPr>
        <p:spPr bwMode="auto">
          <a:xfrm>
            <a:off x="5617200" y="1169893"/>
            <a:ext cx="1375054" cy="1347224"/>
          </a:xfrm>
          <a:custGeom>
            <a:avLst/>
            <a:gdLst>
              <a:gd name="T0" fmla="*/ 683 w 1367"/>
              <a:gd name="T1" fmla="*/ 1367 h 1367"/>
              <a:gd name="T2" fmla="*/ 1367 w 1367"/>
              <a:gd name="T3" fmla="*/ 684 h 1367"/>
              <a:gd name="T4" fmla="*/ 683 w 1367"/>
              <a:gd name="T5" fmla="*/ 0 h 1367"/>
              <a:gd name="T6" fmla="*/ 0 w 1367"/>
              <a:gd name="T7" fmla="*/ 684 h 1367"/>
              <a:gd name="T8" fmla="*/ 683 w 1367"/>
              <a:gd name="T9" fmla="*/ 1367 h 1367"/>
              <a:gd name="T10" fmla="*/ 683 w 1367"/>
              <a:gd name="T11" fmla="*/ 1367 h 1367"/>
            </a:gdLst>
            <a:ahLst/>
            <a:cxnLst>
              <a:cxn ang="0">
                <a:pos x="T0" y="T1"/>
              </a:cxn>
              <a:cxn ang="0">
                <a:pos x="T2" y="T3"/>
              </a:cxn>
              <a:cxn ang="0">
                <a:pos x="T4" y="T5"/>
              </a:cxn>
              <a:cxn ang="0">
                <a:pos x="T6" y="T7"/>
              </a:cxn>
              <a:cxn ang="0">
                <a:pos x="T8" y="T9"/>
              </a:cxn>
              <a:cxn ang="0">
                <a:pos x="T10" y="T11"/>
              </a:cxn>
            </a:cxnLst>
            <a:rect l="0" t="0" r="r" b="b"/>
            <a:pathLst>
              <a:path w="1367" h="1367">
                <a:moveTo>
                  <a:pt x="683" y="1367"/>
                </a:moveTo>
                <a:cubicBezTo>
                  <a:pt x="1060" y="1367"/>
                  <a:pt x="1367" y="1060"/>
                  <a:pt x="1367" y="684"/>
                </a:cubicBezTo>
                <a:cubicBezTo>
                  <a:pt x="1367" y="307"/>
                  <a:pt x="1060" y="0"/>
                  <a:pt x="683" y="0"/>
                </a:cubicBezTo>
                <a:cubicBezTo>
                  <a:pt x="307" y="0"/>
                  <a:pt x="0" y="307"/>
                  <a:pt x="0" y="684"/>
                </a:cubicBezTo>
                <a:cubicBezTo>
                  <a:pt x="0" y="1060"/>
                  <a:pt x="307" y="1367"/>
                  <a:pt x="683" y="1367"/>
                </a:cubicBezTo>
                <a:lnTo>
                  <a:pt x="683" y="1367"/>
                </a:lnTo>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37"/>
          <p:cNvSpPr>
            <a:spLocks noEditPoints="1"/>
          </p:cNvSpPr>
          <p:nvPr/>
        </p:nvSpPr>
        <p:spPr bwMode="auto">
          <a:xfrm>
            <a:off x="6304727" y="1818660"/>
            <a:ext cx="268288" cy="268288"/>
          </a:xfrm>
          <a:custGeom>
            <a:avLst/>
            <a:gdLst>
              <a:gd name="T0" fmla="*/ 341 w 352"/>
              <a:gd name="T1" fmla="*/ 113 h 352"/>
              <a:gd name="T2" fmla="*/ 352 w 352"/>
              <a:gd name="T3" fmla="*/ 188 h 352"/>
              <a:gd name="T4" fmla="*/ 310 w 352"/>
              <a:gd name="T5" fmla="*/ 201 h 352"/>
              <a:gd name="T6" fmla="*/ 306 w 352"/>
              <a:gd name="T7" fmla="*/ 216 h 352"/>
              <a:gd name="T8" fmla="*/ 337 w 352"/>
              <a:gd name="T9" fmla="*/ 248 h 352"/>
              <a:gd name="T10" fmla="*/ 292 w 352"/>
              <a:gd name="T11" fmla="*/ 308 h 352"/>
              <a:gd name="T12" fmla="*/ 253 w 352"/>
              <a:gd name="T13" fmla="*/ 288 h 352"/>
              <a:gd name="T14" fmla="*/ 238 w 352"/>
              <a:gd name="T15" fmla="*/ 297 h 352"/>
              <a:gd name="T16" fmla="*/ 238 w 352"/>
              <a:gd name="T17" fmla="*/ 341 h 352"/>
              <a:gd name="T18" fmla="*/ 163 w 352"/>
              <a:gd name="T19" fmla="*/ 352 h 352"/>
              <a:gd name="T20" fmla="*/ 150 w 352"/>
              <a:gd name="T21" fmla="*/ 309 h 352"/>
              <a:gd name="T22" fmla="*/ 136 w 352"/>
              <a:gd name="T23" fmla="*/ 305 h 352"/>
              <a:gd name="T24" fmla="*/ 104 w 352"/>
              <a:gd name="T25" fmla="*/ 337 h 352"/>
              <a:gd name="T26" fmla="*/ 43 w 352"/>
              <a:gd name="T27" fmla="*/ 292 h 352"/>
              <a:gd name="T28" fmla="*/ 64 w 352"/>
              <a:gd name="T29" fmla="*/ 253 h 352"/>
              <a:gd name="T30" fmla="*/ 56 w 352"/>
              <a:gd name="T31" fmla="*/ 239 h 352"/>
              <a:gd name="T32" fmla="*/ 12 w 352"/>
              <a:gd name="T33" fmla="*/ 239 h 352"/>
              <a:gd name="T34" fmla="*/ 0 w 352"/>
              <a:gd name="T35" fmla="*/ 165 h 352"/>
              <a:gd name="T36" fmla="*/ 43 w 352"/>
              <a:gd name="T37" fmla="*/ 152 h 352"/>
              <a:gd name="T38" fmla="*/ 47 w 352"/>
              <a:gd name="T39" fmla="*/ 135 h 352"/>
              <a:gd name="T40" fmla="*/ 15 w 352"/>
              <a:gd name="T41" fmla="*/ 104 h 352"/>
              <a:gd name="T42" fmla="*/ 60 w 352"/>
              <a:gd name="T43" fmla="*/ 43 h 352"/>
              <a:gd name="T44" fmla="*/ 99 w 352"/>
              <a:gd name="T45" fmla="*/ 64 h 352"/>
              <a:gd name="T46" fmla="*/ 113 w 352"/>
              <a:gd name="T47" fmla="*/ 55 h 352"/>
              <a:gd name="T48" fmla="*/ 114 w 352"/>
              <a:gd name="T49" fmla="*/ 11 h 352"/>
              <a:gd name="T50" fmla="*/ 188 w 352"/>
              <a:gd name="T51" fmla="*/ 0 h 352"/>
              <a:gd name="T52" fmla="*/ 201 w 352"/>
              <a:gd name="T53" fmla="*/ 42 h 352"/>
              <a:gd name="T54" fmla="*/ 217 w 352"/>
              <a:gd name="T55" fmla="*/ 46 h 352"/>
              <a:gd name="T56" fmla="*/ 248 w 352"/>
              <a:gd name="T57" fmla="*/ 15 h 352"/>
              <a:gd name="T58" fmla="*/ 309 w 352"/>
              <a:gd name="T59" fmla="*/ 60 h 352"/>
              <a:gd name="T60" fmla="*/ 288 w 352"/>
              <a:gd name="T61" fmla="*/ 99 h 352"/>
              <a:gd name="T62" fmla="*/ 297 w 352"/>
              <a:gd name="T63" fmla="*/ 113 h 352"/>
              <a:gd name="T64" fmla="*/ 341 w 352"/>
              <a:gd name="T65" fmla="*/ 113 h 352"/>
              <a:gd name="T66" fmla="*/ 240 w 352"/>
              <a:gd name="T67" fmla="*/ 89 h 352"/>
              <a:gd name="T68" fmla="*/ 263 w 352"/>
              <a:gd name="T69" fmla="*/ 240 h 352"/>
              <a:gd name="T70" fmla="*/ 112 w 352"/>
              <a:gd name="T71" fmla="*/ 262 h 352"/>
              <a:gd name="T72" fmla="*/ 90 w 352"/>
              <a:gd name="T73" fmla="*/ 112 h 352"/>
              <a:gd name="T74" fmla="*/ 240 w 352"/>
              <a:gd name="T75" fmla="*/ 89 h 352"/>
              <a:gd name="T76" fmla="*/ 240 w 352"/>
              <a:gd name="T77" fmla="*/ 8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352">
                <a:moveTo>
                  <a:pt x="341" y="113"/>
                </a:moveTo>
                <a:lnTo>
                  <a:pt x="352" y="188"/>
                </a:lnTo>
                <a:lnTo>
                  <a:pt x="310" y="201"/>
                </a:lnTo>
                <a:cubicBezTo>
                  <a:pt x="309" y="206"/>
                  <a:pt x="307" y="211"/>
                  <a:pt x="306" y="216"/>
                </a:cubicBezTo>
                <a:lnTo>
                  <a:pt x="337" y="248"/>
                </a:lnTo>
                <a:lnTo>
                  <a:pt x="292" y="308"/>
                </a:lnTo>
                <a:lnTo>
                  <a:pt x="253" y="288"/>
                </a:lnTo>
                <a:cubicBezTo>
                  <a:pt x="248" y="291"/>
                  <a:pt x="243" y="294"/>
                  <a:pt x="238" y="297"/>
                </a:cubicBezTo>
                <a:lnTo>
                  <a:pt x="238" y="341"/>
                </a:lnTo>
                <a:lnTo>
                  <a:pt x="163" y="352"/>
                </a:lnTo>
                <a:lnTo>
                  <a:pt x="150" y="309"/>
                </a:lnTo>
                <a:cubicBezTo>
                  <a:pt x="145" y="308"/>
                  <a:pt x="140" y="307"/>
                  <a:pt x="136" y="305"/>
                </a:cubicBezTo>
                <a:lnTo>
                  <a:pt x="104" y="337"/>
                </a:lnTo>
                <a:lnTo>
                  <a:pt x="43" y="292"/>
                </a:lnTo>
                <a:lnTo>
                  <a:pt x="64" y="253"/>
                </a:lnTo>
                <a:cubicBezTo>
                  <a:pt x="61" y="248"/>
                  <a:pt x="59" y="244"/>
                  <a:pt x="56" y="239"/>
                </a:cubicBezTo>
                <a:lnTo>
                  <a:pt x="12" y="239"/>
                </a:lnTo>
                <a:lnTo>
                  <a:pt x="0" y="165"/>
                </a:lnTo>
                <a:lnTo>
                  <a:pt x="43" y="152"/>
                </a:lnTo>
                <a:cubicBezTo>
                  <a:pt x="44" y="146"/>
                  <a:pt x="45" y="141"/>
                  <a:pt x="47" y="135"/>
                </a:cubicBezTo>
                <a:lnTo>
                  <a:pt x="15" y="104"/>
                </a:lnTo>
                <a:lnTo>
                  <a:pt x="60" y="43"/>
                </a:lnTo>
                <a:lnTo>
                  <a:pt x="99" y="64"/>
                </a:lnTo>
                <a:cubicBezTo>
                  <a:pt x="104" y="61"/>
                  <a:pt x="109" y="58"/>
                  <a:pt x="113" y="55"/>
                </a:cubicBezTo>
                <a:lnTo>
                  <a:pt x="114" y="11"/>
                </a:lnTo>
                <a:lnTo>
                  <a:pt x="188" y="0"/>
                </a:lnTo>
                <a:lnTo>
                  <a:pt x="201" y="42"/>
                </a:lnTo>
                <a:cubicBezTo>
                  <a:pt x="207" y="43"/>
                  <a:pt x="212" y="45"/>
                  <a:pt x="217" y="46"/>
                </a:cubicBezTo>
                <a:lnTo>
                  <a:pt x="248" y="15"/>
                </a:lnTo>
                <a:lnTo>
                  <a:pt x="309" y="60"/>
                </a:lnTo>
                <a:lnTo>
                  <a:pt x="288" y="99"/>
                </a:lnTo>
                <a:cubicBezTo>
                  <a:pt x="291" y="104"/>
                  <a:pt x="294" y="108"/>
                  <a:pt x="297" y="113"/>
                </a:cubicBezTo>
                <a:lnTo>
                  <a:pt x="341" y="113"/>
                </a:lnTo>
                <a:close/>
                <a:moveTo>
                  <a:pt x="240" y="89"/>
                </a:moveTo>
                <a:cubicBezTo>
                  <a:pt x="288" y="124"/>
                  <a:pt x="298" y="192"/>
                  <a:pt x="263" y="240"/>
                </a:cubicBezTo>
                <a:cubicBezTo>
                  <a:pt x="228" y="288"/>
                  <a:pt x="160" y="298"/>
                  <a:pt x="112" y="262"/>
                </a:cubicBezTo>
                <a:cubicBezTo>
                  <a:pt x="64" y="227"/>
                  <a:pt x="54" y="160"/>
                  <a:pt x="90" y="112"/>
                </a:cubicBezTo>
                <a:cubicBezTo>
                  <a:pt x="125" y="64"/>
                  <a:pt x="192" y="54"/>
                  <a:pt x="240" y="89"/>
                </a:cubicBezTo>
                <a:lnTo>
                  <a:pt x="240" y="89"/>
                </a:lnTo>
              </a:path>
            </a:pathLst>
          </a:custGeom>
          <a:solidFill>
            <a:srgbClr val="B0D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38"/>
          <p:cNvSpPr>
            <a:spLocks noEditPoints="1"/>
          </p:cNvSpPr>
          <p:nvPr/>
        </p:nvSpPr>
        <p:spPr bwMode="auto">
          <a:xfrm>
            <a:off x="5852290" y="1444010"/>
            <a:ext cx="534988" cy="536575"/>
          </a:xfrm>
          <a:custGeom>
            <a:avLst/>
            <a:gdLst>
              <a:gd name="T0" fmla="*/ 369 w 703"/>
              <a:gd name="T1" fmla="*/ 0 h 703"/>
              <a:gd name="T2" fmla="*/ 515 w 703"/>
              <a:gd name="T3" fmla="*/ 39 h 703"/>
              <a:gd name="T4" fmla="*/ 505 w 703"/>
              <a:gd name="T5" fmla="*/ 127 h 703"/>
              <a:gd name="T6" fmla="*/ 529 w 703"/>
              <a:gd name="T7" fmla="*/ 146 h 703"/>
              <a:gd name="T8" fmla="*/ 612 w 703"/>
              <a:gd name="T9" fmla="*/ 114 h 703"/>
              <a:gd name="T10" fmla="*/ 687 w 703"/>
              <a:gd name="T11" fmla="*/ 245 h 703"/>
              <a:gd name="T12" fmla="*/ 618 w 703"/>
              <a:gd name="T13" fmla="*/ 300 h 703"/>
              <a:gd name="T14" fmla="*/ 623 w 703"/>
              <a:gd name="T15" fmla="*/ 335 h 703"/>
              <a:gd name="T16" fmla="*/ 703 w 703"/>
              <a:gd name="T17" fmla="*/ 370 h 703"/>
              <a:gd name="T18" fmla="*/ 664 w 703"/>
              <a:gd name="T19" fmla="*/ 516 h 703"/>
              <a:gd name="T20" fmla="*/ 575 w 703"/>
              <a:gd name="T21" fmla="*/ 506 h 703"/>
              <a:gd name="T22" fmla="*/ 557 w 703"/>
              <a:gd name="T23" fmla="*/ 529 h 703"/>
              <a:gd name="T24" fmla="*/ 589 w 703"/>
              <a:gd name="T25" fmla="*/ 611 h 703"/>
              <a:gd name="T26" fmla="*/ 458 w 703"/>
              <a:gd name="T27" fmla="*/ 687 h 703"/>
              <a:gd name="T28" fmla="*/ 403 w 703"/>
              <a:gd name="T29" fmla="*/ 618 h 703"/>
              <a:gd name="T30" fmla="*/ 373 w 703"/>
              <a:gd name="T31" fmla="*/ 622 h 703"/>
              <a:gd name="T32" fmla="*/ 337 w 703"/>
              <a:gd name="T33" fmla="*/ 703 h 703"/>
              <a:gd name="T34" fmla="*/ 191 w 703"/>
              <a:gd name="T35" fmla="*/ 664 h 703"/>
              <a:gd name="T36" fmla="*/ 201 w 703"/>
              <a:gd name="T37" fmla="*/ 577 h 703"/>
              <a:gd name="T38" fmla="*/ 174 w 703"/>
              <a:gd name="T39" fmla="*/ 556 h 703"/>
              <a:gd name="T40" fmla="*/ 92 w 703"/>
              <a:gd name="T41" fmla="*/ 589 h 703"/>
              <a:gd name="T42" fmla="*/ 16 w 703"/>
              <a:gd name="T43" fmla="*/ 458 h 703"/>
              <a:gd name="T44" fmla="*/ 86 w 703"/>
              <a:gd name="T45" fmla="*/ 402 h 703"/>
              <a:gd name="T46" fmla="*/ 81 w 703"/>
              <a:gd name="T47" fmla="*/ 370 h 703"/>
              <a:gd name="T48" fmla="*/ 0 w 703"/>
              <a:gd name="T49" fmla="*/ 334 h 703"/>
              <a:gd name="T50" fmla="*/ 39 w 703"/>
              <a:gd name="T51" fmla="*/ 188 h 703"/>
              <a:gd name="T52" fmla="*/ 128 w 703"/>
              <a:gd name="T53" fmla="*/ 198 h 703"/>
              <a:gd name="T54" fmla="*/ 147 w 703"/>
              <a:gd name="T55" fmla="*/ 174 h 703"/>
              <a:gd name="T56" fmla="*/ 114 w 703"/>
              <a:gd name="T57" fmla="*/ 91 h 703"/>
              <a:gd name="T58" fmla="*/ 245 w 703"/>
              <a:gd name="T59" fmla="*/ 16 h 703"/>
              <a:gd name="T60" fmla="*/ 301 w 703"/>
              <a:gd name="T61" fmla="*/ 85 h 703"/>
              <a:gd name="T62" fmla="*/ 334 w 703"/>
              <a:gd name="T63" fmla="*/ 81 h 703"/>
              <a:gd name="T64" fmla="*/ 369 w 703"/>
              <a:gd name="T65" fmla="*/ 0 h 703"/>
              <a:gd name="T66" fmla="*/ 244 w 703"/>
              <a:gd name="T67" fmla="*/ 165 h 703"/>
              <a:gd name="T68" fmla="*/ 538 w 703"/>
              <a:gd name="T69" fmla="*/ 244 h 703"/>
              <a:gd name="T70" fmla="*/ 459 w 703"/>
              <a:gd name="T71" fmla="*/ 537 h 703"/>
              <a:gd name="T72" fmla="*/ 166 w 703"/>
              <a:gd name="T73" fmla="*/ 459 h 703"/>
              <a:gd name="T74" fmla="*/ 244 w 703"/>
              <a:gd name="T75" fmla="*/ 165 h 703"/>
              <a:gd name="T76" fmla="*/ 244 w 703"/>
              <a:gd name="T77" fmla="*/ 16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3" h="703">
                <a:moveTo>
                  <a:pt x="369" y="0"/>
                </a:moveTo>
                <a:lnTo>
                  <a:pt x="515" y="39"/>
                </a:lnTo>
                <a:lnTo>
                  <a:pt x="505" y="127"/>
                </a:lnTo>
                <a:cubicBezTo>
                  <a:pt x="513" y="133"/>
                  <a:pt x="522" y="139"/>
                  <a:pt x="529" y="146"/>
                </a:cubicBezTo>
                <a:lnTo>
                  <a:pt x="612" y="114"/>
                </a:lnTo>
                <a:lnTo>
                  <a:pt x="687" y="245"/>
                </a:lnTo>
                <a:lnTo>
                  <a:pt x="618" y="300"/>
                </a:lnTo>
                <a:cubicBezTo>
                  <a:pt x="621" y="312"/>
                  <a:pt x="622" y="323"/>
                  <a:pt x="623" y="335"/>
                </a:cubicBezTo>
                <a:lnTo>
                  <a:pt x="703" y="370"/>
                </a:lnTo>
                <a:lnTo>
                  <a:pt x="664" y="516"/>
                </a:lnTo>
                <a:lnTo>
                  <a:pt x="575" y="506"/>
                </a:lnTo>
                <a:cubicBezTo>
                  <a:pt x="569" y="514"/>
                  <a:pt x="563" y="522"/>
                  <a:pt x="557" y="529"/>
                </a:cubicBezTo>
                <a:lnTo>
                  <a:pt x="589" y="611"/>
                </a:lnTo>
                <a:lnTo>
                  <a:pt x="458" y="687"/>
                </a:lnTo>
                <a:lnTo>
                  <a:pt x="403" y="618"/>
                </a:lnTo>
                <a:cubicBezTo>
                  <a:pt x="393" y="620"/>
                  <a:pt x="383" y="621"/>
                  <a:pt x="373" y="622"/>
                </a:cubicBezTo>
                <a:lnTo>
                  <a:pt x="337" y="703"/>
                </a:lnTo>
                <a:lnTo>
                  <a:pt x="191" y="664"/>
                </a:lnTo>
                <a:lnTo>
                  <a:pt x="201" y="577"/>
                </a:lnTo>
                <a:cubicBezTo>
                  <a:pt x="192" y="570"/>
                  <a:pt x="183" y="564"/>
                  <a:pt x="174" y="556"/>
                </a:cubicBezTo>
                <a:lnTo>
                  <a:pt x="92" y="589"/>
                </a:lnTo>
                <a:lnTo>
                  <a:pt x="16" y="458"/>
                </a:lnTo>
                <a:lnTo>
                  <a:pt x="86" y="402"/>
                </a:lnTo>
                <a:cubicBezTo>
                  <a:pt x="83" y="392"/>
                  <a:pt x="82" y="381"/>
                  <a:pt x="81" y="370"/>
                </a:cubicBezTo>
                <a:lnTo>
                  <a:pt x="0" y="334"/>
                </a:lnTo>
                <a:lnTo>
                  <a:pt x="39" y="188"/>
                </a:lnTo>
                <a:lnTo>
                  <a:pt x="128" y="198"/>
                </a:lnTo>
                <a:cubicBezTo>
                  <a:pt x="134" y="190"/>
                  <a:pt x="140" y="182"/>
                  <a:pt x="147" y="174"/>
                </a:cubicBezTo>
                <a:lnTo>
                  <a:pt x="114" y="91"/>
                </a:lnTo>
                <a:lnTo>
                  <a:pt x="245" y="16"/>
                </a:lnTo>
                <a:lnTo>
                  <a:pt x="301" y="85"/>
                </a:lnTo>
                <a:cubicBezTo>
                  <a:pt x="312" y="83"/>
                  <a:pt x="323" y="81"/>
                  <a:pt x="334" y="81"/>
                </a:cubicBezTo>
                <a:lnTo>
                  <a:pt x="369" y="0"/>
                </a:lnTo>
                <a:close/>
                <a:moveTo>
                  <a:pt x="244" y="165"/>
                </a:moveTo>
                <a:cubicBezTo>
                  <a:pt x="347" y="106"/>
                  <a:pt x="479" y="141"/>
                  <a:pt x="538" y="244"/>
                </a:cubicBezTo>
                <a:cubicBezTo>
                  <a:pt x="597" y="347"/>
                  <a:pt x="562" y="478"/>
                  <a:pt x="459" y="537"/>
                </a:cubicBezTo>
                <a:cubicBezTo>
                  <a:pt x="357" y="597"/>
                  <a:pt x="225" y="562"/>
                  <a:pt x="166" y="459"/>
                </a:cubicBezTo>
                <a:cubicBezTo>
                  <a:pt x="106" y="356"/>
                  <a:pt x="142" y="224"/>
                  <a:pt x="244" y="165"/>
                </a:cubicBezTo>
                <a:lnTo>
                  <a:pt x="244" y="165"/>
                </a:lnTo>
                <a:close/>
              </a:path>
            </a:pathLst>
          </a:custGeom>
          <a:solidFill>
            <a:srgbClr val="F8D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39"/>
          <p:cNvSpPr>
            <a:spLocks/>
          </p:cNvSpPr>
          <p:nvPr/>
        </p:nvSpPr>
        <p:spPr bwMode="auto">
          <a:xfrm>
            <a:off x="6039615" y="1631335"/>
            <a:ext cx="160338" cy="161925"/>
          </a:xfrm>
          <a:custGeom>
            <a:avLst/>
            <a:gdLst>
              <a:gd name="T0" fmla="*/ 106 w 211"/>
              <a:gd name="T1" fmla="*/ 211 h 211"/>
              <a:gd name="T2" fmla="*/ 211 w 211"/>
              <a:gd name="T3" fmla="*/ 105 h 211"/>
              <a:gd name="T4" fmla="*/ 106 w 211"/>
              <a:gd name="T5" fmla="*/ 0 h 211"/>
              <a:gd name="T6" fmla="*/ 0 w 211"/>
              <a:gd name="T7" fmla="*/ 105 h 211"/>
              <a:gd name="T8" fmla="*/ 106 w 211"/>
              <a:gd name="T9" fmla="*/ 211 h 211"/>
              <a:gd name="T10" fmla="*/ 106 w 211"/>
              <a:gd name="T11" fmla="*/ 211 h 211"/>
            </a:gdLst>
            <a:ahLst/>
            <a:cxnLst>
              <a:cxn ang="0">
                <a:pos x="T0" y="T1"/>
              </a:cxn>
              <a:cxn ang="0">
                <a:pos x="T2" y="T3"/>
              </a:cxn>
              <a:cxn ang="0">
                <a:pos x="T4" y="T5"/>
              </a:cxn>
              <a:cxn ang="0">
                <a:pos x="T6" y="T7"/>
              </a:cxn>
              <a:cxn ang="0">
                <a:pos x="T8" y="T9"/>
              </a:cxn>
              <a:cxn ang="0">
                <a:pos x="T10" y="T11"/>
              </a:cxn>
            </a:cxnLst>
            <a:rect l="0" t="0" r="r" b="b"/>
            <a:pathLst>
              <a:path w="211" h="211">
                <a:moveTo>
                  <a:pt x="106" y="211"/>
                </a:moveTo>
                <a:cubicBezTo>
                  <a:pt x="164" y="211"/>
                  <a:pt x="211" y="163"/>
                  <a:pt x="211" y="105"/>
                </a:cubicBezTo>
                <a:cubicBezTo>
                  <a:pt x="211" y="47"/>
                  <a:pt x="164" y="0"/>
                  <a:pt x="106" y="0"/>
                </a:cubicBezTo>
                <a:cubicBezTo>
                  <a:pt x="48" y="0"/>
                  <a:pt x="0" y="47"/>
                  <a:pt x="0" y="105"/>
                </a:cubicBezTo>
                <a:cubicBezTo>
                  <a:pt x="0" y="163"/>
                  <a:pt x="48" y="211"/>
                  <a:pt x="106" y="211"/>
                </a:cubicBezTo>
                <a:lnTo>
                  <a:pt x="106" y="211"/>
                </a:lnTo>
                <a:close/>
              </a:path>
            </a:pathLst>
          </a:custGeom>
          <a:solidFill>
            <a:srgbClr val="F8D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0"/>
          <p:cNvSpPr>
            <a:spLocks/>
          </p:cNvSpPr>
          <p:nvPr/>
        </p:nvSpPr>
        <p:spPr bwMode="auto">
          <a:xfrm>
            <a:off x="6395215" y="1910735"/>
            <a:ext cx="85725" cy="85725"/>
          </a:xfrm>
          <a:custGeom>
            <a:avLst/>
            <a:gdLst>
              <a:gd name="T0" fmla="*/ 56 w 112"/>
              <a:gd name="T1" fmla="*/ 112 h 112"/>
              <a:gd name="T2" fmla="*/ 112 w 112"/>
              <a:gd name="T3" fmla="*/ 56 h 112"/>
              <a:gd name="T4" fmla="*/ 56 w 112"/>
              <a:gd name="T5" fmla="*/ 0 h 112"/>
              <a:gd name="T6" fmla="*/ 0 w 112"/>
              <a:gd name="T7" fmla="*/ 56 h 112"/>
              <a:gd name="T8" fmla="*/ 56 w 112"/>
              <a:gd name="T9" fmla="*/ 112 h 112"/>
              <a:gd name="T10" fmla="*/ 56 w 112"/>
              <a:gd name="T11" fmla="*/ 112 h 112"/>
            </a:gdLst>
            <a:ahLst/>
            <a:cxnLst>
              <a:cxn ang="0">
                <a:pos x="T0" y="T1"/>
              </a:cxn>
              <a:cxn ang="0">
                <a:pos x="T2" y="T3"/>
              </a:cxn>
              <a:cxn ang="0">
                <a:pos x="T4" y="T5"/>
              </a:cxn>
              <a:cxn ang="0">
                <a:pos x="T6" y="T7"/>
              </a:cxn>
              <a:cxn ang="0">
                <a:pos x="T8" y="T9"/>
              </a:cxn>
              <a:cxn ang="0">
                <a:pos x="T10" y="T11"/>
              </a:cxn>
            </a:cxnLst>
            <a:rect l="0" t="0" r="r" b="b"/>
            <a:pathLst>
              <a:path w="112" h="112">
                <a:moveTo>
                  <a:pt x="56" y="112"/>
                </a:moveTo>
                <a:cubicBezTo>
                  <a:pt x="87" y="112"/>
                  <a:pt x="112" y="87"/>
                  <a:pt x="112" y="56"/>
                </a:cubicBezTo>
                <a:cubicBezTo>
                  <a:pt x="112" y="25"/>
                  <a:pt x="87" y="0"/>
                  <a:pt x="56" y="0"/>
                </a:cubicBezTo>
                <a:cubicBezTo>
                  <a:pt x="25" y="0"/>
                  <a:pt x="0" y="25"/>
                  <a:pt x="0" y="56"/>
                </a:cubicBezTo>
                <a:cubicBezTo>
                  <a:pt x="0" y="87"/>
                  <a:pt x="25" y="112"/>
                  <a:pt x="56" y="112"/>
                </a:cubicBezTo>
                <a:lnTo>
                  <a:pt x="56" y="112"/>
                </a:lnTo>
                <a:close/>
              </a:path>
            </a:pathLst>
          </a:custGeom>
          <a:solidFill>
            <a:srgbClr val="B0D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1"/>
          <p:cNvSpPr>
            <a:spLocks noEditPoints="1"/>
          </p:cNvSpPr>
          <p:nvPr/>
        </p:nvSpPr>
        <p:spPr bwMode="auto">
          <a:xfrm>
            <a:off x="5922140" y="1524972"/>
            <a:ext cx="785813" cy="747713"/>
          </a:xfrm>
          <a:custGeom>
            <a:avLst/>
            <a:gdLst>
              <a:gd name="T0" fmla="*/ 614 w 1032"/>
              <a:gd name="T1" fmla="*/ 648 h 982"/>
              <a:gd name="T2" fmla="*/ 742 w 1032"/>
              <a:gd name="T3" fmla="*/ 475 h 982"/>
              <a:gd name="T4" fmla="*/ 499 w 1032"/>
              <a:gd name="T5" fmla="*/ 982 h 982"/>
              <a:gd name="T6" fmla="*/ 520 w 1032"/>
              <a:gd name="T7" fmla="*/ 8 h 982"/>
              <a:gd name="T8" fmla="*/ 526 w 1032"/>
              <a:gd name="T9" fmla="*/ 194 h 982"/>
              <a:gd name="T10" fmla="*/ 611 w 1032"/>
              <a:gd name="T11" fmla="*/ 264 h 982"/>
              <a:gd name="T12" fmla="*/ 483 w 1032"/>
              <a:gd name="T13" fmla="*/ 400 h 982"/>
              <a:gd name="T14" fmla="*/ 497 w 1032"/>
              <a:gd name="T15" fmla="*/ 505 h 982"/>
              <a:gd name="T16" fmla="*/ 311 w 1032"/>
              <a:gd name="T17" fmla="*/ 512 h 982"/>
              <a:gd name="T18" fmla="*/ 245 w 1032"/>
              <a:gd name="T19" fmla="*/ 597 h 982"/>
              <a:gd name="T20" fmla="*/ 109 w 1032"/>
              <a:gd name="T21" fmla="*/ 471 h 982"/>
              <a:gd name="T22" fmla="*/ 0 w 1032"/>
              <a:gd name="T23" fmla="*/ 483 h 982"/>
              <a:gd name="T24" fmla="*/ 558 w 1032"/>
              <a:gd name="T25" fmla="*/ 625 h 982"/>
              <a:gd name="T26" fmla="*/ 502 w 1032"/>
              <a:gd name="T27" fmla="*/ 551 h 982"/>
              <a:gd name="T28" fmla="*/ 549 w 1032"/>
              <a:gd name="T29" fmla="*/ 521 h 982"/>
              <a:gd name="T30" fmla="*/ 562 w 1032"/>
              <a:gd name="T31" fmla="*/ 429 h 982"/>
              <a:gd name="T32" fmla="*/ 615 w 1032"/>
              <a:gd name="T33" fmla="*/ 441 h 982"/>
              <a:gd name="T34" fmla="*/ 690 w 1032"/>
              <a:gd name="T35" fmla="*/ 386 h 982"/>
              <a:gd name="T36" fmla="*/ 719 w 1032"/>
              <a:gd name="T37" fmla="*/ 432 h 982"/>
              <a:gd name="T38" fmla="*/ 811 w 1032"/>
              <a:gd name="T39" fmla="*/ 446 h 982"/>
              <a:gd name="T40" fmla="*/ 799 w 1032"/>
              <a:gd name="T41" fmla="*/ 499 h 982"/>
              <a:gd name="T42" fmla="*/ 854 w 1032"/>
              <a:gd name="T43" fmla="*/ 574 h 982"/>
              <a:gd name="T44" fmla="*/ 808 w 1032"/>
              <a:gd name="T45" fmla="*/ 602 h 982"/>
              <a:gd name="T46" fmla="*/ 794 w 1032"/>
              <a:gd name="T47" fmla="*/ 694 h 982"/>
              <a:gd name="T48" fmla="*/ 740 w 1032"/>
              <a:gd name="T49" fmla="*/ 683 h 982"/>
              <a:gd name="T50" fmla="*/ 665 w 1032"/>
              <a:gd name="T51" fmla="*/ 738 h 982"/>
              <a:gd name="T52" fmla="*/ 638 w 1032"/>
              <a:gd name="T53" fmla="*/ 691 h 982"/>
              <a:gd name="T54" fmla="*/ 545 w 1032"/>
              <a:gd name="T55" fmla="*/ 678 h 982"/>
              <a:gd name="T56" fmla="*/ 558 w 1032"/>
              <a:gd name="T57" fmla="*/ 625 h 982"/>
              <a:gd name="T58" fmla="*/ 365 w 1032"/>
              <a:gd name="T59" fmla="*/ 245 h 982"/>
              <a:gd name="T60" fmla="*/ 154 w 1032"/>
              <a:gd name="T61" fmla="*/ 245 h 982"/>
              <a:gd name="T62" fmla="*/ 367 w 1032"/>
              <a:gd name="T63" fmla="*/ 431 h 982"/>
              <a:gd name="T64" fmla="*/ 152 w 1032"/>
              <a:gd name="T65" fmla="*/ 59 h 982"/>
              <a:gd name="T66" fmla="*/ 367 w 1032"/>
              <a:gd name="T67" fmla="*/ 431 h 982"/>
              <a:gd name="T68" fmla="*/ 734 w 1032"/>
              <a:gd name="T69" fmla="*/ 562 h 982"/>
              <a:gd name="T70" fmla="*/ 622 w 1032"/>
              <a:gd name="T71" fmla="*/ 562 h 982"/>
              <a:gd name="T72" fmla="*/ 678 w 1032"/>
              <a:gd name="T73" fmla="*/ 506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2" h="982">
                <a:moveTo>
                  <a:pt x="592" y="498"/>
                </a:moveTo>
                <a:cubicBezTo>
                  <a:pt x="556" y="546"/>
                  <a:pt x="566" y="613"/>
                  <a:pt x="614" y="648"/>
                </a:cubicBezTo>
                <a:cubicBezTo>
                  <a:pt x="662" y="684"/>
                  <a:pt x="730" y="674"/>
                  <a:pt x="765" y="626"/>
                </a:cubicBezTo>
                <a:cubicBezTo>
                  <a:pt x="800" y="578"/>
                  <a:pt x="790" y="510"/>
                  <a:pt x="742" y="475"/>
                </a:cubicBezTo>
                <a:cubicBezTo>
                  <a:pt x="694" y="440"/>
                  <a:pt x="627" y="450"/>
                  <a:pt x="592" y="498"/>
                </a:cubicBezTo>
                <a:close/>
                <a:moveTo>
                  <a:pt x="499" y="982"/>
                </a:moveTo>
                <a:cubicBezTo>
                  <a:pt x="750" y="939"/>
                  <a:pt x="955" y="758"/>
                  <a:pt x="1032" y="520"/>
                </a:cubicBezTo>
                <a:lnTo>
                  <a:pt x="520" y="8"/>
                </a:lnTo>
                <a:lnTo>
                  <a:pt x="595" y="139"/>
                </a:lnTo>
                <a:lnTo>
                  <a:pt x="526" y="194"/>
                </a:lnTo>
                <a:cubicBezTo>
                  <a:pt x="529" y="206"/>
                  <a:pt x="530" y="217"/>
                  <a:pt x="531" y="229"/>
                </a:cubicBezTo>
                <a:lnTo>
                  <a:pt x="611" y="264"/>
                </a:lnTo>
                <a:lnTo>
                  <a:pt x="572" y="410"/>
                </a:lnTo>
                <a:lnTo>
                  <a:pt x="483" y="400"/>
                </a:lnTo>
                <a:cubicBezTo>
                  <a:pt x="477" y="408"/>
                  <a:pt x="471" y="416"/>
                  <a:pt x="465" y="423"/>
                </a:cubicBezTo>
                <a:lnTo>
                  <a:pt x="497" y="505"/>
                </a:lnTo>
                <a:lnTo>
                  <a:pt x="366" y="581"/>
                </a:lnTo>
                <a:lnTo>
                  <a:pt x="311" y="512"/>
                </a:lnTo>
                <a:cubicBezTo>
                  <a:pt x="301" y="514"/>
                  <a:pt x="291" y="515"/>
                  <a:pt x="281" y="516"/>
                </a:cubicBezTo>
                <a:lnTo>
                  <a:pt x="245" y="597"/>
                </a:lnTo>
                <a:lnTo>
                  <a:pt x="99" y="558"/>
                </a:lnTo>
                <a:lnTo>
                  <a:pt x="109" y="471"/>
                </a:lnTo>
                <a:cubicBezTo>
                  <a:pt x="100" y="464"/>
                  <a:pt x="91" y="458"/>
                  <a:pt x="82" y="450"/>
                </a:cubicBezTo>
                <a:lnTo>
                  <a:pt x="0" y="483"/>
                </a:lnTo>
                <a:lnTo>
                  <a:pt x="499" y="982"/>
                </a:lnTo>
                <a:close/>
                <a:moveTo>
                  <a:pt x="558" y="625"/>
                </a:moveTo>
                <a:lnTo>
                  <a:pt x="514" y="625"/>
                </a:lnTo>
                <a:lnTo>
                  <a:pt x="502" y="551"/>
                </a:lnTo>
                <a:lnTo>
                  <a:pt x="545" y="538"/>
                </a:lnTo>
                <a:cubicBezTo>
                  <a:pt x="546" y="532"/>
                  <a:pt x="547" y="527"/>
                  <a:pt x="549" y="521"/>
                </a:cubicBezTo>
                <a:lnTo>
                  <a:pt x="517" y="490"/>
                </a:lnTo>
                <a:lnTo>
                  <a:pt x="562" y="429"/>
                </a:lnTo>
                <a:lnTo>
                  <a:pt x="601" y="450"/>
                </a:lnTo>
                <a:cubicBezTo>
                  <a:pt x="606" y="447"/>
                  <a:pt x="611" y="444"/>
                  <a:pt x="615" y="441"/>
                </a:cubicBezTo>
                <a:lnTo>
                  <a:pt x="616" y="397"/>
                </a:lnTo>
                <a:lnTo>
                  <a:pt x="690" y="386"/>
                </a:lnTo>
                <a:lnTo>
                  <a:pt x="703" y="428"/>
                </a:lnTo>
                <a:cubicBezTo>
                  <a:pt x="709" y="429"/>
                  <a:pt x="714" y="431"/>
                  <a:pt x="719" y="432"/>
                </a:cubicBezTo>
                <a:lnTo>
                  <a:pt x="750" y="401"/>
                </a:lnTo>
                <a:lnTo>
                  <a:pt x="811" y="446"/>
                </a:lnTo>
                <a:lnTo>
                  <a:pt x="790" y="485"/>
                </a:lnTo>
                <a:cubicBezTo>
                  <a:pt x="793" y="490"/>
                  <a:pt x="796" y="494"/>
                  <a:pt x="799" y="499"/>
                </a:cubicBezTo>
                <a:lnTo>
                  <a:pt x="843" y="499"/>
                </a:lnTo>
                <a:lnTo>
                  <a:pt x="854" y="574"/>
                </a:lnTo>
                <a:lnTo>
                  <a:pt x="812" y="587"/>
                </a:lnTo>
                <a:cubicBezTo>
                  <a:pt x="811" y="592"/>
                  <a:pt x="809" y="597"/>
                  <a:pt x="808" y="602"/>
                </a:cubicBezTo>
                <a:lnTo>
                  <a:pt x="839" y="634"/>
                </a:lnTo>
                <a:lnTo>
                  <a:pt x="794" y="694"/>
                </a:lnTo>
                <a:lnTo>
                  <a:pt x="755" y="674"/>
                </a:lnTo>
                <a:cubicBezTo>
                  <a:pt x="750" y="677"/>
                  <a:pt x="745" y="680"/>
                  <a:pt x="740" y="683"/>
                </a:cubicBezTo>
                <a:lnTo>
                  <a:pt x="740" y="727"/>
                </a:lnTo>
                <a:lnTo>
                  <a:pt x="665" y="738"/>
                </a:lnTo>
                <a:lnTo>
                  <a:pt x="652" y="695"/>
                </a:lnTo>
                <a:cubicBezTo>
                  <a:pt x="647" y="694"/>
                  <a:pt x="642" y="693"/>
                  <a:pt x="638" y="691"/>
                </a:cubicBezTo>
                <a:lnTo>
                  <a:pt x="606" y="723"/>
                </a:lnTo>
                <a:lnTo>
                  <a:pt x="545" y="678"/>
                </a:lnTo>
                <a:lnTo>
                  <a:pt x="566" y="639"/>
                </a:lnTo>
                <a:cubicBezTo>
                  <a:pt x="563" y="634"/>
                  <a:pt x="561" y="630"/>
                  <a:pt x="558" y="625"/>
                </a:cubicBezTo>
                <a:close/>
                <a:moveTo>
                  <a:pt x="260" y="140"/>
                </a:moveTo>
                <a:cubicBezTo>
                  <a:pt x="318" y="140"/>
                  <a:pt x="365" y="187"/>
                  <a:pt x="365" y="245"/>
                </a:cubicBezTo>
                <a:cubicBezTo>
                  <a:pt x="365" y="304"/>
                  <a:pt x="318" y="351"/>
                  <a:pt x="260" y="351"/>
                </a:cubicBezTo>
                <a:cubicBezTo>
                  <a:pt x="201" y="351"/>
                  <a:pt x="154" y="304"/>
                  <a:pt x="154" y="245"/>
                </a:cubicBezTo>
                <a:cubicBezTo>
                  <a:pt x="154" y="187"/>
                  <a:pt x="201" y="140"/>
                  <a:pt x="260" y="140"/>
                </a:cubicBezTo>
                <a:close/>
                <a:moveTo>
                  <a:pt x="367" y="431"/>
                </a:moveTo>
                <a:cubicBezTo>
                  <a:pt x="470" y="372"/>
                  <a:pt x="505" y="241"/>
                  <a:pt x="446" y="138"/>
                </a:cubicBezTo>
                <a:cubicBezTo>
                  <a:pt x="387" y="35"/>
                  <a:pt x="255" y="0"/>
                  <a:pt x="152" y="59"/>
                </a:cubicBezTo>
                <a:cubicBezTo>
                  <a:pt x="50" y="118"/>
                  <a:pt x="14" y="250"/>
                  <a:pt x="74" y="353"/>
                </a:cubicBezTo>
                <a:cubicBezTo>
                  <a:pt x="133" y="456"/>
                  <a:pt x="265" y="491"/>
                  <a:pt x="367" y="431"/>
                </a:cubicBezTo>
                <a:close/>
                <a:moveTo>
                  <a:pt x="678" y="506"/>
                </a:moveTo>
                <a:cubicBezTo>
                  <a:pt x="709" y="506"/>
                  <a:pt x="734" y="531"/>
                  <a:pt x="734" y="562"/>
                </a:cubicBezTo>
                <a:cubicBezTo>
                  <a:pt x="734" y="593"/>
                  <a:pt x="709" y="618"/>
                  <a:pt x="678" y="618"/>
                </a:cubicBezTo>
                <a:cubicBezTo>
                  <a:pt x="647" y="618"/>
                  <a:pt x="622" y="593"/>
                  <a:pt x="622" y="562"/>
                </a:cubicBezTo>
                <a:cubicBezTo>
                  <a:pt x="622" y="531"/>
                  <a:pt x="647" y="506"/>
                  <a:pt x="678" y="506"/>
                </a:cubicBezTo>
                <a:lnTo>
                  <a:pt x="678" y="506"/>
                </a:lnTo>
                <a:close/>
              </a:path>
            </a:pathLst>
          </a:custGeom>
          <a:solidFill>
            <a:srgbClr val="6766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p:cNvSpPr/>
          <p:nvPr/>
        </p:nvSpPr>
        <p:spPr>
          <a:xfrm>
            <a:off x="9343517" y="3402106"/>
            <a:ext cx="1484702" cy="317009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5</a:t>
            </a:r>
          </a:p>
        </p:txBody>
      </p:sp>
      <p:sp>
        <p:nvSpPr>
          <p:cNvPr id="20" name="Rectangle 19"/>
          <p:cNvSpPr/>
          <p:nvPr/>
        </p:nvSpPr>
        <p:spPr>
          <a:xfrm>
            <a:off x="7673583" y="3375212"/>
            <a:ext cx="1484702" cy="317009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4</a:t>
            </a:r>
          </a:p>
        </p:txBody>
      </p:sp>
      <p:sp>
        <p:nvSpPr>
          <p:cNvPr id="3" name="Oval 2"/>
          <p:cNvSpPr/>
          <p:nvPr/>
        </p:nvSpPr>
        <p:spPr>
          <a:xfrm>
            <a:off x="7537269" y="6087291"/>
            <a:ext cx="229413" cy="2563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Oval 20"/>
          <p:cNvSpPr/>
          <p:nvPr/>
        </p:nvSpPr>
        <p:spPr>
          <a:xfrm>
            <a:off x="8104453" y="6087291"/>
            <a:ext cx="229413" cy="2563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 name="Oval 21"/>
          <p:cNvSpPr/>
          <p:nvPr/>
        </p:nvSpPr>
        <p:spPr>
          <a:xfrm>
            <a:off x="8631369" y="6087291"/>
            <a:ext cx="229413" cy="2563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6" name="Fun Music For Videos - Happy Background Music - Ukulele Music">
            <a:hlinkClick r:id="" action="ppaction://media"/>
          </p:cNvPr>
          <p:cNvPicPr>
            <a:picLocks noChangeAspect="1"/>
          </p:cNvPicPr>
          <p:nvPr>
            <a:audioFile r:link="rId1"/>
            <p:extLst>
              <p:ext uri="{DAA4B4D4-6D71-4841-9C94-3DE7FCFB9230}">
                <p14:media xmlns:p14="http://schemas.microsoft.com/office/powerpoint/2010/main" r:embed="rId2">
                  <p14:trim end="94351.9375"/>
                </p14:media>
              </p:ext>
            </p:extLst>
          </p:nvPr>
        </p:nvPicPr>
        <p:blipFill>
          <a:blip r:embed="rId4"/>
          <a:stretch>
            <a:fillRect/>
          </a:stretch>
        </p:blipFill>
        <p:spPr>
          <a:xfrm>
            <a:off x="12734674" y="3682633"/>
            <a:ext cx="609600" cy="609600"/>
          </a:xfrm>
          <a:prstGeom prst="rect">
            <a:avLst/>
          </a:prstGeom>
        </p:spPr>
      </p:pic>
    </p:spTree>
    <p:extLst>
      <p:ext uri="{BB962C8B-B14F-4D97-AF65-F5344CB8AC3E}">
        <p14:creationId xmlns:p14="http://schemas.microsoft.com/office/powerpoint/2010/main" val="16077692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1039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rot="19677160">
            <a:off x="-89293" y="731519"/>
            <a:ext cx="3616265" cy="1149531"/>
          </a:xfrm>
          <a:prstGeom prst="ribbon2">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rot="19760382">
            <a:off x="687947" y="916466"/>
            <a:ext cx="2061783"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Hoạt</a:t>
            </a:r>
            <a:r>
              <a:rPr kumimoji="0" lang="en-US" sz="28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động</a:t>
            </a:r>
            <a:r>
              <a:rPr kumimoji="0" lang="en-US" sz="28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1</a:t>
            </a:r>
            <a:endPar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923" y="3703393"/>
            <a:ext cx="3429000" cy="3429000"/>
          </a:xfrm>
          <a:prstGeom prst="rect">
            <a:avLst/>
          </a:prstGeom>
        </p:spPr>
      </p:pic>
      <p:sp>
        <p:nvSpPr>
          <p:cNvPr id="6" name="Cloud Callout 5"/>
          <p:cNvSpPr/>
          <p:nvPr/>
        </p:nvSpPr>
        <p:spPr>
          <a:xfrm>
            <a:off x="0" y="2133601"/>
            <a:ext cx="4389120" cy="2738974"/>
          </a:xfrm>
          <a:prstGeom prst="cloudCallout">
            <a:avLst>
              <a:gd name="adj1" fmla="val 46085"/>
              <a:gd name="adj2" fmla="val 50301"/>
            </a:avLst>
          </a:prstGeom>
          <a:solidFill>
            <a:schemeClr val="bg1"/>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324986" y="2678919"/>
            <a:ext cx="3822141" cy="1631216"/>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Thu thập thông tin các loại sách tham khảo môn toán được yêu thích nhất thông qua phiếu điều tra từ tiết trước. Từ đó tìm ra loại sách được yêu thích nhất ở lớp em.</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0" name="Rectangle 29"/>
          <p:cNvSpPr/>
          <p:nvPr/>
        </p:nvSpPr>
        <p:spPr>
          <a:xfrm>
            <a:off x="10365859" y="3537564"/>
            <a:ext cx="1826141" cy="523220"/>
          </a:xfrm>
          <a:prstGeom prst="rect">
            <a:avLst/>
          </a:prstGeom>
          <a:solidFill>
            <a:srgbClr val="0A1D37"/>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số</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lớn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nhất</a:t>
            </a:r>
            <a:endParaRPr kumimoji="0" lang="en-US" sz="2800" b="0" i="0" u="none" strike="noStrike" kern="1200" cap="none" spc="0" normalizeH="0" baseline="0" noProof="0" dirty="0">
              <a:ln>
                <a:noFill/>
              </a:ln>
              <a:solidFill>
                <a:prstClr val="white"/>
              </a:solidFill>
              <a:effectLst/>
              <a:uLnTx/>
              <a:uFillTx/>
              <a:latin typeface="Calibri" panose="020F0502020204030204"/>
              <a:cs typeface="+mn-cs"/>
            </a:endParaRPr>
          </a:p>
        </p:txBody>
      </p:sp>
      <p:pic>
        <p:nvPicPr>
          <p:cNvPr id="18" name="Picture 17"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8085" y="4722180"/>
            <a:ext cx="2014752" cy="201475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525184010"/>
              </p:ext>
            </p:extLst>
          </p:nvPr>
        </p:nvGraphicFramePr>
        <p:xfrm>
          <a:off x="5873726" y="127634"/>
          <a:ext cx="4147729" cy="5760720"/>
        </p:xfrm>
        <a:graphic>
          <a:graphicData uri="http://schemas.openxmlformats.org/drawingml/2006/table">
            <a:tbl>
              <a:tblPr firstRow="1" firstCol="1" bandRow="1">
                <a:tableStyleId>{5C22544A-7EE6-4342-B048-85BDC9FD1C3A}</a:tableStyleId>
              </a:tblPr>
              <a:tblGrid>
                <a:gridCol w="1535347">
                  <a:extLst>
                    <a:ext uri="{9D8B030D-6E8A-4147-A177-3AD203B41FA5}">
                      <a16:colId xmlns:a16="http://schemas.microsoft.com/office/drawing/2014/main" val="968090214"/>
                    </a:ext>
                  </a:extLst>
                </a:gridCol>
                <a:gridCol w="1536241">
                  <a:extLst>
                    <a:ext uri="{9D8B030D-6E8A-4147-A177-3AD203B41FA5}">
                      <a16:colId xmlns:a16="http://schemas.microsoft.com/office/drawing/2014/main" val="2456341086"/>
                    </a:ext>
                  </a:extLst>
                </a:gridCol>
                <a:gridCol w="1076141">
                  <a:extLst>
                    <a:ext uri="{9D8B030D-6E8A-4147-A177-3AD203B41FA5}">
                      <a16:colId xmlns:a16="http://schemas.microsoft.com/office/drawing/2014/main" val="880172675"/>
                    </a:ext>
                  </a:extLst>
                </a:gridCol>
              </a:tblGrid>
              <a:tr h="478012">
                <a:tc>
                  <a:txBody>
                    <a:bodyPr/>
                    <a:lstStyle/>
                    <a:p>
                      <a:pPr marL="0" marR="0">
                        <a:spcBef>
                          <a:spcPts val="0"/>
                        </a:spcBef>
                        <a:spcAft>
                          <a:spcPts val="0"/>
                        </a:spcAft>
                      </a:pPr>
                      <a:r>
                        <a:rPr lang="en-US" sz="1800">
                          <a:effectLst/>
                        </a:rPr>
                        <a:t>Tên sách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Tác giả</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Lượt yêu thích</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98423591"/>
                  </a:ext>
                </a:extLst>
              </a:tr>
              <a:tr h="507753">
                <a:tc>
                  <a:txBody>
                    <a:bodyPr/>
                    <a:lstStyle/>
                    <a:p>
                      <a:pPr marL="0" marR="0">
                        <a:spcBef>
                          <a:spcPts val="0"/>
                        </a:spcBef>
                        <a:spcAft>
                          <a:spcPts val="0"/>
                        </a:spcAft>
                      </a:pPr>
                      <a:r>
                        <a:rPr lang="en-US" sz="1800">
                          <a:effectLst/>
                        </a:rPr>
                        <a:t>Bồi dưỡng toán 6</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Vũ Hữu Bình</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15</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50331598"/>
                  </a:ext>
                </a:extLst>
              </a:tr>
              <a:tr h="761630">
                <a:tc>
                  <a:txBody>
                    <a:bodyPr/>
                    <a:lstStyle/>
                    <a:p>
                      <a:pPr marL="0" marR="0">
                        <a:spcBef>
                          <a:spcPts val="0"/>
                        </a:spcBef>
                        <a:spcAft>
                          <a:spcPts val="0"/>
                        </a:spcAft>
                      </a:pPr>
                      <a:r>
                        <a:rPr lang="en-US" sz="1800">
                          <a:effectLst/>
                        </a:rPr>
                        <a:t>Nâng cao và phát triển toán 6</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Vũ Hữu Bình</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8</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1551061"/>
                  </a:ext>
                </a:extLst>
              </a:tr>
              <a:tr h="761630">
                <a:tc>
                  <a:txBody>
                    <a:bodyPr/>
                    <a:lstStyle/>
                    <a:p>
                      <a:pPr marL="0" marR="0">
                        <a:spcBef>
                          <a:spcPts val="0"/>
                        </a:spcBef>
                        <a:spcAft>
                          <a:spcPts val="0"/>
                        </a:spcAft>
                      </a:pPr>
                      <a:r>
                        <a:rPr lang="en-US" sz="1800">
                          <a:effectLst/>
                        </a:rPr>
                        <a:t>500 bài tập chọn lọc toán 6</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err="1" smtClean="0">
                          <a:effectLst/>
                          <a:latin typeface="+mn-lt"/>
                          <a:ea typeface="+mn-ea"/>
                        </a:rPr>
                        <a:t>Trần</a:t>
                      </a:r>
                      <a:r>
                        <a:rPr lang="en-US" sz="1800" baseline="0" dirty="0" smtClean="0">
                          <a:effectLst/>
                          <a:latin typeface="+mn-lt"/>
                          <a:ea typeface="+mn-ea"/>
                        </a:rPr>
                        <a:t> </a:t>
                      </a:r>
                      <a:r>
                        <a:rPr lang="en-US" sz="1800" baseline="0" dirty="0" err="1" smtClean="0">
                          <a:effectLst/>
                          <a:latin typeface="+mn-lt"/>
                          <a:ea typeface="+mn-ea"/>
                        </a:rPr>
                        <a:t>Thị</a:t>
                      </a:r>
                      <a:r>
                        <a:rPr lang="en-US" sz="1800" baseline="0" dirty="0" smtClean="0">
                          <a:effectLst/>
                          <a:latin typeface="+mn-lt"/>
                          <a:ea typeface="+mn-ea"/>
                        </a:rPr>
                        <a:t> </a:t>
                      </a:r>
                      <a:r>
                        <a:rPr lang="en-US" sz="1800" baseline="0" dirty="0" err="1" smtClean="0">
                          <a:effectLst/>
                          <a:latin typeface="+mn-lt"/>
                          <a:ea typeface="+mn-ea"/>
                        </a:rPr>
                        <a:t>Vân</a:t>
                      </a:r>
                      <a:r>
                        <a:rPr lang="en-US" sz="1800" baseline="0" dirty="0" smtClean="0">
                          <a:effectLst/>
                          <a:latin typeface="+mn-lt"/>
                          <a:ea typeface="+mn-ea"/>
                        </a:rPr>
                        <a:t> </a:t>
                      </a:r>
                      <a:r>
                        <a:rPr lang="en-US" sz="1800" baseline="0" dirty="0" err="1" smtClean="0">
                          <a:effectLst/>
                          <a:latin typeface="+mn-lt"/>
                          <a:ea typeface="+mn-ea"/>
                        </a:rPr>
                        <a:t>Anh</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7</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81770871"/>
                  </a:ext>
                </a:extLst>
              </a:tr>
              <a:tr h="1015508">
                <a:tc>
                  <a:txBody>
                    <a:bodyPr/>
                    <a:lstStyle/>
                    <a:p>
                      <a:pPr marL="0" marR="0">
                        <a:spcBef>
                          <a:spcPts val="0"/>
                        </a:spcBef>
                        <a:spcAft>
                          <a:spcPts val="0"/>
                        </a:spcAft>
                      </a:pPr>
                      <a:r>
                        <a:rPr lang="en-US" sz="1800">
                          <a:effectLst/>
                        </a:rPr>
                        <a:t>Hướng dẫn ôn tập làm bài kiểm tra toán 6</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err="1">
                          <a:effectLst/>
                        </a:rPr>
                        <a:t>Nguyễn</a:t>
                      </a:r>
                      <a:r>
                        <a:rPr lang="en-US" sz="1800" dirty="0">
                          <a:effectLst/>
                        </a:rPr>
                        <a:t> </a:t>
                      </a:r>
                      <a:r>
                        <a:rPr lang="en-US" sz="1800" dirty="0" err="1">
                          <a:effectLst/>
                        </a:rPr>
                        <a:t>Đức</a:t>
                      </a:r>
                      <a:r>
                        <a:rPr lang="en-US" sz="1800" dirty="0">
                          <a:effectLst/>
                        </a:rPr>
                        <a:t> </a:t>
                      </a:r>
                      <a:r>
                        <a:rPr lang="en-US" sz="1800" dirty="0" err="1">
                          <a:effectLst/>
                        </a:rPr>
                        <a:t>Chí</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25</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25804083"/>
                  </a:ext>
                </a:extLst>
              </a:tr>
              <a:tr h="1015508">
                <a:tc>
                  <a:txBody>
                    <a:bodyPr/>
                    <a:lstStyle/>
                    <a:p>
                      <a:pPr marL="0" marR="0">
                        <a:spcBef>
                          <a:spcPts val="0"/>
                        </a:spcBef>
                        <a:spcAft>
                          <a:spcPts val="0"/>
                        </a:spcAft>
                      </a:pPr>
                      <a:r>
                        <a:rPr lang="en-US" sz="1800" dirty="0" err="1">
                          <a:effectLst/>
                        </a:rPr>
                        <a:t>Phân</a:t>
                      </a:r>
                      <a:r>
                        <a:rPr lang="en-US" sz="1800" dirty="0">
                          <a:effectLst/>
                        </a:rPr>
                        <a:t> </a:t>
                      </a:r>
                      <a:r>
                        <a:rPr lang="en-US" sz="1800" dirty="0" err="1">
                          <a:effectLst/>
                        </a:rPr>
                        <a:t>loại</a:t>
                      </a:r>
                      <a:r>
                        <a:rPr lang="en-US" sz="1800" dirty="0">
                          <a:effectLst/>
                        </a:rPr>
                        <a:t> </a:t>
                      </a:r>
                      <a:r>
                        <a:rPr lang="en-US" sz="1800" dirty="0" err="1">
                          <a:effectLst/>
                        </a:rPr>
                        <a:t>và</a:t>
                      </a:r>
                      <a:r>
                        <a:rPr lang="en-US" sz="1800" dirty="0">
                          <a:effectLst/>
                        </a:rPr>
                        <a:t> </a:t>
                      </a:r>
                      <a:r>
                        <a:rPr lang="en-US" sz="1800" dirty="0" err="1">
                          <a:effectLst/>
                        </a:rPr>
                        <a:t>giải</a:t>
                      </a:r>
                      <a:r>
                        <a:rPr lang="en-US" sz="1800" dirty="0">
                          <a:effectLst/>
                        </a:rPr>
                        <a:t> chi </a:t>
                      </a:r>
                      <a:r>
                        <a:rPr lang="en-US" sz="1800" dirty="0" err="1">
                          <a:effectLst/>
                        </a:rPr>
                        <a:t>tiết</a:t>
                      </a:r>
                      <a:r>
                        <a:rPr lang="en-US" sz="1800" dirty="0">
                          <a:effectLst/>
                        </a:rPr>
                        <a:t> </a:t>
                      </a:r>
                      <a:r>
                        <a:rPr lang="en-US" sz="1800" dirty="0" err="1">
                          <a:effectLst/>
                        </a:rPr>
                        <a:t>các</a:t>
                      </a:r>
                      <a:r>
                        <a:rPr lang="en-US" sz="1800" dirty="0">
                          <a:effectLst/>
                        </a:rPr>
                        <a:t> </a:t>
                      </a:r>
                      <a:r>
                        <a:rPr lang="en-US" sz="1800" dirty="0" err="1">
                          <a:effectLst/>
                        </a:rPr>
                        <a:t>dạng</a:t>
                      </a:r>
                      <a:r>
                        <a:rPr lang="en-US" sz="1800" dirty="0">
                          <a:effectLst/>
                        </a:rPr>
                        <a:t> </a:t>
                      </a:r>
                      <a:r>
                        <a:rPr lang="en-US" sz="1800" dirty="0" err="1">
                          <a:effectLst/>
                        </a:rPr>
                        <a:t>bài</a:t>
                      </a:r>
                      <a:r>
                        <a:rPr lang="en-US" sz="1800" dirty="0">
                          <a:effectLst/>
                        </a:rPr>
                        <a:t> </a:t>
                      </a:r>
                      <a:r>
                        <a:rPr lang="en-US" sz="1800" dirty="0" err="1">
                          <a:effectLst/>
                        </a:rPr>
                        <a:t>tập</a:t>
                      </a:r>
                      <a:r>
                        <a:rPr lang="en-US" sz="1800" dirty="0">
                          <a:effectLst/>
                        </a:rPr>
                        <a:t> </a:t>
                      </a:r>
                      <a:r>
                        <a:rPr lang="en-US" sz="1800" dirty="0" err="1">
                          <a:effectLst/>
                        </a:rPr>
                        <a:t>toán</a:t>
                      </a:r>
                      <a:r>
                        <a:rPr lang="en-US" sz="1800" dirty="0">
                          <a:effectLst/>
                        </a:rPr>
                        <a:t> 6</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Nhiều tác giả</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30</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86581863"/>
                  </a:ext>
                </a:extLst>
              </a:tr>
              <a:tr h="761630">
                <a:tc>
                  <a:txBody>
                    <a:bodyPr/>
                    <a:lstStyle/>
                    <a:p>
                      <a:pPr marL="0" marR="0">
                        <a:spcBef>
                          <a:spcPts val="0"/>
                        </a:spcBef>
                        <a:spcAft>
                          <a:spcPts val="0"/>
                        </a:spcAft>
                      </a:pPr>
                      <a:r>
                        <a:rPr lang="en-US" sz="1800">
                          <a:effectLst/>
                        </a:rPr>
                        <a:t>Phương pháp giải bài tập toán 6</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Nguyễn Đức Tấn (chủ biên)</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20</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64215402"/>
                  </a:ext>
                </a:extLst>
              </a:tr>
            </a:tbl>
          </a:graphicData>
        </a:graphic>
      </p:graphicFrame>
      <p:cxnSp>
        <p:nvCxnSpPr>
          <p:cNvPr id="19" name="Straight Arrow Connector 18"/>
          <p:cNvCxnSpPr/>
          <p:nvPr/>
        </p:nvCxnSpPr>
        <p:spPr>
          <a:xfrm flipH="1">
            <a:off x="9328727" y="3876118"/>
            <a:ext cx="1099128" cy="1846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660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2000"/>
                                        <p:tgtEl>
                                          <p:spTgt spid="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out)">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6623" y="0"/>
            <a:ext cx="3140345" cy="3250632"/>
          </a:xfrm>
          <a:prstGeom prst="rect">
            <a:avLst/>
          </a:prstGeom>
        </p:spPr>
      </p:pic>
      <p:pic>
        <p:nvPicPr>
          <p:cNvPr id="5" name="Picture 4"/>
          <p:cNvPicPr>
            <a:picLocks noChangeAspect="1"/>
          </p:cNvPicPr>
          <p:nvPr/>
        </p:nvPicPr>
        <p:blipFill>
          <a:blip r:embed="rId3"/>
          <a:stretch>
            <a:fillRect/>
          </a:stretch>
        </p:blipFill>
        <p:spPr>
          <a:xfrm>
            <a:off x="4222834" y="-28875"/>
            <a:ext cx="3044240" cy="3279508"/>
          </a:xfrm>
          <a:prstGeom prst="rect">
            <a:avLst/>
          </a:prstGeom>
        </p:spPr>
      </p:pic>
      <p:pic>
        <p:nvPicPr>
          <p:cNvPr id="6" name="Picture 2" descr="Image result for 500 BÀI TẬP CHỌN LỌC TOAN 6 "/>
          <p:cNvPicPr>
            <a:picLocks noChangeAspect="1" noChangeArrowheads="1"/>
          </p:cNvPicPr>
          <p:nvPr/>
        </p:nvPicPr>
        <p:blipFill rotWithShape="1">
          <a:blip r:embed="rId4">
            <a:extLst>
              <a:ext uri="{28A0092B-C50C-407E-A947-70E740481C1C}">
                <a14:useLocalDpi xmlns:a14="http://schemas.microsoft.com/office/drawing/2010/main" val="0"/>
              </a:ext>
            </a:extLst>
          </a:blip>
          <a:srcRect l="18839" t="4164" r="20917" b="4500"/>
          <a:stretch/>
        </p:blipFill>
        <p:spPr bwMode="auto">
          <a:xfrm>
            <a:off x="8527983" y="12905"/>
            <a:ext cx="2849077" cy="32377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276623" y="3416968"/>
            <a:ext cx="3140345" cy="3441032"/>
          </a:xfrm>
          <a:prstGeom prst="rect">
            <a:avLst/>
          </a:prstGeom>
        </p:spPr>
      </p:pic>
      <p:pic>
        <p:nvPicPr>
          <p:cNvPr id="8" name="Picture 7"/>
          <p:cNvPicPr>
            <a:picLocks noChangeAspect="1"/>
          </p:cNvPicPr>
          <p:nvPr/>
        </p:nvPicPr>
        <p:blipFill>
          <a:blip r:embed="rId6"/>
          <a:stretch>
            <a:fillRect/>
          </a:stretch>
        </p:blipFill>
        <p:spPr>
          <a:xfrm>
            <a:off x="4222834" y="3416969"/>
            <a:ext cx="3044240" cy="3441032"/>
          </a:xfrm>
          <a:prstGeom prst="rect">
            <a:avLst/>
          </a:prstGeom>
        </p:spPr>
      </p:pic>
      <p:pic>
        <p:nvPicPr>
          <p:cNvPr id="9" name="Picture 6" descr="Image result for phân loại và giả chi tiết các bài tập toán 6"/>
          <p:cNvPicPr>
            <a:picLocks noChangeAspect="1" noChangeArrowheads="1"/>
          </p:cNvPicPr>
          <p:nvPr/>
        </p:nvPicPr>
        <p:blipFill rotWithShape="1">
          <a:blip r:embed="rId7">
            <a:extLst>
              <a:ext uri="{28A0092B-C50C-407E-A947-70E740481C1C}">
                <a14:useLocalDpi xmlns:a14="http://schemas.microsoft.com/office/drawing/2010/main" val="0"/>
              </a:ext>
            </a:extLst>
          </a:blip>
          <a:srcRect l="16198" t="3800" r="16046" b="3382"/>
          <a:stretch/>
        </p:blipFill>
        <p:spPr bwMode="auto">
          <a:xfrm>
            <a:off x="8527982" y="3416968"/>
            <a:ext cx="2849077" cy="344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7071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9" name="Google Shape;69;p13"/>
          <p:cNvSpPr txBox="1">
            <a:spLocks noGrp="1"/>
          </p:cNvSpPr>
          <p:nvPr>
            <p:ph type="sldNum" idx="12"/>
          </p:nvPr>
        </p:nvSpPr>
        <p:spPr>
          <a:xfrm>
            <a:off x="-2032000" y="6894777"/>
            <a:ext cx="16256000" cy="699733"/>
          </a:xfrm>
          <a:prstGeom prst="rect">
            <a:avLst/>
          </a:prstGeom>
        </p:spPr>
        <p:txBody>
          <a:bodyPr spcFirstLastPara="1" wrap="square" lIns="162533" tIns="162533" rIns="162533" bIns="1625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2000" b="0" i="0" u="none" strike="noStrike" kern="0" cap="none" spc="0" normalizeH="0" baseline="0" noProof="0">
                <a:ln>
                  <a:noFill/>
                </a:ln>
                <a:solidFill>
                  <a:srgbClr val="7C7F91"/>
                </a:solidFill>
                <a:effectLst/>
                <a:uLnTx/>
                <a:uFillTx/>
                <a:latin typeface="Cambria" panose="02040503050406030204" pitchFamily="18" charset="0"/>
                <a:ea typeface="Cambria" panose="02040503050406030204" pitchFamily="18" charset="0"/>
                <a:sym typeface="Muli Light"/>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7</a:t>
            </a:fld>
            <a:endParaRPr kumimoji="0" sz="2000" b="0" i="0" u="none" strike="noStrike" kern="0" cap="none" spc="0" normalizeH="0" baseline="0" noProof="0">
              <a:ln>
                <a:noFill/>
              </a:ln>
              <a:solidFill>
                <a:srgbClr val="7C7F91"/>
              </a:solidFill>
              <a:effectLst/>
              <a:uLnTx/>
              <a:uFillTx/>
              <a:latin typeface="Cambria" panose="02040503050406030204" pitchFamily="18" charset="0"/>
              <a:ea typeface="Cambria" panose="02040503050406030204" pitchFamily="18" charset="0"/>
              <a:sym typeface="Muli Light"/>
            </a:endParaRPr>
          </a:p>
        </p:txBody>
      </p:sp>
      <p:pic>
        <p:nvPicPr>
          <p:cNvPr id="5126" name="Picture 6" descr="Image result for phân loại và giả chi tiết các bài tập toán 6"/>
          <p:cNvPicPr>
            <a:picLocks noChangeAspect="1" noChangeArrowheads="1"/>
          </p:cNvPicPr>
          <p:nvPr/>
        </p:nvPicPr>
        <p:blipFill rotWithShape="1">
          <a:blip r:embed="rId3">
            <a:extLst>
              <a:ext uri="{28A0092B-C50C-407E-A947-70E740481C1C}">
                <a14:useLocalDpi xmlns:a14="http://schemas.microsoft.com/office/drawing/2010/main" val="0"/>
              </a:ext>
            </a:extLst>
          </a:blip>
          <a:srcRect l="16198" t="3800" r="16046" b="3382"/>
          <a:stretch/>
        </p:blipFill>
        <p:spPr bwMode="auto">
          <a:xfrm>
            <a:off x="4059973" y="1526967"/>
            <a:ext cx="3399606" cy="48177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46600" y="238567"/>
            <a:ext cx="6381550" cy="1200329"/>
          </a:xfrm>
          <a:prstGeom prst="rect">
            <a:avLst/>
          </a:prstGeom>
          <a:noFill/>
        </p:spPr>
        <p:txBody>
          <a:bodyPr wrap="square" rtlCol="0">
            <a:spAutoFit/>
          </a:bodyPr>
          <a:lstStyle/>
          <a:p>
            <a:r>
              <a:rPr lang="en-US" sz="7200" dirty="0" smtClean="0">
                <a:solidFill>
                  <a:srgbClr val="FF0000"/>
                </a:solidFill>
                <a:latin typeface=".VnMemorandum" panose="020B7200000000000000" pitchFamily="34" charset="0"/>
              </a:rPr>
              <a:t>Top 1</a:t>
            </a:r>
            <a:endParaRPr lang="en-US" sz="7200" dirty="0">
              <a:solidFill>
                <a:srgbClr val="FF0000"/>
              </a:solidFill>
              <a:latin typeface=".VnMemorandum" panose="020B7200000000000000" pitchFamily="34" charset="0"/>
            </a:endParaRPr>
          </a:p>
        </p:txBody>
      </p:sp>
    </p:spTree>
    <p:extLst>
      <p:ext uri="{BB962C8B-B14F-4D97-AF65-F5344CB8AC3E}">
        <p14:creationId xmlns:p14="http://schemas.microsoft.com/office/powerpoint/2010/main" val="39431556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54"/>
          <p:cNvSpPr/>
          <p:nvPr/>
        </p:nvSpPr>
        <p:spPr>
          <a:xfrm rot="5400000">
            <a:off x="454341" y="-454341"/>
            <a:ext cx="6858000" cy="7766682"/>
          </a:xfrm>
          <a:custGeom>
            <a:avLst/>
            <a:gdLst>
              <a:gd name="connsiteX0" fmla="*/ 0 w 6858000"/>
              <a:gd name="connsiteY0" fmla="*/ 7766682 h 7766682"/>
              <a:gd name="connsiteX1" fmla="*/ 0 w 6858000"/>
              <a:gd name="connsiteY1" fmla="*/ 32382 h 7766682"/>
              <a:gd name="connsiteX2" fmla="*/ 6714657 w 6858000"/>
              <a:gd name="connsiteY2" fmla="*/ 2553349 h 7766682"/>
              <a:gd name="connsiteX3" fmla="*/ 6858000 w 6858000"/>
              <a:gd name="connsiteY3" fmla="*/ 2825499 h 7766682"/>
              <a:gd name="connsiteX4" fmla="*/ 6858000 w 6858000"/>
              <a:gd name="connsiteY4" fmla="*/ 7766682 h 776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7766682">
                <a:moveTo>
                  <a:pt x="0" y="7766682"/>
                </a:moveTo>
                <a:lnTo>
                  <a:pt x="0" y="32382"/>
                </a:lnTo>
                <a:cubicBezTo>
                  <a:pt x="3891523" y="-205346"/>
                  <a:pt x="5767466" y="889012"/>
                  <a:pt x="6714657" y="2553349"/>
                </a:cubicBezTo>
                <a:lnTo>
                  <a:pt x="6858000" y="2825499"/>
                </a:lnTo>
                <a:lnTo>
                  <a:pt x="6858000" y="7766682"/>
                </a:lnTo>
                <a:close/>
              </a:path>
            </a:pathLst>
          </a:custGeom>
          <a:solidFill>
            <a:srgbClr val="0A1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ight Triangle 4"/>
          <p:cNvSpPr/>
          <p:nvPr/>
        </p:nvSpPr>
        <p:spPr>
          <a:xfrm rot="5400000">
            <a:off x="454341" y="-454341"/>
            <a:ext cx="6858000" cy="7766682"/>
          </a:xfrm>
          <a:custGeom>
            <a:avLst/>
            <a:gdLst>
              <a:gd name="connsiteX0" fmla="*/ 0 w 6858000"/>
              <a:gd name="connsiteY0" fmla="*/ 7734300 h 7734300"/>
              <a:gd name="connsiteX1" fmla="*/ 0 w 6858000"/>
              <a:gd name="connsiteY1" fmla="*/ 0 h 7734300"/>
              <a:gd name="connsiteX2" fmla="*/ 6858000 w 6858000"/>
              <a:gd name="connsiteY2" fmla="*/ 7734300 h 7734300"/>
              <a:gd name="connsiteX3" fmla="*/ 0 w 6858000"/>
              <a:gd name="connsiteY3" fmla="*/ 7734300 h 7734300"/>
              <a:gd name="connsiteX0" fmla="*/ 0 w 6858000"/>
              <a:gd name="connsiteY0" fmla="*/ 7759598 h 7759598"/>
              <a:gd name="connsiteX1" fmla="*/ 0 w 6858000"/>
              <a:gd name="connsiteY1" fmla="*/ 25298 h 7759598"/>
              <a:gd name="connsiteX2" fmla="*/ 6858000 w 6858000"/>
              <a:gd name="connsiteY2" fmla="*/ 7759598 h 7759598"/>
              <a:gd name="connsiteX3" fmla="*/ 0 w 6858000"/>
              <a:gd name="connsiteY3" fmla="*/ 7759598 h 7759598"/>
              <a:gd name="connsiteX0" fmla="*/ 0 w 6858000"/>
              <a:gd name="connsiteY0" fmla="*/ 7764082 h 7764082"/>
              <a:gd name="connsiteX1" fmla="*/ 0 w 6858000"/>
              <a:gd name="connsiteY1" fmla="*/ 29782 h 7764082"/>
              <a:gd name="connsiteX2" fmla="*/ 6858000 w 6858000"/>
              <a:gd name="connsiteY2" fmla="*/ 7764082 h 7764082"/>
              <a:gd name="connsiteX3" fmla="*/ 0 w 6858000"/>
              <a:gd name="connsiteY3" fmla="*/ 7764082 h 7764082"/>
              <a:gd name="connsiteX0" fmla="*/ 0 w 6858000"/>
              <a:gd name="connsiteY0" fmla="*/ 7765970 h 7765970"/>
              <a:gd name="connsiteX1" fmla="*/ 0 w 6858000"/>
              <a:gd name="connsiteY1" fmla="*/ 31670 h 7765970"/>
              <a:gd name="connsiteX2" fmla="*/ 6858000 w 6858000"/>
              <a:gd name="connsiteY2" fmla="*/ 7765970 h 7765970"/>
              <a:gd name="connsiteX3" fmla="*/ 0 w 6858000"/>
              <a:gd name="connsiteY3" fmla="*/ 7765970 h 7765970"/>
              <a:gd name="connsiteX0" fmla="*/ 0 w 6858000"/>
              <a:gd name="connsiteY0" fmla="*/ 7766682 h 7766682"/>
              <a:gd name="connsiteX1" fmla="*/ 0 w 6858000"/>
              <a:gd name="connsiteY1" fmla="*/ 32382 h 7766682"/>
              <a:gd name="connsiteX2" fmla="*/ 6858000 w 6858000"/>
              <a:gd name="connsiteY2" fmla="*/ 7766682 h 7766682"/>
              <a:gd name="connsiteX3" fmla="*/ 0 w 6858000"/>
              <a:gd name="connsiteY3" fmla="*/ 7766682 h 7766682"/>
            </a:gdLst>
            <a:ahLst/>
            <a:cxnLst>
              <a:cxn ang="0">
                <a:pos x="connsiteX0" y="connsiteY0"/>
              </a:cxn>
              <a:cxn ang="0">
                <a:pos x="connsiteX1" y="connsiteY1"/>
              </a:cxn>
              <a:cxn ang="0">
                <a:pos x="connsiteX2" y="connsiteY2"/>
              </a:cxn>
              <a:cxn ang="0">
                <a:pos x="connsiteX3" y="connsiteY3"/>
              </a:cxn>
            </a:cxnLst>
            <a:rect l="l" t="t" r="r" b="b"/>
            <a:pathLst>
              <a:path w="6858000" h="7766682">
                <a:moveTo>
                  <a:pt x="0" y="7766682"/>
                </a:moveTo>
                <a:lnTo>
                  <a:pt x="0" y="32382"/>
                </a:lnTo>
                <a:cubicBezTo>
                  <a:pt x="6441141" y="-415106"/>
                  <a:pt x="6602506" y="3857323"/>
                  <a:pt x="6858000" y="7766682"/>
                </a:cubicBezTo>
                <a:lnTo>
                  <a:pt x="0" y="7766682"/>
                </a:lnTo>
                <a:close/>
              </a:path>
            </a:pathLst>
          </a:custGeom>
          <a:solidFill>
            <a:schemeClr val="accent2">
              <a:lumMod val="60000"/>
              <a:lumOff val="40000"/>
            </a:schemeClr>
          </a:solidFill>
          <a:ln>
            <a:solidFill>
              <a:srgbClr val="FFBD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ight Triangle 6"/>
          <p:cNvSpPr/>
          <p:nvPr/>
        </p:nvSpPr>
        <p:spPr>
          <a:xfrm flipH="1" flipV="1">
            <a:off x="10058400" y="0"/>
            <a:ext cx="2133600" cy="6858000"/>
          </a:xfrm>
          <a:custGeom>
            <a:avLst/>
            <a:gdLst>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33600" h="6858000">
                <a:moveTo>
                  <a:pt x="0" y="6858000"/>
                </a:moveTo>
                <a:lnTo>
                  <a:pt x="0" y="0"/>
                </a:lnTo>
                <a:cubicBezTo>
                  <a:pt x="177800" y="2495550"/>
                  <a:pt x="184150" y="5162550"/>
                  <a:pt x="2133600" y="6858000"/>
                </a:cubicBezTo>
                <a:lnTo>
                  <a:pt x="0" y="6858000"/>
                </a:lnTo>
                <a:close/>
              </a:path>
            </a:pathLst>
          </a:custGeom>
          <a:solidFill>
            <a:srgbClr val="0A1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ight Triangle 6"/>
          <p:cNvSpPr/>
          <p:nvPr/>
        </p:nvSpPr>
        <p:spPr>
          <a:xfrm flipH="1" flipV="1">
            <a:off x="10782300" y="0"/>
            <a:ext cx="1428750" cy="6343650"/>
          </a:xfrm>
          <a:custGeom>
            <a:avLst/>
            <a:gdLst>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6858000 h 6858000"/>
              <a:gd name="connsiteX1" fmla="*/ 0 w 2133600"/>
              <a:gd name="connsiteY1" fmla="*/ 0 h 6858000"/>
              <a:gd name="connsiteX2" fmla="*/ 2133600 w 2133600"/>
              <a:gd name="connsiteY2" fmla="*/ 6858000 h 6858000"/>
              <a:gd name="connsiteX3" fmla="*/ 0 w 2133600"/>
              <a:gd name="connsiteY3" fmla="*/ 6858000 h 6858000"/>
              <a:gd name="connsiteX0" fmla="*/ 0 w 2133600"/>
              <a:gd name="connsiteY0" fmla="*/ 7902125 h 7902125"/>
              <a:gd name="connsiteX1" fmla="*/ 0 w 2133600"/>
              <a:gd name="connsiteY1" fmla="*/ 0 h 7902125"/>
              <a:gd name="connsiteX2" fmla="*/ 2133600 w 2133600"/>
              <a:gd name="connsiteY2" fmla="*/ 7902125 h 7902125"/>
              <a:gd name="connsiteX3" fmla="*/ 0 w 2133600"/>
              <a:gd name="connsiteY3" fmla="*/ 7902125 h 7902125"/>
              <a:gd name="connsiteX0" fmla="*/ 1375 w 2134975"/>
              <a:gd name="connsiteY0" fmla="*/ 7902125 h 7902125"/>
              <a:gd name="connsiteX1" fmla="*/ 1375 w 2134975"/>
              <a:gd name="connsiteY1" fmla="*/ 0 h 7902125"/>
              <a:gd name="connsiteX2" fmla="*/ 2134975 w 2134975"/>
              <a:gd name="connsiteY2" fmla="*/ 7902125 h 7902125"/>
              <a:gd name="connsiteX3" fmla="*/ 1375 w 2134975"/>
              <a:gd name="connsiteY3" fmla="*/ 7902125 h 7902125"/>
              <a:gd name="connsiteX0" fmla="*/ 14654 w 2148254"/>
              <a:gd name="connsiteY0" fmla="*/ 7902125 h 7902125"/>
              <a:gd name="connsiteX1" fmla="*/ 14654 w 2148254"/>
              <a:gd name="connsiteY1" fmla="*/ 0 h 7902125"/>
              <a:gd name="connsiteX2" fmla="*/ 2148254 w 2148254"/>
              <a:gd name="connsiteY2" fmla="*/ 7902125 h 7902125"/>
              <a:gd name="connsiteX3" fmla="*/ 14654 w 2148254"/>
              <a:gd name="connsiteY3" fmla="*/ 7902125 h 7902125"/>
              <a:gd name="connsiteX0" fmla="*/ 0 w 2133600"/>
              <a:gd name="connsiteY0" fmla="*/ 7902125 h 7902125"/>
              <a:gd name="connsiteX1" fmla="*/ 0 w 2133600"/>
              <a:gd name="connsiteY1" fmla="*/ 0 h 7902125"/>
              <a:gd name="connsiteX2" fmla="*/ 2133600 w 2133600"/>
              <a:gd name="connsiteY2" fmla="*/ 7902125 h 7902125"/>
              <a:gd name="connsiteX3" fmla="*/ 0 w 2133600"/>
              <a:gd name="connsiteY3" fmla="*/ 7902125 h 7902125"/>
              <a:gd name="connsiteX0" fmla="*/ 0 w 2133600"/>
              <a:gd name="connsiteY0" fmla="*/ 7902125 h 7902125"/>
              <a:gd name="connsiteX1" fmla="*/ 0 w 2133600"/>
              <a:gd name="connsiteY1" fmla="*/ 0 h 7902125"/>
              <a:gd name="connsiteX2" fmla="*/ 2133600 w 2133600"/>
              <a:gd name="connsiteY2" fmla="*/ 7902125 h 7902125"/>
              <a:gd name="connsiteX3" fmla="*/ 0 w 2133600"/>
              <a:gd name="connsiteY3" fmla="*/ 7902125 h 7902125"/>
            </a:gdLst>
            <a:ahLst/>
            <a:cxnLst>
              <a:cxn ang="0">
                <a:pos x="connsiteX0" y="connsiteY0"/>
              </a:cxn>
              <a:cxn ang="0">
                <a:pos x="connsiteX1" y="connsiteY1"/>
              </a:cxn>
              <a:cxn ang="0">
                <a:pos x="connsiteX2" y="connsiteY2"/>
              </a:cxn>
              <a:cxn ang="0">
                <a:pos x="connsiteX3" y="connsiteY3"/>
              </a:cxn>
            </a:cxnLst>
            <a:rect l="l" t="t" r="r" b="b"/>
            <a:pathLst>
              <a:path w="2133600" h="7902125">
                <a:moveTo>
                  <a:pt x="0" y="7902125"/>
                </a:moveTo>
                <a:lnTo>
                  <a:pt x="0" y="0"/>
                </a:lnTo>
                <a:cubicBezTo>
                  <a:pt x="206249" y="2495550"/>
                  <a:pt x="-242569" y="6396516"/>
                  <a:pt x="2133600" y="7902125"/>
                </a:cubicBezTo>
                <a:lnTo>
                  <a:pt x="0" y="7902125"/>
                </a:lnTo>
                <a:close/>
              </a:path>
            </a:pathLst>
          </a:custGeom>
          <a:solidFill>
            <a:srgbClr val="FFB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325292" y="1213971"/>
            <a:ext cx="7993081"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smtClean="0">
                <a:ln>
                  <a:noFill/>
                </a:ln>
                <a:solidFill>
                  <a:prstClr val="black"/>
                </a:solidFill>
                <a:effectLst/>
                <a:uLnTx/>
                <a:uFillTx/>
                <a:latin typeface="Montserrat" panose="00000500000000000000" pitchFamily="2" charset="0"/>
                <a:ea typeface="+mn-ea"/>
                <a:cs typeface="+mn-cs"/>
              </a:rPr>
              <a:t>HÌNH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smtClean="0">
                <a:ln>
                  <a:noFill/>
                </a:ln>
                <a:solidFill>
                  <a:prstClr val="black"/>
                </a:solidFill>
                <a:effectLst/>
                <a:uLnTx/>
                <a:uFillTx/>
                <a:latin typeface="Montserrat" panose="00000500000000000000" pitchFamily="2" charset="0"/>
                <a:ea typeface="+mn-ea"/>
                <a:cs typeface="+mn-cs"/>
              </a:rPr>
              <a:t>THÀNH KIẾN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smtClean="0">
                <a:ln>
                  <a:noFill/>
                </a:ln>
                <a:solidFill>
                  <a:prstClr val="black"/>
                </a:solidFill>
                <a:effectLst/>
                <a:uLnTx/>
                <a:uFillTx/>
                <a:latin typeface="Montserrat" panose="00000500000000000000" pitchFamily="2" charset="0"/>
                <a:ea typeface="+mn-ea"/>
                <a:cs typeface="+mn-cs"/>
              </a:rPr>
              <a:t>THỨC</a:t>
            </a:r>
            <a:endParaRPr kumimoji="0" lang="en-US" sz="8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2" name="Rectangle 1"/>
          <p:cNvSpPr/>
          <p:nvPr/>
        </p:nvSpPr>
        <p:spPr>
          <a:xfrm>
            <a:off x="8490582" y="1540609"/>
            <a:ext cx="833883" cy="163121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1</a:t>
            </a:r>
            <a:endParaRPr kumimoji="0" lang="en-US" sz="10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8" name="Rectangle 7"/>
          <p:cNvSpPr/>
          <p:nvPr/>
        </p:nvSpPr>
        <p:spPr>
          <a:xfrm>
            <a:off x="9515726" y="2097957"/>
            <a:ext cx="965329"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2</a:t>
            </a:r>
            <a:endParaRPr kumimoji="0" lang="en-US" sz="1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10" name="Rectangle 9"/>
          <p:cNvSpPr/>
          <p:nvPr/>
        </p:nvSpPr>
        <p:spPr>
          <a:xfrm>
            <a:off x="8500108" y="3171825"/>
            <a:ext cx="833883" cy="163121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3</a:t>
            </a:r>
          </a:p>
        </p:txBody>
      </p:sp>
      <p:sp>
        <p:nvSpPr>
          <p:cNvPr id="11" name="Rectangle 10"/>
          <p:cNvSpPr/>
          <p:nvPr/>
        </p:nvSpPr>
        <p:spPr>
          <a:xfrm>
            <a:off x="8950068" y="-90607"/>
            <a:ext cx="1484702" cy="317009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0</a:t>
            </a:r>
            <a:endParaRPr kumimoji="0" lang="en-US" sz="20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19" name="Rectangle 18"/>
          <p:cNvSpPr/>
          <p:nvPr/>
        </p:nvSpPr>
        <p:spPr>
          <a:xfrm>
            <a:off x="9343517" y="3402106"/>
            <a:ext cx="1484702" cy="317009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5</a:t>
            </a:r>
          </a:p>
        </p:txBody>
      </p:sp>
      <p:sp>
        <p:nvSpPr>
          <p:cNvPr id="20" name="Rectangle 19"/>
          <p:cNvSpPr/>
          <p:nvPr/>
        </p:nvSpPr>
        <p:spPr>
          <a:xfrm>
            <a:off x="7673583" y="3375212"/>
            <a:ext cx="1484702" cy="317009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4</a:t>
            </a:r>
          </a:p>
        </p:txBody>
      </p:sp>
      <p:sp>
        <p:nvSpPr>
          <p:cNvPr id="21" name="Freeform 97"/>
          <p:cNvSpPr>
            <a:spLocks/>
          </p:cNvSpPr>
          <p:nvPr/>
        </p:nvSpPr>
        <p:spPr bwMode="auto">
          <a:xfrm>
            <a:off x="3502003" y="1066214"/>
            <a:ext cx="1417274" cy="1463915"/>
          </a:xfrm>
          <a:custGeom>
            <a:avLst/>
            <a:gdLst>
              <a:gd name="T0" fmla="*/ 683 w 1367"/>
              <a:gd name="T1" fmla="*/ 1367 h 1367"/>
              <a:gd name="T2" fmla="*/ 1367 w 1367"/>
              <a:gd name="T3" fmla="*/ 684 h 1367"/>
              <a:gd name="T4" fmla="*/ 683 w 1367"/>
              <a:gd name="T5" fmla="*/ 0 h 1367"/>
              <a:gd name="T6" fmla="*/ 0 w 1367"/>
              <a:gd name="T7" fmla="*/ 684 h 1367"/>
              <a:gd name="T8" fmla="*/ 683 w 1367"/>
              <a:gd name="T9" fmla="*/ 1367 h 1367"/>
              <a:gd name="T10" fmla="*/ 683 w 1367"/>
              <a:gd name="T11" fmla="*/ 1367 h 1367"/>
            </a:gdLst>
            <a:ahLst/>
            <a:cxnLst>
              <a:cxn ang="0">
                <a:pos x="T0" y="T1"/>
              </a:cxn>
              <a:cxn ang="0">
                <a:pos x="T2" y="T3"/>
              </a:cxn>
              <a:cxn ang="0">
                <a:pos x="T4" y="T5"/>
              </a:cxn>
              <a:cxn ang="0">
                <a:pos x="T6" y="T7"/>
              </a:cxn>
              <a:cxn ang="0">
                <a:pos x="T8" y="T9"/>
              </a:cxn>
              <a:cxn ang="0">
                <a:pos x="T10" y="T11"/>
              </a:cxn>
            </a:cxnLst>
            <a:rect l="0" t="0" r="r" b="b"/>
            <a:pathLst>
              <a:path w="1367" h="1367">
                <a:moveTo>
                  <a:pt x="683" y="1367"/>
                </a:moveTo>
                <a:cubicBezTo>
                  <a:pt x="1060" y="1367"/>
                  <a:pt x="1367" y="1060"/>
                  <a:pt x="1367" y="684"/>
                </a:cubicBezTo>
                <a:cubicBezTo>
                  <a:pt x="1367" y="307"/>
                  <a:pt x="1060" y="0"/>
                  <a:pt x="683" y="0"/>
                </a:cubicBezTo>
                <a:cubicBezTo>
                  <a:pt x="307" y="0"/>
                  <a:pt x="0" y="307"/>
                  <a:pt x="0" y="684"/>
                </a:cubicBezTo>
                <a:cubicBezTo>
                  <a:pt x="0" y="1060"/>
                  <a:pt x="307" y="1367"/>
                  <a:pt x="683" y="1367"/>
                </a:cubicBezTo>
                <a:lnTo>
                  <a:pt x="683" y="1367"/>
                </a:lnTo>
                <a:close/>
              </a:path>
            </a:pathLst>
          </a:custGeom>
          <a:solidFill>
            <a:srgbClr val="B0D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98"/>
          <p:cNvSpPr>
            <a:spLocks/>
          </p:cNvSpPr>
          <p:nvPr/>
        </p:nvSpPr>
        <p:spPr bwMode="auto">
          <a:xfrm>
            <a:off x="4043953" y="1583859"/>
            <a:ext cx="319088" cy="366713"/>
          </a:xfrm>
          <a:custGeom>
            <a:avLst/>
            <a:gdLst>
              <a:gd name="T0" fmla="*/ 366 w 418"/>
              <a:gd name="T1" fmla="*/ 348 h 481"/>
              <a:gd name="T2" fmla="*/ 418 w 418"/>
              <a:gd name="T3" fmla="*/ 209 h 481"/>
              <a:gd name="T4" fmla="*/ 209 w 418"/>
              <a:gd name="T5" fmla="*/ 0 h 481"/>
              <a:gd name="T6" fmla="*/ 0 w 418"/>
              <a:gd name="T7" fmla="*/ 209 h 481"/>
              <a:gd name="T8" fmla="*/ 52 w 418"/>
              <a:gd name="T9" fmla="*/ 348 h 481"/>
              <a:gd name="T10" fmla="*/ 53 w 418"/>
              <a:gd name="T11" fmla="*/ 348 h 481"/>
              <a:gd name="T12" fmla="*/ 84 w 418"/>
              <a:gd name="T13" fmla="*/ 396 h 481"/>
              <a:gd name="T14" fmla="*/ 98 w 418"/>
              <a:gd name="T15" fmla="*/ 453 h 481"/>
              <a:gd name="T16" fmla="*/ 120 w 418"/>
              <a:gd name="T17" fmla="*/ 478 h 481"/>
              <a:gd name="T18" fmla="*/ 209 w 418"/>
              <a:gd name="T19" fmla="*/ 478 h 481"/>
              <a:gd name="T20" fmla="*/ 298 w 418"/>
              <a:gd name="T21" fmla="*/ 478 h 481"/>
              <a:gd name="T22" fmla="*/ 321 w 418"/>
              <a:gd name="T23" fmla="*/ 453 h 481"/>
              <a:gd name="T24" fmla="*/ 334 w 418"/>
              <a:gd name="T25" fmla="*/ 396 h 481"/>
              <a:gd name="T26" fmla="*/ 366 w 418"/>
              <a:gd name="T27" fmla="*/ 348 h 481"/>
              <a:gd name="T28" fmla="*/ 366 w 418"/>
              <a:gd name="T29" fmla="*/ 34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8" h="481">
                <a:moveTo>
                  <a:pt x="366" y="348"/>
                </a:moveTo>
                <a:cubicBezTo>
                  <a:pt x="399" y="311"/>
                  <a:pt x="418" y="262"/>
                  <a:pt x="418" y="209"/>
                </a:cubicBezTo>
                <a:cubicBezTo>
                  <a:pt x="418" y="94"/>
                  <a:pt x="325" y="0"/>
                  <a:pt x="209" y="0"/>
                </a:cubicBezTo>
                <a:cubicBezTo>
                  <a:pt x="94" y="0"/>
                  <a:pt x="0" y="94"/>
                  <a:pt x="0" y="209"/>
                </a:cubicBezTo>
                <a:cubicBezTo>
                  <a:pt x="0" y="262"/>
                  <a:pt x="20" y="311"/>
                  <a:pt x="52" y="348"/>
                </a:cubicBezTo>
                <a:lnTo>
                  <a:pt x="53" y="348"/>
                </a:lnTo>
                <a:cubicBezTo>
                  <a:pt x="65" y="362"/>
                  <a:pt x="77" y="377"/>
                  <a:pt x="84" y="396"/>
                </a:cubicBezTo>
                <a:cubicBezTo>
                  <a:pt x="92" y="415"/>
                  <a:pt x="94" y="439"/>
                  <a:pt x="98" y="453"/>
                </a:cubicBezTo>
                <a:cubicBezTo>
                  <a:pt x="102" y="467"/>
                  <a:pt x="101" y="478"/>
                  <a:pt x="120" y="478"/>
                </a:cubicBezTo>
                <a:lnTo>
                  <a:pt x="209" y="478"/>
                </a:lnTo>
                <a:cubicBezTo>
                  <a:pt x="242" y="478"/>
                  <a:pt x="280" y="481"/>
                  <a:pt x="298" y="478"/>
                </a:cubicBezTo>
                <a:cubicBezTo>
                  <a:pt x="317" y="475"/>
                  <a:pt x="317" y="467"/>
                  <a:pt x="321" y="453"/>
                </a:cubicBezTo>
                <a:cubicBezTo>
                  <a:pt x="324" y="439"/>
                  <a:pt x="327" y="415"/>
                  <a:pt x="334" y="396"/>
                </a:cubicBezTo>
                <a:cubicBezTo>
                  <a:pt x="342" y="377"/>
                  <a:pt x="354" y="362"/>
                  <a:pt x="366" y="348"/>
                </a:cubicBezTo>
                <a:lnTo>
                  <a:pt x="366" y="348"/>
                </a:lnTo>
                <a:close/>
              </a:path>
            </a:pathLst>
          </a:custGeom>
          <a:solidFill>
            <a:srgbClr val="F8D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99"/>
          <p:cNvSpPr>
            <a:spLocks/>
          </p:cNvSpPr>
          <p:nvPr/>
        </p:nvSpPr>
        <p:spPr bwMode="auto">
          <a:xfrm>
            <a:off x="4136028" y="1947396"/>
            <a:ext cx="134938" cy="93663"/>
          </a:xfrm>
          <a:custGeom>
            <a:avLst/>
            <a:gdLst>
              <a:gd name="T0" fmla="*/ 0 w 178"/>
              <a:gd name="T1" fmla="*/ 0 h 122"/>
              <a:gd name="T2" fmla="*/ 178 w 178"/>
              <a:gd name="T3" fmla="*/ 0 h 122"/>
              <a:gd name="T4" fmla="*/ 178 w 178"/>
              <a:gd name="T5" fmla="*/ 0 h 122"/>
              <a:gd name="T6" fmla="*/ 178 w 178"/>
              <a:gd name="T7" fmla="*/ 112 h 122"/>
              <a:gd name="T8" fmla="*/ 168 w 178"/>
              <a:gd name="T9" fmla="*/ 122 h 122"/>
              <a:gd name="T10" fmla="*/ 10 w 178"/>
              <a:gd name="T11" fmla="*/ 122 h 122"/>
              <a:gd name="T12" fmla="*/ 0 w 178"/>
              <a:gd name="T13" fmla="*/ 112 h 122"/>
              <a:gd name="T14" fmla="*/ 0 w 178"/>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122">
                <a:moveTo>
                  <a:pt x="0" y="0"/>
                </a:moveTo>
                <a:lnTo>
                  <a:pt x="178" y="0"/>
                </a:lnTo>
                <a:cubicBezTo>
                  <a:pt x="178" y="0"/>
                  <a:pt x="178" y="0"/>
                  <a:pt x="178" y="0"/>
                </a:cubicBezTo>
                <a:lnTo>
                  <a:pt x="178" y="112"/>
                </a:lnTo>
                <a:cubicBezTo>
                  <a:pt x="178" y="118"/>
                  <a:pt x="174" y="122"/>
                  <a:pt x="168" y="122"/>
                </a:cubicBezTo>
                <a:lnTo>
                  <a:pt x="10" y="122"/>
                </a:lnTo>
                <a:cubicBezTo>
                  <a:pt x="5" y="122"/>
                  <a:pt x="0" y="118"/>
                  <a:pt x="0" y="112"/>
                </a:cubicBezTo>
                <a:lnTo>
                  <a:pt x="0" y="0"/>
                </a:lnTo>
                <a:close/>
              </a:path>
            </a:pathLst>
          </a:custGeom>
          <a:solidFill>
            <a:srgbClr val="6766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100"/>
          <p:cNvSpPr>
            <a:spLocks noChangeArrowheads="1"/>
          </p:cNvSpPr>
          <p:nvPr/>
        </p:nvSpPr>
        <p:spPr bwMode="auto">
          <a:xfrm>
            <a:off x="4136028" y="1947396"/>
            <a:ext cx="134938" cy="12700"/>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101"/>
          <p:cNvSpPr>
            <a:spLocks noChangeArrowheads="1"/>
          </p:cNvSpPr>
          <p:nvPr/>
        </p:nvSpPr>
        <p:spPr bwMode="auto">
          <a:xfrm>
            <a:off x="4136028" y="1971209"/>
            <a:ext cx="134938" cy="12700"/>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102"/>
          <p:cNvSpPr>
            <a:spLocks noChangeArrowheads="1"/>
          </p:cNvSpPr>
          <p:nvPr/>
        </p:nvSpPr>
        <p:spPr bwMode="auto">
          <a:xfrm>
            <a:off x="4136028" y="1995021"/>
            <a:ext cx="134938" cy="12700"/>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103"/>
          <p:cNvSpPr>
            <a:spLocks noChangeArrowheads="1"/>
          </p:cNvSpPr>
          <p:nvPr/>
        </p:nvSpPr>
        <p:spPr bwMode="auto">
          <a:xfrm>
            <a:off x="4136028" y="2018834"/>
            <a:ext cx="134938" cy="12700"/>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04"/>
          <p:cNvSpPr>
            <a:spLocks/>
          </p:cNvSpPr>
          <p:nvPr/>
        </p:nvSpPr>
        <p:spPr bwMode="auto">
          <a:xfrm>
            <a:off x="4143965" y="2041059"/>
            <a:ext cx="119063" cy="28575"/>
          </a:xfrm>
          <a:custGeom>
            <a:avLst/>
            <a:gdLst>
              <a:gd name="T0" fmla="*/ 0 w 158"/>
              <a:gd name="T1" fmla="*/ 0 h 37"/>
              <a:gd name="T2" fmla="*/ 37 w 158"/>
              <a:gd name="T3" fmla="*/ 37 h 37"/>
              <a:gd name="T4" fmla="*/ 79 w 158"/>
              <a:gd name="T5" fmla="*/ 37 h 37"/>
              <a:gd name="T6" fmla="*/ 121 w 158"/>
              <a:gd name="T7" fmla="*/ 37 h 37"/>
              <a:gd name="T8" fmla="*/ 158 w 158"/>
              <a:gd name="T9" fmla="*/ 0 h 37"/>
              <a:gd name="T10" fmla="*/ 79 w 158"/>
              <a:gd name="T11" fmla="*/ 0 h 37"/>
              <a:gd name="T12" fmla="*/ 0 w 158"/>
              <a:gd name="T13" fmla="*/ 0 h 37"/>
              <a:gd name="T14" fmla="*/ 0 w 158"/>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37">
                <a:moveTo>
                  <a:pt x="0" y="0"/>
                </a:moveTo>
                <a:cubicBezTo>
                  <a:pt x="13" y="13"/>
                  <a:pt x="25" y="25"/>
                  <a:pt x="37" y="37"/>
                </a:cubicBezTo>
                <a:lnTo>
                  <a:pt x="79" y="37"/>
                </a:lnTo>
                <a:lnTo>
                  <a:pt x="121" y="37"/>
                </a:lnTo>
                <a:cubicBezTo>
                  <a:pt x="134" y="25"/>
                  <a:pt x="146" y="13"/>
                  <a:pt x="158" y="0"/>
                </a:cubicBezTo>
                <a:lnTo>
                  <a:pt x="79" y="0"/>
                </a:lnTo>
                <a:lnTo>
                  <a:pt x="0" y="0"/>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05"/>
          <p:cNvSpPr>
            <a:spLocks noEditPoints="1"/>
          </p:cNvSpPr>
          <p:nvPr/>
        </p:nvSpPr>
        <p:spPr bwMode="auto">
          <a:xfrm>
            <a:off x="4112215" y="1696571"/>
            <a:ext cx="184150" cy="250825"/>
          </a:xfrm>
          <a:custGeom>
            <a:avLst/>
            <a:gdLst>
              <a:gd name="T0" fmla="*/ 79 w 241"/>
              <a:gd name="T1" fmla="*/ 26 h 330"/>
              <a:gd name="T2" fmla="*/ 78 w 241"/>
              <a:gd name="T3" fmla="*/ 27 h 330"/>
              <a:gd name="T4" fmla="*/ 62 w 241"/>
              <a:gd name="T5" fmla="*/ 48 h 330"/>
              <a:gd name="T6" fmla="*/ 60 w 241"/>
              <a:gd name="T7" fmla="*/ 65 h 330"/>
              <a:gd name="T8" fmla="*/ 82 w 241"/>
              <a:gd name="T9" fmla="*/ 70 h 330"/>
              <a:gd name="T10" fmla="*/ 90 w 241"/>
              <a:gd name="T11" fmla="*/ 47 h 330"/>
              <a:gd name="T12" fmla="*/ 86 w 241"/>
              <a:gd name="T13" fmla="*/ 35 h 330"/>
              <a:gd name="T14" fmla="*/ 79 w 241"/>
              <a:gd name="T15" fmla="*/ 26 h 330"/>
              <a:gd name="T16" fmla="*/ 164 w 241"/>
              <a:gd name="T17" fmla="*/ 28 h 330"/>
              <a:gd name="T18" fmla="*/ 152 w 241"/>
              <a:gd name="T19" fmla="*/ 43 h 330"/>
              <a:gd name="T20" fmla="*/ 151 w 241"/>
              <a:gd name="T21" fmla="*/ 62 h 330"/>
              <a:gd name="T22" fmla="*/ 158 w 241"/>
              <a:gd name="T23" fmla="*/ 73 h 330"/>
              <a:gd name="T24" fmla="*/ 159 w 241"/>
              <a:gd name="T25" fmla="*/ 73 h 330"/>
              <a:gd name="T26" fmla="*/ 168 w 241"/>
              <a:gd name="T27" fmla="*/ 68 h 330"/>
              <a:gd name="T28" fmla="*/ 174 w 241"/>
              <a:gd name="T29" fmla="*/ 52 h 330"/>
              <a:gd name="T30" fmla="*/ 165 w 241"/>
              <a:gd name="T31" fmla="*/ 29 h 330"/>
              <a:gd name="T32" fmla="*/ 164 w 241"/>
              <a:gd name="T33" fmla="*/ 28 h 330"/>
              <a:gd name="T34" fmla="*/ 163 w 241"/>
              <a:gd name="T35" fmla="*/ 330 h 330"/>
              <a:gd name="T36" fmla="*/ 241 w 241"/>
              <a:gd name="T37" fmla="*/ 40 h 330"/>
              <a:gd name="T38" fmla="*/ 185 w 241"/>
              <a:gd name="T39" fmla="*/ 14 h 330"/>
              <a:gd name="T40" fmla="*/ 166 w 241"/>
              <a:gd name="T41" fmla="*/ 18 h 330"/>
              <a:gd name="T42" fmla="*/ 145 w 241"/>
              <a:gd name="T43" fmla="*/ 6 h 330"/>
              <a:gd name="T44" fmla="*/ 80 w 241"/>
              <a:gd name="T45" fmla="*/ 17 h 330"/>
              <a:gd name="T46" fmla="*/ 49 w 241"/>
              <a:gd name="T47" fmla="*/ 12 h 330"/>
              <a:gd name="T48" fmla="*/ 0 w 241"/>
              <a:gd name="T49" fmla="*/ 47 h 330"/>
              <a:gd name="T50" fmla="*/ 76 w 241"/>
              <a:gd name="T51" fmla="*/ 330 h 330"/>
              <a:gd name="T52" fmla="*/ 90 w 241"/>
              <a:gd name="T53" fmla="*/ 330 h 330"/>
              <a:gd name="T54" fmla="*/ 14 w 241"/>
              <a:gd name="T55" fmla="*/ 43 h 330"/>
              <a:gd name="T56" fmla="*/ 50 w 241"/>
              <a:gd name="T57" fmla="*/ 19 h 330"/>
              <a:gd name="T58" fmla="*/ 73 w 241"/>
              <a:gd name="T59" fmla="*/ 22 h 330"/>
              <a:gd name="T60" fmla="*/ 55 w 241"/>
              <a:gd name="T61" fmla="*/ 45 h 330"/>
              <a:gd name="T62" fmla="*/ 53 w 241"/>
              <a:gd name="T63" fmla="*/ 68 h 330"/>
              <a:gd name="T64" fmla="*/ 87 w 241"/>
              <a:gd name="T65" fmla="*/ 76 h 330"/>
              <a:gd name="T66" fmla="*/ 93 w 241"/>
              <a:gd name="T67" fmla="*/ 31 h 330"/>
              <a:gd name="T68" fmla="*/ 86 w 241"/>
              <a:gd name="T69" fmla="*/ 22 h 330"/>
              <a:gd name="T70" fmla="*/ 143 w 241"/>
              <a:gd name="T71" fmla="*/ 13 h 330"/>
              <a:gd name="T72" fmla="*/ 159 w 241"/>
              <a:gd name="T73" fmla="*/ 22 h 330"/>
              <a:gd name="T74" fmla="*/ 145 w 241"/>
              <a:gd name="T75" fmla="*/ 41 h 330"/>
              <a:gd name="T76" fmla="*/ 144 w 241"/>
              <a:gd name="T77" fmla="*/ 64 h 330"/>
              <a:gd name="T78" fmla="*/ 156 w 241"/>
              <a:gd name="T79" fmla="*/ 80 h 330"/>
              <a:gd name="T80" fmla="*/ 158 w 241"/>
              <a:gd name="T81" fmla="*/ 81 h 330"/>
              <a:gd name="T82" fmla="*/ 174 w 241"/>
              <a:gd name="T83" fmla="*/ 73 h 330"/>
              <a:gd name="T84" fmla="*/ 181 w 241"/>
              <a:gd name="T85" fmla="*/ 52 h 330"/>
              <a:gd name="T86" fmla="*/ 171 w 241"/>
              <a:gd name="T87" fmla="*/ 25 h 330"/>
              <a:gd name="T88" fmla="*/ 171 w 241"/>
              <a:gd name="T89" fmla="*/ 24 h 330"/>
              <a:gd name="T90" fmla="*/ 185 w 241"/>
              <a:gd name="T91" fmla="*/ 22 h 330"/>
              <a:gd name="T92" fmla="*/ 226 w 241"/>
              <a:gd name="T93" fmla="*/ 39 h 330"/>
              <a:gd name="T94" fmla="*/ 149 w 241"/>
              <a:gd name="T95" fmla="*/ 330 h 330"/>
              <a:gd name="T96" fmla="*/ 163 w 241"/>
              <a:gd name="T97" fmla="*/ 330 h 330"/>
              <a:gd name="T98" fmla="*/ 163 w 241"/>
              <a:gd name="T99"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1" h="330">
                <a:moveTo>
                  <a:pt x="79" y="26"/>
                </a:moveTo>
                <a:cubicBezTo>
                  <a:pt x="79" y="27"/>
                  <a:pt x="79" y="27"/>
                  <a:pt x="78" y="27"/>
                </a:cubicBezTo>
                <a:cubicBezTo>
                  <a:pt x="71" y="32"/>
                  <a:pt x="65" y="39"/>
                  <a:pt x="62" y="48"/>
                </a:cubicBezTo>
                <a:cubicBezTo>
                  <a:pt x="60" y="53"/>
                  <a:pt x="58" y="60"/>
                  <a:pt x="60" y="65"/>
                </a:cubicBezTo>
                <a:cubicBezTo>
                  <a:pt x="64" y="74"/>
                  <a:pt x="75" y="76"/>
                  <a:pt x="82" y="70"/>
                </a:cubicBezTo>
                <a:cubicBezTo>
                  <a:pt x="88" y="65"/>
                  <a:pt x="90" y="55"/>
                  <a:pt x="90" y="47"/>
                </a:cubicBezTo>
                <a:cubicBezTo>
                  <a:pt x="89" y="43"/>
                  <a:pt x="89" y="38"/>
                  <a:pt x="86" y="35"/>
                </a:cubicBezTo>
                <a:cubicBezTo>
                  <a:pt x="85" y="31"/>
                  <a:pt x="82" y="29"/>
                  <a:pt x="79" y="26"/>
                </a:cubicBezTo>
                <a:close/>
                <a:moveTo>
                  <a:pt x="164" y="28"/>
                </a:moveTo>
                <a:cubicBezTo>
                  <a:pt x="159" y="32"/>
                  <a:pt x="154" y="37"/>
                  <a:pt x="152" y="43"/>
                </a:cubicBezTo>
                <a:cubicBezTo>
                  <a:pt x="150" y="49"/>
                  <a:pt x="150" y="56"/>
                  <a:pt x="151" y="62"/>
                </a:cubicBezTo>
                <a:cubicBezTo>
                  <a:pt x="152" y="66"/>
                  <a:pt x="155" y="72"/>
                  <a:pt x="158" y="73"/>
                </a:cubicBezTo>
                <a:cubicBezTo>
                  <a:pt x="159" y="73"/>
                  <a:pt x="159" y="73"/>
                  <a:pt x="159" y="73"/>
                </a:cubicBezTo>
                <a:cubicBezTo>
                  <a:pt x="163" y="74"/>
                  <a:pt x="166" y="71"/>
                  <a:pt x="168" y="68"/>
                </a:cubicBezTo>
                <a:cubicBezTo>
                  <a:pt x="172" y="64"/>
                  <a:pt x="174" y="58"/>
                  <a:pt x="174" y="52"/>
                </a:cubicBezTo>
                <a:cubicBezTo>
                  <a:pt x="173" y="44"/>
                  <a:pt x="170" y="36"/>
                  <a:pt x="165" y="29"/>
                </a:cubicBezTo>
                <a:cubicBezTo>
                  <a:pt x="165" y="29"/>
                  <a:pt x="164" y="28"/>
                  <a:pt x="164" y="28"/>
                </a:cubicBezTo>
                <a:close/>
                <a:moveTo>
                  <a:pt x="163" y="330"/>
                </a:moveTo>
                <a:cubicBezTo>
                  <a:pt x="189" y="233"/>
                  <a:pt x="215" y="138"/>
                  <a:pt x="241" y="40"/>
                </a:cubicBezTo>
                <a:cubicBezTo>
                  <a:pt x="226" y="29"/>
                  <a:pt x="203" y="14"/>
                  <a:pt x="185" y="14"/>
                </a:cubicBezTo>
                <a:cubicBezTo>
                  <a:pt x="178" y="14"/>
                  <a:pt x="172" y="15"/>
                  <a:pt x="166" y="18"/>
                </a:cubicBezTo>
                <a:cubicBezTo>
                  <a:pt x="160" y="13"/>
                  <a:pt x="153" y="8"/>
                  <a:pt x="145" y="6"/>
                </a:cubicBezTo>
                <a:cubicBezTo>
                  <a:pt x="125" y="0"/>
                  <a:pt x="98" y="6"/>
                  <a:pt x="80" y="17"/>
                </a:cubicBezTo>
                <a:cubicBezTo>
                  <a:pt x="70" y="12"/>
                  <a:pt x="59" y="10"/>
                  <a:pt x="49" y="12"/>
                </a:cubicBezTo>
                <a:cubicBezTo>
                  <a:pt x="30" y="16"/>
                  <a:pt x="13" y="33"/>
                  <a:pt x="0" y="47"/>
                </a:cubicBezTo>
                <a:cubicBezTo>
                  <a:pt x="26" y="144"/>
                  <a:pt x="50" y="233"/>
                  <a:pt x="76" y="330"/>
                </a:cubicBezTo>
                <a:lnTo>
                  <a:pt x="90" y="330"/>
                </a:lnTo>
                <a:lnTo>
                  <a:pt x="14" y="43"/>
                </a:lnTo>
                <a:cubicBezTo>
                  <a:pt x="24" y="33"/>
                  <a:pt x="37" y="22"/>
                  <a:pt x="50" y="19"/>
                </a:cubicBezTo>
                <a:cubicBezTo>
                  <a:pt x="58" y="18"/>
                  <a:pt x="66" y="19"/>
                  <a:pt x="73" y="22"/>
                </a:cubicBezTo>
                <a:cubicBezTo>
                  <a:pt x="65" y="28"/>
                  <a:pt x="59" y="36"/>
                  <a:pt x="55" y="45"/>
                </a:cubicBezTo>
                <a:cubicBezTo>
                  <a:pt x="52" y="52"/>
                  <a:pt x="50" y="60"/>
                  <a:pt x="53" y="68"/>
                </a:cubicBezTo>
                <a:cubicBezTo>
                  <a:pt x="59" y="81"/>
                  <a:pt x="76" y="85"/>
                  <a:pt x="87" y="76"/>
                </a:cubicBezTo>
                <a:cubicBezTo>
                  <a:pt x="98" y="66"/>
                  <a:pt x="100" y="44"/>
                  <a:pt x="93" y="31"/>
                </a:cubicBezTo>
                <a:cubicBezTo>
                  <a:pt x="91" y="28"/>
                  <a:pt x="89" y="25"/>
                  <a:pt x="86" y="22"/>
                </a:cubicBezTo>
                <a:cubicBezTo>
                  <a:pt x="103" y="13"/>
                  <a:pt x="125" y="8"/>
                  <a:pt x="143" y="13"/>
                </a:cubicBezTo>
                <a:cubicBezTo>
                  <a:pt x="149" y="15"/>
                  <a:pt x="154" y="18"/>
                  <a:pt x="159" y="22"/>
                </a:cubicBezTo>
                <a:cubicBezTo>
                  <a:pt x="153" y="27"/>
                  <a:pt x="147" y="33"/>
                  <a:pt x="145" y="41"/>
                </a:cubicBezTo>
                <a:cubicBezTo>
                  <a:pt x="142" y="48"/>
                  <a:pt x="142" y="57"/>
                  <a:pt x="144" y="64"/>
                </a:cubicBezTo>
                <a:cubicBezTo>
                  <a:pt x="146" y="70"/>
                  <a:pt x="149" y="78"/>
                  <a:pt x="156" y="80"/>
                </a:cubicBezTo>
                <a:cubicBezTo>
                  <a:pt x="157" y="80"/>
                  <a:pt x="157" y="81"/>
                  <a:pt x="158" y="81"/>
                </a:cubicBezTo>
                <a:cubicBezTo>
                  <a:pt x="164" y="82"/>
                  <a:pt x="170" y="78"/>
                  <a:pt x="174" y="73"/>
                </a:cubicBezTo>
                <a:cubicBezTo>
                  <a:pt x="179" y="67"/>
                  <a:pt x="181" y="60"/>
                  <a:pt x="181" y="52"/>
                </a:cubicBezTo>
                <a:cubicBezTo>
                  <a:pt x="181" y="42"/>
                  <a:pt x="177" y="33"/>
                  <a:pt x="171" y="25"/>
                </a:cubicBezTo>
                <a:cubicBezTo>
                  <a:pt x="171" y="25"/>
                  <a:pt x="171" y="25"/>
                  <a:pt x="171" y="24"/>
                </a:cubicBezTo>
                <a:cubicBezTo>
                  <a:pt x="175" y="22"/>
                  <a:pt x="180" y="21"/>
                  <a:pt x="185" y="22"/>
                </a:cubicBezTo>
                <a:cubicBezTo>
                  <a:pt x="199" y="22"/>
                  <a:pt x="214" y="31"/>
                  <a:pt x="226" y="39"/>
                </a:cubicBezTo>
                <a:lnTo>
                  <a:pt x="149" y="330"/>
                </a:lnTo>
                <a:lnTo>
                  <a:pt x="163" y="330"/>
                </a:lnTo>
                <a:lnTo>
                  <a:pt x="163" y="33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06"/>
          <p:cNvSpPr>
            <a:spLocks/>
          </p:cNvSpPr>
          <p:nvPr/>
        </p:nvSpPr>
        <p:spPr bwMode="auto">
          <a:xfrm>
            <a:off x="4194765" y="1360021"/>
            <a:ext cx="15875" cy="184150"/>
          </a:xfrm>
          <a:custGeom>
            <a:avLst/>
            <a:gdLst>
              <a:gd name="T0" fmla="*/ 1 w 10"/>
              <a:gd name="T1" fmla="*/ 116 h 116"/>
              <a:gd name="T2" fmla="*/ 0 w 10"/>
              <a:gd name="T3" fmla="*/ 0 h 116"/>
              <a:gd name="T4" fmla="*/ 9 w 10"/>
              <a:gd name="T5" fmla="*/ 0 h 116"/>
              <a:gd name="T6" fmla="*/ 10 w 10"/>
              <a:gd name="T7" fmla="*/ 116 h 116"/>
              <a:gd name="T8" fmla="*/ 1 w 10"/>
              <a:gd name="T9" fmla="*/ 116 h 116"/>
            </a:gdLst>
            <a:ahLst/>
            <a:cxnLst>
              <a:cxn ang="0">
                <a:pos x="T0" y="T1"/>
              </a:cxn>
              <a:cxn ang="0">
                <a:pos x="T2" y="T3"/>
              </a:cxn>
              <a:cxn ang="0">
                <a:pos x="T4" y="T5"/>
              </a:cxn>
              <a:cxn ang="0">
                <a:pos x="T6" y="T7"/>
              </a:cxn>
              <a:cxn ang="0">
                <a:pos x="T8" y="T9"/>
              </a:cxn>
            </a:cxnLst>
            <a:rect l="0" t="0" r="r" b="b"/>
            <a:pathLst>
              <a:path w="10" h="116">
                <a:moveTo>
                  <a:pt x="1" y="116"/>
                </a:moveTo>
                <a:lnTo>
                  <a:pt x="0" y="0"/>
                </a:lnTo>
                <a:lnTo>
                  <a:pt x="9" y="0"/>
                </a:lnTo>
                <a:lnTo>
                  <a:pt x="10" y="116"/>
                </a:lnTo>
                <a:lnTo>
                  <a:pt x="1"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07"/>
          <p:cNvSpPr>
            <a:spLocks/>
          </p:cNvSpPr>
          <p:nvPr/>
        </p:nvSpPr>
        <p:spPr bwMode="auto">
          <a:xfrm>
            <a:off x="4194765" y="1360021"/>
            <a:ext cx="15875" cy="184150"/>
          </a:xfrm>
          <a:custGeom>
            <a:avLst/>
            <a:gdLst>
              <a:gd name="T0" fmla="*/ 1 w 10"/>
              <a:gd name="T1" fmla="*/ 116 h 116"/>
              <a:gd name="T2" fmla="*/ 0 w 10"/>
              <a:gd name="T3" fmla="*/ 0 h 116"/>
              <a:gd name="T4" fmla="*/ 9 w 10"/>
              <a:gd name="T5" fmla="*/ 0 h 116"/>
              <a:gd name="T6" fmla="*/ 10 w 10"/>
              <a:gd name="T7" fmla="*/ 116 h 116"/>
              <a:gd name="T8" fmla="*/ 1 w 10"/>
              <a:gd name="T9" fmla="*/ 116 h 116"/>
            </a:gdLst>
            <a:ahLst/>
            <a:cxnLst>
              <a:cxn ang="0">
                <a:pos x="T0" y="T1"/>
              </a:cxn>
              <a:cxn ang="0">
                <a:pos x="T2" y="T3"/>
              </a:cxn>
              <a:cxn ang="0">
                <a:pos x="T4" y="T5"/>
              </a:cxn>
              <a:cxn ang="0">
                <a:pos x="T6" y="T7"/>
              </a:cxn>
              <a:cxn ang="0">
                <a:pos x="T8" y="T9"/>
              </a:cxn>
            </a:cxnLst>
            <a:rect l="0" t="0" r="r" b="b"/>
            <a:pathLst>
              <a:path w="10" h="116">
                <a:moveTo>
                  <a:pt x="1" y="116"/>
                </a:moveTo>
                <a:lnTo>
                  <a:pt x="0" y="0"/>
                </a:lnTo>
                <a:lnTo>
                  <a:pt x="9" y="0"/>
                </a:lnTo>
                <a:lnTo>
                  <a:pt x="10" y="116"/>
                </a:lnTo>
                <a:lnTo>
                  <a:pt x="1"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08"/>
          <p:cNvSpPr>
            <a:spLocks/>
          </p:cNvSpPr>
          <p:nvPr/>
        </p:nvSpPr>
        <p:spPr bwMode="auto">
          <a:xfrm>
            <a:off x="4305890" y="1407646"/>
            <a:ext cx="103188" cy="165100"/>
          </a:xfrm>
          <a:custGeom>
            <a:avLst/>
            <a:gdLst>
              <a:gd name="T0" fmla="*/ 0 w 65"/>
              <a:gd name="T1" fmla="*/ 100 h 104"/>
              <a:gd name="T2" fmla="*/ 57 w 65"/>
              <a:gd name="T3" fmla="*/ 0 h 104"/>
              <a:gd name="T4" fmla="*/ 65 w 65"/>
              <a:gd name="T5" fmla="*/ 4 h 104"/>
              <a:gd name="T6" fmla="*/ 8 w 65"/>
              <a:gd name="T7" fmla="*/ 104 h 104"/>
              <a:gd name="T8" fmla="*/ 0 w 65"/>
              <a:gd name="T9" fmla="*/ 100 h 104"/>
            </a:gdLst>
            <a:ahLst/>
            <a:cxnLst>
              <a:cxn ang="0">
                <a:pos x="T0" y="T1"/>
              </a:cxn>
              <a:cxn ang="0">
                <a:pos x="T2" y="T3"/>
              </a:cxn>
              <a:cxn ang="0">
                <a:pos x="T4" y="T5"/>
              </a:cxn>
              <a:cxn ang="0">
                <a:pos x="T6" y="T7"/>
              </a:cxn>
              <a:cxn ang="0">
                <a:pos x="T8" y="T9"/>
              </a:cxn>
            </a:cxnLst>
            <a:rect l="0" t="0" r="r" b="b"/>
            <a:pathLst>
              <a:path w="65" h="104">
                <a:moveTo>
                  <a:pt x="0" y="100"/>
                </a:moveTo>
                <a:lnTo>
                  <a:pt x="57" y="0"/>
                </a:lnTo>
                <a:lnTo>
                  <a:pt x="65" y="4"/>
                </a:lnTo>
                <a:lnTo>
                  <a:pt x="8" y="104"/>
                </a:lnTo>
                <a:lnTo>
                  <a:pt x="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09"/>
          <p:cNvSpPr>
            <a:spLocks/>
          </p:cNvSpPr>
          <p:nvPr/>
        </p:nvSpPr>
        <p:spPr bwMode="auto">
          <a:xfrm>
            <a:off x="4396378" y="1555284"/>
            <a:ext cx="166688" cy="104775"/>
          </a:xfrm>
          <a:custGeom>
            <a:avLst/>
            <a:gdLst>
              <a:gd name="T0" fmla="*/ 0 w 105"/>
              <a:gd name="T1" fmla="*/ 59 h 66"/>
              <a:gd name="T2" fmla="*/ 100 w 105"/>
              <a:gd name="T3" fmla="*/ 0 h 66"/>
              <a:gd name="T4" fmla="*/ 105 w 105"/>
              <a:gd name="T5" fmla="*/ 8 h 66"/>
              <a:gd name="T6" fmla="*/ 5 w 105"/>
              <a:gd name="T7" fmla="*/ 66 h 66"/>
              <a:gd name="T8" fmla="*/ 0 w 105"/>
              <a:gd name="T9" fmla="*/ 59 h 66"/>
            </a:gdLst>
            <a:ahLst/>
            <a:cxnLst>
              <a:cxn ang="0">
                <a:pos x="T0" y="T1"/>
              </a:cxn>
              <a:cxn ang="0">
                <a:pos x="T2" y="T3"/>
              </a:cxn>
              <a:cxn ang="0">
                <a:pos x="T4" y="T5"/>
              </a:cxn>
              <a:cxn ang="0">
                <a:pos x="T6" y="T7"/>
              </a:cxn>
              <a:cxn ang="0">
                <a:pos x="T8" y="T9"/>
              </a:cxn>
            </a:cxnLst>
            <a:rect l="0" t="0" r="r" b="b"/>
            <a:pathLst>
              <a:path w="105" h="66">
                <a:moveTo>
                  <a:pt x="0" y="59"/>
                </a:moveTo>
                <a:lnTo>
                  <a:pt x="100" y="0"/>
                </a:lnTo>
                <a:lnTo>
                  <a:pt x="105" y="8"/>
                </a:lnTo>
                <a:lnTo>
                  <a:pt x="5" y="66"/>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10"/>
          <p:cNvSpPr>
            <a:spLocks/>
          </p:cNvSpPr>
          <p:nvPr/>
        </p:nvSpPr>
        <p:spPr bwMode="auto">
          <a:xfrm>
            <a:off x="4415428" y="1783884"/>
            <a:ext cx="182563" cy="14288"/>
          </a:xfrm>
          <a:custGeom>
            <a:avLst/>
            <a:gdLst>
              <a:gd name="T0" fmla="*/ 0 w 115"/>
              <a:gd name="T1" fmla="*/ 1 h 9"/>
              <a:gd name="T2" fmla="*/ 115 w 115"/>
              <a:gd name="T3" fmla="*/ 0 h 9"/>
              <a:gd name="T4" fmla="*/ 115 w 115"/>
              <a:gd name="T5" fmla="*/ 9 h 9"/>
              <a:gd name="T6" fmla="*/ 0 w 115"/>
              <a:gd name="T7" fmla="*/ 9 h 9"/>
              <a:gd name="T8" fmla="*/ 0 w 115"/>
              <a:gd name="T9" fmla="*/ 1 h 9"/>
            </a:gdLst>
            <a:ahLst/>
            <a:cxnLst>
              <a:cxn ang="0">
                <a:pos x="T0" y="T1"/>
              </a:cxn>
              <a:cxn ang="0">
                <a:pos x="T2" y="T3"/>
              </a:cxn>
              <a:cxn ang="0">
                <a:pos x="T4" y="T5"/>
              </a:cxn>
              <a:cxn ang="0">
                <a:pos x="T6" y="T7"/>
              </a:cxn>
              <a:cxn ang="0">
                <a:pos x="T8" y="T9"/>
              </a:cxn>
            </a:cxnLst>
            <a:rect l="0" t="0" r="r" b="b"/>
            <a:pathLst>
              <a:path w="115" h="9">
                <a:moveTo>
                  <a:pt x="0" y="1"/>
                </a:moveTo>
                <a:lnTo>
                  <a:pt x="115" y="0"/>
                </a:lnTo>
                <a:lnTo>
                  <a:pt x="115" y="9"/>
                </a:lnTo>
                <a:lnTo>
                  <a:pt x="0" y="9"/>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11"/>
          <p:cNvSpPr>
            <a:spLocks/>
          </p:cNvSpPr>
          <p:nvPr/>
        </p:nvSpPr>
        <p:spPr bwMode="auto">
          <a:xfrm>
            <a:off x="3997915" y="1407646"/>
            <a:ext cx="103188" cy="165100"/>
          </a:xfrm>
          <a:custGeom>
            <a:avLst/>
            <a:gdLst>
              <a:gd name="T0" fmla="*/ 65 w 65"/>
              <a:gd name="T1" fmla="*/ 100 h 104"/>
              <a:gd name="T2" fmla="*/ 8 w 65"/>
              <a:gd name="T3" fmla="*/ 0 h 104"/>
              <a:gd name="T4" fmla="*/ 0 w 65"/>
              <a:gd name="T5" fmla="*/ 4 h 104"/>
              <a:gd name="T6" fmla="*/ 57 w 65"/>
              <a:gd name="T7" fmla="*/ 104 h 104"/>
              <a:gd name="T8" fmla="*/ 65 w 65"/>
              <a:gd name="T9" fmla="*/ 100 h 104"/>
            </a:gdLst>
            <a:ahLst/>
            <a:cxnLst>
              <a:cxn ang="0">
                <a:pos x="T0" y="T1"/>
              </a:cxn>
              <a:cxn ang="0">
                <a:pos x="T2" y="T3"/>
              </a:cxn>
              <a:cxn ang="0">
                <a:pos x="T4" y="T5"/>
              </a:cxn>
              <a:cxn ang="0">
                <a:pos x="T6" y="T7"/>
              </a:cxn>
              <a:cxn ang="0">
                <a:pos x="T8" y="T9"/>
              </a:cxn>
            </a:cxnLst>
            <a:rect l="0" t="0" r="r" b="b"/>
            <a:pathLst>
              <a:path w="65" h="104">
                <a:moveTo>
                  <a:pt x="65" y="100"/>
                </a:moveTo>
                <a:lnTo>
                  <a:pt x="8" y="0"/>
                </a:lnTo>
                <a:lnTo>
                  <a:pt x="0" y="4"/>
                </a:lnTo>
                <a:lnTo>
                  <a:pt x="57" y="104"/>
                </a:lnTo>
                <a:lnTo>
                  <a:pt x="65"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12"/>
          <p:cNvSpPr>
            <a:spLocks/>
          </p:cNvSpPr>
          <p:nvPr/>
        </p:nvSpPr>
        <p:spPr bwMode="auto">
          <a:xfrm>
            <a:off x="3843928" y="1555284"/>
            <a:ext cx="166688" cy="104775"/>
          </a:xfrm>
          <a:custGeom>
            <a:avLst/>
            <a:gdLst>
              <a:gd name="T0" fmla="*/ 105 w 105"/>
              <a:gd name="T1" fmla="*/ 58 h 66"/>
              <a:gd name="T2" fmla="*/ 5 w 105"/>
              <a:gd name="T3" fmla="*/ 0 h 66"/>
              <a:gd name="T4" fmla="*/ 0 w 105"/>
              <a:gd name="T5" fmla="*/ 8 h 66"/>
              <a:gd name="T6" fmla="*/ 100 w 105"/>
              <a:gd name="T7" fmla="*/ 66 h 66"/>
              <a:gd name="T8" fmla="*/ 105 w 105"/>
              <a:gd name="T9" fmla="*/ 58 h 66"/>
            </a:gdLst>
            <a:ahLst/>
            <a:cxnLst>
              <a:cxn ang="0">
                <a:pos x="T0" y="T1"/>
              </a:cxn>
              <a:cxn ang="0">
                <a:pos x="T2" y="T3"/>
              </a:cxn>
              <a:cxn ang="0">
                <a:pos x="T4" y="T5"/>
              </a:cxn>
              <a:cxn ang="0">
                <a:pos x="T6" y="T7"/>
              </a:cxn>
              <a:cxn ang="0">
                <a:pos x="T8" y="T9"/>
              </a:cxn>
            </a:cxnLst>
            <a:rect l="0" t="0" r="r" b="b"/>
            <a:pathLst>
              <a:path w="105" h="66">
                <a:moveTo>
                  <a:pt x="105" y="58"/>
                </a:moveTo>
                <a:lnTo>
                  <a:pt x="5" y="0"/>
                </a:lnTo>
                <a:lnTo>
                  <a:pt x="0" y="8"/>
                </a:lnTo>
                <a:lnTo>
                  <a:pt x="100" y="66"/>
                </a:lnTo>
                <a:lnTo>
                  <a:pt x="105"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13"/>
          <p:cNvSpPr>
            <a:spLocks/>
          </p:cNvSpPr>
          <p:nvPr/>
        </p:nvSpPr>
        <p:spPr bwMode="auto">
          <a:xfrm>
            <a:off x="3809003" y="1783884"/>
            <a:ext cx="184150" cy="14288"/>
          </a:xfrm>
          <a:custGeom>
            <a:avLst/>
            <a:gdLst>
              <a:gd name="T0" fmla="*/ 116 w 116"/>
              <a:gd name="T1" fmla="*/ 1 h 9"/>
              <a:gd name="T2" fmla="*/ 0 w 116"/>
              <a:gd name="T3" fmla="*/ 0 h 9"/>
              <a:gd name="T4" fmla="*/ 0 w 116"/>
              <a:gd name="T5" fmla="*/ 9 h 9"/>
              <a:gd name="T6" fmla="*/ 116 w 116"/>
              <a:gd name="T7" fmla="*/ 9 h 9"/>
              <a:gd name="T8" fmla="*/ 116 w 116"/>
              <a:gd name="T9" fmla="*/ 1 h 9"/>
            </a:gdLst>
            <a:ahLst/>
            <a:cxnLst>
              <a:cxn ang="0">
                <a:pos x="T0" y="T1"/>
              </a:cxn>
              <a:cxn ang="0">
                <a:pos x="T2" y="T3"/>
              </a:cxn>
              <a:cxn ang="0">
                <a:pos x="T4" y="T5"/>
              </a:cxn>
              <a:cxn ang="0">
                <a:pos x="T6" y="T7"/>
              </a:cxn>
              <a:cxn ang="0">
                <a:pos x="T8" y="T9"/>
              </a:cxn>
            </a:cxnLst>
            <a:rect l="0" t="0" r="r" b="b"/>
            <a:pathLst>
              <a:path w="116" h="9">
                <a:moveTo>
                  <a:pt x="116" y="1"/>
                </a:moveTo>
                <a:lnTo>
                  <a:pt x="0" y="0"/>
                </a:lnTo>
                <a:lnTo>
                  <a:pt x="0" y="9"/>
                </a:lnTo>
                <a:lnTo>
                  <a:pt x="116" y="9"/>
                </a:lnTo>
                <a:lnTo>
                  <a:pt x="11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14"/>
          <p:cNvSpPr>
            <a:spLocks/>
          </p:cNvSpPr>
          <p:nvPr/>
        </p:nvSpPr>
        <p:spPr bwMode="auto">
          <a:xfrm>
            <a:off x="4139203" y="1631484"/>
            <a:ext cx="522288" cy="604838"/>
          </a:xfrm>
          <a:custGeom>
            <a:avLst/>
            <a:gdLst>
              <a:gd name="T0" fmla="*/ 685 w 685"/>
              <a:gd name="T1" fmla="*/ 451 h 795"/>
              <a:gd name="T2" fmla="*/ 453 w 685"/>
              <a:gd name="T3" fmla="*/ 220 h 795"/>
              <a:gd name="T4" fmla="*/ 362 w 685"/>
              <a:gd name="T5" fmla="*/ 220 h 795"/>
              <a:gd name="T6" fmla="*/ 362 w 685"/>
              <a:gd name="T7" fmla="*/ 202 h 795"/>
              <a:gd name="T8" fmla="*/ 435 w 685"/>
              <a:gd name="T9" fmla="*/ 201 h 795"/>
              <a:gd name="T10" fmla="*/ 234 w 685"/>
              <a:gd name="T11" fmla="*/ 0 h 795"/>
              <a:gd name="T12" fmla="*/ 294 w 685"/>
              <a:gd name="T13" fmla="*/ 147 h 795"/>
              <a:gd name="T14" fmla="*/ 242 w 685"/>
              <a:gd name="T15" fmla="*/ 286 h 795"/>
              <a:gd name="T16" fmla="*/ 242 w 685"/>
              <a:gd name="T17" fmla="*/ 286 h 795"/>
              <a:gd name="T18" fmla="*/ 210 w 685"/>
              <a:gd name="T19" fmla="*/ 334 h 795"/>
              <a:gd name="T20" fmla="*/ 197 w 685"/>
              <a:gd name="T21" fmla="*/ 391 h 795"/>
              <a:gd name="T22" fmla="*/ 174 w 685"/>
              <a:gd name="T23" fmla="*/ 416 h 795"/>
              <a:gd name="T24" fmla="*/ 174 w 685"/>
              <a:gd name="T25" fmla="*/ 431 h 795"/>
              <a:gd name="T26" fmla="*/ 174 w 685"/>
              <a:gd name="T27" fmla="*/ 447 h 795"/>
              <a:gd name="T28" fmla="*/ 174 w 685"/>
              <a:gd name="T29" fmla="*/ 463 h 795"/>
              <a:gd name="T30" fmla="*/ 174 w 685"/>
              <a:gd name="T31" fmla="*/ 478 h 795"/>
              <a:gd name="T32" fmla="*/ 174 w 685"/>
              <a:gd name="T33" fmla="*/ 494 h 795"/>
              <a:gd name="T34" fmla="*/ 174 w 685"/>
              <a:gd name="T35" fmla="*/ 509 h 795"/>
              <a:gd name="T36" fmla="*/ 174 w 685"/>
              <a:gd name="T37" fmla="*/ 525 h 795"/>
              <a:gd name="T38" fmla="*/ 174 w 685"/>
              <a:gd name="T39" fmla="*/ 528 h 795"/>
              <a:gd name="T40" fmla="*/ 164 w 685"/>
              <a:gd name="T41" fmla="*/ 538 h 795"/>
              <a:gd name="T42" fmla="*/ 127 w 685"/>
              <a:gd name="T43" fmla="*/ 575 h 795"/>
              <a:gd name="T44" fmla="*/ 85 w 685"/>
              <a:gd name="T45" fmla="*/ 575 h 795"/>
              <a:gd name="T46" fmla="*/ 43 w 685"/>
              <a:gd name="T47" fmla="*/ 575 h 795"/>
              <a:gd name="T48" fmla="*/ 6 w 685"/>
              <a:gd name="T49" fmla="*/ 538 h 795"/>
              <a:gd name="T50" fmla="*/ 0 w 685"/>
              <a:gd name="T51" fmla="*/ 536 h 795"/>
              <a:gd name="T52" fmla="*/ 259 w 685"/>
              <a:gd name="T53" fmla="*/ 795 h 795"/>
              <a:gd name="T54" fmla="*/ 685 w 685"/>
              <a:gd name="T55" fmla="*/ 451 h 795"/>
              <a:gd name="T56" fmla="*/ 685 w 685"/>
              <a:gd name="T57" fmla="*/ 451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5" h="795">
                <a:moveTo>
                  <a:pt x="685" y="451"/>
                </a:moveTo>
                <a:lnTo>
                  <a:pt x="453" y="220"/>
                </a:lnTo>
                <a:lnTo>
                  <a:pt x="362" y="220"/>
                </a:lnTo>
                <a:lnTo>
                  <a:pt x="362" y="202"/>
                </a:lnTo>
                <a:lnTo>
                  <a:pt x="435" y="201"/>
                </a:lnTo>
                <a:lnTo>
                  <a:pt x="234" y="0"/>
                </a:lnTo>
                <a:cubicBezTo>
                  <a:pt x="271" y="38"/>
                  <a:pt x="294" y="90"/>
                  <a:pt x="294" y="147"/>
                </a:cubicBezTo>
                <a:cubicBezTo>
                  <a:pt x="294" y="200"/>
                  <a:pt x="275" y="249"/>
                  <a:pt x="242" y="286"/>
                </a:cubicBezTo>
                <a:lnTo>
                  <a:pt x="242" y="286"/>
                </a:lnTo>
                <a:cubicBezTo>
                  <a:pt x="230" y="300"/>
                  <a:pt x="218" y="315"/>
                  <a:pt x="210" y="334"/>
                </a:cubicBezTo>
                <a:cubicBezTo>
                  <a:pt x="203" y="353"/>
                  <a:pt x="200" y="377"/>
                  <a:pt x="197" y="391"/>
                </a:cubicBezTo>
                <a:cubicBezTo>
                  <a:pt x="193" y="405"/>
                  <a:pt x="193" y="413"/>
                  <a:pt x="174" y="416"/>
                </a:cubicBezTo>
                <a:lnTo>
                  <a:pt x="174" y="431"/>
                </a:lnTo>
                <a:lnTo>
                  <a:pt x="174" y="447"/>
                </a:lnTo>
                <a:lnTo>
                  <a:pt x="174" y="463"/>
                </a:lnTo>
                <a:lnTo>
                  <a:pt x="174" y="478"/>
                </a:lnTo>
                <a:lnTo>
                  <a:pt x="174" y="494"/>
                </a:lnTo>
                <a:lnTo>
                  <a:pt x="174" y="509"/>
                </a:lnTo>
                <a:lnTo>
                  <a:pt x="174" y="525"/>
                </a:lnTo>
                <a:lnTo>
                  <a:pt x="174" y="528"/>
                </a:lnTo>
                <a:cubicBezTo>
                  <a:pt x="174" y="534"/>
                  <a:pt x="170" y="538"/>
                  <a:pt x="164" y="538"/>
                </a:cubicBezTo>
                <a:lnTo>
                  <a:pt x="127" y="575"/>
                </a:lnTo>
                <a:lnTo>
                  <a:pt x="85" y="575"/>
                </a:lnTo>
                <a:lnTo>
                  <a:pt x="43" y="575"/>
                </a:lnTo>
                <a:lnTo>
                  <a:pt x="6" y="538"/>
                </a:lnTo>
                <a:cubicBezTo>
                  <a:pt x="4" y="538"/>
                  <a:pt x="1" y="537"/>
                  <a:pt x="0" y="536"/>
                </a:cubicBezTo>
                <a:lnTo>
                  <a:pt x="259" y="795"/>
                </a:lnTo>
                <a:cubicBezTo>
                  <a:pt x="444" y="745"/>
                  <a:pt x="598" y="618"/>
                  <a:pt x="685" y="451"/>
                </a:cubicBezTo>
                <a:lnTo>
                  <a:pt x="685" y="451"/>
                </a:lnTo>
                <a:close/>
              </a:path>
            </a:pathLst>
          </a:custGeom>
          <a:solidFill>
            <a:srgbClr val="7EAC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Oval 38"/>
          <p:cNvSpPr/>
          <p:nvPr/>
        </p:nvSpPr>
        <p:spPr>
          <a:xfrm>
            <a:off x="7537269" y="6087291"/>
            <a:ext cx="229413" cy="2563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p:cNvSpPr/>
          <p:nvPr/>
        </p:nvSpPr>
        <p:spPr>
          <a:xfrm>
            <a:off x="8104453" y="6087291"/>
            <a:ext cx="229413" cy="2563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p:cNvSpPr/>
          <p:nvPr/>
        </p:nvSpPr>
        <p:spPr>
          <a:xfrm>
            <a:off x="8631369" y="6087291"/>
            <a:ext cx="229413" cy="2563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08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365807" y="216758"/>
            <a:ext cx="5279225" cy="790119"/>
            <a:chOff x="6446992" y="943215"/>
            <a:chExt cx="5279225" cy="790119"/>
          </a:xfrm>
        </p:grpSpPr>
        <p:sp>
          <p:nvSpPr>
            <p:cNvPr id="45" name="Rounded Rectangle 44"/>
            <p:cNvSpPr/>
            <p:nvPr/>
          </p:nvSpPr>
          <p:spPr>
            <a:xfrm>
              <a:off x="6929860" y="943215"/>
              <a:ext cx="4796357" cy="783506"/>
            </a:xfrm>
            <a:prstGeom prst="roundRect">
              <a:avLst>
                <a:gd name="adj" fmla="val 500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45"/>
            <p:cNvSpPr/>
            <p:nvPr/>
          </p:nvSpPr>
          <p:spPr>
            <a:xfrm>
              <a:off x="6446992" y="1032231"/>
              <a:ext cx="757645" cy="701103"/>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p:cNvSpPr txBox="1"/>
            <p:nvPr/>
          </p:nvSpPr>
          <p:spPr>
            <a:xfrm>
              <a:off x="6646121" y="1091198"/>
              <a:ext cx="39305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49" name="TextBox 48"/>
            <p:cNvSpPr txBox="1"/>
            <p:nvPr/>
          </p:nvSpPr>
          <p:spPr>
            <a:xfrm>
              <a:off x="7302309" y="1072113"/>
              <a:ext cx="432118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rPr>
                <a:t>TÍNH HỢP</a:t>
              </a:r>
              <a:r>
                <a:rPr kumimoji="0" lang="en-US" sz="2800" b="0" i="0"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rPr>
                <a:t> LÍ CỦA DỮ LIỆU</a:t>
              </a: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74" name="Right Arrow 73"/>
          <p:cNvSpPr/>
          <p:nvPr/>
        </p:nvSpPr>
        <p:spPr>
          <a:xfrm>
            <a:off x="6932213" y="3032500"/>
            <a:ext cx="126124" cy="147144"/>
          </a:xfrm>
          <a:prstGeom prst="rightArrow">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prstClr val="black"/>
              </a:solidFill>
              <a:effectLst/>
              <a:uLnTx/>
              <a:uFillTx/>
              <a:latin typeface="Arial"/>
              <a:ea typeface="+mn-ea"/>
              <a:cs typeface="+mn-cs"/>
              <a:sym typeface="Arial"/>
            </a:endParaRPr>
          </a:p>
        </p:txBody>
      </p:sp>
      <p:sp>
        <p:nvSpPr>
          <p:cNvPr id="75" name="Rounded Rectangle 74"/>
          <p:cNvSpPr/>
          <p:nvPr/>
        </p:nvSpPr>
        <p:spPr>
          <a:xfrm>
            <a:off x="7173951" y="2890609"/>
            <a:ext cx="2070538" cy="430925"/>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prstClr val="black"/>
              </a:solidFill>
              <a:effectLst/>
              <a:uLnTx/>
              <a:uFillTx/>
              <a:latin typeface="Arial"/>
              <a:ea typeface="+mn-ea"/>
              <a:cs typeface="+mn-cs"/>
              <a:sym typeface="Arial"/>
            </a:endParaRPr>
          </a:p>
        </p:txBody>
      </p:sp>
      <p:sp>
        <p:nvSpPr>
          <p:cNvPr id="78" name="Right Arrow 77"/>
          <p:cNvSpPr/>
          <p:nvPr/>
        </p:nvSpPr>
        <p:spPr>
          <a:xfrm>
            <a:off x="8545243" y="3738083"/>
            <a:ext cx="126124" cy="147144"/>
          </a:xfrm>
          <a:prstGeom prst="rightArrow">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prstClr val="black"/>
              </a:solidFill>
              <a:effectLst/>
              <a:uLnTx/>
              <a:uFillTx/>
              <a:latin typeface="Arial"/>
              <a:ea typeface="+mn-ea"/>
              <a:cs typeface="+mn-cs"/>
              <a:sym typeface="Arial"/>
            </a:endParaRPr>
          </a:p>
        </p:txBody>
      </p:sp>
      <p:sp>
        <p:nvSpPr>
          <p:cNvPr id="80" name="Rounded Rectangle 79"/>
          <p:cNvSpPr/>
          <p:nvPr/>
        </p:nvSpPr>
        <p:spPr>
          <a:xfrm>
            <a:off x="8786981" y="3596193"/>
            <a:ext cx="1810189" cy="412138"/>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prstClr val="black"/>
              </a:solidFill>
              <a:effectLst/>
              <a:uLnTx/>
              <a:uFillTx/>
              <a:latin typeface="Arial"/>
              <a:ea typeface="+mn-ea"/>
              <a:cs typeface="+mn-cs"/>
              <a:sym typeface="Arial"/>
            </a:endParaRPr>
          </a:p>
        </p:txBody>
      </p:sp>
      <p:graphicFrame>
        <p:nvGraphicFramePr>
          <p:cNvPr id="94" name="Object 93"/>
          <p:cNvGraphicFramePr>
            <a:graphicFrameLocks noChangeAspect="1"/>
          </p:cNvGraphicFramePr>
          <p:nvPr>
            <p:extLst/>
          </p:nvPr>
        </p:nvGraphicFramePr>
        <p:xfrm>
          <a:off x="5367048" y="2725204"/>
          <a:ext cx="914400" cy="198438"/>
        </p:xfrm>
        <a:graphic>
          <a:graphicData uri="http://schemas.openxmlformats.org/presentationml/2006/ole">
            <mc:AlternateContent xmlns:mc="http://schemas.openxmlformats.org/markup-compatibility/2006">
              <mc:Choice xmlns:v="urn:schemas-microsoft-com:vml" Requires="v">
                <p:oleObj spid="_x0000_s6151" name="Equation" r:id="rId3" imgW="914400" imgH="198720" progId="Equation.DSMT4">
                  <p:embed/>
                </p:oleObj>
              </mc:Choice>
              <mc:Fallback>
                <p:oleObj name="Equation" r:id="rId3" imgW="914400" imgH="198720" progId="Equation.DSMT4">
                  <p:embed/>
                  <p:pic>
                    <p:nvPicPr>
                      <p:cNvPr id="94" name="Object 93"/>
                      <p:cNvPicPr/>
                      <p:nvPr/>
                    </p:nvPicPr>
                    <p:blipFill>
                      <a:blip r:embed="rId4"/>
                      <a:stretch>
                        <a:fillRect/>
                      </a:stretch>
                    </p:blipFill>
                    <p:spPr>
                      <a:xfrm>
                        <a:off x="5367048" y="2725204"/>
                        <a:ext cx="914400" cy="198438"/>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275090" y="1368901"/>
            <a:ext cx="994679" cy="1068952"/>
          </a:xfrm>
          <a:prstGeom prst="rect">
            <a:avLst/>
          </a:prstGeom>
        </p:spPr>
      </p:pic>
      <p:pic>
        <p:nvPicPr>
          <p:cNvPr id="11" name="Picture 10"/>
          <p:cNvPicPr>
            <a:picLocks noChangeAspect="1"/>
          </p:cNvPicPr>
          <p:nvPr/>
        </p:nvPicPr>
        <p:blipFill>
          <a:blip r:embed="rId6"/>
          <a:stretch>
            <a:fillRect/>
          </a:stretch>
        </p:blipFill>
        <p:spPr>
          <a:xfrm>
            <a:off x="1252542" y="1368901"/>
            <a:ext cx="10340077" cy="4932034"/>
          </a:xfrm>
          <a:prstGeom prst="rect">
            <a:avLst/>
          </a:prstGeom>
        </p:spPr>
      </p:pic>
      <p:pic>
        <p:nvPicPr>
          <p:cNvPr id="12" name="Picture 11"/>
          <p:cNvPicPr>
            <a:picLocks noChangeAspect="1"/>
          </p:cNvPicPr>
          <p:nvPr/>
        </p:nvPicPr>
        <p:blipFill>
          <a:blip r:embed="rId7"/>
          <a:stretch>
            <a:fillRect/>
          </a:stretch>
        </p:blipFill>
        <p:spPr>
          <a:xfrm>
            <a:off x="10262623" y="330214"/>
            <a:ext cx="1929377" cy="1929377"/>
          </a:xfrm>
          <a:prstGeom prst="rect">
            <a:avLst/>
          </a:prstGeom>
        </p:spPr>
      </p:pic>
      <p:pic>
        <p:nvPicPr>
          <p:cNvPr id="13" name="Picture 12"/>
          <p:cNvPicPr>
            <a:picLocks noChangeAspect="1"/>
          </p:cNvPicPr>
          <p:nvPr/>
        </p:nvPicPr>
        <p:blipFill>
          <a:blip r:embed="rId8"/>
          <a:stretch>
            <a:fillRect/>
          </a:stretch>
        </p:blipFill>
        <p:spPr>
          <a:xfrm>
            <a:off x="10597170" y="5170862"/>
            <a:ext cx="1517583" cy="1517583"/>
          </a:xfrm>
          <a:prstGeom prst="rect">
            <a:avLst/>
          </a:prstGeom>
        </p:spPr>
      </p:pic>
      <p:sp>
        <p:nvSpPr>
          <p:cNvPr id="17" name="Oval 16"/>
          <p:cNvSpPr/>
          <p:nvPr/>
        </p:nvSpPr>
        <p:spPr>
          <a:xfrm>
            <a:off x="1558803" y="3553848"/>
            <a:ext cx="2387065" cy="2702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5645032" y="5332396"/>
            <a:ext cx="361132" cy="356135"/>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9"/>
          <a:stretch>
            <a:fillRect/>
          </a:stretch>
        </p:blipFill>
        <p:spPr>
          <a:xfrm>
            <a:off x="365807" y="2197016"/>
            <a:ext cx="1130222" cy="1254813"/>
          </a:xfrm>
          <a:prstGeom prst="rect">
            <a:avLst/>
          </a:prstGeom>
        </p:spPr>
      </p:pic>
      <p:sp>
        <p:nvSpPr>
          <p:cNvPr id="20" name="Rectangle 19"/>
          <p:cNvSpPr/>
          <p:nvPr/>
        </p:nvSpPr>
        <p:spPr>
          <a:xfrm>
            <a:off x="1878824" y="2238822"/>
            <a:ext cx="7784417" cy="1902059"/>
          </a:xfrm>
          <a:prstGeom prst="rect">
            <a:avLst/>
          </a:prstGeom>
        </p:spPr>
        <p:txBody>
          <a:bodyPr wrap="square">
            <a:spAutoFit/>
          </a:bodyPr>
          <a:lstStyle/>
          <a:p>
            <a:pPr algn="just">
              <a:lnSpc>
                <a:spcPct val="105000"/>
              </a:lnSpc>
            </a:pPr>
            <a:r>
              <a:rPr lang="en-US" sz="2800" dirty="0" err="1">
                <a:latin typeface="Cambria" panose="02040503050406030204" pitchFamily="18" charset="0"/>
                <a:ea typeface="Cambria" panose="02040503050406030204" pitchFamily="18" charset="0"/>
              </a:rPr>
              <a:t>Để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đánh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giá</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hợp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lí</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dữ</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liệu</a:t>
            </a:r>
            <a:r>
              <a:rPr lang="en-US" sz="2800" dirty="0">
                <a:latin typeface="Cambria" panose="02040503050406030204" pitchFamily="18" charset="0"/>
                <a:ea typeface="Cambria" panose="02040503050406030204" pitchFamily="18" charset="0"/>
              </a:rPr>
              <a:t>, ta </a:t>
            </a:r>
            <a:r>
              <a:rPr lang="en-US" sz="2800" dirty="0" err="1">
                <a:latin typeface="Cambria" panose="02040503050406030204" pitchFamily="18" charset="0"/>
                <a:ea typeface="Cambria" panose="02040503050406030204" pitchFamily="18" charset="0"/>
              </a:rPr>
              <a:t>cần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tiêu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chí</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đánh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giá</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chẳng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hạn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như</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dữ</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liệu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phải</a:t>
            </a:r>
            <a:r>
              <a:rPr lang="en-US" sz="2800" dirty="0">
                <a:latin typeface="Cambria" panose="02040503050406030204" pitchFamily="18" charset="0"/>
                <a:ea typeface="Cambria" panose="02040503050406030204" pitchFamily="18" charset="0"/>
              </a:rPr>
              <a:t>:</a:t>
            </a:r>
          </a:p>
          <a:p>
            <a:pPr marL="342900" marR="0" lvl="0" indent="-342900" algn="just">
              <a:lnSpc>
                <a:spcPct val="105000"/>
              </a:lnSpc>
              <a:spcBef>
                <a:spcPts val="0"/>
              </a:spcBef>
              <a:spcAft>
                <a:spcPts val="0"/>
              </a:spcAft>
              <a:buFont typeface="Symbol" panose="05050102010706020507" pitchFamily="18" charset="2"/>
              <a:buChar char=""/>
            </a:pPr>
            <a:r>
              <a:rPr lang="en-US" sz="2800" dirty="0" err="1">
                <a:latin typeface="Cambria" panose="02040503050406030204" pitchFamily="18" charset="0"/>
                <a:ea typeface="Cambria" panose="02040503050406030204" pitchFamily="18" charset="0"/>
              </a:rPr>
              <a:t>Đúng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định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dạng</a:t>
            </a:r>
            <a:endParaRPr lang="en-US" sz="2800" dirty="0">
              <a:latin typeface="Cambria" panose="02040503050406030204" pitchFamily="18" charset="0"/>
              <a:ea typeface="Cambria" panose="02040503050406030204" pitchFamily="18" charset="0"/>
            </a:endParaRPr>
          </a:p>
          <a:p>
            <a:pPr marL="342900" marR="0" lvl="0" indent="-342900" algn="just">
              <a:lnSpc>
                <a:spcPct val="105000"/>
              </a:lnSpc>
              <a:spcBef>
                <a:spcPts val="0"/>
              </a:spcBef>
              <a:spcAft>
                <a:spcPts val="0"/>
              </a:spcAft>
              <a:buFont typeface="Symbol" panose="05050102010706020507" pitchFamily="18" charset="2"/>
              <a:buChar char=""/>
            </a:pPr>
            <a:r>
              <a:rPr lang="en-US" sz="2800" dirty="0" err="1">
                <a:latin typeface="Cambria" panose="02040503050406030204" pitchFamily="18" charset="0"/>
                <a:ea typeface="Cambria" panose="02040503050406030204" pitchFamily="18" charset="0"/>
              </a:rPr>
              <a:t>Nằm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phạm</a:t>
            </a:r>
            <a:r>
              <a:rPr lang="en-US" sz="2800" dirty="0">
                <a:latin typeface="Cambria" panose="02040503050406030204" pitchFamily="18" charset="0"/>
                <a:ea typeface="Cambria" panose="02040503050406030204" pitchFamily="18" charset="0"/>
              </a:rPr>
              <a:t> vi </a:t>
            </a:r>
            <a:r>
              <a:rPr lang="en-US" sz="2800" dirty="0" err="1">
                <a:latin typeface="Cambria" panose="02040503050406030204" pitchFamily="18" charset="0"/>
                <a:ea typeface="Cambria" panose="02040503050406030204" pitchFamily="18" charset="0"/>
              </a:rPr>
              <a:t>dự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kiến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70837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20" grpId="0"/>
    </p:bldLst>
  </p:timing>
</p:sld>
</file>

<file path=ppt/theme/theme1.xml><?xml version="1.0" encoding="utf-8"?>
<a:theme xmlns:a="http://schemas.openxmlformats.org/drawingml/2006/main" name="Quickl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2177</TotalTime>
  <Words>646</Words>
  <Application>Microsoft Office PowerPoint</Application>
  <PresentationFormat>Widescreen</PresentationFormat>
  <Paragraphs>155</Paragraphs>
  <Slides>20</Slides>
  <Notes>7</Notes>
  <HiddenSlides>0</HiddenSlides>
  <MMClips>10</MMClips>
  <ScaleCrop>false</ScaleCrop>
  <HeadingPairs>
    <vt:vector size="8" baseType="variant">
      <vt:variant>
        <vt:lpstr>Fonts Used</vt:lpstr>
      </vt:variant>
      <vt:variant>
        <vt:i4>15</vt:i4>
      </vt:variant>
      <vt:variant>
        <vt:lpstr>Theme</vt:lpstr>
      </vt:variant>
      <vt:variant>
        <vt:i4>11</vt:i4>
      </vt:variant>
      <vt:variant>
        <vt:lpstr>Embedded OLE Servers</vt:lpstr>
      </vt:variant>
      <vt:variant>
        <vt:i4>1</vt:i4>
      </vt:variant>
      <vt:variant>
        <vt:lpstr>Slide Titles</vt:lpstr>
      </vt:variant>
      <vt:variant>
        <vt:i4>20</vt:i4>
      </vt:variant>
    </vt:vector>
  </HeadingPairs>
  <TitlesOfParts>
    <vt:vector size="47" baseType="lpstr">
      <vt:lpstr>等线</vt:lpstr>
      <vt:lpstr>宋体</vt:lpstr>
      <vt:lpstr>微软雅黑 Light</vt:lpstr>
      <vt:lpstr>.VnMemorandum</vt:lpstr>
      <vt:lpstr>Amatic SC</vt:lpstr>
      <vt:lpstr>Arial</vt:lpstr>
      <vt:lpstr>Calibri</vt:lpstr>
      <vt:lpstr>Calibri Light</vt:lpstr>
      <vt:lpstr>Cambria</vt:lpstr>
      <vt:lpstr>Cambria Math</vt:lpstr>
      <vt:lpstr>Montserrat</vt:lpstr>
      <vt:lpstr>Muli Light</vt:lpstr>
      <vt:lpstr>Symbol</vt:lpstr>
      <vt:lpstr>Times New Roman</vt:lpstr>
      <vt:lpstr>Wingdings</vt:lpstr>
      <vt:lpstr>Quickly template</vt:lpstr>
      <vt:lpstr>Office Theme</vt:lpstr>
      <vt:lpstr>1_Office Theme</vt:lpstr>
      <vt:lpstr>2_Office Theme</vt:lpstr>
      <vt:lpstr>3_Office Theme</vt:lpstr>
      <vt:lpstr>4_Office Theme</vt:lpstr>
      <vt:lpstr>5_Office Theme</vt:lpstr>
      <vt:lpstr>6_Office Theme</vt:lpstr>
      <vt:lpstr>7_Office Theme</vt:lpstr>
      <vt:lpstr>8_Office Theme</vt:lpstr>
      <vt:lpstr>11_Office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Trang</dc:creator>
  <cp:lastModifiedBy>admin</cp:lastModifiedBy>
  <cp:revision>78</cp:revision>
  <dcterms:created xsi:type="dcterms:W3CDTF">2020-08-30T17:31:39Z</dcterms:created>
  <dcterms:modified xsi:type="dcterms:W3CDTF">2022-01-12T01:22:02Z</dcterms:modified>
</cp:coreProperties>
</file>