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6.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7.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8.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2.xml" ContentType="application/vnd.openxmlformats-officedocument.presentationml.tags+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 id="2147483685" r:id="rId4"/>
    <p:sldMasterId id="2147483689" r:id="rId5"/>
    <p:sldMasterId id="2147483693" r:id="rId6"/>
    <p:sldMasterId id="2147483697" r:id="rId7"/>
    <p:sldMasterId id="2147483701" r:id="rId8"/>
    <p:sldMasterId id="2147483705" r:id="rId9"/>
  </p:sldMasterIdLst>
  <p:notesMasterIdLst>
    <p:notesMasterId r:id="rId46"/>
  </p:notesMasterIdLst>
  <p:sldIdLst>
    <p:sldId id="263" r:id="rId10"/>
    <p:sldId id="308" r:id="rId11"/>
    <p:sldId id="266" r:id="rId12"/>
    <p:sldId id="288" r:id="rId13"/>
    <p:sldId id="300" r:id="rId14"/>
    <p:sldId id="289" r:id="rId15"/>
    <p:sldId id="309" r:id="rId16"/>
    <p:sldId id="265" r:id="rId17"/>
    <p:sldId id="291" r:id="rId18"/>
    <p:sldId id="301" r:id="rId19"/>
    <p:sldId id="290" r:id="rId20"/>
    <p:sldId id="264" r:id="rId21"/>
    <p:sldId id="305" r:id="rId22"/>
    <p:sldId id="331" r:id="rId23"/>
    <p:sldId id="302" r:id="rId24"/>
    <p:sldId id="303" r:id="rId25"/>
    <p:sldId id="332" r:id="rId26"/>
    <p:sldId id="322" r:id="rId27"/>
    <p:sldId id="323" r:id="rId28"/>
    <p:sldId id="324" r:id="rId29"/>
    <p:sldId id="325" r:id="rId30"/>
    <p:sldId id="326" r:id="rId31"/>
    <p:sldId id="327" r:id="rId32"/>
    <p:sldId id="328" r:id="rId33"/>
    <p:sldId id="330" r:id="rId34"/>
    <p:sldId id="329" r:id="rId35"/>
    <p:sldId id="310" r:id="rId36"/>
    <p:sldId id="311" r:id="rId37"/>
    <p:sldId id="315" r:id="rId38"/>
    <p:sldId id="316" r:id="rId39"/>
    <p:sldId id="319" r:id="rId40"/>
    <p:sldId id="320" r:id="rId41"/>
    <p:sldId id="317" r:id="rId42"/>
    <p:sldId id="318" r:id="rId43"/>
    <p:sldId id="321" r:id="rId44"/>
    <p:sldId id="287" r:id="rId4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CAE6E"/>
    <a:srgbClr val="3F88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78"/>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theme" Target="theme/theme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viewProps" Target="viewProps.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C73A6B-BB26-4B12-BFB8-2B873AE12267}" type="datetimeFigureOut">
              <a:rPr lang="zh-CN" altLang="en-US" smtClean="0"/>
              <a:t>2022/1/12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5701FA-A99B-4EA7-BD9A-49A04217BC0C}" type="slidenum">
              <a:rPr lang="zh-CN" altLang="en-US" smtClean="0"/>
              <a:t>‹#›</a:t>
            </a:fld>
            <a:endParaRPr lang="zh-CN" altLang="en-US"/>
          </a:p>
        </p:txBody>
      </p:sp>
    </p:spTree>
    <p:extLst>
      <p:ext uri="{BB962C8B-B14F-4D97-AF65-F5344CB8AC3E}">
        <p14:creationId xmlns:p14="http://schemas.microsoft.com/office/powerpoint/2010/main" val="4265223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facebook.com/baokefb"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a:t>
            </a:fld>
            <a:endParaRPr lang="zh-CN" altLang="en-US"/>
          </a:p>
        </p:txBody>
      </p:sp>
    </p:spTree>
    <p:extLst>
      <p:ext uri="{BB962C8B-B14F-4D97-AF65-F5344CB8AC3E}">
        <p14:creationId xmlns:p14="http://schemas.microsoft.com/office/powerpoint/2010/main" val="5035177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10</a:t>
            </a:fld>
            <a:endParaRPr lang="zh-CN" altLang="en-US"/>
          </a:p>
        </p:txBody>
      </p:sp>
    </p:spTree>
    <p:extLst>
      <p:ext uri="{BB962C8B-B14F-4D97-AF65-F5344CB8AC3E}">
        <p14:creationId xmlns:p14="http://schemas.microsoft.com/office/powerpoint/2010/main" val="24212854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11</a:t>
            </a:fld>
            <a:endParaRPr lang="zh-CN" altLang="en-US"/>
          </a:p>
        </p:txBody>
      </p:sp>
    </p:spTree>
    <p:extLst>
      <p:ext uri="{BB962C8B-B14F-4D97-AF65-F5344CB8AC3E}">
        <p14:creationId xmlns:p14="http://schemas.microsoft.com/office/powerpoint/2010/main" val="17631137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12</a:t>
            </a:fld>
            <a:endParaRPr lang="zh-CN" altLang="en-US"/>
          </a:p>
        </p:txBody>
      </p:sp>
    </p:spTree>
    <p:extLst>
      <p:ext uri="{BB962C8B-B14F-4D97-AF65-F5344CB8AC3E}">
        <p14:creationId xmlns:p14="http://schemas.microsoft.com/office/powerpoint/2010/main" val="38346053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2189480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3832827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5B6B8B-9E98-48B0-B411-BB22AD0C10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0388573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35C7C7-FCC0-473E-8738-608D4B0E5BD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233584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35C7C7-FCC0-473E-8738-608D4B0E5BD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307606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35C7C7-FCC0-473E-8738-608D4B0E5BD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9185061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35C7C7-FCC0-473E-8738-608D4B0E5BD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01662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5B6B8B-9E98-48B0-B411-BB22AD0C10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6854009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35C7C7-FCC0-473E-8738-608D4B0E5BD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5478582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35C7C7-FCC0-473E-8738-608D4B0E5BD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9103128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35C7C7-FCC0-473E-8738-608D4B0E5BD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5856683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35C7C7-FCC0-473E-8738-608D4B0E5BD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430818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5B6B8B-9E98-48B0-B411-BB22AD0C10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1902077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hlinkClick r:id="rId3"/>
              </a:rPr>
              <a:t>https://www.facebook.com/baokefb</a:t>
            </a:r>
            <a:r>
              <a:rPr lang="en-US" sz="1200" kern="1200" dirty="0">
                <a:solidFill>
                  <a:schemeClr val="tx1"/>
                </a:solidFill>
                <a:effectLst/>
                <a:latin typeface="+mn-lt"/>
                <a:ea typeface="+mn-ea"/>
                <a:cs typeface="+mn-cs"/>
              </a:rPr>
              <a:t>  - fb </a:t>
            </a:r>
            <a:r>
              <a:rPr lang="en-US" sz="1200" kern="1200" dirty="0" err="1">
                <a:solidFill>
                  <a:schemeClr val="tx1"/>
                </a:solidFill>
                <a:effectLst/>
                <a:latin typeface="+mn-lt"/>
                <a:ea typeface="+mn-ea"/>
                <a:cs typeface="+mn-cs"/>
              </a:rPr>
              <a:t>Nguyễn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Nhâm</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0981.713.891</a:t>
            </a:r>
            <a:endParaRPr lang="en-US" sz="12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8F199E-2EE8-43CB-8FF0-8CE490DAE21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panose="020F0502020204030204"/>
              <a:cs typeface="+mn-cs"/>
            </a:endParaRPr>
          </a:p>
        </p:txBody>
      </p:sp>
    </p:spTree>
    <p:extLst>
      <p:ext uri="{BB962C8B-B14F-4D97-AF65-F5344CB8AC3E}">
        <p14:creationId xmlns:p14="http://schemas.microsoft.com/office/powerpoint/2010/main" val="1742172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36</a:t>
            </a:fld>
            <a:endParaRPr lang="zh-CN" altLang="en-US"/>
          </a:p>
        </p:txBody>
      </p:sp>
    </p:spTree>
    <p:extLst>
      <p:ext uri="{BB962C8B-B14F-4D97-AF65-F5344CB8AC3E}">
        <p14:creationId xmlns:p14="http://schemas.microsoft.com/office/powerpoint/2010/main" val="175172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a:t>
            </a:fld>
            <a:endParaRPr lang="zh-CN" altLang="en-US"/>
          </a:p>
        </p:txBody>
      </p:sp>
    </p:spTree>
    <p:extLst>
      <p:ext uri="{BB962C8B-B14F-4D97-AF65-F5344CB8AC3E}">
        <p14:creationId xmlns:p14="http://schemas.microsoft.com/office/powerpoint/2010/main" val="9292449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4</a:t>
            </a:fld>
            <a:endParaRPr lang="zh-CN" altLang="en-US"/>
          </a:p>
        </p:txBody>
      </p:sp>
    </p:spTree>
    <p:extLst>
      <p:ext uri="{BB962C8B-B14F-4D97-AF65-F5344CB8AC3E}">
        <p14:creationId xmlns:p14="http://schemas.microsoft.com/office/powerpoint/2010/main" val="1861697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5821663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6</a:t>
            </a:fld>
            <a:endParaRPr lang="zh-CN" altLang="en-US"/>
          </a:p>
        </p:txBody>
      </p:sp>
    </p:spTree>
    <p:extLst>
      <p:ext uri="{BB962C8B-B14F-4D97-AF65-F5344CB8AC3E}">
        <p14:creationId xmlns:p14="http://schemas.microsoft.com/office/powerpoint/2010/main" val="32329110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5B6B8B-9E98-48B0-B411-BB22AD0C10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080284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8</a:t>
            </a:fld>
            <a:endParaRPr lang="zh-CN" altLang="en-US"/>
          </a:p>
        </p:txBody>
      </p:sp>
    </p:spTree>
    <p:extLst>
      <p:ext uri="{BB962C8B-B14F-4D97-AF65-F5344CB8AC3E}">
        <p14:creationId xmlns:p14="http://schemas.microsoft.com/office/powerpoint/2010/main" val="42689356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9</a:t>
            </a:fld>
            <a:endParaRPr lang="zh-CN" altLang="en-US"/>
          </a:p>
        </p:txBody>
      </p:sp>
    </p:spTree>
    <p:extLst>
      <p:ext uri="{BB962C8B-B14F-4D97-AF65-F5344CB8AC3E}">
        <p14:creationId xmlns:p14="http://schemas.microsoft.com/office/powerpoint/2010/main" val="42289641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zh-CN" altLang="en-US"/>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2022/1/12</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042905"/>
      </p:ext>
    </p:extLst>
  </p:cSld>
  <p:clrMapOvr>
    <a:masterClrMapping/>
  </p:clrMapOvr>
  <p:transition spd="slow" advClick="0" advTm="1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en-US" altLang="zh-CN"/>
              <a:t>Click to edit Master title style</a:t>
            </a:r>
            <a:endParaRPr lang="zh-CN" altLang="en-US"/>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2022/1/12</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41515817"/>
      </p:ext>
    </p:extLst>
  </p:cSld>
  <p:clrMapOvr>
    <a:masterClrMapping/>
  </p:clrMapOvr>
  <p:transition spd="slow" advClick="0" advTm="1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en-US" altLang="zh-CN"/>
              <a:t>Click to edit Master title style</a:t>
            </a:r>
            <a:endParaRPr lang="zh-CN" altLang="en-US"/>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2022/1/12</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554763146"/>
      </p:ext>
    </p:extLst>
  </p:cSld>
  <p:clrMapOvr>
    <a:masterClrMapping/>
  </p:clrMapOvr>
  <p:transition spd="slow" advClick="0" advTm="100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31463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pPr defTabSz="1219170"/>
            <a:fld id="{530820CF-B880-4189-942D-D702A7CBA730}" type="datetimeFigureOut">
              <a:rPr lang="zh-CN" altLang="en-US" smtClean="0">
                <a:solidFill>
                  <a:prstClr val="black">
                    <a:tint val="75000"/>
                  </a:prstClr>
                </a:solidFill>
              </a:rPr>
              <a:pPr defTabSz="1219170"/>
              <a:t>2022/1/12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1219170"/>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1219170"/>
            <a:fld id="{0C913308-F349-4B6D-A68A-DD1791B4A57B}" type="slidenum">
              <a:rPr lang="zh-CN" altLang="en-US" smtClean="0">
                <a:solidFill>
                  <a:prstClr val="black">
                    <a:tint val="75000"/>
                  </a:prstClr>
                </a:solidFill>
              </a:rPr>
              <a:pPr defTabSz="1219170"/>
              <a:t>‹#›</a:t>
            </a:fld>
            <a:endParaRPr lang="zh-CN" altLang="en-US">
              <a:solidFill>
                <a:prstClr val="black">
                  <a:tint val="75000"/>
                </a:prstClr>
              </a:solidFill>
            </a:endParaRPr>
          </a:p>
        </p:txBody>
      </p:sp>
    </p:spTree>
    <p:extLst>
      <p:ext uri="{BB962C8B-B14F-4D97-AF65-F5344CB8AC3E}">
        <p14:creationId xmlns:p14="http://schemas.microsoft.com/office/powerpoint/2010/main" val="2007980743"/>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1219170"/>
            <a:fld id="{530820CF-B880-4189-942D-D702A7CBA730}" type="datetimeFigureOut">
              <a:rPr lang="zh-CN" altLang="en-US" smtClean="0">
                <a:solidFill>
                  <a:prstClr val="black">
                    <a:tint val="75000"/>
                  </a:prstClr>
                </a:solidFill>
              </a:rPr>
              <a:pPr defTabSz="1219170"/>
              <a:t>2022/1/12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1219170"/>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1219170"/>
            <a:fld id="{0C913308-F349-4B6D-A68A-DD1791B4A57B}" type="slidenum">
              <a:rPr lang="zh-CN" altLang="en-US" smtClean="0">
                <a:solidFill>
                  <a:prstClr val="black">
                    <a:tint val="75000"/>
                  </a:prstClr>
                </a:solidFill>
              </a:rPr>
              <a:pPr defTabSz="1219170"/>
              <a:t>‹#›</a:t>
            </a:fld>
            <a:endParaRPr lang="zh-CN" altLang="en-US">
              <a:solidFill>
                <a:prstClr val="black">
                  <a:tint val="75000"/>
                </a:prstClr>
              </a:solidFill>
            </a:endParaRPr>
          </a:p>
        </p:txBody>
      </p:sp>
    </p:spTree>
    <p:extLst>
      <p:ext uri="{BB962C8B-B14F-4D97-AF65-F5344CB8AC3E}">
        <p14:creationId xmlns:p14="http://schemas.microsoft.com/office/powerpoint/2010/main" val="229040221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defTabSz="1219170"/>
            <a:fld id="{530820CF-B880-4189-942D-D702A7CBA730}" type="datetimeFigureOut">
              <a:rPr lang="zh-CN" altLang="en-US" smtClean="0">
                <a:solidFill>
                  <a:prstClr val="black">
                    <a:tint val="75000"/>
                  </a:prstClr>
                </a:solidFill>
              </a:rPr>
              <a:pPr defTabSz="1219170"/>
              <a:t>2022/1/12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1219170"/>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1219170"/>
            <a:fld id="{0C913308-F349-4B6D-A68A-DD1791B4A57B}" type="slidenum">
              <a:rPr lang="zh-CN" altLang="en-US" smtClean="0">
                <a:solidFill>
                  <a:prstClr val="black">
                    <a:tint val="75000"/>
                  </a:prstClr>
                </a:solidFill>
              </a:rPr>
              <a:pPr defTabSz="1219170"/>
              <a:t>‹#›</a:t>
            </a:fld>
            <a:endParaRPr lang="zh-CN" altLang="en-US">
              <a:solidFill>
                <a:prstClr val="black">
                  <a:tint val="75000"/>
                </a:prstClr>
              </a:solidFill>
            </a:endParaRPr>
          </a:p>
        </p:txBody>
      </p:sp>
    </p:spTree>
    <p:extLst>
      <p:ext uri="{BB962C8B-B14F-4D97-AF65-F5344CB8AC3E}">
        <p14:creationId xmlns:p14="http://schemas.microsoft.com/office/powerpoint/2010/main" val="890560443"/>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defTabSz="1219170"/>
            <a:fld id="{530820CF-B880-4189-942D-D702A7CBA730}" type="datetimeFigureOut">
              <a:rPr lang="zh-CN" altLang="en-US" smtClean="0">
                <a:solidFill>
                  <a:prstClr val="black">
                    <a:tint val="75000"/>
                  </a:prstClr>
                </a:solidFill>
              </a:rPr>
              <a:pPr defTabSz="1219170"/>
              <a:t>2022/1/12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1219170"/>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1219170"/>
            <a:fld id="{0C913308-F349-4B6D-A68A-DD1791B4A57B}" type="slidenum">
              <a:rPr lang="zh-CN" altLang="en-US" smtClean="0">
                <a:solidFill>
                  <a:prstClr val="black">
                    <a:tint val="75000"/>
                  </a:prstClr>
                </a:solidFill>
              </a:rPr>
              <a:pPr defTabSz="1219170"/>
              <a:t>‹#›</a:t>
            </a:fld>
            <a:endParaRPr lang="zh-CN" altLang="en-US">
              <a:solidFill>
                <a:prstClr val="black">
                  <a:tint val="75000"/>
                </a:prstClr>
              </a:solidFill>
            </a:endParaRPr>
          </a:p>
        </p:txBody>
      </p:sp>
    </p:spTree>
    <p:extLst>
      <p:ext uri="{BB962C8B-B14F-4D97-AF65-F5344CB8AC3E}">
        <p14:creationId xmlns:p14="http://schemas.microsoft.com/office/powerpoint/2010/main" val="201982062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defTabSz="1219170"/>
            <a:fld id="{530820CF-B880-4189-942D-D702A7CBA730}" type="datetimeFigureOut">
              <a:rPr lang="zh-CN" altLang="en-US" smtClean="0">
                <a:solidFill>
                  <a:prstClr val="black">
                    <a:tint val="75000"/>
                  </a:prstClr>
                </a:solidFill>
              </a:rPr>
              <a:pPr defTabSz="1219170"/>
              <a:t>2022/1/12</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pPr defTabSz="1219170"/>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pPr defTabSz="1219170"/>
            <a:fld id="{0C913308-F349-4B6D-A68A-DD1791B4A57B}" type="slidenum">
              <a:rPr lang="zh-CN" altLang="en-US" smtClean="0">
                <a:solidFill>
                  <a:prstClr val="black">
                    <a:tint val="75000"/>
                  </a:prstClr>
                </a:solidFill>
              </a:rPr>
              <a:pPr defTabSz="1219170"/>
              <a:t>‹#›</a:t>
            </a:fld>
            <a:endParaRPr lang="zh-CN" altLang="en-US">
              <a:solidFill>
                <a:prstClr val="black">
                  <a:tint val="75000"/>
                </a:prstClr>
              </a:solidFill>
            </a:endParaRPr>
          </a:p>
        </p:txBody>
      </p:sp>
    </p:spTree>
    <p:extLst>
      <p:ext uri="{BB962C8B-B14F-4D97-AF65-F5344CB8AC3E}">
        <p14:creationId xmlns:p14="http://schemas.microsoft.com/office/powerpoint/2010/main" val="1554086313"/>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defTabSz="1219170"/>
            <a:fld id="{530820CF-B880-4189-942D-D702A7CBA730}" type="datetimeFigureOut">
              <a:rPr lang="zh-CN" altLang="en-US" smtClean="0">
                <a:solidFill>
                  <a:prstClr val="black">
                    <a:tint val="75000"/>
                  </a:prstClr>
                </a:solidFill>
              </a:rPr>
              <a:pPr defTabSz="1219170"/>
              <a:t>2022/1/12</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defTabSz="1219170"/>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defTabSz="1219170"/>
            <a:fld id="{0C913308-F349-4B6D-A68A-DD1791B4A57B}" type="slidenum">
              <a:rPr lang="zh-CN" altLang="en-US" smtClean="0">
                <a:solidFill>
                  <a:prstClr val="black">
                    <a:tint val="75000"/>
                  </a:prstClr>
                </a:solidFill>
              </a:rPr>
              <a:pPr defTabSz="1219170"/>
              <a:t>‹#›</a:t>
            </a:fld>
            <a:endParaRPr lang="zh-CN" altLang="en-US">
              <a:solidFill>
                <a:prstClr val="black">
                  <a:tint val="75000"/>
                </a:prstClr>
              </a:solidFill>
            </a:endParaRPr>
          </a:p>
        </p:txBody>
      </p:sp>
    </p:spTree>
    <p:extLst>
      <p:ext uri="{BB962C8B-B14F-4D97-AF65-F5344CB8AC3E}">
        <p14:creationId xmlns:p14="http://schemas.microsoft.com/office/powerpoint/2010/main" val="252344487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1219170"/>
            <a:fld id="{530820CF-B880-4189-942D-D702A7CBA730}" type="datetimeFigureOut">
              <a:rPr lang="zh-CN" altLang="en-US" smtClean="0">
                <a:solidFill>
                  <a:prstClr val="black">
                    <a:tint val="75000"/>
                  </a:prstClr>
                </a:solidFill>
              </a:rPr>
              <a:pPr defTabSz="1219170"/>
              <a:t>2022/1/12</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defTabSz="1219170"/>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defTabSz="1219170"/>
            <a:fld id="{0C913308-F349-4B6D-A68A-DD1791B4A57B}" type="slidenum">
              <a:rPr lang="zh-CN" altLang="en-US" smtClean="0">
                <a:solidFill>
                  <a:prstClr val="black">
                    <a:tint val="75000"/>
                  </a:prstClr>
                </a:solidFill>
              </a:rPr>
              <a:pPr defTabSz="1219170"/>
              <a:t>‹#›</a:t>
            </a:fld>
            <a:endParaRPr lang="zh-CN" altLang="en-US">
              <a:solidFill>
                <a:prstClr val="black">
                  <a:tint val="75000"/>
                </a:prstClr>
              </a:solidFill>
            </a:endParaRPr>
          </a:p>
        </p:txBody>
      </p:sp>
    </p:spTree>
    <p:extLst>
      <p:ext uri="{BB962C8B-B14F-4D97-AF65-F5344CB8AC3E}">
        <p14:creationId xmlns:p14="http://schemas.microsoft.com/office/powerpoint/2010/main" val="263408476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en-US" altLang="zh-CN"/>
              <a:t>Click to edit Master title style</a:t>
            </a:r>
            <a:endParaRPr lang="zh-CN" altLang="en-US"/>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2022/1/12</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7920956"/>
      </p:ext>
    </p:extLst>
  </p:cSld>
  <p:clrMapOvr>
    <a:masterClrMapping/>
  </p:clrMapOvr>
  <p:transition spd="slow" advClick="0" advTm="1000">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defTabSz="1219170"/>
            <a:fld id="{530820CF-B880-4189-942D-D702A7CBA730}" type="datetimeFigureOut">
              <a:rPr lang="zh-CN" altLang="en-US" smtClean="0">
                <a:solidFill>
                  <a:prstClr val="black">
                    <a:tint val="75000"/>
                  </a:prstClr>
                </a:solidFill>
              </a:rPr>
              <a:pPr defTabSz="1219170"/>
              <a:t>2022/1/12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1219170"/>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1219170"/>
            <a:fld id="{0C913308-F349-4B6D-A68A-DD1791B4A57B}" type="slidenum">
              <a:rPr lang="zh-CN" altLang="en-US" smtClean="0">
                <a:solidFill>
                  <a:prstClr val="black">
                    <a:tint val="75000"/>
                  </a:prstClr>
                </a:solidFill>
              </a:rPr>
              <a:pPr defTabSz="1219170"/>
              <a:t>‹#›</a:t>
            </a:fld>
            <a:endParaRPr lang="zh-CN" altLang="en-US">
              <a:solidFill>
                <a:prstClr val="black">
                  <a:tint val="75000"/>
                </a:prstClr>
              </a:solidFill>
            </a:endParaRPr>
          </a:p>
        </p:txBody>
      </p:sp>
    </p:spTree>
    <p:extLst>
      <p:ext uri="{BB962C8B-B14F-4D97-AF65-F5344CB8AC3E}">
        <p14:creationId xmlns:p14="http://schemas.microsoft.com/office/powerpoint/2010/main" val="140581790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defTabSz="1219170"/>
            <a:fld id="{530820CF-B880-4189-942D-D702A7CBA730}" type="datetimeFigureOut">
              <a:rPr lang="zh-CN" altLang="en-US" smtClean="0">
                <a:solidFill>
                  <a:prstClr val="black">
                    <a:tint val="75000"/>
                  </a:prstClr>
                </a:solidFill>
              </a:rPr>
              <a:pPr defTabSz="1219170"/>
              <a:t>2022/1/12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1219170"/>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1219170"/>
            <a:fld id="{0C913308-F349-4B6D-A68A-DD1791B4A57B}" type="slidenum">
              <a:rPr lang="zh-CN" altLang="en-US" smtClean="0">
                <a:solidFill>
                  <a:prstClr val="black">
                    <a:tint val="75000"/>
                  </a:prstClr>
                </a:solidFill>
              </a:rPr>
              <a:pPr defTabSz="1219170"/>
              <a:t>‹#›</a:t>
            </a:fld>
            <a:endParaRPr lang="zh-CN" altLang="en-US">
              <a:solidFill>
                <a:prstClr val="black">
                  <a:tint val="75000"/>
                </a:prstClr>
              </a:solidFill>
            </a:endParaRPr>
          </a:p>
        </p:txBody>
      </p:sp>
    </p:spTree>
    <p:extLst>
      <p:ext uri="{BB962C8B-B14F-4D97-AF65-F5344CB8AC3E}">
        <p14:creationId xmlns:p14="http://schemas.microsoft.com/office/powerpoint/2010/main" val="237224620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1219170"/>
            <a:fld id="{530820CF-B880-4189-942D-D702A7CBA730}" type="datetimeFigureOut">
              <a:rPr lang="zh-CN" altLang="en-US" smtClean="0">
                <a:solidFill>
                  <a:prstClr val="black">
                    <a:tint val="75000"/>
                  </a:prstClr>
                </a:solidFill>
              </a:rPr>
              <a:pPr defTabSz="1219170"/>
              <a:t>2022/1/12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1219170"/>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1219170"/>
            <a:fld id="{0C913308-F349-4B6D-A68A-DD1791B4A57B}" type="slidenum">
              <a:rPr lang="zh-CN" altLang="en-US" smtClean="0">
                <a:solidFill>
                  <a:prstClr val="black">
                    <a:tint val="75000"/>
                  </a:prstClr>
                </a:solidFill>
              </a:rPr>
              <a:pPr defTabSz="1219170"/>
              <a:t>‹#›</a:t>
            </a:fld>
            <a:endParaRPr lang="zh-CN" altLang="en-US">
              <a:solidFill>
                <a:prstClr val="black">
                  <a:tint val="75000"/>
                </a:prstClr>
              </a:solidFill>
            </a:endParaRPr>
          </a:p>
        </p:txBody>
      </p:sp>
    </p:spTree>
    <p:extLst>
      <p:ext uri="{BB962C8B-B14F-4D97-AF65-F5344CB8AC3E}">
        <p14:creationId xmlns:p14="http://schemas.microsoft.com/office/powerpoint/2010/main" val="355326952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1219170"/>
            <a:fld id="{530820CF-B880-4189-942D-D702A7CBA730}" type="datetimeFigureOut">
              <a:rPr lang="zh-CN" altLang="en-US" smtClean="0">
                <a:solidFill>
                  <a:prstClr val="black">
                    <a:tint val="75000"/>
                  </a:prstClr>
                </a:solidFill>
              </a:rPr>
              <a:pPr defTabSz="1219170"/>
              <a:t>2022/1/12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1219170"/>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1219170"/>
            <a:fld id="{0C913308-F349-4B6D-A68A-DD1791B4A57B}" type="slidenum">
              <a:rPr lang="zh-CN" altLang="en-US" smtClean="0">
                <a:solidFill>
                  <a:prstClr val="black">
                    <a:tint val="75000"/>
                  </a:prstClr>
                </a:solidFill>
              </a:rPr>
              <a:pPr defTabSz="1219170"/>
              <a:t>‹#›</a:t>
            </a:fld>
            <a:endParaRPr lang="zh-CN" altLang="en-US">
              <a:solidFill>
                <a:prstClr val="black">
                  <a:tint val="75000"/>
                </a:prstClr>
              </a:solidFill>
            </a:endParaRPr>
          </a:p>
        </p:txBody>
      </p:sp>
    </p:spTree>
    <p:extLst>
      <p:ext uri="{BB962C8B-B14F-4D97-AF65-F5344CB8AC3E}">
        <p14:creationId xmlns:p14="http://schemas.microsoft.com/office/powerpoint/2010/main" val="361288088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0E8F4-BCF2-054A-B7C4-FA91B74EF9E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a16="http://schemas.microsoft.com/office/drawing/2014/main" id="{C2749074-F423-2A41-9240-2ADD589485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id="{59460B4F-0161-F64C-AF94-E8CBF00D0B6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FBF123-A2AA-0F40-A405-FC0FC6B66A4C}" type="datetimeFigureOut">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1/12/2022</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3792574-6AD7-9844-BA48-5263A25504F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21F1C33-1416-024A-905D-CA37D5054E9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196A32-10A5-5A4A-9314-CDFD85E1A5E3}" type="slidenum">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66089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4F1E7-8F03-8E4E-8E25-04814E4AAF7F}"/>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4AEC41D5-76CC-3445-AF0A-AA34EBCCC0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D8FEA118-D6FE-D04E-A9FA-959D02502A4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FBF123-A2AA-0F40-A405-FC0FC6B66A4C}" type="datetimeFigureOut">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1/12/2022</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DA32561-0B5E-2D4A-97CF-BB77E9BC033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42C5BAC-0B07-6248-B884-A7EB11A3757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196A32-10A5-5A4A-9314-CDFD85E1A5E3}" type="slidenum">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3582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6A48C-D199-E944-9BCE-AA5B7FDEC31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id="{F0F678A3-7368-144A-A934-7B328FF7D6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E11F131-CE8E-544E-87CE-1E1F4CEEB79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FBF123-A2AA-0F40-A405-FC0FC6B66A4C}" type="datetimeFigureOut">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1/12/2022</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9336E98-0721-DA40-B908-05FB74E478A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6FFD6E1-E133-DC47-B0FB-7C361B3CCA9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196A32-10A5-5A4A-9314-CDFD85E1A5E3}" type="slidenum">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19792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773DE-6853-9543-AFAF-B891A266F612}"/>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9B8695D5-06CC-3244-A15D-F949CAE3FF4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id="{218A8308-BD29-274D-9951-D7BCB51DC1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id="{02E75C2C-8238-CE4B-B08A-0E80CE98A54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FBF123-A2AA-0F40-A405-FC0FC6B66A4C}" type="datetimeFigureOut">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1/12/2022</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7A2AAC2-92A5-E942-B6DB-88AAD2C8343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AECFA1F-F1B8-9740-A538-C75499EE477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196A32-10A5-5A4A-9314-CDFD85E1A5E3}" type="slidenum">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45088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37C50-C344-1F40-A54F-E7170D03FF84}"/>
              </a:ext>
            </a:extLst>
          </p:cNvPr>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323861AE-AEC5-C14D-9668-795C1ACA54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CEEB9D-CBEF-0748-BF45-2D21278B58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id="{731446F2-B73C-A942-BA5A-DA6BC72988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3F8ADF-806B-8C4F-AC4B-12DE614F5CD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id="{F245BF19-1C57-3044-8A18-F9BDEE23B2C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FBF123-A2AA-0F40-A405-FC0FC6B66A4C}" type="datetimeFigureOut">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1/12/2022</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C96E5C7D-63BC-964C-951D-068E3129205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34C90422-38ED-CE44-9980-6C0255834F1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196A32-10A5-5A4A-9314-CDFD85E1A5E3}" type="slidenum">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3669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44871-6BA3-014E-9706-1028293A36DC}"/>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id="{FFB2F45E-54D0-0240-9D88-768EF2D614E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FBF123-A2AA-0F40-A405-FC0FC6B66A4C}" type="datetimeFigureOut">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1/12/2022</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6C5A883E-15E9-9744-A7C8-F308A9174DB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34229B8B-D0C3-3741-A130-CB469A1550C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196A32-10A5-5A4A-9314-CDFD85E1A5E3}" type="slidenum">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954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en-US" altLang="zh-CN"/>
              <a:t>Click to edit Master title style</a:t>
            </a:r>
            <a:endParaRPr lang="zh-CN" altLang="en-US"/>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Edit Master text styles</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2022/1/12</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72929136"/>
      </p:ext>
    </p:extLst>
  </p:cSld>
  <p:clrMapOvr>
    <a:masterClrMapping/>
  </p:clrMapOvr>
  <p:transition spd="slow" advClick="0" advTm="1000">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250FE2-E73B-5C49-983A-69A894204A3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FBF123-A2AA-0F40-A405-FC0FC6B66A4C}" type="datetimeFigureOut">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1/12/2022</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0257355-EE2F-8241-B19B-8E173DBDB79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03D57267-3354-EE41-9234-28CF8C5C807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196A32-10A5-5A4A-9314-CDFD85E1A5E3}" type="slidenum">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84307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1EB04-F16D-F04A-957A-6DFA0AFEA8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id="{337B5872-C71E-1444-A2C2-4334F7FC42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id="{1C9701A3-A66E-9F42-B01E-41A7A9B56E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280D57-D7C6-8D45-B8C4-7D7415C4193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FBF123-A2AA-0F40-A405-FC0FC6B66A4C}" type="datetimeFigureOut">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1/12/2022</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AB5DB6F-2D70-C543-85CD-CB107B1068E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DAC9DDB6-50F6-E249-A996-F10A0545F8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196A32-10A5-5A4A-9314-CDFD85E1A5E3}" type="slidenum">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56407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F5238-7E57-1141-86A8-C00697BFCE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id="{6E1FCE4C-E898-AE4E-A4A0-BAA6DB7281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a16="http://schemas.microsoft.com/office/drawing/2014/main" id="{20B20CB3-09F3-BA48-B87E-437B838A22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EE4CF6-312D-604A-85F2-1DAA53C35BA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FBF123-A2AA-0F40-A405-FC0FC6B66A4C}" type="datetimeFigureOut">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1/12/2022</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7E1D5EEE-2CD1-F84E-8A27-AE5806C10E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FD212BA5-CFCC-F84B-ADF1-A4DEE8225C4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196A32-10A5-5A4A-9314-CDFD85E1A5E3}" type="slidenum">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52669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A56BA-82C2-B84F-BDBB-28470C2ECE25}"/>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A8103825-7B00-E547-B8A6-5FDD8C851A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5432B0C8-2719-654A-9043-4EFCC5FBEB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FBF123-A2AA-0F40-A405-FC0FC6B66A4C}" type="datetimeFigureOut">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1/12/2022</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9E98D71-311D-8745-8C32-07098C956A3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F4F2709-CBAB-564B-B5EE-7E07DB5DBE7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196A32-10A5-5A4A-9314-CDFD85E1A5E3}" type="slidenum">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76794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5A028B-1424-F248-9118-825041FB072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00B1A855-598B-B440-8731-EFFF225608B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48887FA7-36F2-1749-81CD-B03A06CEDAC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FBF123-A2AA-0F40-A405-FC0FC6B66A4C}" type="datetimeFigureOut">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1/12/2022</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501E46C-214E-144D-881B-0B9E669A67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062A0DF-5130-6B43-94D2-62D960E36FF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196A32-10A5-5A4A-9314-CDFD85E1A5E3}" type="slidenum">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2732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6" name="矩形 5"/>
          <p:cNvSpPr/>
          <p:nvPr userDrawn="1"/>
        </p:nvSpPr>
        <p:spPr>
          <a:xfrm>
            <a:off x="0" y="0"/>
            <a:ext cx="12192000" cy="6858000"/>
          </a:xfrm>
          <a:prstGeom prst="rect">
            <a:avLst/>
          </a:prstGeom>
          <a:gradFill flip="none" rotWithShape="1">
            <a:gsLst>
              <a:gs pos="0">
                <a:schemeClr val="bg1">
                  <a:alpha val="0"/>
                </a:schemeClr>
              </a:gs>
              <a:gs pos="34240">
                <a:srgbClr val="FFFFFF">
                  <a:alpha val="61000"/>
                </a:srgbClr>
              </a:gs>
              <a:gs pos="8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 name="标题 1"/>
          <p:cNvSpPr>
            <a:spLocks noGrp="1"/>
          </p:cNvSpPr>
          <p:nvPr>
            <p:ph type="title"/>
          </p:nvPr>
        </p:nvSpPr>
        <p:spPr>
          <a:xfrm>
            <a:off x="838200" y="365127"/>
            <a:ext cx="10515600" cy="430006"/>
          </a:xfrm>
        </p:spPr>
        <p:txBody>
          <a:bodyPr>
            <a:normAutofit/>
          </a:bodyPr>
          <a:lstStyle>
            <a:lvl1pPr algn="ctr">
              <a:defRPr sz="2800">
                <a:solidFill>
                  <a:schemeClr val="accent1"/>
                </a:solidFill>
              </a:defRPr>
            </a:lvl1p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108639625"/>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1236955829"/>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4A63A4E-F370-4E43-88DF-FF35117A42C8}"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E3902-3291-4BB3-9961-88462FB345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4211087085"/>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6" name="矩形 5"/>
          <p:cNvSpPr/>
          <p:nvPr userDrawn="1"/>
        </p:nvSpPr>
        <p:spPr>
          <a:xfrm>
            <a:off x="0" y="0"/>
            <a:ext cx="12192000" cy="6858000"/>
          </a:xfrm>
          <a:prstGeom prst="rect">
            <a:avLst/>
          </a:prstGeom>
          <a:gradFill flip="none" rotWithShape="1">
            <a:gsLst>
              <a:gs pos="0">
                <a:schemeClr val="bg1">
                  <a:alpha val="0"/>
                </a:schemeClr>
              </a:gs>
              <a:gs pos="34240">
                <a:srgbClr val="FFFFFF">
                  <a:alpha val="61000"/>
                </a:srgbClr>
              </a:gs>
              <a:gs pos="8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 name="标题 1"/>
          <p:cNvSpPr>
            <a:spLocks noGrp="1"/>
          </p:cNvSpPr>
          <p:nvPr>
            <p:ph type="title"/>
          </p:nvPr>
        </p:nvSpPr>
        <p:spPr>
          <a:xfrm>
            <a:off x="838200" y="365127"/>
            <a:ext cx="10515600" cy="430006"/>
          </a:xfrm>
        </p:spPr>
        <p:txBody>
          <a:bodyPr>
            <a:normAutofit/>
          </a:bodyPr>
          <a:lstStyle>
            <a:lvl1pPr algn="ctr">
              <a:defRPr sz="2800">
                <a:solidFill>
                  <a:schemeClr val="accent1"/>
                </a:solidFill>
              </a:defRPr>
            </a:lvl1p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2639815128"/>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80653488"/>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en-US" altLang="zh-CN"/>
              <a:t>Click to edit Master title style</a:t>
            </a:r>
            <a:endParaRPr lang="zh-CN" altLang="en-US"/>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2022/1/12</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256417601"/>
      </p:ext>
    </p:extLst>
  </p:cSld>
  <p:clrMapOvr>
    <a:masterClrMapping/>
  </p:clrMapOvr>
  <p:transition spd="slow" advClick="0" advTm="1000">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4A63A4E-F370-4E43-88DF-FF35117A42C8}"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E3902-3291-4BB3-9961-88462FB345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1799915381"/>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6" name="矩形 5"/>
          <p:cNvSpPr/>
          <p:nvPr userDrawn="1"/>
        </p:nvSpPr>
        <p:spPr>
          <a:xfrm>
            <a:off x="0" y="0"/>
            <a:ext cx="12192000" cy="6858000"/>
          </a:xfrm>
          <a:prstGeom prst="rect">
            <a:avLst/>
          </a:prstGeom>
          <a:gradFill flip="none" rotWithShape="1">
            <a:gsLst>
              <a:gs pos="0">
                <a:schemeClr val="bg1">
                  <a:alpha val="0"/>
                </a:schemeClr>
              </a:gs>
              <a:gs pos="34240">
                <a:srgbClr val="FFFFFF">
                  <a:alpha val="61000"/>
                </a:srgbClr>
              </a:gs>
              <a:gs pos="8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 name="标题 1"/>
          <p:cNvSpPr>
            <a:spLocks noGrp="1"/>
          </p:cNvSpPr>
          <p:nvPr>
            <p:ph type="title"/>
          </p:nvPr>
        </p:nvSpPr>
        <p:spPr>
          <a:xfrm>
            <a:off x="838200" y="365127"/>
            <a:ext cx="10515600" cy="430006"/>
          </a:xfrm>
        </p:spPr>
        <p:txBody>
          <a:bodyPr>
            <a:normAutofit/>
          </a:bodyPr>
          <a:lstStyle>
            <a:lvl1pPr algn="ctr">
              <a:defRPr sz="2800">
                <a:solidFill>
                  <a:schemeClr val="accent1"/>
                </a:solidFill>
              </a:defRPr>
            </a:lvl1p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1559632757"/>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2156082586"/>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4A63A4E-F370-4E43-88DF-FF35117A42C8}"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E3902-3291-4BB3-9961-88462FB345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1234219212"/>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仅标题">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6" name="矩形 5"/>
          <p:cNvSpPr/>
          <p:nvPr userDrawn="1"/>
        </p:nvSpPr>
        <p:spPr>
          <a:xfrm>
            <a:off x="0" y="0"/>
            <a:ext cx="12192000" cy="6858000"/>
          </a:xfrm>
          <a:prstGeom prst="rect">
            <a:avLst/>
          </a:prstGeom>
          <a:gradFill flip="none" rotWithShape="1">
            <a:gsLst>
              <a:gs pos="0">
                <a:schemeClr val="bg1">
                  <a:alpha val="0"/>
                </a:schemeClr>
              </a:gs>
              <a:gs pos="34240">
                <a:srgbClr val="FFFFFF">
                  <a:alpha val="61000"/>
                </a:srgbClr>
              </a:gs>
              <a:gs pos="8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 name="标题 1"/>
          <p:cNvSpPr>
            <a:spLocks noGrp="1"/>
          </p:cNvSpPr>
          <p:nvPr>
            <p:ph type="title"/>
          </p:nvPr>
        </p:nvSpPr>
        <p:spPr>
          <a:xfrm>
            <a:off x="838200" y="365127"/>
            <a:ext cx="10515600" cy="430006"/>
          </a:xfrm>
        </p:spPr>
        <p:txBody>
          <a:bodyPr>
            <a:normAutofit/>
          </a:bodyPr>
          <a:lstStyle>
            <a:lvl1pPr algn="ctr">
              <a:defRPr sz="2800">
                <a:solidFill>
                  <a:schemeClr val="accent1"/>
                </a:solidFill>
              </a:defRPr>
            </a:lvl1p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966402512"/>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653870036"/>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4A63A4E-F370-4E43-88DF-FF35117A42C8}"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E3902-3291-4BB3-9961-88462FB345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4021384225"/>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仅标题">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6" name="矩形 5"/>
          <p:cNvSpPr/>
          <p:nvPr userDrawn="1"/>
        </p:nvSpPr>
        <p:spPr>
          <a:xfrm>
            <a:off x="0" y="0"/>
            <a:ext cx="12192000" cy="6858000"/>
          </a:xfrm>
          <a:prstGeom prst="rect">
            <a:avLst/>
          </a:prstGeom>
          <a:gradFill flip="none" rotWithShape="1">
            <a:gsLst>
              <a:gs pos="0">
                <a:schemeClr val="bg1">
                  <a:alpha val="0"/>
                </a:schemeClr>
              </a:gs>
              <a:gs pos="34240">
                <a:srgbClr val="FFFFFF">
                  <a:alpha val="61000"/>
                </a:srgbClr>
              </a:gs>
              <a:gs pos="8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 name="标题 1"/>
          <p:cNvSpPr>
            <a:spLocks noGrp="1"/>
          </p:cNvSpPr>
          <p:nvPr>
            <p:ph type="title"/>
          </p:nvPr>
        </p:nvSpPr>
        <p:spPr>
          <a:xfrm>
            <a:off x="838200" y="365127"/>
            <a:ext cx="10515600" cy="430006"/>
          </a:xfrm>
        </p:spPr>
        <p:txBody>
          <a:bodyPr>
            <a:normAutofit/>
          </a:bodyPr>
          <a:lstStyle>
            <a:lvl1pPr algn="ctr">
              <a:defRPr sz="2800">
                <a:solidFill>
                  <a:schemeClr val="accent1"/>
                </a:solidFill>
              </a:defRPr>
            </a:lvl1p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1665252328"/>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3856601936"/>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4A63A4E-F370-4E43-88DF-FF35117A42C8}"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E3902-3291-4BB3-9961-88462FB345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3698770471"/>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en-US" altLang="zh-CN"/>
              <a:t>Click to edit Master title style</a:t>
            </a:r>
            <a:endParaRPr lang="zh-CN" altLang="en-US"/>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Edit Master text styles</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Edit Master text styles</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2022/1/12</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83660699"/>
      </p:ext>
    </p:extLst>
  </p:cSld>
  <p:clrMapOvr>
    <a:masterClrMapping/>
  </p:clrMapOvr>
  <p:transition spd="slow" advClick="0" advTm="1000">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6" name="矩形 5"/>
          <p:cNvSpPr/>
          <p:nvPr userDrawn="1"/>
        </p:nvSpPr>
        <p:spPr>
          <a:xfrm>
            <a:off x="0" y="0"/>
            <a:ext cx="12192000" cy="6858000"/>
          </a:xfrm>
          <a:prstGeom prst="rect">
            <a:avLst/>
          </a:prstGeom>
          <a:gradFill flip="none" rotWithShape="1">
            <a:gsLst>
              <a:gs pos="0">
                <a:schemeClr val="bg1">
                  <a:alpha val="0"/>
                </a:schemeClr>
              </a:gs>
              <a:gs pos="34240">
                <a:srgbClr val="FFFFFF">
                  <a:alpha val="61000"/>
                </a:srgbClr>
              </a:gs>
              <a:gs pos="8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 name="标题 1"/>
          <p:cNvSpPr>
            <a:spLocks noGrp="1"/>
          </p:cNvSpPr>
          <p:nvPr>
            <p:ph type="title"/>
          </p:nvPr>
        </p:nvSpPr>
        <p:spPr>
          <a:xfrm>
            <a:off x="838200" y="365127"/>
            <a:ext cx="10515600" cy="430006"/>
          </a:xfrm>
        </p:spPr>
        <p:txBody>
          <a:bodyPr>
            <a:normAutofit/>
          </a:bodyPr>
          <a:lstStyle>
            <a:lvl1pPr algn="ctr">
              <a:defRPr sz="2800">
                <a:solidFill>
                  <a:schemeClr val="accent1"/>
                </a:solidFill>
              </a:defRPr>
            </a:lvl1p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177407252"/>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1448870999"/>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4A63A4E-F370-4E43-88DF-FF35117A42C8}"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E3902-3291-4BB3-9961-88462FB345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1418023276"/>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en-US" altLang="zh-CN"/>
              <a:t>Click to edit Master title style</a:t>
            </a:r>
            <a:endParaRPr lang="zh-CN" altLang="en-US"/>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2022/1/12</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43449038"/>
      </p:ext>
    </p:extLst>
  </p:cSld>
  <p:clrMapOvr>
    <a:masterClrMapping/>
  </p:clrMapOvr>
  <p:transition spd="slow" advClick="0" advTm="100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2022/1/12</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980800759"/>
      </p:ext>
    </p:extLst>
  </p:cSld>
  <p:clrMapOvr>
    <a:masterClrMapping/>
  </p:clrMapOvr>
  <p:transition spd="slow" advClick="0" advTm="1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Edit Master text styles</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2022/1/12</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71275376"/>
      </p:ext>
    </p:extLst>
  </p:cSld>
  <p:clrMapOvr>
    <a:masterClrMapping/>
  </p:clrMapOvr>
  <p:transition spd="slow" advClick="0" advTm="1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a:t>Click icon to add picture</a:t>
            </a:r>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Edit Master text styles</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2022/1/12</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9157962"/>
      </p:ext>
    </p:extLst>
  </p:cSld>
  <p:clrMapOvr>
    <a:masterClrMapping/>
  </p:clrMapOvr>
  <p:transition spd="slow" advClick="0" advTm="100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5" Type="http://schemas.openxmlformats.org/officeDocument/2006/relationships/image" Target="../media/image2.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5" Type="http://schemas.openxmlformats.org/officeDocument/2006/relationships/image" Target="../media/image2.jp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5" Type="http://schemas.openxmlformats.org/officeDocument/2006/relationships/image" Target="../media/image2.jp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5" Type="http://schemas.openxmlformats.org/officeDocument/2006/relationships/image" Target="../media/image2.jp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5" Type="http://schemas.openxmlformats.org/officeDocument/2006/relationships/image" Target="../media/image2.jp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5" Type="http://schemas.openxmlformats.org/officeDocument/2006/relationships/image" Target="../media/image2.jp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2022/1/12</a:t>
            </a:fld>
            <a:endParaRPr lang="zh-CN" altLang="en-US"/>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0092021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a:fld id="{530820CF-B880-4189-942D-D702A7CBA730}" type="datetimeFigureOut">
              <a:rPr lang="zh-CN" altLang="en-US" smtClean="0">
                <a:solidFill>
                  <a:prstClr val="black">
                    <a:tint val="75000"/>
                  </a:prstClr>
                </a:solidFill>
              </a:rPr>
              <a:pPr defTabSz="1219170"/>
              <a:t>2022/1/12</a:t>
            </a:fld>
            <a:endParaRPr lang="zh-CN" altLang="en-US">
              <a:solidFill>
                <a:prstClr val="black">
                  <a:tint val="75000"/>
                </a:prstClr>
              </a:solidFill>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a:fld id="{0C913308-F349-4B6D-A68A-DD1791B4A57B}" type="slidenum">
              <a:rPr lang="zh-CN" altLang="en-US" smtClean="0">
                <a:solidFill>
                  <a:prstClr val="black">
                    <a:tint val="75000"/>
                  </a:prstClr>
                </a:solidFill>
              </a:rPr>
              <a:pPr defTabSz="1219170"/>
              <a:t>‹#›</a:t>
            </a:fld>
            <a:endParaRPr lang="zh-CN" altLang="en-US">
              <a:solidFill>
                <a:prstClr val="black">
                  <a:tint val="75000"/>
                </a:prstClr>
              </a:solidFill>
            </a:endParaRPr>
          </a:p>
        </p:txBody>
      </p:sp>
    </p:spTree>
    <p:extLst>
      <p:ext uri="{BB962C8B-B14F-4D97-AF65-F5344CB8AC3E}">
        <p14:creationId xmlns:p14="http://schemas.microsoft.com/office/powerpoint/2010/main" val="178991192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EC5241-11AF-8841-BD0B-7A0345281A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307B9E80-5397-F74C-8465-2407274AD8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F7E52141-30AE-8D4A-98D2-C2E5AFA3DA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8FBF123-A2AA-0F40-A405-FC0FC6B66A4C}" type="datetimeFigureOut">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1/12/2022</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4886856-9195-F143-80C5-FE7D2EFF13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97EDD78-C09D-C645-B7C9-2C9456CCA7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D196A32-10A5-5A4A-9314-CDFD85E1A5E3}" type="slidenum">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430361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18966890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Lst>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251697729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Lst>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3229007122"/>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Lst>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351713317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Lst>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3416206295"/>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Lst>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977817018"/>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Lst>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1.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1.wav"/><Relationship Id="rId7"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35.xml"/><Relationship Id="rId6" Type="http://schemas.openxmlformats.org/officeDocument/2006/relationships/image" Target="../media/image22.jpg"/><Relationship Id="rId5" Type="http://schemas.openxmlformats.org/officeDocument/2006/relationships/audio" Target="../media/audio3.wav"/><Relationship Id="rId10" Type="http://schemas.microsoft.com/office/2007/relationships/hdphoto" Target="../media/hdphoto2.wdp"/><Relationship Id="rId4" Type="http://schemas.openxmlformats.org/officeDocument/2006/relationships/audio" Target="../media/audio2.wav"/><Relationship Id="rId9"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1.wav"/><Relationship Id="rId7"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38.xml"/><Relationship Id="rId6" Type="http://schemas.openxmlformats.org/officeDocument/2006/relationships/image" Target="../media/image22.jpg"/><Relationship Id="rId5" Type="http://schemas.openxmlformats.org/officeDocument/2006/relationships/audio" Target="../media/audio2.wav"/><Relationship Id="rId10" Type="http://schemas.microsoft.com/office/2007/relationships/hdphoto" Target="../media/hdphoto2.wdp"/><Relationship Id="rId4" Type="http://schemas.openxmlformats.org/officeDocument/2006/relationships/audio" Target="../media/audio3.wav"/><Relationship Id="rId9" Type="http://schemas.openxmlformats.org/officeDocument/2006/relationships/image" Target="../media/image24.png"/></Relationships>
</file>

<file path=ppt/slides/_rels/slide2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1.wav"/><Relationship Id="rId7"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41.xml"/><Relationship Id="rId6" Type="http://schemas.openxmlformats.org/officeDocument/2006/relationships/image" Target="../media/image22.jpg"/><Relationship Id="rId5" Type="http://schemas.openxmlformats.org/officeDocument/2006/relationships/audio" Target="../media/audio3.wav"/><Relationship Id="rId10" Type="http://schemas.microsoft.com/office/2007/relationships/hdphoto" Target="../media/hdphoto2.wdp"/><Relationship Id="rId4" Type="http://schemas.openxmlformats.org/officeDocument/2006/relationships/audio" Target="../media/audio2.wav"/><Relationship Id="rId9" Type="http://schemas.openxmlformats.org/officeDocument/2006/relationships/image" Target="../media/image24.png"/></Relationships>
</file>

<file path=ppt/slides/_rels/slide2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1.wav"/><Relationship Id="rId7"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44.xml"/><Relationship Id="rId6" Type="http://schemas.openxmlformats.org/officeDocument/2006/relationships/image" Target="../media/image22.jpg"/><Relationship Id="rId5" Type="http://schemas.openxmlformats.org/officeDocument/2006/relationships/audio" Target="../media/audio2.wav"/><Relationship Id="rId10" Type="http://schemas.microsoft.com/office/2007/relationships/hdphoto" Target="../media/hdphoto2.wdp"/><Relationship Id="rId4" Type="http://schemas.openxmlformats.org/officeDocument/2006/relationships/audio" Target="../media/audio3.wav"/><Relationship Id="rId9" Type="http://schemas.openxmlformats.org/officeDocument/2006/relationships/image" Target="../media/image24.png"/></Relationships>
</file>

<file path=ppt/slides/_rels/slide2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1.wav"/><Relationship Id="rId7"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47.xml"/><Relationship Id="rId6" Type="http://schemas.openxmlformats.org/officeDocument/2006/relationships/image" Target="../media/image22.jpg"/><Relationship Id="rId5" Type="http://schemas.openxmlformats.org/officeDocument/2006/relationships/audio" Target="../media/audio2.wav"/><Relationship Id="rId10" Type="http://schemas.microsoft.com/office/2007/relationships/hdphoto" Target="../media/hdphoto2.wdp"/><Relationship Id="rId4" Type="http://schemas.openxmlformats.org/officeDocument/2006/relationships/audio" Target="../media/audio3.wav"/><Relationship Id="rId9" Type="http://schemas.openxmlformats.org/officeDocument/2006/relationships/image" Target="../media/image24.png"/></Relationships>
</file>

<file path=ppt/slides/_rels/slide2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1.wav"/><Relationship Id="rId7"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50.xml"/><Relationship Id="rId6" Type="http://schemas.openxmlformats.org/officeDocument/2006/relationships/image" Target="../media/image22.jpg"/><Relationship Id="rId5" Type="http://schemas.openxmlformats.org/officeDocument/2006/relationships/audio" Target="../media/audio3.wav"/><Relationship Id="rId10" Type="http://schemas.microsoft.com/office/2007/relationships/hdphoto" Target="../media/hdphoto2.wdp"/><Relationship Id="rId4" Type="http://schemas.openxmlformats.org/officeDocument/2006/relationships/audio" Target="../media/audio2.wav"/><Relationship Id="rId9" Type="http://schemas.openxmlformats.org/officeDocument/2006/relationships/image" Target="../media/image24.png"/></Relationships>
</file>

<file path=ppt/slides/_rels/slide2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1.wav"/><Relationship Id="rId7"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35.xml"/><Relationship Id="rId6" Type="http://schemas.openxmlformats.org/officeDocument/2006/relationships/image" Target="../media/image22.jpg"/><Relationship Id="rId5" Type="http://schemas.openxmlformats.org/officeDocument/2006/relationships/audio" Target="../media/audio2.wav"/><Relationship Id="rId10" Type="http://schemas.microsoft.com/office/2007/relationships/hdphoto" Target="../media/hdphoto2.wdp"/><Relationship Id="rId4" Type="http://schemas.openxmlformats.org/officeDocument/2006/relationships/audio" Target="../media/audio3.wav"/><Relationship Id="rId9" Type="http://schemas.openxmlformats.org/officeDocument/2006/relationships/image" Target="../media/image24.png"/></Relationships>
</file>

<file path=ppt/slides/_rels/slide2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1.wav"/><Relationship Id="rId7"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50.xml"/><Relationship Id="rId6" Type="http://schemas.openxmlformats.org/officeDocument/2006/relationships/image" Target="../media/image22.jpg"/><Relationship Id="rId5" Type="http://schemas.openxmlformats.org/officeDocument/2006/relationships/audio" Target="../media/audio3.wav"/><Relationship Id="rId10" Type="http://schemas.microsoft.com/office/2007/relationships/hdphoto" Target="../media/hdphoto2.wdp"/><Relationship Id="rId4" Type="http://schemas.openxmlformats.org/officeDocument/2006/relationships/audio" Target="../media/audio2.wav"/><Relationship Id="rId9"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8" Type="http://schemas.openxmlformats.org/officeDocument/2006/relationships/image" Target="../media/image30.emf"/><Relationship Id="rId3" Type="http://schemas.openxmlformats.org/officeDocument/2006/relationships/image" Target="../media/image25.emf"/><Relationship Id="rId7"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4.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6.emf"/></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2.xml"/><Relationship Id="rId5" Type="http://schemas.openxmlformats.org/officeDocument/2006/relationships/image" Target="../media/image39.png"/><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2.xml"/><Relationship Id="rId4" Type="http://schemas.microsoft.com/office/2007/relationships/hdphoto" Target="../media/hdphoto3.wdp"/></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5.png"/><Relationship Id="rId1" Type="http://schemas.openxmlformats.org/officeDocument/2006/relationships/slideLayout" Target="../slideLayouts/slideLayout12.xml"/><Relationship Id="rId5" Type="http://schemas.microsoft.com/office/2007/relationships/hdphoto" Target="../media/hdphoto5.wdp"/><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2.xml"/><Relationship Id="rId1" Type="http://schemas.openxmlformats.org/officeDocument/2006/relationships/tags" Target="../tags/tag2.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303AD1A-6F61-4738-AB38-FFB5BF62F6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sp>
        <p:nvSpPr>
          <p:cNvPr id="15" name="18">
            <a:extLst>
              <a:ext uri="{FF2B5EF4-FFF2-40B4-BE49-F238E27FC236}">
                <a16:creationId xmlns:a16="http://schemas.microsoft.com/office/drawing/2014/main" id="{84E0EB1E-CC1F-4B09-8338-D305427AF817}"/>
              </a:ext>
            </a:extLst>
          </p:cNvPr>
          <p:cNvSpPr>
            <a:spLocks noChangeArrowheads="1"/>
          </p:cNvSpPr>
          <p:nvPr>
            <p:custDataLst>
              <p:tags r:id="rId1"/>
            </p:custDataLst>
          </p:nvPr>
        </p:nvSpPr>
        <p:spPr bwMode="auto">
          <a:xfrm>
            <a:off x="1381760" y="1262158"/>
            <a:ext cx="9428480" cy="3046988"/>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6600" b="1" dirty="0">
                <a:solidFill>
                  <a:srgbClr val="7CAE6E"/>
                </a:solidFill>
                <a:latin typeface="Times New Roman" panose="02020603050405020304" pitchFamily="18" charset="0"/>
                <a:ea typeface="微软雅黑" panose="020B0503020204020204" pitchFamily="34" charset="-122"/>
                <a:cs typeface="Times New Roman" panose="02020603050405020304" pitchFamily="18" charset="0"/>
              </a:rPr>
              <a:t>TÌM HIỂU VIẾT BÀI VĂN TẢ CẢNH SINH HOẠT</a:t>
            </a:r>
          </a:p>
        </p:txBody>
      </p:sp>
      <p:sp>
        <p:nvSpPr>
          <p:cNvPr id="22" name="矩形: 圆角 10">
            <a:extLst>
              <a:ext uri="{FF2B5EF4-FFF2-40B4-BE49-F238E27FC236}">
                <a16:creationId xmlns:a16="http://schemas.microsoft.com/office/drawing/2014/main" id="{80760708-23EA-4382-9AD0-CEF2BEF30249}"/>
              </a:ext>
            </a:extLst>
          </p:cNvPr>
          <p:cNvSpPr/>
          <p:nvPr/>
        </p:nvSpPr>
        <p:spPr>
          <a:xfrm>
            <a:off x="3210304" y="3472630"/>
            <a:ext cx="5771392" cy="614784"/>
          </a:xfrm>
          <a:prstGeom prst="roundRect">
            <a:avLst>
              <a:gd name="adj" fmla="val 50000"/>
            </a:avLst>
          </a:prstGeom>
          <a:solidFill>
            <a:srgbClr val="7CA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rgbClr val="B68452"/>
              </a:solidFill>
              <a:latin typeface="微软雅黑" panose="020B0503020204020204" pitchFamily="34" charset="-122"/>
              <a:ea typeface="微软雅黑" panose="020B0503020204020204" pitchFamily="34" charset="-122"/>
            </a:endParaRPr>
          </a:p>
        </p:txBody>
      </p:sp>
      <p:sp>
        <p:nvSpPr>
          <p:cNvPr id="2" name="TextBox 1">
            <a:extLst>
              <a:ext uri="{FF2B5EF4-FFF2-40B4-BE49-F238E27FC236}">
                <a16:creationId xmlns:a16="http://schemas.microsoft.com/office/drawing/2014/main" id="{26495480-1DA9-3047-B604-A656DFE0AB5C}"/>
              </a:ext>
            </a:extLst>
          </p:cNvPr>
          <p:cNvSpPr txBox="1"/>
          <p:nvPr/>
        </p:nvSpPr>
        <p:spPr>
          <a:xfrm>
            <a:off x="3596640" y="3353199"/>
            <a:ext cx="4998720" cy="784830"/>
          </a:xfrm>
          <a:prstGeom prst="rect">
            <a:avLst/>
          </a:prstGeom>
          <a:noFill/>
        </p:spPr>
        <p:txBody>
          <a:bodyPr wrap="square" rtlCol="0">
            <a:spAutoFit/>
          </a:bodyPr>
          <a:lstStyle/>
          <a:p>
            <a:pPr algn="ctr"/>
            <a:r>
              <a:rPr lang="x-none" sz="4500" dirty="0">
                <a:solidFill>
                  <a:schemeClr val="bg1"/>
                </a:solidFill>
                <a:latin typeface="Times New Roman" panose="02020603050405020304" pitchFamily="18" charset="0"/>
                <a:cs typeface="Times New Roman" panose="02020603050405020304" pitchFamily="18" charset="0"/>
              </a:rPr>
              <a:t>Giáo viên: </a:t>
            </a:r>
          </a:p>
        </p:txBody>
      </p:sp>
      <p:sp>
        <p:nvSpPr>
          <p:cNvPr id="6" name="TextBox 5">
            <a:extLst>
              <a:ext uri="{FF2B5EF4-FFF2-40B4-BE49-F238E27FC236}">
                <a16:creationId xmlns:a16="http://schemas.microsoft.com/office/drawing/2014/main" id="{26495480-1DA9-3047-B604-A656DFE0AB5C}"/>
              </a:ext>
            </a:extLst>
          </p:cNvPr>
          <p:cNvSpPr txBox="1"/>
          <p:nvPr/>
        </p:nvSpPr>
        <p:spPr>
          <a:xfrm>
            <a:off x="2747554" y="387755"/>
            <a:ext cx="4998720" cy="784830"/>
          </a:xfrm>
          <a:prstGeom prst="rect">
            <a:avLst/>
          </a:prstGeom>
          <a:noFill/>
        </p:spPr>
        <p:txBody>
          <a:bodyPr wrap="square" rtlCol="0">
            <a:spAutoFit/>
          </a:bodyPr>
          <a:lstStyle/>
          <a:p>
            <a:pPr algn="ctr"/>
            <a:r>
              <a:rPr lang="en-US" sz="4500" dirty="0" err="1">
                <a:solidFill>
                  <a:schemeClr val="accent6">
                    <a:lumMod val="75000"/>
                  </a:schemeClr>
                </a:solidFill>
                <a:latin typeface="Times New Roman" panose="02020603050405020304" pitchFamily="18" charset="0"/>
                <a:cs typeface="Times New Roman" panose="02020603050405020304" pitchFamily="18" charset="0"/>
              </a:rPr>
              <a:t>Tiết</a:t>
            </a:r>
            <a:r>
              <a:rPr lang="en-US" sz="4500" dirty="0">
                <a:solidFill>
                  <a:schemeClr val="accent6">
                    <a:lumMod val="75000"/>
                  </a:schemeClr>
                </a:solidFill>
                <a:latin typeface="Times New Roman" panose="02020603050405020304" pitchFamily="18" charset="0"/>
                <a:cs typeface="Times New Roman" panose="02020603050405020304" pitchFamily="18" charset="0"/>
              </a:rPr>
              <a:t>: 68 </a:t>
            </a:r>
            <a:endParaRPr lang="x-none" sz="4500" dirty="0">
              <a:solidFill>
                <a:schemeClr val="accent6">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750"/>
                                            <p:tgtEl>
                                              <p:spTgt spid="5"/>
                                            </p:tgtEl>
                                          </p:cBhvr>
                                        </p:animEffect>
                                      </p:childTnLst>
                                    </p:cTn>
                                  </p:par>
                                </p:childTnLst>
                              </p:cTn>
                            </p:par>
                            <p:par>
                              <p:cTn id="8" fill="hold">
                                <p:stCondLst>
                                  <p:cond delay="750"/>
                                </p:stCondLst>
                                <p:childTnLst>
                                  <p:par>
                                    <p:cTn id="9" presetID="2" presetClass="entr" presetSubtype="1" fill="hold" grpId="0" nodeType="afterEffect" p14:presetBounceEnd="50000">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14:bounceEnd="50000">
                                          <p:cBhvr additive="base">
                                            <p:cTn id="11"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5"/>
                                            </p:tgtEl>
                                            <p:attrNameLst>
                                              <p:attrName>ppt_y</p:attrName>
                                            </p:attrNameLst>
                                          </p:cBhvr>
                                          <p:tavLst>
                                            <p:tav tm="0">
                                              <p:val>
                                                <p:strVal val="0-#ppt_h/2"/>
                                              </p:val>
                                            </p:tav>
                                            <p:tav tm="100000">
                                              <p:val>
                                                <p:strVal val="#ppt_y"/>
                                              </p:val>
                                            </p:tav>
                                          </p:tavLst>
                                        </p:anim>
                                      </p:childTnLst>
                                    </p:cTn>
                                  </p:par>
                                </p:childTnLst>
                              </p:cTn>
                            </p:par>
                            <p:par>
                              <p:cTn id="13" fill="hold">
                                <p:stCondLst>
                                  <p:cond delay="1250"/>
                                </p:stCondLst>
                                <p:childTnLst>
                                  <p:par>
                                    <p:cTn id="14" presetID="53" presetClass="entr" presetSubtype="16"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p:cTn id="16" dur="500" fill="hold"/>
                                            <p:tgtEl>
                                              <p:spTgt spid="22"/>
                                            </p:tgtEl>
                                            <p:attrNameLst>
                                              <p:attrName>ppt_w</p:attrName>
                                            </p:attrNameLst>
                                          </p:cBhvr>
                                          <p:tavLst>
                                            <p:tav tm="0">
                                              <p:val>
                                                <p:fltVal val="0"/>
                                              </p:val>
                                            </p:tav>
                                            <p:tav tm="100000">
                                              <p:val>
                                                <p:strVal val="#ppt_w"/>
                                              </p:val>
                                            </p:tav>
                                          </p:tavLst>
                                        </p:anim>
                                        <p:anim calcmode="lin" valueType="num">
                                          <p:cBhvr>
                                            <p:cTn id="17" dur="500" fill="hold"/>
                                            <p:tgtEl>
                                              <p:spTgt spid="22"/>
                                            </p:tgtEl>
                                            <p:attrNameLst>
                                              <p:attrName>ppt_h</p:attrName>
                                            </p:attrNameLst>
                                          </p:cBhvr>
                                          <p:tavLst>
                                            <p:tav tm="0">
                                              <p:val>
                                                <p:fltVal val="0"/>
                                              </p:val>
                                            </p:tav>
                                            <p:tav tm="100000">
                                              <p:val>
                                                <p:strVal val="#ppt_h"/>
                                              </p:val>
                                            </p:tav>
                                          </p:tavLst>
                                        </p:anim>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animBg="1"/>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750"/>
                                            <p:tgtEl>
                                              <p:spTgt spid="5"/>
                                            </p:tgtEl>
                                          </p:cBhvr>
                                        </p:animEffect>
                                      </p:childTnLst>
                                    </p:cTn>
                                  </p:par>
                                </p:childTnLst>
                              </p:cTn>
                            </p:par>
                            <p:par>
                              <p:cTn id="8" fill="hold">
                                <p:stCondLst>
                                  <p:cond delay="750"/>
                                </p:stCondLst>
                                <p:childTnLst>
                                  <p:par>
                                    <p:cTn id="9" presetID="2"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0-#ppt_h/2"/>
                                              </p:val>
                                            </p:tav>
                                            <p:tav tm="100000">
                                              <p:val>
                                                <p:strVal val="#ppt_y"/>
                                              </p:val>
                                            </p:tav>
                                          </p:tavLst>
                                        </p:anim>
                                      </p:childTnLst>
                                    </p:cTn>
                                  </p:par>
                                </p:childTnLst>
                              </p:cTn>
                            </p:par>
                            <p:par>
                              <p:cTn id="13" fill="hold">
                                <p:stCondLst>
                                  <p:cond delay="1250"/>
                                </p:stCondLst>
                                <p:childTnLst>
                                  <p:par>
                                    <p:cTn id="14" presetID="53" presetClass="entr" presetSubtype="16"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p:cTn id="16" dur="500" fill="hold"/>
                                            <p:tgtEl>
                                              <p:spTgt spid="22"/>
                                            </p:tgtEl>
                                            <p:attrNameLst>
                                              <p:attrName>ppt_w</p:attrName>
                                            </p:attrNameLst>
                                          </p:cBhvr>
                                          <p:tavLst>
                                            <p:tav tm="0">
                                              <p:val>
                                                <p:fltVal val="0"/>
                                              </p:val>
                                            </p:tav>
                                            <p:tav tm="100000">
                                              <p:val>
                                                <p:strVal val="#ppt_w"/>
                                              </p:val>
                                            </p:tav>
                                          </p:tavLst>
                                        </p:anim>
                                        <p:anim calcmode="lin" valueType="num">
                                          <p:cBhvr>
                                            <p:cTn id="17" dur="500" fill="hold"/>
                                            <p:tgtEl>
                                              <p:spTgt spid="22"/>
                                            </p:tgtEl>
                                            <p:attrNameLst>
                                              <p:attrName>ppt_h</p:attrName>
                                            </p:attrNameLst>
                                          </p:cBhvr>
                                          <p:tavLst>
                                            <p:tav tm="0">
                                              <p:val>
                                                <p:fltVal val="0"/>
                                              </p:val>
                                            </p:tav>
                                            <p:tav tm="100000">
                                              <p:val>
                                                <p:strVal val="#ppt_h"/>
                                              </p:val>
                                            </p:tav>
                                          </p:tavLst>
                                        </p:anim>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animBg="1"/>
          <p:bldP spid="6"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hild holding a stack of books&#10;&#10;Description automatically generated with medium confidence">
            <a:extLst>
              <a:ext uri="{FF2B5EF4-FFF2-40B4-BE49-F238E27FC236}">
                <a16:creationId xmlns:a16="http://schemas.microsoft.com/office/drawing/2014/main" id="{EB057A34-3A7C-4240-A446-1F2EEE6459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3754" y="2743200"/>
            <a:ext cx="4326552" cy="4326552"/>
          </a:xfrm>
          <a:prstGeom prst="rect">
            <a:avLst/>
          </a:prstGeom>
        </p:spPr>
      </p:pic>
      <p:sp>
        <p:nvSpPr>
          <p:cNvPr id="7" name="TextBox 6">
            <a:extLst>
              <a:ext uri="{FF2B5EF4-FFF2-40B4-BE49-F238E27FC236}">
                <a16:creationId xmlns:a16="http://schemas.microsoft.com/office/drawing/2014/main" id="{806CE057-6429-2443-8D3C-696C66048D28}"/>
              </a:ext>
            </a:extLst>
          </p:cNvPr>
          <p:cNvSpPr txBox="1"/>
          <p:nvPr/>
        </p:nvSpPr>
        <p:spPr>
          <a:xfrm>
            <a:off x="758900" y="1228397"/>
            <a:ext cx="6974958" cy="630942"/>
          </a:xfrm>
          <a:prstGeom prst="rect">
            <a:avLst/>
          </a:prstGeom>
          <a:noFill/>
        </p:spPr>
        <p:txBody>
          <a:bodyPr wrap="square" rtlCol="0">
            <a:spAutoFit/>
          </a:bodyPr>
          <a:lstStyle/>
          <a:p>
            <a:pPr algn="just"/>
            <a:r>
              <a:rPr lang="en-US" sz="3500">
                <a:latin typeface="Times New Roman" panose="02020603050405020304" pitchFamily="18" charset="0"/>
                <a:cs typeface="Times New Roman" panose="02020603050405020304" pitchFamily="18" charset="0"/>
              </a:rPr>
              <a:t>	</a:t>
            </a:r>
            <a:endParaRPr lang="x-none" sz="3500" dirty="0">
              <a:latin typeface="Times New Roman" panose="02020603050405020304" pitchFamily="18" charset="0"/>
              <a:cs typeface="Times New Roman" panose="02020603050405020304" pitchFamily="18" charset="0"/>
            </a:endParaRPr>
          </a:p>
        </p:txBody>
      </p:sp>
      <p:sp>
        <p:nvSpPr>
          <p:cNvPr id="6" name="Rectangle 5"/>
          <p:cNvSpPr/>
          <p:nvPr/>
        </p:nvSpPr>
        <p:spPr>
          <a:xfrm>
            <a:off x="2773679" y="13949"/>
            <a:ext cx="7754984" cy="738664"/>
          </a:xfrm>
          <a:prstGeom prst="rect">
            <a:avLst/>
          </a:prstGeom>
        </p:spPr>
        <p:txBody>
          <a:bodyPr wrap="square">
            <a:spAutoFit/>
          </a:bodyPr>
          <a:lstStyle/>
          <a:p>
            <a:pPr lvl="0" algn="just">
              <a:lnSpc>
                <a:spcPct val="150000"/>
              </a:lnSpc>
            </a:pPr>
            <a:r>
              <a:rPr lang="en-US" sz="2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1. </a:t>
            </a:r>
            <a:r>
              <a:rPr lang="en-US" sz="2800" b="1">
                <a:solidFill>
                  <a:prstClr val="black"/>
                </a:solidFill>
                <a:latin typeface="Times New Roman" panose="02020603050405020304" pitchFamily="18" charset="0"/>
                <a:ea typeface="Calibri" panose="020F0502020204030204" pitchFamily="34" charset="0"/>
                <a:cs typeface="Times New Roman" panose="02020603050405020304" pitchFamily="18" charset="0"/>
              </a:rPr>
              <a:t>Yêu cầu đối với bài văn tả cảnh sinh hoạt:</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ounded Rectangle 7"/>
          <p:cNvSpPr/>
          <p:nvPr/>
        </p:nvSpPr>
        <p:spPr>
          <a:xfrm>
            <a:off x="393139" y="819139"/>
            <a:ext cx="7444575" cy="9144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lnSpc>
                <a:spcPct val="150000"/>
              </a:lnSpc>
              <a:spcAft>
                <a:spcPts val="800"/>
              </a:spcAft>
              <a:tabLst>
                <a:tab pos="90170" algn="l"/>
                <a:tab pos="180340" algn="l"/>
              </a:tabLs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Giới thiệu được cảnh sinh hoạt;</a:t>
            </a:r>
          </a:p>
        </p:txBody>
      </p:sp>
      <p:sp>
        <p:nvSpPr>
          <p:cNvPr id="9" name="Rounded Rectangle 8"/>
          <p:cNvSpPr/>
          <p:nvPr/>
        </p:nvSpPr>
        <p:spPr>
          <a:xfrm>
            <a:off x="393139" y="2117160"/>
            <a:ext cx="7444575" cy="914400"/>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lvl="0" algn="just">
              <a:tabLst>
                <a:tab pos="90170" algn="l"/>
                <a:tab pos="180340" algn="l"/>
              </a:tabLs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Tả bao quát quanh cảnh (không gian, thời gian, hoạt động chính);</a:t>
            </a:r>
          </a:p>
        </p:txBody>
      </p:sp>
      <p:sp>
        <p:nvSpPr>
          <p:cNvPr id="10" name="Rounded Rectangle 9"/>
          <p:cNvSpPr/>
          <p:nvPr/>
        </p:nvSpPr>
        <p:spPr>
          <a:xfrm>
            <a:off x="413358" y="4586370"/>
            <a:ext cx="7554985" cy="91440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tabLst>
                <a:tab pos="90170" algn="l"/>
                <a:tab pos="180340" algn="l"/>
              </a:tabLs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Sử dụng từ ngữ phù hợp để miêu tả cảnh sinh hoạt một cách rõ nét, sinh động;</a:t>
            </a:r>
          </a:p>
        </p:txBody>
      </p:sp>
      <p:sp>
        <p:nvSpPr>
          <p:cNvPr id="11" name="Rounded Rectangle 10"/>
          <p:cNvSpPr/>
          <p:nvPr/>
        </p:nvSpPr>
        <p:spPr>
          <a:xfrm>
            <a:off x="413359" y="3289381"/>
            <a:ext cx="7554984" cy="914400"/>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lnSpc>
                <a:spcPct val="150000"/>
              </a:lnSpc>
              <a:spcAft>
                <a:spcPts val="800"/>
              </a:spcAft>
              <a:tabLst>
                <a:tab pos="90170" algn="l"/>
                <a:tab pos="180340" algn="l"/>
              </a:tabLs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Tả hoạt động cụ thể của con người;</a:t>
            </a:r>
          </a:p>
        </p:txBody>
      </p:sp>
      <p:sp>
        <p:nvSpPr>
          <p:cNvPr id="12" name="Rounded Rectangle 11"/>
          <p:cNvSpPr/>
          <p:nvPr/>
        </p:nvSpPr>
        <p:spPr>
          <a:xfrm>
            <a:off x="413358" y="5633823"/>
            <a:ext cx="7554985" cy="91440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lnSpc>
                <a:spcPct val="150000"/>
              </a:lnSpc>
              <a:spcAft>
                <a:spcPts val="800"/>
              </a:spcAf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Nêu được cảm nghĩ về cảnh sinh hoạt.</a:t>
            </a:r>
          </a:p>
        </p:txBody>
      </p:sp>
    </p:spTree>
    <p:extLst>
      <p:ext uri="{BB962C8B-B14F-4D97-AF65-F5344CB8AC3E}">
        <p14:creationId xmlns:p14="http://schemas.microsoft.com/office/powerpoint/2010/main" val="425432509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animBg="1"/>
      <p:bldP spid="10" grpId="0" animBg="1"/>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AA02791-5DEF-4C69-9D89-344D800B69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864" y="0"/>
            <a:ext cx="12187592" cy="6855520"/>
          </a:xfrm>
          <a:prstGeom prst="rect">
            <a:avLst/>
          </a:prstGeom>
        </p:spPr>
      </p:pic>
      <p:sp>
        <p:nvSpPr>
          <p:cNvPr id="17" name="矩形: 圆角 16">
            <a:extLst>
              <a:ext uri="{FF2B5EF4-FFF2-40B4-BE49-F238E27FC236}">
                <a16:creationId xmlns:a16="http://schemas.microsoft.com/office/drawing/2014/main" id="{DC19C4F8-A901-4D4D-AA85-D226D8BDBEA9}"/>
              </a:ext>
            </a:extLst>
          </p:cNvPr>
          <p:cNvSpPr/>
          <p:nvPr/>
        </p:nvSpPr>
        <p:spPr>
          <a:xfrm>
            <a:off x="3890207" y="1469763"/>
            <a:ext cx="4093157" cy="892344"/>
          </a:xfrm>
          <a:prstGeom prst="roundRect">
            <a:avLst>
              <a:gd name="adj" fmla="val 50000"/>
            </a:avLst>
          </a:prstGeom>
          <a:solidFill>
            <a:srgbClr val="7CA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0AA9E"/>
              </a:solidFill>
              <a:latin typeface="微软雅黑" panose="020B0503020204020204" pitchFamily="34" charset="-122"/>
              <a:ea typeface="微软雅黑" panose="020B0503020204020204" pitchFamily="34" charset="-122"/>
            </a:endParaRPr>
          </a:p>
        </p:txBody>
      </p:sp>
      <p:sp>
        <p:nvSpPr>
          <p:cNvPr id="20" name="TextBox 4">
            <a:extLst>
              <a:ext uri="{FF2B5EF4-FFF2-40B4-BE49-F238E27FC236}">
                <a16:creationId xmlns:a16="http://schemas.microsoft.com/office/drawing/2014/main" id="{76062EAF-7E69-4163-83B2-E347E6C9FB0F}"/>
              </a:ext>
            </a:extLst>
          </p:cNvPr>
          <p:cNvSpPr txBox="1"/>
          <p:nvPr/>
        </p:nvSpPr>
        <p:spPr>
          <a:xfrm>
            <a:off x="2043618" y="2425465"/>
            <a:ext cx="9205806" cy="2800767"/>
          </a:xfrm>
          <a:prstGeom prst="rect">
            <a:avLst/>
          </a:prstGeom>
          <a:noFill/>
        </p:spPr>
        <p:txBody>
          <a:bodyPr wrap="square" rtlCol="0">
            <a:spAutoFit/>
          </a:bodyPr>
          <a:lstStyle/>
          <a:p>
            <a:pPr algn="ctr"/>
            <a:r>
              <a:rPr lang="vi-VN" altLang="zh-CN" sz="8800" b="1">
                <a:solidFill>
                  <a:srgbClr val="7CAE6E"/>
                </a:solidFill>
                <a:latin typeface="Times New Roman" panose="02020603050405020304" pitchFamily="18" charset="0"/>
                <a:ea typeface="微软雅黑" panose="020B0503020204020204" pitchFamily="34" charset="-122"/>
                <a:cs typeface="Times New Roman" panose="02020603050405020304" pitchFamily="18" charset="0"/>
              </a:rPr>
              <a:t>Đọc và phân tích bài viết tham khảo</a:t>
            </a:r>
            <a:r>
              <a:rPr lang="en-US" altLang="zh-CN" sz="8800" b="1">
                <a:solidFill>
                  <a:srgbClr val="7CAE6E"/>
                </a:solidFill>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sz="8800" b="1" dirty="0">
              <a:solidFill>
                <a:srgbClr val="7CAE6E"/>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1" name="TextBox 4">
            <a:extLst>
              <a:ext uri="{FF2B5EF4-FFF2-40B4-BE49-F238E27FC236}">
                <a16:creationId xmlns:a16="http://schemas.microsoft.com/office/drawing/2014/main" id="{D2F45445-33EA-4089-8861-E376E9F36993}"/>
              </a:ext>
            </a:extLst>
          </p:cNvPr>
          <p:cNvSpPr txBox="1"/>
          <p:nvPr/>
        </p:nvSpPr>
        <p:spPr>
          <a:xfrm>
            <a:off x="5212081" y="1593735"/>
            <a:ext cx="889580" cy="707758"/>
          </a:xfrm>
          <a:prstGeom prst="rect">
            <a:avLst/>
          </a:prstGeom>
          <a:noFill/>
          <a:ln>
            <a:noFill/>
          </a:ln>
        </p:spPr>
        <p:txBody>
          <a:bodyPr wrap="square" rtlCol="0">
            <a:spAutoFit/>
          </a:bodyPr>
          <a:lstStyle/>
          <a:p>
            <a:pPr algn="ctr"/>
            <a:r>
              <a:rPr lang="en-US" altLang="zh-CN" sz="3999" b="1" spc="600">
                <a:solidFill>
                  <a:schemeClr val="bg1"/>
                </a:solidFill>
                <a:latin typeface="微软雅黑" panose="020B0503020204020204" pitchFamily="34" charset="-122"/>
                <a:ea typeface="微软雅黑" panose="020B0503020204020204" pitchFamily="34" charset="-122"/>
              </a:rPr>
              <a:t>2.</a:t>
            </a:r>
            <a:endParaRPr lang="en-US" altLang="zh-CN" sz="3999" b="1" spc="600"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89722948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750"/>
                                        <p:tgtEl>
                                          <p:spTgt spid="8"/>
                                        </p:tgtEl>
                                      </p:cBhvr>
                                    </p:animEffect>
                                  </p:childTnLst>
                                </p:cTn>
                              </p:par>
                            </p:childTnLst>
                          </p:cTn>
                        </p:par>
                        <p:par>
                          <p:cTn id="8" fill="hold">
                            <p:stCondLst>
                              <p:cond delay="750"/>
                            </p:stCondLst>
                            <p:childTnLst>
                              <p:par>
                                <p:cTn id="9" presetID="2" presetClass="entr" presetSubtype="8"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0-#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childTnLst>
                          </p:cTn>
                        </p:par>
                        <p:par>
                          <p:cTn id="13" fill="hold">
                            <p:stCondLst>
                              <p:cond delay="1250"/>
                            </p:stCondLst>
                            <p:childTnLst>
                              <p:par>
                                <p:cTn id="14" presetID="14" presetClass="entr" presetSubtype="10" fill="hold" grpId="0" nodeType="afterEffect">
                                  <p:stCondLst>
                                    <p:cond delay="0"/>
                                  </p:stCondLst>
                                  <p:iterate type="lt">
                                    <p:tmPct val="30000"/>
                                  </p:iterate>
                                  <p:childTnLst>
                                    <p:set>
                                      <p:cBhvr>
                                        <p:cTn id="15" dur="1" fill="hold">
                                          <p:stCondLst>
                                            <p:cond delay="0"/>
                                          </p:stCondLst>
                                        </p:cTn>
                                        <p:tgtEl>
                                          <p:spTgt spid="21"/>
                                        </p:tgtEl>
                                        <p:attrNameLst>
                                          <p:attrName>style.visibility</p:attrName>
                                        </p:attrNameLst>
                                      </p:cBhvr>
                                      <p:to>
                                        <p:strVal val="visible"/>
                                      </p:to>
                                    </p:set>
                                    <p:animEffect transition="in" filter="randombar(horizontal)">
                                      <p:cBhvr>
                                        <p:cTn id="16" dur="250"/>
                                        <p:tgtEl>
                                          <p:spTgt spid="21"/>
                                        </p:tgtEl>
                                      </p:cBhvr>
                                    </p:animEffect>
                                  </p:childTnLst>
                                </p:cTn>
                              </p:par>
                            </p:childTnLst>
                          </p:cTn>
                        </p:par>
                        <p:par>
                          <p:cTn id="17" fill="hold">
                            <p:stCondLst>
                              <p:cond delay="1575"/>
                            </p:stCondLst>
                            <p:childTnLst>
                              <p:par>
                                <p:cTn id="18" presetID="14" presetClass="entr" presetSubtype="10" fill="hold" grpId="0" nodeType="afterEffect">
                                  <p:stCondLst>
                                    <p:cond delay="0"/>
                                  </p:stCondLst>
                                  <p:iterate type="lt">
                                    <p:tmPct val="30000"/>
                                  </p:iterate>
                                  <p:childTnLst>
                                    <p:set>
                                      <p:cBhvr>
                                        <p:cTn id="19" dur="1" fill="hold">
                                          <p:stCondLst>
                                            <p:cond delay="0"/>
                                          </p:stCondLst>
                                        </p:cTn>
                                        <p:tgtEl>
                                          <p:spTgt spid="20"/>
                                        </p:tgtEl>
                                        <p:attrNameLst>
                                          <p:attrName>style.visibility</p:attrName>
                                        </p:attrNameLst>
                                      </p:cBhvr>
                                      <p:to>
                                        <p:strVal val="visible"/>
                                      </p:to>
                                    </p:set>
                                    <p:animEffect transition="in" filter="randombar(horizontal)">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9188" y="1384661"/>
            <a:ext cx="3161211" cy="168510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300">
                <a:solidFill>
                  <a:prstClr val="black"/>
                </a:solidFill>
                <a:latin typeface="Times New Roman" panose="02020603050405020304" pitchFamily="18" charset="0"/>
                <a:cs typeface="Times New Roman" panose="02020603050405020304" pitchFamily="18" charset="0"/>
              </a:rPr>
              <a:t>- Bài viết tuân thủ đầy đủ các yêu cầu của một bài văn tả cảnh sinh hoạt:</a:t>
            </a:r>
          </a:p>
        </p:txBody>
      </p:sp>
      <p:sp>
        <p:nvSpPr>
          <p:cNvPr id="5" name="Rounded Rectangle 4"/>
          <p:cNvSpPr/>
          <p:nvPr/>
        </p:nvSpPr>
        <p:spPr>
          <a:xfrm>
            <a:off x="6557554" y="26127"/>
            <a:ext cx="5055325" cy="914400"/>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r>
              <a:rPr lang="vi-VN" sz="2300">
                <a:solidFill>
                  <a:prstClr val="black"/>
                </a:solidFill>
                <a:latin typeface="Times New Roman" panose="02020603050405020304" pitchFamily="18" charset="0"/>
                <a:cs typeface="Times New Roman" panose="02020603050405020304" pitchFamily="18" charset="0"/>
              </a:rPr>
              <a:t>+ Giới thiệu cảnh sinh hoạt: chợ phiên vùng cao;</a:t>
            </a:r>
          </a:p>
        </p:txBody>
      </p:sp>
      <p:sp>
        <p:nvSpPr>
          <p:cNvPr id="6" name="Rounded Rectangle 5"/>
          <p:cNvSpPr/>
          <p:nvPr/>
        </p:nvSpPr>
        <p:spPr>
          <a:xfrm>
            <a:off x="6823166" y="4963882"/>
            <a:ext cx="5055325" cy="1306285"/>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r>
              <a:rPr lang="vi-VN" sz="2300">
                <a:solidFill>
                  <a:prstClr val="black"/>
                </a:solidFill>
                <a:latin typeface="Times New Roman" panose="02020603050405020304" pitchFamily="18" charset="0"/>
                <a:cs typeface="Times New Roman" panose="02020603050405020304" pitchFamily="18" charset="0"/>
              </a:rPr>
              <a:t>+ Sử dụng từ ngữ phù hợp để miêu tả cảnh sinh hoạt một cách rõ nét, sinh động;</a:t>
            </a:r>
          </a:p>
        </p:txBody>
      </p:sp>
      <p:sp>
        <p:nvSpPr>
          <p:cNvPr id="7" name="Rounded Rectangle 6"/>
          <p:cNvSpPr/>
          <p:nvPr/>
        </p:nvSpPr>
        <p:spPr>
          <a:xfrm>
            <a:off x="6692538" y="1352005"/>
            <a:ext cx="5055325" cy="1306285"/>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r>
              <a:rPr lang="vi-VN" sz="2300">
                <a:solidFill>
                  <a:prstClr val="black"/>
                </a:solidFill>
                <a:latin typeface="Times New Roman" panose="02020603050405020304" pitchFamily="18" charset="0"/>
                <a:cs typeface="Times New Roman" panose="02020603050405020304" pitchFamily="18" charset="0"/>
              </a:rPr>
              <a:t>+ Tả quang cảnh chung: cái nhìn bao quát, đi từ bên ngoài vào trong, từ xa đến gần (“chợ họp trên sườn núi”, “từ trên cao nhìn xuống”, “vào chợ”);</a:t>
            </a:r>
          </a:p>
        </p:txBody>
      </p:sp>
      <p:sp>
        <p:nvSpPr>
          <p:cNvPr id="8" name="Rounded Rectangle 7"/>
          <p:cNvSpPr/>
          <p:nvPr/>
        </p:nvSpPr>
        <p:spPr>
          <a:xfrm>
            <a:off x="6692537" y="3069768"/>
            <a:ext cx="5055325" cy="1306285"/>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r>
              <a:rPr lang="vi-VN" sz="2300">
                <a:solidFill>
                  <a:prstClr val="black"/>
                </a:solidFill>
                <a:latin typeface="Times New Roman" panose="02020603050405020304" pitchFamily="18" charset="0"/>
                <a:cs typeface="Times New Roman" panose="02020603050405020304" pitchFamily="18" charset="0"/>
              </a:rPr>
              <a:t>+ Tả cảnh hoạt động cụ thể của con người: phụ nữ, đàn ông, em bé có những hoạt động riêng;</a:t>
            </a:r>
          </a:p>
        </p:txBody>
      </p:sp>
      <p:sp>
        <p:nvSpPr>
          <p:cNvPr id="10" name="Rounded Rectangle 9"/>
          <p:cNvSpPr/>
          <p:nvPr/>
        </p:nvSpPr>
        <p:spPr>
          <a:xfrm>
            <a:off x="39188" y="5185950"/>
            <a:ext cx="5168536" cy="1306285"/>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r>
              <a:rPr lang="vi-VN" sz="2300">
                <a:solidFill>
                  <a:prstClr val="black"/>
                </a:solidFill>
                <a:latin typeface="Times New Roman" panose="02020603050405020304" pitchFamily="18" charset="0"/>
                <a:cs typeface="Times New Roman" panose="02020603050405020304" pitchFamily="18" charset="0"/>
              </a:rPr>
              <a:t>+ Thể hiện thái độ, suy nghĩ của người viết (“Chợ phiên là nơi lưu giữ bản sắc văn hóa trong sinh hoạt cộng đồng các dân tộc thiểu số phía bắc Việt Nam).</a:t>
            </a:r>
          </a:p>
        </p:txBody>
      </p:sp>
      <p:cxnSp>
        <p:nvCxnSpPr>
          <p:cNvPr id="12" name="Curved Connector 11"/>
          <p:cNvCxnSpPr/>
          <p:nvPr/>
        </p:nvCxnSpPr>
        <p:spPr>
          <a:xfrm>
            <a:off x="3257007" y="2116178"/>
            <a:ext cx="3435532" cy="3187338"/>
          </a:xfrm>
          <a:prstGeom prst="curvedConnector3">
            <a:avLst/>
          </a:prstGeom>
        </p:spPr>
        <p:style>
          <a:lnRef idx="1">
            <a:schemeClr val="accent1"/>
          </a:lnRef>
          <a:fillRef idx="0">
            <a:schemeClr val="accent1"/>
          </a:fillRef>
          <a:effectRef idx="0">
            <a:schemeClr val="accent1"/>
          </a:effectRef>
          <a:fontRef idx="minor">
            <a:schemeClr val="tx1"/>
          </a:fontRef>
        </p:style>
      </p:cxnSp>
      <p:cxnSp>
        <p:nvCxnSpPr>
          <p:cNvPr id="13" name="Curved Connector 12"/>
          <p:cNvCxnSpPr/>
          <p:nvPr/>
        </p:nvCxnSpPr>
        <p:spPr>
          <a:xfrm rot="16200000" flipH="1">
            <a:off x="1985551" y="3357145"/>
            <a:ext cx="3069770" cy="640081"/>
          </a:xfrm>
          <a:prstGeom prst="curvedConnector3">
            <a:avLst/>
          </a:prstGeom>
        </p:spPr>
        <p:style>
          <a:lnRef idx="1">
            <a:schemeClr val="accent1"/>
          </a:lnRef>
          <a:fillRef idx="0">
            <a:schemeClr val="accent1"/>
          </a:fillRef>
          <a:effectRef idx="0">
            <a:schemeClr val="accent1"/>
          </a:effectRef>
          <a:fontRef idx="minor">
            <a:schemeClr val="tx1"/>
          </a:fontRef>
        </p:style>
      </p:cxnSp>
      <p:cxnSp>
        <p:nvCxnSpPr>
          <p:cNvPr id="14" name="Curved Connector 13"/>
          <p:cNvCxnSpPr/>
          <p:nvPr/>
        </p:nvCxnSpPr>
        <p:spPr>
          <a:xfrm flipV="1">
            <a:off x="3200398" y="1894114"/>
            <a:ext cx="3413764" cy="222063"/>
          </a:xfrm>
          <a:prstGeom prst="curvedConnector3">
            <a:avLst/>
          </a:prstGeom>
        </p:spPr>
        <p:style>
          <a:lnRef idx="1">
            <a:schemeClr val="accent1"/>
          </a:lnRef>
          <a:fillRef idx="0">
            <a:schemeClr val="accent1"/>
          </a:fillRef>
          <a:effectRef idx="0">
            <a:schemeClr val="accent1"/>
          </a:effectRef>
          <a:fontRef idx="minor">
            <a:schemeClr val="tx1"/>
          </a:fontRef>
        </p:style>
      </p:cxnSp>
      <p:cxnSp>
        <p:nvCxnSpPr>
          <p:cNvPr id="15" name="Curved Connector 14"/>
          <p:cNvCxnSpPr>
            <a:endCxn id="8" idx="1"/>
          </p:cNvCxnSpPr>
          <p:nvPr/>
        </p:nvCxnSpPr>
        <p:spPr>
          <a:xfrm>
            <a:off x="3200397" y="2109646"/>
            <a:ext cx="3492140" cy="1613265"/>
          </a:xfrm>
          <a:prstGeom prst="curvedConnector3">
            <a:avLst/>
          </a:prstGeom>
        </p:spPr>
        <p:style>
          <a:lnRef idx="1">
            <a:schemeClr val="accent1"/>
          </a:lnRef>
          <a:fillRef idx="0">
            <a:schemeClr val="accent1"/>
          </a:fillRef>
          <a:effectRef idx="0">
            <a:schemeClr val="accent1"/>
          </a:effectRef>
          <a:fontRef idx="minor">
            <a:schemeClr val="tx1"/>
          </a:fontRef>
        </p:style>
      </p:cxnSp>
      <p:cxnSp>
        <p:nvCxnSpPr>
          <p:cNvPr id="16" name="Curved Connector 15"/>
          <p:cNvCxnSpPr>
            <a:endCxn id="5" idx="1"/>
          </p:cNvCxnSpPr>
          <p:nvPr/>
        </p:nvCxnSpPr>
        <p:spPr>
          <a:xfrm flipV="1">
            <a:off x="3200399" y="483327"/>
            <a:ext cx="3357155" cy="1593665"/>
          </a:xfrm>
          <a:prstGeom prst="curvedConnector3">
            <a:avLst/>
          </a:prstGeom>
        </p:spPr>
        <p:style>
          <a:lnRef idx="1">
            <a:schemeClr val="accent1"/>
          </a:lnRef>
          <a:fillRef idx="0">
            <a:schemeClr val="accent1"/>
          </a:fillRef>
          <a:effectRef idx="0">
            <a:schemeClr val="accent1"/>
          </a:effectRef>
          <a:fontRef idx="minor">
            <a:schemeClr val="tx1"/>
          </a:fontRef>
        </p:style>
      </p:cxnSp>
      <p:pic>
        <p:nvPicPr>
          <p:cNvPr id="28" name="Picture 27"/>
          <p:cNvPicPr>
            <a:picLocks noChangeAspect="1"/>
          </p:cNvPicPr>
          <p:nvPr/>
        </p:nvPicPr>
        <p:blipFill>
          <a:blip r:embed="rId3"/>
          <a:stretch>
            <a:fillRect/>
          </a:stretch>
        </p:blipFill>
        <p:spPr>
          <a:xfrm>
            <a:off x="191518" y="-216690"/>
            <a:ext cx="5747793" cy="3672711"/>
          </a:xfrm>
          <a:prstGeom prst="rect">
            <a:avLst/>
          </a:prstGeom>
        </p:spPr>
      </p:pic>
      <p:pic>
        <p:nvPicPr>
          <p:cNvPr id="29" name="Picture 28"/>
          <p:cNvPicPr>
            <a:picLocks noChangeAspect="1"/>
          </p:cNvPicPr>
          <p:nvPr/>
        </p:nvPicPr>
        <p:blipFill>
          <a:blip r:embed="rId4"/>
          <a:stretch>
            <a:fillRect/>
          </a:stretch>
        </p:blipFill>
        <p:spPr>
          <a:xfrm>
            <a:off x="306680" y="-411530"/>
            <a:ext cx="4952995" cy="3579313"/>
          </a:xfrm>
          <a:prstGeom prst="rect">
            <a:avLst/>
          </a:prstGeom>
        </p:spPr>
      </p:pic>
      <p:pic>
        <p:nvPicPr>
          <p:cNvPr id="30" name="Picture 29"/>
          <p:cNvPicPr>
            <a:picLocks noChangeAspect="1"/>
          </p:cNvPicPr>
          <p:nvPr/>
        </p:nvPicPr>
        <p:blipFill>
          <a:blip r:embed="rId5"/>
          <a:stretch>
            <a:fillRect/>
          </a:stretch>
        </p:blipFill>
        <p:spPr>
          <a:xfrm>
            <a:off x="-17738" y="-156194"/>
            <a:ext cx="5960104" cy="3598726"/>
          </a:xfrm>
          <a:prstGeom prst="rect">
            <a:avLst/>
          </a:prstGeom>
        </p:spPr>
      </p:pic>
      <p:pic>
        <p:nvPicPr>
          <p:cNvPr id="31" name="Picture 30"/>
          <p:cNvPicPr>
            <a:picLocks noChangeAspect="1"/>
          </p:cNvPicPr>
          <p:nvPr/>
        </p:nvPicPr>
        <p:blipFill>
          <a:blip r:embed="rId6"/>
          <a:stretch>
            <a:fillRect/>
          </a:stretch>
        </p:blipFill>
        <p:spPr>
          <a:xfrm>
            <a:off x="34336" y="-321349"/>
            <a:ext cx="6031476" cy="3882027"/>
          </a:xfrm>
          <a:prstGeom prst="rect">
            <a:avLst/>
          </a:prstGeom>
        </p:spPr>
      </p:pic>
    </p:spTree>
    <p:extLst>
      <p:ext uri="{BB962C8B-B14F-4D97-AF65-F5344CB8AC3E}">
        <p14:creationId xmlns:p14="http://schemas.microsoft.com/office/powerpoint/2010/main" val="75163194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28"/>
                                        </p:tgtEl>
                                      </p:cBhvr>
                                    </p:animEffect>
                                    <p:set>
                                      <p:cBhvr>
                                        <p:cTn id="25" dur="1" fill="hold">
                                          <p:stCondLst>
                                            <p:cond delay="499"/>
                                          </p:stCondLst>
                                        </p:cTn>
                                        <p:tgtEl>
                                          <p:spTgt spid="28"/>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barn(inVertical)">
                                      <p:cBhvr>
                                        <p:cTn id="38" dur="500"/>
                                        <p:tgtEl>
                                          <p:spTgt spid="29"/>
                                        </p:tgtEl>
                                      </p:cBhvr>
                                    </p:animEffect>
                                  </p:childTnLst>
                                </p:cTn>
                              </p:par>
                              <p:par>
                                <p:cTn id="39" presetID="16" presetClass="entr" presetSubtype="21"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barn(inVertical)">
                                      <p:cBhvr>
                                        <p:cTn id="41" dur="500"/>
                                        <p:tgtEl>
                                          <p:spTgt spid="15"/>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barn(inVertical)">
                                      <p:cBhvr>
                                        <p:cTn id="44" dur="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barn(inVertical)">
                                      <p:cBhvr>
                                        <p:cTn id="49" dur="500"/>
                                        <p:tgtEl>
                                          <p:spTgt spid="3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30"/>
                                        </p:tgtEl>
                                      </p:cBhvr>
                                    </p:animEffect>
                                    <p:set>
                                      <p:cBhvr>
                                        <p:cTn id="54" dur="1" fill="hold">
                                          <p:stCondLst>
                                            <p:cond delay="499"/>
                                          </p:stCondLst>
                                        </p:cTn>
                                        <p:tgtEl>
                                          <p:spTgt spid="3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barn(inVertical)">
                                      <p:cBhvr>
                                        <p:cTn id="59" dur="500"/>
                                        <p:tgtEl>
                                          <p:spTgt spid="31"/>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500"/>
                                        <p:tgtEl>
                                          <p:spTgt spid="31"/>
                                        </p:tgtEl>
                                      </p:cBhvr>
                                    </p:animEffect>
                                    <p:set>
                                      <p:cBhvr>
                                        <p:cTn id="64" dur="1" fill="hold">
                                          <p:stCondLst>
                                            <p:cond delay="499"/>
                                          </p:stCondLst>
                                        </p:cTn>
                                        <p:tgtEl>
                                          <p:spTgt spid="31"/>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barn(inVertical)">
                                      <p:cBhvr>
                                        <p:cTn id="69" dur="500"/>
                                        <p:tgtEl>
                                          <p:spTgt spid="12"/>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6"/>
                                        </p:tgtEl>
                                        <p:attrNameLst>
                                          <p:attrName>style.visibility</p:attrName>
                                        </p:attrNameLst>
                                      </p:cBhvr>
                                      <p:to>
                                        <p:strVal val="visible"/>
                                      </p:to>
                                    </p:set>
                                    <p:animEffect transition="in" filter="barn(inVertical)">
                                      <p:cBhvr>
                                        <p:cTn id="72" dur="500"/>
                                        <p:tgtEl>
                                          <p:spTgt spid="6"/>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13"/>
                                        </p:tgtEl>
                                        <p:attrNameLst>
                                          <p:attrName>style.visibility</p:attrName>
                                        </p:attrNameLst>
                                      </p:cBhvr>
                                      <p:to>
                                        <p:strVal val="visible"/>
                                      </p:to>
                                    </p:set>
                                    <p:animEffect transition="in" filter="barn(inVertical)">
                                      <p:cBhvr>
                                        <p:cTn id="77" dur="500"/>
                                        <p:tgtEl>
                                          <p:spTgt spid="13"/>
                                        </p:tgtEl>
                                      </p:cBhvr>
                                    </p:animEffect>
                                  </p:childTnLst>
                                </p:cTn>
                              </p:par>
                              <p:par>
                                <p:cTn id="78" presetID="16" presetClass="entr" presetSubtype="21" fill="hold" grpId="0" nodeType="withEffect">
                                  <p:stCondLst>
                                    <p:cond delay="0"/>
                                  </p:stCondLst>
                                  <p:childTnLst>
                                    <p:set>
                                      <p:cBhvr>
                                        <p:cTn id="79" dur="1" fill="hold">
                                          <p:stCondLst>
                                            <p:cond delay="0"/>
                                          </p:stCondLst>
                                        </p:cTn>
                                        <p:tgtEl>
                                          <p:spTgt spid="10"/>
                                        </p:tgtEl>
                                        <p:attrNameLst>
                                          <p:attrName>style.visibility</p:attrName>
                                        </p:attrNameLst>
                                      </p:cBhvr>
                                      <p:to>
                                        <p:strVal val="visible"/>
                                      </p:to>
                                    </p:set>
                                    <p:animEffect transition="in" filter="barn(inVertical)">
                                      <p:cBhvr>
                                        <p:cTn id="8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AA02791-5DEF-4C69-9D89-344D800B69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864" y="0"/>
            <a:ext cx="12187592" cy="6855520"/>
          </a:xfrm>
          <a:prstGeom prst="rect">
            <a:avLst/>
          </a:prstGeom>
        </p:spPr>
      </p:pic>
      <p:sp>
        <p:nvSpPr>
          <p:cNvPr id="17" name="矩形: 圆角 16">
            <a:extLst>
              <a:ext uri="{FF2B5EF4-FFF2-40B4-BE49-F238E27FC236}">
                <a16:creationId xmlns:a16="http://schemas.microsoft.com/office/drawing/2014/main" id="{DC19C4F8-A901-4D4D-AA85-D226D8BDBEA9}"/>
              </a:ext>
            </a:extLst>
          </p:cNvPr>
          <p:cNvSpPr/>
          <p:nvPr/>
        </p:nvSpPr>
        <p:spPr>
          <a:xfrm>
            <a:off x="3890207" y="1469763"/>
            <a:ext cx="4093157" cy="892344"/>
          </a:xfrm>
          <a:prstGeom prst="roundRect">
            <a:avLst>
              <a:gd name="adj" fmla="val 50000"/>
            </a:avLst>
          </a:prstGeom>
          <a:solidFill>
            <a:srgbClr val="7CA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10AA9E"/>
              </a:solidFill>
              <a:effectLst/>
              <a:uLnTx/>
              <a:uFillTx/>
              <a:latin typeface="微软雅黑" panose="020B0503020204020204" pitchFamily="34" charset="-122"/>
              <a:ea typeface="微软雅黑" panose="020B0503020204020204" pitchFamily="34" charset="-122"/>
              <a:cs typeface="+mn-cs"/>
            </a:endParaRPr>
          </a:p>
        </p:txBody>
      </p:sp>
      <p:sp>
        <p:nvSpPr>
          <p:cNvPr id="20" name="TextBox 4">
            <a:extLst>
              <a:ext uri="{FF2B5EF4-FFF2-40B4-BE49-F238E27FC236}">
                <a16:creationId xmlns:a16="http://schemas.microsoft.com/office/drawing/2014/main" id="{76062EAF-7E69-4163-83B2-E347E6C9FB0F}"/>
              </a:ext>
            </a:extLst>
          </p:cNvPr>
          <p:cNvSpPr txBox="1"/>
          <p:nvPr/>
        </p:nvSpPr>
        <p:spPr>
          <a:xfrm>
            <a:off x="2043618" y="2425465"/>
            <a:ext cx="9205806"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a:ln>
                  <a:noFill/>
                </a:ln>
                <a:solidFill>
                  <a:srgbClr val="7CAE6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Thực</a:t>
            </a:r>
            <a:r>
              <a:rPr kumimoji="0" lang="en-US" altLang="zh-CN" sz="8800" b="1" i="0" u="none" strike="noStrike" kern="1200" cap="none" spc="0" normalizeH="0" noProof="0">
                <a:ln>
                  <a:noFill/>
                </a:ln>
                <a:solidFill>
                  <a:srgbClr val="7CAE6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hành viết theo các bước</a:t>
            </a:r>
            <a:r>
              <a:rPr kumimoji="0" lang="en-US" altLang="zh-CN" sz="8800" b="1" i="0" u="none" strike="noStrike" kern="1200" cap="none" spc="0" normalizeH="0" baseline="0" noProof="0">
                <a:ln>
                  <a:noFill/>
                </a:ln>
                <a:solidFill>
                  <a:srgbClr val="7CAE6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en-US" altLang="zh-CN" sz="8800" b="1" i="0" u="none" strike="noStrike" kern="1200" cap="none" spc="0" normalizeH="0" baseline="0" noProof="0" dirty="0">
              <a:ln>
                <a:noFill/>
              </a:ln>
              <a:solidFill>
                <a:srgbClr val="7CAE6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1" name="TextBox 4">
            <a:extLst>
              <a:ext uri="{FF2B5EF4-FFF2-40B4-BE49-F238E27FC236}">
                <a16:creationId xmlns:a16="http://schemas.microsoft.com/office/drawing/2014/main" id="{D2F45445-33EA-4089-8861-E376E9F36993}"/>
              </a:ext>
            </a:extLst>
          </p:cNvPr>
          <p:cNvSpPr txBox="1"/>
          <p:nvPr/>
        </p:nvSpPr>
        <p:spPr>
          <a:xfrm>
            <a:off x="5212081" y="1593735"/>
            <a:ext cx="889580" cy="70775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999" b="1" i="0" u="none" strike="noStrike" kern="1200" cap="none" spc="60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3.</a:t>
            </a:r>
            <a:endParaRPr kumimoji="0" lang="en-US" altLang="zh-CN" sz="3999" b="1" i="0" u="none" strike="noStrike" kern="1200" cap="none" spc="60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425240384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750"/>
                                        <p:tgtEl>
                                          <p:spTgt spid="8"/>
                                        </p:tgtEl>
                                      </p:cBhvr>
                                    </p:animEffect>
                                  </p:childTnLst>
                                </p:cTn>
                              </p:par>
                            </p:childTnLst>
                          </p:cTn>
                        </p:par>
                        <p:par>
                          <p:cTn id="8" fill="hold">
                            <p:stCondLst>
                              <p:cond delay="750"/>
                            </p:stCondLst>
                            <p:childTnLst>
                              <p:par>
                                <p:cTn id="9" presetID="2" presetClass="entr" presetSubtype="8"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0-#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childTnLst>
                          </p:cTn>
                        </p:par>
                        <p:par>
                          <p:cTn id="13" fill="hold">
                            <p:stCondLst>
                              <p:cond delay="1250"/>
                            </p:stCondLst>
                            <p:childTnLst>
                              <p:par>
                                <p:cTn id="14" presetID="14" presetClass="entr" presetSubtype="10" fill="hold" grpId="0" nodeType="afterEffect">
                                  <p:stCondLst>
                                    <p:cond delay="0"/>
                                  </p:stCondLst>
                                  <p:iterate type="lt">
                                    <p:tmPct val="30000"/>
                                  </p:iterate>
                                  <p:childTnLst>
                                    <p:set>
                                      <p:cBhvr>
                                        <p:cTn id="15" dur="1" fill="hold">
                                          <p:stCondLst>
                                            <p:cond delay="0"/>
                                          </p:stCondLst>
                                        </p:cTn>
                                        <p:tgtEl>
                                          <p:spTgt spid="21"/>
                                        </p:tgtEl>
                                        <p:attrNameLst>
                                          <p:attrName>style.visibility</p:attrName>
                                        </p:attrNameLst>
                                      </p:cBhvr>
                                      <p:to>
                                        <p:strVal val="visible"/>
                                      </p:to>
                                    </p:set>
                                    <p:animEffect transition="in" filter="randombar(horizontal)">
                                      <p:cBhvr>
                                        <p:cTn id="16" dur="250"/>
                                        <p:tgtEl>
                                          <p:spTgt spid="21"/>
                                        </p:tgtEl>
                                      </p:cBhvr>
                                    </p:animEffect>
                                  </p:childTnLst>
                                </p:cTn>
                              </p:par>
                            </p:childTnLst>
                          </p:cTn>
                        </p:par>
                        <p:par>
                          <p:cTn id="17" fill="hold">
                            <p:stCondLst>
                              <p:cond delay="1575"/>
                            </p:stCondLst>
                            <p:childTnLst>
                              <p:par>
                                <p:cTn id="18" presetID="14" presetClass="entr" presetSubtype="10" fill="hold" grpId="0" nodeType="afterEffect">
                                  <p:stCondLst>
                                    <p:cond delay="0"/>
                                  </p:stCondLst>
                                  <p:iterate type="lt">
                                    <p:tmPct val="30000"/>
                                  </p:iterate>
                                  <p:childTnLst>
                                    <p:set>
                                      <p:cBhvr>
                                        <p:cTn id="19" dur="1" fill="hold">
                                          <p:stCondLst>
                                            <p:cond delay="0"/>
                                          </p:stCondLst>
                                        </p:cTn>
                                        <p:tgtEl>
                                          <p:spTgt spid="20"/>
                                        </p:tgtEl>
                                        <p:attrNameLst>
                                          <p:attrName>style.visibility</p:attrName>
                                        </p:attrNameLst>
                                      </p:cBhvr>
                                      <p:to>
                                        <p:strVal val="visible"/>
                                      </p:to>
                                    </p:set>
                                    <p:animEffect transition="in" filter="randombar(horizontal)">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AA02791-5DEF-4C69-9D89-344D800B69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864" y="0"/>
            <a:ext cx="12187592" cy="6855520"/>
          </a:xfrm>
          <a:prstGeom prst="rect">
            <a:avLst/>
          </a:prstGeom>
        </p:spPr>
      </p:pic>
      <p:sp>
        <p:nvSpPr>
          <p:cNvPr id="21" name="TextBox 4">
            <a:extLst>
              <a:ext uri="{FF2B5EF4-FFF2-40B4-BE49-F238E27FC236}">
                <a16:creationId xmlns:a16="http://schemas.microsoft.com/office/drawing/2014/main" id="{D2F45445-33EA-4089-8861-E376E9F36993}"/>
              </a:ext>
            </a:extLst>
          </p:cNvPr>
          <p:cNvSpPr txBox="1"/>
          <p:nvPr/>
        </p:nvSpPr>
        <p:spPr>
          <a:xfrm>
            <a:off x="5212081" y="1593735"/>
            <a:ext cx="889580" cy="70775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999" b="1" i="0" u="none" strike="noStrike" kern="1200" cap="none" spc="60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3.</a:t>
            </a:r>
            <a:endParaRPr kumimoji="0" lang="en-US" altLang="zh-CN" sz="3999" b="1" i="0" u="none" strike="noStrike" kern="1200" cap="none" spc="60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aphicFrame>
        <p:nvGraphicFramePr>
          <p:cNvPr id="4" name="Table 3">
            <a:extLst>
              <a:ext uri="{FF2B5EF4-FFF2-40B4-BE49-F238E27FC236}">
                <a16:creationId xmlns:a16="http://schemas.microsoft.com/office/drawing/2014/main" id="{684E1011-72CA-452C-BFA3-F23E478CDE5E}"/>
              </a:ext>
            </a:extLst>
          </p:cNvPr>
          <p:cNvGraphicFramePr>
            <a:graphicFrameLocks noGrp="1"/>
          </p:cNvGraphicFramePr>
          <p:nvPr>
            <p:extLst>
              <p:ext uri="{D42A27DB-BD31-4B8C-83A1-F6EECF244321}">
                <p14:modId xmlns:p14="http://schemas.microsoft.com/office/powerpoint/2010/main" val="4054664167"/>
              </p:ext>
            </p:extLst>
          </p:nvPr>
        </p:nvGraphicFramePr>
        <p:xfrm>
          <a:off x="907352" y="393107"/>
          <a:ext cx="10132560" cy="5734226"/>
        </p:xfrm>
        <a:graphic>
          <a:graphicData uri="http://schemas.openxmlformats.org/drawingml/2006/table">
            <a:tbl>
              <a:tblPr firstRow="1" firstCol="1" bandRow="1"/>
              <a:tblGrid>
                <a:gridCol w="2163019">
                  <a:extLst>
                    <a:ext uri="{9D8B030D-6E8A-4147-A177-3AD203B41FA5}">
                      <a16:colId xmlns:a16="http://schemas.microsoft.com/office/drawing/2014/main" val="62894284"/>
                    </a:ext>
                  </a:extLst>
                </a:gridCol>
                <a:gridCol w="6409481">
                  <a:extLst>
                    <a:ext uri="{9D8B030D-6E8A-4147-A177-3AD203B41FA5}">
                      <a16:colId xmlns:a16="http://schemas.microsoft.com/office/drawing/2014/main" val="1275576165"/>
                    </a:ext>
                  </a:extLst>
                </a:gridCol>
                <a:gridCol w="1560060">
                  <a:extLst>
                    <a:ext uri="{9D8B030D-6E8A-4147-A177-3AD203B41FA5}">
                      <a16:colId xmlns:a16="http://schemas.microsoft.com/office/drawing/2014/main" val="1146780042"/>
                    </a:ext>
                  </a:extLst>
                </a:gridCol>
              </a:tblGrid>
              <a:tr h="1087688">
                <a:tc>
                  <a:txBody>
                    <a:bodyPr/>
                    <a:lstStyle/>
                    <a:p>
                      <a:pPr algn="ctr">
                        <a:lnSpc>
                          <a:spcPct val="107000"/>
                        </a:lnSpc>
                        <a:spcAft>
                          <a:spcPts val="500"/>
                        </a:spcAft>
                      </a:pPr>
                      <a:r>
                        <a:rPr lang="en-US"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 phân của bài viết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72C4"/>
                    </a:solidFill>
                  </a:tcPr>
                </a:tc>
                <a:tc>
                  <a:txBody>
                    <a:bodyPr/>
                    <a:lstStyle/>
                    <a:p>
                      <a:pPr algn="ctr">
                        <a:lnSpc>
                          <a:spcPct val="107000"/>
                        </a:lnSpc>
                        <a:spcAft>
                          <a:spcPts val="800"/>
                        </a:spcAft>
                      </a:pPr>
                      <a:r>
                        <a:rPr lang="en-US" sz="16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Nội dung kiểm tra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72C4"/>
                    </a:solidFill>
                  </a:tcPr>
                </a:tc>
                <a:tc>
                  <a:txBody>
                    <a:bodyPr/>
                    <a:lstStyle/>
                    <a:p>
                      <a:pPr algn="ctr">
                        <a:lnSpc>
                          <a:spcPct val="107000"/>
                        </a:lnSpc>
                        <a:spcAft>
                          <a:spcPts val="800"/>
                        </a:spcAft>
                      </a:pPr>
                      <a:r>
                        <a:rPr lang="en-US" sz="16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Đạt/ Chưa đạt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72C4"/>
                    </a:solidFill>
                  </a:tcPr>
                </a:tc>
                <a:extLst>
                  <a:ext uri="{0D108BD9-81ED-4DB2-BD59-A6C34878D82A}">
                    <a16:rowId xmlns:a16="http://schemas.microsoft.com/office/drawing/2014/main" val="3398170319"/>
                  </a:ext>
                </a:extLst>
              </a:tr>
              <a:tr h="719055">
                <a:tc rowSpan="2">
                  <a:txBody>
                    <a:bodyPr/>
                    <a:lstStyle/>
                    <a:p>
                      <a:pPr>
                        <a:lnSpc>
                          <a:spcPct val="107000"/>
                        </a:lnSpc>
                        <a:spcAft>
                          <a:spcPts val="800"/>
                        </a:spcAft>
                      </a:pPr>
                      <a:r>
                        <a:rPr lang="en-US" sz="1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Mở</a:t>
                      </a: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Dùng ngôi xưng hô phù hợp trong khi quan sát, miêu tả.</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nSpc>
                          <a:spcPct val="107000"/>
                        </a:lnSpc>
                        <a:spcAft>
                          <a:spcPts val="800"/>
                        </a:spcAft>
                      </a:pPr>
                      <a:r>
                        <a:rPr lang="en-US"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extLst>
                  <a:ext uri="{0D108BD9-81ED-4DB2-BD59-A6C34878D82A}">
                    <a16:rowId xmlns:a16="http://schemas.microsoft.com/office/drawing/2014/main" val="4151699163"/>
                  </a:ext>
                </a:extLst>
              </a:tr>
              <a:tr h="719055">
                <a:tc vMerge="1">
                  <a:txBody>
                    <a:bodyPr/>
                    <a:lstStyle/>
                    <a:p>
                      <a:endParaRPr lang="en-US"/>
                    </a:p>
                  </a:txBody>
                  <a:tcPr/>
                </a:tc>
                <a:tc>
                  <a:txBody>
                    <a:bodyPr/>
                    <a:lstStyle/>
                    <a:p>
                      <a:pP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Giới thiệu không gian, thời gian diễn ra cảnh sinh hoạt.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nSpc>
                          <a:spcPct val="107000"/>
                        </a:lnSpc>
                        <a:spcAft>
                          <a:spcPts val="800"/>
                        </a:spcAft>
                      </a:pPr>
                      <a:r>
                        <a:rPr lang="en-US"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extLst>
                  <a:ext uri="{0D108BD9-81ED-4DB2-BD59-A6C34878D82A}">
                    <a16:rowId xmlns:a16="http://schemas.microsoft.com/office/drawing/2014/main" val="2841839858"/>
                  </a:ext>
                </a:extLst>
              </a:tr>
              <a:tr h="350421">
                <a:tc rowSpan="5">
                  <a:txBody>
                    <a:bodyPr/>
                    <a:lstStyle/>
                    <a:p>
                      <a:pP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Thân bài</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nSpc>
                          <a:spcPct val="107000"/>
                        </a:lnSpc>
                        <a:spcAft>
                          <a:spcPts val="5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Tả bao quát cảnh sinh hoạt.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nSpc>
                          <a:spcPct val="107000"/>
                        </a:lnSpc>
                        <a:spcAft>
                          <a:spcPts val="800"/>
                        </a:spcAft>
                      </a:pPr>
                      <a:r>
                        <a:rPr lang="en-US"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extLst>
                  <a:ext uri="{0D108BD9-81ED-4DB2-BD59-A6C34878D82A}">
                    <a16:rowId xmlns:a16="http://schemas.microsoft.com/office/drawing/2014/main" val="2976467464"/>
                  </a:ext>
                </a:extLst>
              </a:tr>
              <a:tr h="719055">
                <a:tc vMerge="1">
                  <a:txBody>
                    <a:bodyPr/>
                    <a:lstStyle/>
                    <a:p>
                      <a:endParaRPr lang="en-US"/>
                    </a:p>
                  </a:txBody>
                  <a:tcPr/>
                </a:tc>
                <a:tc>
                  <a:txBody>
                    <a:bodyPr/>
                    <a:lstStyle/>
                    <a:p>
                      <a:pPr>
                        <a:lnSpc>
                          <a:spcPct val="107000"/>
                        </a:lnSpc>
                        <a:spcAft>
                          <a:spcPts val="5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Tái hiện được các sự vật, đường nét, màu sắc, âm thanh cụ thể.</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nSpc>
                          <a:spcPct val="107000"/>
                        </a:lnSpc>
                        <a:spcAft>
                          <a:spcPts val="800"/>
                        </a:spcAft>
                      </a:pPr>
                      <a:r>
                        <a:rPr lang="en-US"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extLst>
                  <a:ext uri="{0D108BD9-81ED-4DB2-BD59-A6C34878D82A}">
                    <a16:rowId xmlns:a16="http://schemas.microsoft.com/office/drawing/2014/main" val="3386237915"/>
                  </a:ext>
                </a:extLst>
              </a:tr>
              <a:tr h="350421">
                <a:tc vMerge="1">
                  <a:txBody>
                    <a:bodyPr/>
                    <a:lstStyle/>
                    <a:p>
                      <a:endParaRPr lang="en-US"/>
                    </a:p>
                  </a:txBody>
                  <a:tcPr/>
                </a:tc>
                <a:tc>
                  <a:txBody>
                    <a:bodyPr/>
                    <a:lstStyle/>
                    <a:p>
                      <a:pPr>
                        <a:lnSpc>
                          <a:spcPct val="107000"/>
                        </a:lnSpc>
                        <a:spcAft>
                          <a:spcPts val="5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 hợp các giác quan khi quan sát và miêu tả.</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nSpc>
                          <a:spcPct val="107000"/>
                        </a:lnSpc>
                        <a:spcAft>
                          <a:spcPts val="800"/>
                        </a:spcAft>
                      </a:pPr>
                      <a:r>
                        <a:rPr lang="en-US"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extLst>
                  <a:ext uri="{0D108BD9-81ED-4DB2-BD59-A6C34878D82A}">
                    <a16:rowId xmlns:a16="http://schemas.microsoft.com/office/drawing/2014/main" val="2311675023"/>
                  </a:ext>
                </a:extLst>
              </a:tr>
              <a:tr h="350421">
                <a:tc vMerge="1">
                  <a:txBody>
                    <a:bodyPr/>
                    <a:lstStyle/>
                    <a:p>
                      <a:endParaRPr lang="en-US"/>
                    </a:p>
                  </a:txBody>
                  <a:tcPr/>
                </a:tc>
                <a:tc>
                  <a:txBody>
                    <a:bodyPr/>
                    <a:lstStyle/>
                    <a:p>
                      <a:pPr>
                        <a:lnSpc>
                          <a:spcPct val="107000"/>
                        </a:lnSpc>
                        <a:spcAft>
                          <a:spcPts val="5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Tả cảnh sinh hoạt theo trình tự.</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nSpc>
                          <a:spcPct val="107000"/>
                        </a:lnSpc>
                        <a:spcAft>
                          <a:spcPts val="800"/>
                        </a:spcAft>
                      </a:pPr>
                      <a:r>
                        <a:rPr lang="en-US"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extLst>
                  <a:ext uri="{0D108BD9-81ED-4DB2-BD59-A6C34878D82A}">
                    <a16:rowId xmlns:a16="http://schemas.microsoft.com/office/drawing/2014/main" val="1594806108"/>
                  </a:ext>
                </a:extLst>
              </a:tr>
              <a:tr h="719055">
                <a:tc vMerge="1">
                  <a:txBody>
                    <a:bodyPr/>
                    <a:lstStyle/>
                    <a:p>
                      <a:endParaRPr lang="en-US"/>
                    </a:p>
                  </a:txBody>
                  <a:tcPr/>
                </a:tc>
                <a:tc>
                  <a:txBody>
                    <a:bodyPr/>
                    <a:lstStyle/>
                    <a:p>
                      <a:pPr>
                        <a:lnSpc>
                          <a:spcPct val="107000"/>
                        </a:lnSpc>
                        <a:spcAft>
                          <a:spcPts val="5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 hiện suy nghĩ, cảm xúc đối với con người, cuộc sống được miêu tả.</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nSpc>
                          <a:spcPct val="107000"/>
                        </a:lnSpc>
                        <a:spcAft>
                          <a:spcPts val="800"/>
                        </a:spcAft>
                      </a:pPr>
                      <a:r>
                        <a:rPr lang="en-US"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extLst>
                  <a:ext uri="{0D108BD9-81ED-4DB2-BD59-A6C34878D82A}">
                    <a16:rowId xmlns:a16="http://schemas.microsoft.com/office/drawing/2014/main" val="2181517885"/>
                  </a:ext>
                </a:extLst>
              </a:tr>
              <a:tr h="719055">
                <a:tc>
                  <a:txBody>
                    <a:bodyPr/>
                    <a:lstStyle/>
                    <a:p>
                      <a:pPr>
                        <a:lnSpc>
                          <a:spcPct val="107000"/>
                        </a:lnSpc>
                        <a:spcAft>
                          <a:spcPts val="5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 bài</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nSpc>
                          <a:spcPct val="107000"/>
                        </a:lnSpc>
                        <a:spcAft>
                          <a:spcPts val="5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Nêu được ấn tượng, tình cảm của người viết đối với cảnh sinh hoạt.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nSpc>
                          <a:spcPct val="107000"/>
                        </a:lnSpc>
                        <a:spcAft>
                          <a:spcPts val="800"/>
                        </a:spcAft>
                      </a:pPr>
                      <a:r>
                        <a:rPr lang="en-US" sz="1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extLst>
                  <a:ext uri="{0D108BD9-81ED-4DB2-BD59-A6C34878D82A}">
                    <a16:rowId xmlns:a16="http://schemas.microsoft.com/office/drawing/2014/main" val="2487123853"/>
                  </a:ext>
                </a:extLst>
              </a:tr>
            </a:tbl>
          </a:graphicData>
        </a:graphic>
      </p:graphicFrame>
    </p:spTree>
    <p:extLst>
      <p:ext uri="{BB962C8B-B14F-4D97-AF65-F5344CB8AC3E}">
        <p14:creationId xmlns:p14="http://schemas.microsoft.com/office/powerpoint/2010/main" val="320257773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750"/>
                                        <p:tgtEl>
                                          <p:spTgt spid="8"/>
                                        </p:tgtEl>
                                      </p:cBhvr>
                                    </p:animEffect>
                                  </p:childTnLst>
                                </p:cTn>
                              </p:par>
                            </p:childTnLst>
                          </p:cTn>
                        </p:par>
                        <p:par>
                          <p:cTn id="8" fill="hold">
                            <p:stCondLst>
                              <p:cond delay="750"/>
                            </p:stCondLst>
                            <p:childTnLst>
                              <p:par>
                                <p:cTn id="9" presetID="14" presetClass="entr" presetSubtype="10" fill="hold" grpId="0" nodeType="afterEffect">
                                  <p:stCondLst>
                                    <p:cond delay="0"/>
                                  </p:stCondLst>
                                  <p:iterate type="lt">
                                    <p:tmPct val="30000"/>
                                  </p:iterate>
                                  <p:childTnLst>
                                    <p:set>
                                      <p:cBhvr>
                                        <p:cTn id="10" dur="1" fill="hold">
                                          <p:stCondLst>
                                            <p:cond delay="0"/>
                                          </p:stCondLst>
                                        </p:cTn>
                                        <p:tgtEl>
                                          <p:spTgt spid="21"/>
                                        </p:tgtEl>
                                        <p:attrNameLst>
                                          <p:attrName>style.visibility</p:attrName>
                                        </p:attrNameLst>
                                      </p:cBhvr>
                                      <p:to>
                                        <p:strVal val="visible"/>
                                      </p:to>
                                    </p:set>
                                    <p:animEffect transition="in" filter="randombar(horizontal)">
                                      <p:cBhvr>
                                        <p:cTn id="11" dur="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074202212"/>
              </p:ext>
            </p:extLst>
          </p:nvPr>
        </p:nvGraphicFramePr>
        <p:xfrm>
          <a:off x="444138" y="31239"/>
          <a:ext cx="11456126" cy="6673896"/>
        </p:xfrm>
        <a:graphic>
          <a:graphicData uri="http://schemas.openxmlformats.org/drawingml/2006/table">
            <a:tbl>
              <a:tblPr firstRow="1" firstCol="1" bandRow="1">
                <a:tableStyleId>{5C22544A-7EE6-4342-B048-85BDC9FD1C3A}</a:tableStyleId>
              </a:tblPr>
              <a:tblGrid>
                <a:gridCol w="7710286">
                  <a:extLst>
                    <a:ext uri="{9D8B030D-6E8A-4147-A177-3AD203B41FA5}">
                      <a16:colId xmlns:a16="http://schemas.microsoft.com/office/drawing/2014/main" val="3626955909"/>
                    </a:ext>
                  </a:extLst>
                </a:gridCol>
                <a:gridCol w="3745840">
                  <a:extLst>
                    <a:ext uri="{9D8B030D-6E8A-4147-A177-3AD203B41FA5}">
                      <a16:colId xmlns:a16="http://schemas.microsoft.com/office/drawing/2014/main" val="471431280"/>
                    </a:ext>
                  </a:extLst>
                </a:gridCol>
              </a:tblGrid>
              <a:tr h="624015">
                <a:tc>
                  <a:txBody>
                    <a:bodyPr/>
                    <a:lstStyle/>
                    <a:p>
                      <a:pPr marL="0" marR="0" algn="just">
                        <a:lnSpc>
                          <a:spcPct val="150000"/>
                        </a:lnSpc>
                        <a:spcBef>
                          <a:spcPts val="0"/>
                        </a:spcBef>
                        <a:spcAft>
                          <a:spcPts val="0"/>
                        </a:spcAft>
                      </a:pPr>
                      <a:r>
                        <a:rPr lang="en-US" sz="2800">
                          <a:effectLst/>
                          <a:latin typeface="Times New Roman" panose="02020603050405020304" pitchFamily="18" charset="0"/>
                          <a:cs typeface="Times New Roman" panose="02020603050405020304" pitchFamily="18" charset="0"/>
                        </a:rPr>
                        <a:t>Em sẽ tả cảnh gì?</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2162" marR="62162" marT="0" marB="0"/>
                </a:tc>
                <a:tc>
                  <a:txBody>
                    <a:bodyPr/>
                    <a:lstStyle/>
                    <a:p>
                      <a:pPr marL="0" marR="0" algn="just">
                        <a:lnSpc>
                          <a:spcPct val="150000"/>
                        </a:lnSpc>
                        <a:spcBef>
                          <a:spcPts val="0"/>
                        </a:spcBef>
                        <a:spcAft>
                          <a:spcPts val="0"/>
                        </a:spcAft>
                      </a:pPr>
                      <a:r>
                        <a:rPr lang="en-US" sz="2800">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2162" marR="62162" marT="0" marB="0"/>
                </a:tc>
                <a:extLst>
                  <a:ext uri="{0D108BD9-81ED-4DB2-BD59-A6C34878D82A}">
                    <a16:rowId xmlns:a16="http://schemas.microsoft.com/office/drawing/2014/main" val="3434401753"/>
                  </a:ext>
                </a:extLst>
              </a:tr>
              <a:tr h="1248031">
                <a:tc>
                  <a:txBody>
                    <a:bodyPr/>
                    <a:lstStyle/>
                    <a:p>
                      <a:pPr marL="0" marR="0" algn="just">
                        <a:lnSpc>
                          <a:spcPct val="150000"/>
                        </a:lnSpc>
                        <a:spcBef>
                          <a:spcPts val="0"/>
                        </a:spcBef>
                        <a:spcAft>
                          <a:spcPts val="0"/>
                        </a:spcAft>
                      </a:pPr>
                      <a:r>
                        <a:rPr lang="en-US" sz="2800">
                          <a:effectLst/>
                          <a:latin typeface="Times New Roman" panose="02020603050405020304" pitchFamily="18" charset="0"/>
                          <a:cs typeface="Times New Roman" panose="02020603050405020304" pitchFamily="18" charset="0"/>
                        </a:rPr>
                        <a:t>Cảnh sinh hoạt diễn ra ở đâu? Vào thời gian nào?</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2162" marR="62162" marT="0" marB="0"/>
                </a:tc>
                <a:tc>
                  <a:txBody>
                    <a:bodyPr/>
                    <a:lstStyle/>
                    <a:p>
                      <a:pPr marL="0" marR="0" algn="just">
                        <a:lnSpc>
                          <a:spcPct val="150000"/>
                        </a:lnSpc>
                        <a:spcBef>
                          <a:spcPts val="0"/>
                        </a:spcBef>
                        <a:spcAft>
                          <a:spcPts val="0"/>
                        </a:spcAft>
                      </a:pPr>
                      <a:r>
                        <a:rPr lang="en-US" sz="2800">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2162" marR="62162" marT="0" marB="0"/>
                </a:tc>
                <a:extLst>
                  <a:ext uri="{0D108BD9-81ED-4DB2-BD59-A6C34878D82A}">
                    <a16:rowId xmlns:a16="http://schemas.microsoft.com/office/drawing/2014/main" val="804253073"/>
                  </a:ext>
                </a:extLst>
              </a:tr>
              <a:tr h="1248031">
                <a:tc>
                  <a:txBody>
                    <a:bodyPr/>
                    <a:lstStyle/>
                    <a:p>
                      <a:pPr marL="0" marR="0" algn="just">
                        <a:lnSpc>
                          <a:spcPct val="150000"/>
                        </a:lnSpc>
                        <a:spcBef>
                          <a:spcPts val="0"/>
                        </a:spcBef>
                        <a:spcAft>
                          <a:spcPts val="0"/>
                        </a:spcAft>
                      </a:pPr>
                      <a:r>
                        <a:rPr lang="en-US" sz="2800">
                          <a:effectLst/>
                          <a:latin typeface="Times New Roman" panose="02020603050405020304" pitchFamily="18" charset="0"/>
                          <a:cs typeface="Times New Roman" panose="02020603050405020304" pitchFamily="18" charset="0"/>
                        </a:rPr>
                        <a:t>Nhìn bao quát, khung cảnh hiện lên như thế nào?</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2162" marR="62162" marT="0" marB="0"/>
                </a:tc>
                <a:tc>
                  <a:txBody>
                    <a:bodyPr/>
                    <a:lstStyle/>
                    <a:p>
                      <a:pPr marL="0" marR="0" algn="just">
                        <a:lnSpc>
                          <a:spcPct val="150000"/>
                        </a:lnSpc>
                        <a:spcBef>
                          <a:spcPts val="0"/>
                        </a:spcBef>
                        <a:spcAft>
                          <a:spcPts val="0"/>
                        </a:spcAft>
                      </a:pPr>
                      <a:r>
                        <a:rPr lang="en-US" sz="2800">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2162" marR="62162" marT="0" marB="0"/>
                </a:tc>
                <a:extLst>
                  <a:ext uri="{0D108BD9-81ED-4DB2-BD59-A6C34878D82A}">
                    <a16:rowId xmlns:a16="http://schemas.microsoft.com/office/drawing/2014/main" val="2148389891"/>
                  </a:ext>
                </a:extLst>
              </a:tr>
              <a:tr h="1152894">
                <a:tc>
                  <a:txBody>
                    <a:bodyPr/>
                    <a:lstStyle/>
                    <a:p>
                      <a:pPr marL="0" marR="0" algn="just">
                        <a:lnSpc>
                          <a:spcPct val="150000"/>
                        </a:lnSpc>
                        <a:spcBef>
                          <a:spcPts val="0"/>
                        </a:spcBef>
                        <a:spcAft>
                          <a:spcPts val="0"/>
                        </a:spcAft>
                      </a:pPr>
                      <a:r>
                        <a:rPr lang="en-US" sz="2800">
                          <a:effectLst/>
                          <a:latin typeface="Times New Roman" panose="02020603050405020304" pitchFamily="18" charset="0"/>
                          <a:cs typeface="Times New Roman" panose="02020603050405020304" pitchFamily="18" charset="0"/>
                        </a:rPr>
                        <a:t>Cảnh sinh hoạt có những chi tiết nào đặc sắc?</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2162" marR="62162" marT="0" marB="0"/>
                </a:tc>
                <a:tc>
                  <a:txBody>
                    <a:bodyPr/>
                    <a:lstStyle/>
                    <a:p>
                      <a:pPr marL="0" marR="0" algn="just">
                        <a:lnSpc>
                          <a:spcPct val="150000"/>
                        </a:lnSpc>
                        <a:spcBef>
                          <a:spcPts val="0"/>
                        </a:spcBef>
                        <a:spcAft>
                          <a:spcPts val="0"/>
                        </a:spcAft>
                      </a:pPr>
                      <a:r>
                        <a:rPr lang="en-US" sz="2800">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2162" marR="62162" marT="0" marB="0"/>
                </a:tc>
                <a:extLst>
                  <a:ext uri="{0D108BD9-81ED-4DB2-BD59-A6C34878D82A}">
                    <a16:rowId xmlns:a16="http://schemas.microsoft.com/office/drawing/2014/main" val="733323248"/>
                  </a:ext>
                </a:extLst>
              </a:tr>
              <a:tr h="1248031">
                <a:tc>
                  <a:txBody>
                    <a:bodyPr/>
                    <a:lstStyle/>
                    <a:p>
                      <a:pPr marL="0" marR="0" algn="just">
                        <a:lnSpc>
                          <a:spcPct val="150000"/>
                        </a:lnSpc>
                        <a:spcBef>
                          <a:spcPts val="0"/>
                        </a:spcBef>
                        <a:spcAft>
                          <a:spcPts val="0"/>
                        </a:spcAft>
                      </a:pPr>
                      <a:r>
                        <a:rPr lang="en-US" sz="2800">
                          <a:effectLst/>
                          <a:latin typeface="Times New Roman" panose="02020603050405020304" pitchFamily="18" charset="0"/>
                          <a:cs typeface="Times New Roman" panose="02020603050405020304" pitchFamily="18" charset="0"/>
                        </a:rPr>
                        <a:t>Trong cảnh sinh hoạt, con người có những hoạt động gì?</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2162" marR="62162" marT="0" marB="0"/>
                </a:tc>
                <a:tc>
                  <a:txBody>
                    <a:bodyPr/>
                    <a:lstStyle/>
                    <a:p>
                      <a:pPr marL="0" marR="0" algn="just">
                        <a:lnSpc>
                          <a:spcPct val="150000"/>
                        </a:lnSpc>
                        <a:spcBef>
                          <a:spcPts val="0"/>
                        </a:spcBef>
                        <a:spcAft>
                          <a:spcPts val="0"/>
                        </a:spcAft>
                      </a:pPr>
                      <a:r>
                        <a:rPr lang="en-US" sz="2800">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2162" marR="62162" marT="0" marB="0"/>
                </a:tc>
                <a:extLst>
                  <a:ext uri="{0D108BD9-81ED-4DB2-BD59-A6C34878D82A}">
                    <a16:rowId xmlns:a16="http://schemas.microsoft.com/office/drawing/2014/main" val="2818924097"/>
                  </a:ext>
                </a:extLst>
              </a:tr>
              <a:tr h="1152894">
                <a:tc>
                  <a:txBody>
                    <a:bodyPr/>
                    <a:lstStyle/>
                    <a:p>
                      <a:pPr marL="0" marR="0" algn="just">
                        <a:lnSpc>
                          <a:spcPct val="150000"/>
                        </a:lnSpc>
                        <a:spcBef>
                          <a:spcPts val="0"/>
                        </a:spcBef>
                        <a:spcAft>
                          <a:spcPts val="0"/>
                        </a:spcAft>
                      </a:pPr>
                      <a:r>
                        <a:rPr lang="en-US" sz="2800">
                          <a:effectLst/>
                          <a:latin typeface="Times New Roman" panose="02020603050405020304" pitchFamily="18" charset="0"/>
                          <a:cs typeface="Times New Roman" panose="02020603050405020304" pitchFamily="18" charset="0"/>
                        </a:rPr>
                        <a:t>Em có cảm xúc gì khi quan sát cảnh đó?</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2162" marR="62162" marT="0" marB="0"/>
                </a:tc>
                <a:tc>
                  <a:txBody>
                    <a:bodyPr/>
                    <a:lstStyle/>
                    <a:p>
                      <a:pPr marL="0" marR="0" algn="just">
                        <a:lnSpc>
                          <a:spcPct val="150000"/>
                        </a:lnSpc>
                        <a:spcBef>
                          <a:spcPts val="0"/>
                        </a:spcBef>
                        <a:spcAft>
                          <a:spcPts val="0"/>
                        </a:spcAft>
                      </a:pPr>
                      <a:r>
                        <a:rPr lang="en-US" sz="2800">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2162" marR="62162" marT="0" marB="0"/>
                </a:tc>
                <a:extLst>
                  <a:ext uri="{0D108BD9-81ED-4DB2-BD59-A6C34878D82A}">
                    <a16:rowId xmlns:a16="http://schemas.microsoft.com/office/drawing/2014/main" val="3900558710"/>
                  </a:ext>
                </a:extLst>
              </a:tr>
            </a:tbl>
          </a:graphicData>
        </a:graphic>
      </p:graphicFrame>
    </p:spTree>
    <p:extLst>
      <p:ext uri="{BB962C8B-B14F-4D97-AF65-F5344CB8AC3E}">
        <p14:creationId xmlns:p14="http://schemas.microsoft.com/office/powerpoint/2010/main" val="4134056769"/>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49666" y="2632800"/>
            <a:ext cx="2743199" cy="669542"/>
          </a:xfrm>
          <a:prstGeom prst="rect">
            <a:avLst/>
          </a:prstGeom>
        </p:spPr>
        <p:txBody>
          <a:bodyPr wrap="square">
            <a:spAutoFit/>
          </a:bodyPr>
          <a:lstStyle/>
          <a:p>
            <a:pPr algn="just">
              <a:lnSpc>
                <a:spcPct val="150000"/>
              </a:lnSpc>
              <a:spcAft>
                <a:spcPts val="800"/>
              </a:spcAft>
            </a:pPr>
            <a:r>
              <a:rPr lang="en-US" sz="2800" b="1">
                <a:latin typeface="Times New Roman" panose="02020603050405020304" pitchFamily="18" charset="0"/>
                <a:ea typeface="Calibri" panose="020F0502020204030204" pitchFamily="34" charset="0"/>
                <a:cs typeface="Times New Roman" panose="02020603050405020304" pitchFamily="18" charset="0"/>
              </a:rPr>
              <a:t>Trước khi viết</a:t>
            </a:r>
            <a:endParaRPr lang="en-US" sz="2800">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4149749" y="1042263"/>
            <a:ext cx="3114955" cy="738664"/>
          </a:xfrm>
          <a:prstGeom prst="rect">
            <a:avLst/>
          </a:prstGeom>
        </p:spPr>
        <p:txBody>
          <a:bodyPr wrap="none">
            <a:spAutoFit/>
          </a:bodyPr>
          <a:lstStyle/>
          <a:p>
            <a:pPr lvl="0" algn="just">
              <a:lnSpc>
                <a:spcPct val="150000"/>
              </a:lnSpc>
              <a:spcAft>
                <a:spcPts val="800"/>
              </a:spcAft>
            </a:pPr>
            <a:r>
              <a:rPr lang="en-US" sz="2800" b="1" i="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 bước tiến hành</a:t>
            </a:r>
            <a:endParaRPr lang="en-US" sz="28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5144587" y="3321410"/>
            <a:ext cx="1510937" cy="669542"/>
          </a:xfrm>
          <a:prstGeom prst="rect">
            <a:avLst/>
          </a:prstGeom>
        </p:spPr>
        <p:txBody>
          <a:bodyPr wrap="square">
            <a:spAutoFit/>
          </a:bodyPr>
          <a:lstStyle/>
          <a:p>
            <a:pPr lvl="0" algn="just">
              <a:lnSpc>
                <a:spcPct val="150000"/>
              </a:lnSpc>
              <a:spcAft>
                <a:spcPts val="800"/>
              </a:spcAft>
            </a:pPr>
            <a:r>
              <a:rPr lang="en-US" sz="2800" b="1">
                <a:solidFill>
                  <a:prstClr val="black"/>
                </a:solidFill>
                <a:latin typeface="Times New Roman" panose="02020603050405020304" pitchFamily="18" charset="0"/>
                <a:ea typeface="Calibri" panose="020F0502020204030204" pitchFamily="34" charset="0"/>
                <a:cs typeface="Times New Roman" panose="02020603050405020304" pitchFamily="18" charset="0"/>
              </a:rPr>
              <a:t>Viết bài</a:t>
            </a:r>
            <a:endParaRPr lang="en-US" sz="28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8432930" y="3321410"/>
            <a:ext cx="1768433" cy="523220"/>
          </a:xfrm>
          <a:prstGeom prst="rect">
            <a:avLst/>
          </a:prstGeom>
        </p:spPr>
        <p:txBody>
          <a:bodyPr wrap="none">
            <a:spAutoFit/>
          </a:bodyPr>
          <a:lstStyle/>
          <a:p>
            <a:pPr lvl="0"/>
            <a:r>
              <a:rPr lang="en-US" sz="2800" b="1">
                <a:solidFill>
                  <a:prstClr val="black"/>
                </a:solidFill>
                <a:latin typeface="Times New Roman" panose="02020603050405020304" pitchFamily="18" charset="0"/>
                <a:ea typeface="Calibri" panose="020F0502020204030204" pitchFamily="34" charset="0"/>
              </a:rPr>
              <a:t>Chỉnh sửa</a:t>
            </a:r>
            <a:endParaRPr lang="en-US" sz="2800">
              <a:solidFill>
                <a:prstClr val="black"/>
              </a:solidFill>
            </a:endParaRPr>
          </a:p>
        </p:txBody>
      </p:sp>
      <p:cxnSp>
        <p:nvCxnSpPr>
          <p:cNvPr id="9" name="Straight Arrow Connector 8"/>
          <p:cNvCxnSpPr/>
          <p:nvPr/>
        </p:nvCxnSpPr>
        <p:spPr>
          <a:xfrm>
            <a:off x="5268681" y="1998946"/>
            <a:ext cx="3666313" cy="11753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268681" y="1998946"/>
            <a:ext cx="631374" cy="13709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030818" y="1998946"/>
            <a:ext cx="2237863" cy="9765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257137" y="4838698"/>
            <a:ext cx="2773681" cy="738664"/>
          </a:xfrm>
          <a:prstGeom prst="rect">
            <a:avLst/>
          </a:prstGeom>
        </p:spPr>
        <p:txBody>
          <a:bodyPr wrap="square">
            <a:spAutoFit/>
          </a:bodyPr>
          <a:lstStyle/>
          <a:p>
            <a:pPr lvl="0" algn="just">
              <a:lnSpc>
                <a:spcPct val="150000"/>
              </a:lnSpc>
              <a:spcAft>
                <a:spcPts val="800"/>
              </a:spcAf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Lựa chọn đề tài;</a:t>
            </a:r>
            <a:endParaRPr lang="en-US" sz="28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1" name="Rectangle 20"/>
          <p:cNvSpPr/>
          <p:nvPr/>
        </p:nvSpPr>
        <p:spPr>
          <a:xfrm>
            <a:off x="5035724" y="4838672"/>
            <a:ext cx="2061756" cy="738664"/>
          </a:xfrm>
          <a:prstGeom prst="rect">
            <a:avLst/>
          </a:prstGeom>
        </p:spPr>
        <p:txBody>
          <a:bodyPr wrap="square">
            <a:spAutoFit/>
          </a:bodyPr>
          <a:lstStyle/>
          <a:p>
            <a:pPr lvl="0" algn="just">
              <a:lnSpc>
                <a:spcPct val="150000"/>
              </a:lnSpc>
              <a:spcAft>
                <a:spcPts val="800"/>
              </a:spcAf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Lập dàn ý.</a:t>
            </a:r>
            <a:endParaRPr lang="en-US" sz="28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2" name="Rectangle 21"/>
          <p:cNvSpPr/>
          <p:nvPr/>
        </p:nvSpPr>
        <p:spPr>
          <a:xfrm>
            <a:off x="3191302" y="5208004"/>
            <a:ext cx="1151277" cy="738664"/>
          </a:xfrm>
          <a:prstGeom prst="rect">
            <a:avLst/>
          </a:prstGeom>
        </p:spPr>
        <p:txBody>
          <a:bodyPr wrap="none">
            <a:spAutoFit/>
          </a:bodyPr>
          <a:lstStyle/>
          <a:p>
            <a:pPr lvl="0" algn="just">
              <a:lnSpc>
                <a:spcPct val="150000"/>
              </a:lnSpc>
              <a:spcAft>
                <a:spcPts val="800"/>
              </a:spcAf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Tìm ý;</a:t>
            </a:r>
            <a:endParaRPr lang="en-US" sz="28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cxnSp>
        <p:nvCxnSpPr>
          <p:cNvPr id="24" name="Straight Arrow Connector 23"/>
          <p:cNvCxnSpPr/>
          <p:nvPr/>
        </p:nvCxnSpPr>
        <p:spPr>
          <a:xfrm>
            <a:off x="1643977" y="3487783"/>
            <a:ext cx="3624704" cy="15022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1136470" y="3487783"/>
            <a:ext cx="507507" cy="13508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1645066" y="3490663"/>
            <a:ext cx="1546236" cy="18602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50351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par>
                                <p:cTn id="23" presetID="16" presetClass="entr" presetSubtype="21"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barn(inVertical)">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barn(inVertical)">
                                      <p:cBhvr>
                                        <p:cTn id="30" dur="500"/>
                                        <p:tgtEl>
                                          <p:spTgt spid="22"/>
                                        </p:tgtEl>
                                      </p:cBhvr>
                                    </p:animEffect>
                                  </p:childTnLst>
                                </p:cTn>
                              </p:par>
                              <p:par>
                                <p:cTn id="31" presetID="16" presetClass="entr" presetSubtype="21"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barn(inVertical)">
                                      <p:cBhvr>
                                        <p:cTn id="33" dur="500"/>
                                        <p:tgtEl>
                                          <p:spTgt spid="31"/>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barn(inVertical)">
                                      <p:cBhvr>
                                        <p:cTn id="38" dur="500"/>
                                        <p:tgtEl>
                                          <p:spTgt spid="21"/>
                                        </p:tgtEl>
                                      </p:cBhvr>
                                    </p:animEffect>
                                  </p:childTnLst>
                                </p:cTn>
                              </p:par>
                              <p:par>
                                <p:cTn id="39" presetID="16" presetClass="entr" presetSubtype="21"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barn(inVertical)">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barn(inVertical)">
                                      <p:cBhvr>
                                        <p:cTn id="46" dur="500"/>
                                        <p:tgtEl>
                                          <p:spTgt spid="12"/>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barn(inVertical)">
                                      <p:cBhvr>
                                        <p:cTn id="49" dur="500"/>
                                        <p:tgtEl>
                                          <p:spTgt spid="6"/>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barn(inVertical)">
                                      <p:cBhvr>
                                        <p:cTn id="54" dur="500"/>
                                        <p:tgtEl>
                                          <p:spTgt spid="7"/>
                                        </p:tgtEl>
                                      </p:cBhvr>
                                    </p:animEffect>
                                  </p:childTnLst>
                                </p:cTn>
                              </p:par>
                              <p:par>
                                <p:cTn id="55" presetID="16" presetClass="entr" presetSubtype="21" fill="hold" nodeType="with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barn(inVertical)">
                                      <p:cBhvr>
                                        <p:cTn id="5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20" grpId="0"/>
      <p:bldP spid="21"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9C6C14-799A-473E-BEF3-6BD087D08B54}"/>
              </a:ext>
            </a:extLst>
          </p:cNvPr>
          <p:cNvSpPr txBox="1"/>
          <p:nvPr/>
        </p:nvSpPr>
        <p:spPr>
          <a:xfrm>
            <a:off x="702365" y="1166192"/>
            <a:ext cx="10787269" cy="3170099"/>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BÀI TẬP VỀ NHÀ : THỰC HÀNH LẬP DÀN Ý CHO NHỮNG ĐỀ VĂN SAU : </a:t>
            </a:r>
          </a:p>
          <a:p>
            <a:r>
              <a:rPr lang="en-US" sz="4000" dirty="0">
                <a:latin typeface="Times New Roman" panose="02020603050405020304" pitchFamily="18" charset="0"/>
                <a:cs typeface="Times New Roman" panose="02020603050405020304" pitchFamily="18" charset="0"/>
              </a:rPr>
              <a:t>ĐỀ 1: TẢ CẢNH SÂN TRƯỜNG GIỜ RA CHƠI </a:t>
            </a:r>
          </a:p>
          <a:p>
            <a:r>
              <a:rPr lang="en-US" sz="4000" dirty="0">
                <a:latin typeface="Times New Roman" panose="02020603050405020304" pitchFamily="18" charset="0"/>
                <a:cs typeface="Times New Roman" panose="02020603050405020304" pitchFamily="18" charset="0"/>
              </a:rPr>
              <a:t>ĐỀ 2: TẢ MỘT PHIÊN CHỢ VÀO NGÀY TẾT</a:t>
            </a:r>
          </a:p>
          <a:p>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Thực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hành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nộp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tuần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sau</a:t>
            </a:r>
            <a:r>
              <a:rPr lang="en-US" sz="4000" dirty="0">
                <a:latin typeface="Times New Roman" panose="02020603050405020304" pitchFamily="18" charset="0"/>
                <a:cs typeface="Times New Roman" panose="02020603050405020304" pitchFamily="18" charset="0"/>
              </a:rPr>
              <a:t> qua </a:t>
            </a:r>
            <a:r>
              <a:rPr lang="en-US" sz="4000" dirty="0" err="1">
                <a:latin typeface="Times New Roman" panose="02020603050405020304" pitchFamily="18" charset="0"/>
                <a:cs typeface="Times New Roman" panose="02020603050405020304" pitchFamily="18" charset="0"/>
              </a:rPr>
              <a:t>azota</a:t>
            </a:r>
            <a:r>
              <a:rPr lang="en-US" sz="4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465231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组合 59"/>
          <p:cNvGrpSpPr/>
          <p:nvPr/>
        </p:nvGrpSpPr>
        <p:grpSpPr>
          <a:xfrm>
            <a:off x="719404" y="0"/>
            <a:ext cx="1756157" cy="4005064"/>
            <a:chOff x="539552" y="0"/>
            <a:chExt cx="1570841" cy="3582434"/>
          </a:xfrm>
        </p:grpSpPr>
        <p:sp>
          <p:nvSpPr>
            <p:cNvPr id="129" name="矩形 128"/>
            <p:cNvSpPr/>
            <p:nvPr/>
          </p:nvSpPr>
          <p:spPr>
            <a:xfrm>
              <a:off x="755576" y="0"/>
              <a:ext cx="1080120" cy="3165816"/>
            </a:xfrm>
            <a:prstGeom prst="rect">
              <a:avLst/>
            </a:prstGeom>
            <a:solidFill>
              <a:schemeClr val="bg2">
                <a:lumMod val="90000"/>
              </a:schemeClr>
            </a:solidFill>
            <a:ln/>
          </p:spPr>
          <p:style>
            <a:lnRef idx="3">
              <a:schemeClr val="lt1"/>
            </a:lnRef>
            <a:fillRef idx="1">
              <a:schemeClr val="dk1"/>
            </a:fillRef>
            <a:effectRef idx="1">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0" name="椭圆 129"/>
            <p:cNvSpPr/>
            <p:nvPr/>
          </p:nvSpPr>
          <p:spPr>
            <a:xfrm>
              <a:off x="539552" y="2067694"/>
              <a:ext cx="1570841" cy="1514740"/>
            </a:xfrm>
            <a:prstGeom prst="ellipse">
              <a:avLst/>
            </a:prstGeom>
            <a:solidFill>
              <a:schemeClr val="bg2">
                <a:lumMod val="90000"/>
              </a:schemeClr>
            </a:solidFill>
            <a:ln/>
          </p:spPr>
          <p:style>
            <a:lnRef idx="3">
              <a:schemeClr val="lt1"/>
            </a:lnRef>
            <a:fillRef idx="1">
              <a:schemeClr val="dk1"/>
            </a:fillRef>
            <a:effectRef idx="1">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2" name="TextBox 27"/>
            <p:cNvSpPr txBox="1">
              <a:spLocks/>
            </p:cNvSpPr>
            <p:nvPr/>
          </p:nvSpPr>
          <p:spPr bwMode="auto">
            <a:xfrm>
              <a:off x="755576" y="1059582"/>
              <a:ext cx="1152128" cy="720080"/>
            </a:xfrm>
            <a:prstGeom prst="rect">
              <a:avLst/>
            </a:prstGeom>
            <a:noFill/>
            <a:ln w="9525">
              <a:noFill/>
              <a:miter lim="800000"/>
              <a:headEnd/>
              <a:tailEnd/>
            </a:ln>
          </p:spPr>
          <p:txBody>
            <a:bodyPr wrap="none" lIns="0" tIns="0" rIns="0" bIns="0" anchor="ctr" anchorCtr="1">
              <a:noAutofit/>
              <a:scene3d>
                <a:camera prst="orthographicFront"/>
                <a:lightRig rig="threePt" dir="t"/>
              </a:scene3d>
              <a:sp3d>
                <a:bevelT w="0" h="0"/>
              </a:sp3d>
            </a:bodyPr>
            <a:lstStyle/>
            <a:p>
              <a:pPr marL="0" marR="0" lvl="1" indent="0" algn="ctr" defTabSz="1219170" rtl="0" eaLnBrk="1" fontAlgn="auto" latinLnBrk="0" hangingPunct="1">
                <a:lnSpc>
                  <a:spcPct val="100000"/>
                </a:lnSpc>
                <a:spcBef>
                  <a:spcPts val="0"/>
                </a:spcBef>
                <a:spcAft>
                  <a:spcPts val="0"/>
                </a:spcAft>
                <a:buClrTx/>
                <a:buSzTx/>
                <a:buFontTx/>
                <a:buNone/>
                <a:tabLst/>
                <a:defRPr/>
              </a:pPr>
              <a:r>
                <a:rPr kumimoji="0" lang="en-US" altLang="zh-CN" sz="5867"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I</a:t>
              </a:r>
              <a:endParaRPr kumimoji="0" lang="zh-CN" altLang="en-US" sz="5867"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nvGrpSpPr>
            <p:cNvPr id="33" name="Group 404"/>
            <p:cNvGrpSpPr/>
            <p:nvPr/>
          </p:nvGrpSpPr>
          <p:grpSpPr>
            <a:xfrm rot="16200000">
              <a:off x="611561" y="2211710"/>
              <a:ext cx="1224135" cy="1224136"/>
              <a:chOff x="6400516" y="3801233"/>
              <a:chExt cx="1240180" cy="961582"/>
            </a:xfrm>
          </p:grpSpPr>
          <p:sp>
            <p:nvSpPr>
              <p:cNvPr id="34" name="Freeform 727"/>
              <p:cNvSpPr>
                <a:spLocks/>
              </p:cNvSpPr>
              <p:nvPr/>
            </p:nvSpPr>
            <p:spPr bwMode="auto">
              <a:xfrm>
                <a:off x="7017830" y="3801233"/>
                <a:ext cx="188747" cy="159894"/>
              </a:xfrm>
              <a:custGeom>
                <a:avLst/>
                <a:gdLst/>
                <a:ahLst/>
                <a:cxnLst>
                  <a:cxn ang="0">
                    <a:pos x="60" y="63"/>
                  </a:cxn>
                  <a:cxn ang="0">
                    <a:pos x="60" y="63"/>
                  </a:cxn>
                  <a:cxn ang="0">
                    <a:pos x="74" y="49"/>
                  </a:cxn>
                  <a:cxn ang="0">
                    <a:pos x="82" y="42"/>
                  </a:cxn>
                  <a:cxn ang="0">
                    <a:pos x="69" y="38"/>
                  </a:cxn>
                  <a:cxn ang="0">
                    <a:pos x="57" y="39"/>
                  </a:cxn>
                  <a:cxn ang="0">
                    <a:pos x="70" y="13"/>
                  </a:cxn>
                  <a:cxn ang="0">
                    <a:pos x="63" y="9"/>
                  </a:cxn>
                  <a:cxn ang="0">
                    <a:pos x="49" y="21"/>
                  </a:cxn>
                  <a:cxn ang="0">
                    <a:pos x="45" y="17"/>
                  </a:cxn>
                  <a:cxn ang="0">
                    <a:pos x="41" y="3"/>
                  </a:cxn>
                  <a:cxn ang="0">
                    <a:pos x="33" y="3"/>
                  </a:cxn>
                  <a:cxn ang="0">
                    <a:pos x="32" y="15"/>
                  </a:cxn>
                  <a:cxn ang="0">
                    <a:pos x="25" y="12"/>
                  </a:cxn>
                  <a:cxn ang="0">
                    <a:pos x="15" y="9"/>
                  </a:cxn>
                  <a:cxn ang="0">
                    <a:pos x="13" y="15"/>
                  </a:cxn>
                  <a:cxn ang="0">
                    <a:pos x="20" y="25"/>
                  </a:cxn>
                  <a:cxn ang="0">
                    <a:pos x="8" y="25"/>
                  </a:cxn>
                  <a:cxn ang="0">
                    <a:pos x="4" y="30"/>
                  </a:cxn>
                  <a:cxn ang="0">
                    <a:pos x="14" y="40"/>
                  </a:cxn>
                  <a:cxn ang="0">
                    <a:pos x="16" y="54"/>
                  </a:cxn>
                  <a:cxn ang="0">
                    <a:pos x="30" y="68"/>
                  </a:cxn>
                  <a:cxn ang="0">
                    <a:pos x="60" y="63"/>
                  </a:cxn>
                  <a:cxn ang="0">
                    <a:pos x="60" y="63"/>
                  </a:cxn>
                </a:cxnLst>
                <a:rect l="0" t="0" r="r" b="b"/>
                <a:pathLst>
                  <a:path w="85" h="72">
                    <a:moveTo>
                      <a:pt x="60" y="63"/>
                    </a:moveTo>
                    <a:cubicBezTo>
                      <a:pt x="60" y="63"/>
                      <a:pt x="53" y="70"/>
                      <a:pt x="60" y="63"/>
                    </a:cubicBezTo>
                    <a:cubicBezTo>
                      <a:pt x="66" y="57"/>
                      <a:pt x="64" y="52"/>
                      <a:pt x="74" y="49"/>
                    </a:cubicBezTo>
                    <a:cubicBezTo>
                      <a:pt x="84" y="47"/>
                      <a:pt x="85" y="45"/>
                      <a:pt x="82" y="42"/>
                    </a:cubicBezTo>
                    <a:cubicBezTo>
                      <a:pt x="79" y="38"/>
                      <a:pt x="75" y="37"/>
                      <a:pt x="69" y="38"/>
                    </a:cubicBezTo>
                    <a:cubicBezTo>
                      <a:pt x="63" y="40"/>
                      <a:pt x="60" y="41"/>
                      <a:pt x="57" y="39"/>
                    </a:cubicBezTo>
                    <a:cubicBezTo>
                      <a:pt x="54" y="36"/>
                      <a:pt x="69" y="19"/>
                      <a:pt x="70" y="13"/>
                    </a:cubicBezTo>
                    <a:cubicBezTo>
                      <a:pt x="70" y="8"/>
                      <a:pt x="65" y="6"/>
                      <a:pt x="63" y="9"/>
                    </a:cubicBezTo>
                    <a:cubicBezTo>
                      <a:pt x="60" y="11"/>
                      <a:pt x="52" y="17"/>
                      <a:pt x="49" y="21"/>
                    </a:cubicBezTo>
                    <a:cubicBezTo>
                      <a:pt x="46" y="24"/>
                      <a:pt x="45" y="24"/>
                      <a:pt x="45" y="17"/>
                    </a:cubicBezTo>
                    <a:cubicBezTo>
                      <a:pt x="45" y="10"/>
                      <a:pt x="47" y="6"/>
                      <a:pt x="41" y="3"/>
                    </a:cubicBezTo>
                    <a:cubicBezTo>
                      <a:pt x="36" y="0"/>
                      <a:pt x="34" y="0"/>
                      <a:pt x="33" y="3"/>
                    </a:cubicBezTo>
                    <a:cubicBezTo>
                      <a:pt x="31" y="5"/>
                      <a:pt x="31" y="12"/>
                      <a:pt x="32" y="15"/>
                    </a:cubicBezTo>
                    <a:cubicBezTo>
                      <a:pt x="32" y="19"/>
                      <a:pt x="27" y="15"/>
                      <a:pt x="25" y="12"/>
                    </a:cubicBezTo>
                    <a:cubicBezTo>
                      <a:pt x="22" y="9"/>
                      <a:pt x="19" y="6"/>
                      <a:pt x="15" y="9"/>
                    </a:cubicBezTo>
                    <a:cubicBezTo>
                      <a:pt x="11" y="12"/>
                      <a:pt x="11" y="10"/>
                      <a:pt x="13" y="15"/>
                    </a:cubicBezTo>
                    <a:cubicBezTo>
                      <a:pt x="16" y="20"/>
                      <a:pt x="20" y="25"/>
                      <a:pt x="20" y="25"/>
                    </a:cubicBezTo>
                    <a:cubicBezTo>
                      <a:pt x="20" y="25"/>
                      <a:pt x="12" y="25"/>
                      <a:pt x="8" y="25"/>
                    </a:cubicBezTo>
                    <a:cubicBezTo>
                      <a:pt x="4" y="26"/>
                      <a:pt x="0" y="28"/>
                      <a:pt x="4" y="30"/>
                    </a:cubicBezTo>
                    <a:cubicBezTo>
                      <a:pt x="8" y="33"/>
                      <a:pt x="11" y="36"/>
                      <a:pt x="14" y="40"/>
                    </a:cubicBezTo>
                    <a:cubicBezTo>
                      <a:pt x="17" y="44"/>
                      <a:pt x="13" y="47"/>
                      <a:pt x="16" y="54"/>
                    </a:cubicBezTo>
                    <a:cubicBezTo>
                      <a:pt x="19" y="61"/>
                      <a:pt x="23" y="66"/>
                      <a:pt x="30" y="68"/>
                    </a:cubicBezTo>
                    <a:cubicBezTo>
                      <a:pt x="37" y="71"/>
                      <a:pt x="53" y="72"/>
                      <a:pt x="60" y="63"/>
                    </a:cubicBezTo>
                    <a:cubicBezTo>
                      <a:pt x="66" y="55"/>
                      <a:pt x="60" y="63"/>
                      <a:pt x="60" y="63"/>
                    </a:cubicBezTo>
                    <a:close/>
                  </a:path>
                </a:pathLst>
              </a:custGeom>
              <a:solidFill>
                <a:srgbClr val="F1C67E"/>
              </a:solidFill>
              <a:ln w="9525">
                <a:no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5" name="Freeform 728"/>
              <p:cNvSpPr>
                <a:spLocks/>
              </p:cNvSpPr>
              <p:nvPr/>
            </p:nvSpPr>
            <p:spPr bwMode="auto">
              <a:xfrm>
                <a:off x="7367568" y="4609584"/>
                <a:ext cx="155439" cy="153231"/>
              </a:xfrm>
              <a:custGeom>
                <a:avLst/>
                <a:gdLst/>
                <a:ahLst/>
                <a:cxnLst>
                  <a:cxn ang="0">
                    <a:pos x="9" y="11"/>
                  </a:cxn>
                  <a:cxn ang="0">
                    <a:pos x="2" y="29"/>
                  </a:cxn>
                  <a:cxn ang="0">
                    <a:pos x="8" y="48"/>
                  </a:cxn>
                  <a:cxn ang="0">
                    <a:pos x="23" y="65"/>
                  </a:cxn>
                  <a:cxn ang="0">
                    <a:pos x="36" y="63"/>
                  </a:cxn>
                  <a:cxn ang="0">
                    <a:pos x="46" y="63"/>
                  </a:cxn>
                  <a:cxn ang="0">
                    <a:pos x="50" y="53"/>
                  </a:cxn>
                  <a:cxn ang="0">
                    <a:pos x="58" y="49"/>
                  </a:cxn>
                  <a:cxn ang="0">
                    <a:pos x="52" y="35"/>
                  </a:cxn>
                  <a:cxn ang="0">
                    <a:pos x="66" y="34"/>
                  </a:cxn>
                  <a:cxn ang="0">
                    <a:pos x="67" y="26"/>
                  </a:cxn>
                  <a:cxn ang="0">
                    <a:pos x="52" y="19"/>
                  </a:cxn>
                  <a:cxn ang="0">
                    <a:pos x="9" y="11"/>
                  </a:cxn>
                </a:cxnLst>
                <a:rect l="0" t="0" r="r" b="b"/>
                <a:pathLst>
                  <a:path w="70" h="69">
                    <a:moveTo>
                      <a:pt x="9" y="11"/>
                    </a:moveTo>
                    <a:cubicBezTo>
                      <a:pt x="2" y="18"/>
                      <a:pt x="0" y="21"/>
                      <a:pt x="2" y="29"/>
                    </a:cubicBezTo>
                    <a:cubicBezTo>
                      <a:pt x="5" y="36"/>
                      <a:pt x="3" y="42"/>
                      <a:pt x="8" y="48"/>
                    </a:cubicBezTo>
                    <a:cubicBezTo>
                      <a:pt x="13" y="55"/>
                      <a:pt x="16" y="63"/>
                      <a:pt x="23" y="65"/>
                    </a:cubicBezTo>
                    <a:cubicBezTo>
                      <a:pt x="31" y="66"/>
                      <a:pt x="33" y="69"/>
                      <a:pt x="36" y="63"/>
                    </a:cubicBezTo>
                    <a:cubicBezTo>
                      <a:pt x="39" y="56"/>
                      <a:pt x="41" y="66"/>
                      <a:pt x="46" y="63"/>
                    </a:cubicBezTo>
                    <a:cubicBezTo>
                      <a:pt x="50" y="61"/>
                      <a:pt x="52" y="58"/>
                      <a:pt x="50" y="53"/>
                    </a:cubicBezTo>
                    <a:cubicBezTo>
                      <a:pt x="48" y="47"/>
                      <a:pt x="54" y="56"/>
                      <a:pt x="58" y="49"/>
                    </a:cubicBezTo>
                    <a:cubicBezTo>
                      <a:pt x="61" y="41"/>
                      <a:pt x="53" y="36"/>
                      <a:pt x="52" y="35"/>
                    </a:cubicBezTo>
                    <a:cubicBezTo>
                      <a:pt x="51" y="33"/>
                      <a:pt x="62" y="38"/>
                      <a:pt x="66" y="34"/>
                    </a:cubicBezTo>
                    <a:cubicBezTo>
                      <a:pt x="70" y="31"/>
                      <a:pt x="69" y="27"/>
                      <a:pt x="67" y="26"/>
                    </a:cubicBezTo>
                    <a:cubicBezTo>
                      <a:pt x="64" y="25"/>
                      <a:pt x="60" y="23"/>
                      <a:pt x="52" y="19"/>
                    </a:cubicBezTo>
                    <a:cubicBezTo>
                      <a:pt x="44" y="15"/>
                      <a:pt x="22" y="0"/>
                      <a:pt x="9" y="11"/>
                    </a:cubicBezTo>
                    <a:close/>
                  </a:path>
                </a:pathLst>
              </a:custGeom>
              <a:solidFill>
                <a:srgbClr val="F1C67E"/>
              </a:solidFill>
              <a:ln w="9525">
                <a:no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6" name="Freeform 729"/>
              <p:cNvSpPr>
                <a:spLocks/>
              </p:cNvSpPr>
              <p:nvPr/>
            </p:nvSpPr>
            <p:spPr bwMode="auto">
              <a:xfrm>
                <a:off x="6793554" y="3914491"/>
                <a:ext cx="613984" cy="772820"/>
              </a:xfrm>
              <a:custGeom>
                <a:avLst/>
                <a:gdLst/>
                <a:ahLst/>
                <a:cxnLst>
                  <a:cxn ang="0">
                    <a:pos x="157" y="220"/>
                  </a:cxn>
                  <a:cxn ang="0">
                    <a:pos x="187" y="262"/>
                  </a:cxn>
                  <a:cxn ang="0">
                    <a:pos x="223" y="291"/>
                  </a:cxn>
                  <a:cxn ang="0">
                    <a:pos x="270" y="319"/>
                  </a:cxn>
                  <a:cxn ang="0">
                    <a:pos x="263" y="334"/>
                  </a:cxn>
                  <a:cxn ang="0">
                    <a:pos x="252" y="342"/>
                  </a:cxn>
                  <a:cxn ang="0">
                    <a:pos x="196" y="312"/>
                  </a:cxn>
                  <a:cxn ang="0">
                    <a:pos x="158" y="283"/>
                  </a:cxn>
                  <a:cxn ang="0">
                    <a:pos x="127" y="262"/>
                  </a:cxn>
                  <a:cxn ang="0">
                    <a:pos x="70" y="262"/>
                  </a:cxn>
                  <a:cxn ang="0">
                    <a:pos x="27" y="270"/>
                  </a:cxn>
                  <a:cxn ang="0">
                    <a:pos x="11" y="151"/>
                  </a:cxn>
                  <a:cxn ang="0">
                    <a:pos x="57" y="143"/>
                  </a:cxn>
                  <a:cxn ang="0">
                    <a:pos x="104" y="143"/>
                  </a:cxn>
                  <a:cxn ang="0">
                    <a:pos x="113" y="37"/>
                  </a:cxn>
                  <a:cxn ang="0">
                    <a:pos x="123" y="5"/>
                  </a:cxn>
                  <a:cxn ang="0">
                    <a:pos x="132" y="2"/>
                  </a:cxn>
                  <a:cxn ang="0">
                    <a:pos x="150" y="8"/>
                  </a:cxn>
                  <a:cxn ang="0">
                    <a:pos x="140" y="53"/>
                  </a:cxn>
                  <a:cxn ang="0">
                    <a:pos x="136" y="134"/>
                  </a:cxn>
                  <a:cxn ang="0">
                    <a:pos x="157" y="220"/>
                  </a:cxn>
                </a:cxnLst>
                <a:rect l="0" t="0" r="r" b="b"/>
                <a:pathLst>
                  <a:path w="276" h="348">
                    <a:moveTo>
                      <a:pt x="157" y="220"/>
                    </a:moveTo>
                    <a:cubicBezTo>
                      <a:pt x="167" y="239"/>
                      <a:pt x="162" y="242"/>
                      <a:pt x="187" y="262"/>
                    </a:cubicBezTo>
                    <a:cubicBezTo>
                      <a:pt x="212" y="281"/>
                      <a:pt x="202" y="280"/>
                      <a:pt x="223" y="291"/>
                    </a:cubicBezTo>
                    <a:cubicBezTo>
                      <a:pt x="244" y="303"/>
                      <a:pt x="264" y="317"/>
                      <a:pt x="270" y="319"/>
                    </a:cubicBezTo>
                    <a:cubicBezTo>
                      <a:pt x="276" y="322"/>
                      <a:pt x="265" y="323"/>
                      <a:pt x="263" y="334"/>
                    </a:cubicBezTo>
                    <a:cubicBezTo>
                      <a:pt x="262" y="345"/>
                      <a:pt x="266" y="348"/>
                      <a:pt x="252" y="342"/>
                    </a:cubicBezTo>
                    <a:cubicBezTo>
                      <a:pt x="238" y="335"/>
                      <a:pt x="219" y="329"/>
                      <a:pt x="196" y="312"/>
                    </a:cubicBezTo>
                    <a:cubicBezTo>
                      <a:pt x="174" y="294"/>
                      <a:pt x="173" y="293"/>
                      <a:pt x="158" y="283"/>
                    </a:cubicBezTo>
                    <a:cubicBezTo>
                      <a:pt x="144" y="272"/>
                      <a:pt x="132" y="263"/>
                      <a:pt x="127" y="262"/>
                    </a:cubicBezTo>
                    <a:cubicBezTo>
                      <a:pt x="103" y="259"/>
                      <a:pt x="101" y="259"/>
                      <a:pt x="70" y="262"/>
                    </a:cubicBezTo>
                    <a:cubicBezTo>
                      <a:pt x="37" y="265"/>
                      <a:pt x="39" y="269"/>
                      <a:pt x="27" y="270"/>
                    </a:cubicBezTo>
                    <a:cubicBezTo>
                      <a:pt x="15" y="270"/>
                      <a:pt x="0" y="155"/>
                      <a:pt x="11" y="151"/>
                    </a:cubicBezTo>
                    <a:cubicBezTo>
                      <a:pt x="25" y="145"/>
                      <a:pt x="41" y="143"/>
                      <a:pt x="57" y="143"/>
                    </a:cubicBezTo>
                    <a:cubicBezTo>
                      <a:pt x="71" y="143"/>
                      <a:pt x="104" y="146"/>
                      <a:pt x="104" y="143"/>
                    </a:cubicBezTo>
                    <a:cubicBezTo>
                      <a:pt x="107" y="128"/>
                      <a:pt x="106" y="62"/>
                      <a:pt x="113" y="37"/>
                    </a:cubicBezTo>
                    <a:cubicBezTo>
                      <a:pt x="120" y="13"/>
                      <a:pt x="121" y="8"/>
                      <a:pt x="123" y="5"/>
                    </a:cubicBezTo>
                    <a:cubicBezTo>
                      <a:pt x="124" y="2"/>
                      <a:pt x="125" y="0"/>
                      <a:pt x="132" y="2"/>
                    </a:cubicBezTo>
                    <a:cubicBezTo>
                      <a:pt x="148" y="7"/>
                      <a:pt x="146" y="5"/>
                      <a:pt x="150" y="8"/>
                    </a:cubicBezTo>
                    <a:cubicBezTo>
                      <a:pt x="154" y="11"/>
                      <a:pt x="144" y="36"/>
                      <a:pt x="140" y="53"/>
                    </a:cubicBezTo>
                    <a:cubicBezTo>
                      <a:pt x="137" y="70"/>
                      <a:pt x="136" y="114"/>
                      <a:pt x="136" y="134"/>
                    </a:cubicBezTo>
                    <a:cubicBezTo>
                      <a:pt x="137" y="155"/>
                      <a:pt x="136" y="181"/>
                      <a:pt x="157" y="220"/>
                    </a:cubicBezTo>
                    <a:close/>
                  </a:path>
                </a:pathLst>
              </a:custGeom>
              <a:solidFill>
                <a:srgbClr val="F1C67E"/>
              </a:solidFill>
              <a:ln w="9525">
                <a:no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7" name="Freeform 730"/>
              <p:cNvSpPr>
                <a:spLocks/>
              </p:cNvSpPr>
              <p:nvPr/>
            </p:nvSpPr>
            <p:spPr bwMode="auto">
              <a:xfrm>
                <a:off x="6882376" y="4320887"/>
                <a:ext cx="15544" cy="15545"/>
              </a:xfrm>
              <a:custGeom>
                <a:avLst/>
                <a:gdLst/>
                <a:ahLst/>
                <a:cxnLst>
                  <a:cxn ang="0">
                    <a:pos x="5" y="7"/>
                  </a:cxn>
                  <a:cxn ang="0">
                    <a:pos x="1" y="4"/>
                  </a:cxn>
                  <a:cxn ang="0">
                    <a:pos x="2" y="0"/>
                  </a:cxn>
                  <a:cxn ang="0">
                    <a:pos x="6" y="2"/>
                  </a:cxn>
                  <a:cxn ang="0">
                    <a:pos x="5" y="7"/>
                  </a:cxn>
                </a:cxnLst>
                <a:rect l="0" t="0" r="r" b="b"/>
                <a:pathLst>
                  <a:path w="7" h="7">
                    <a:moveTo>
                      <a:pt x="5" y="7"/>
                    </a:moveTo>
                    <a:cubicBezTo>
                      <a:pt x="3" y="7"/>
                      <a:pt x="1" y="6"/>
                      <a:pt x="1" y="4"/>
                    </a:cubicBezTo>
                    <a:cubicBezTo>
                      <a:pt x="0" y="2"/>
                      <a:pt x="1" y="1"/>
                      <a:pt x="2" y="0"/>
                    </a:cubicBezTo>
                    <a:cubicBezTo>
                      <a:pt x="4" y="0"/>
                      <a:pt x="6" y="1"/>
                      <a:pt x="6" y="2"/>
                    </a:cubicBezTo>
                    <a:cubicBezTo>
                      <a:pt x="7" y="4"/>
                      <a:pt x="6" y="6"/>
                      <a:pt x="5" y="7"/>
                    </a:cubicBezTo>
                    <a:close/>
                  </a:path>
                </a:pathLst>
              </a:custGeom>
              <a:solidFill>
                <a:srgbClr val="EBB741"/>
              </a:solidFill>
              <a:ln w="9525">
                <a:no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8" name="Freeform 731"/>
              <p:cNvSpPr>
                <a:spLocks/>
              </p:cNvSpPr>
              <p:nvPr/>
            </p:nvSpPr>
            <p:spPr bwMode="auto">
              <a:xfrm>
                <a:off x="6400516" y="4480781"/>
                <a:ext cx="128792" cy="204309"/>
              </a:xfrm>
              <a:custGeom>
                <a:avLst/>
                <a:gdLst/>
                <a:ahLst/>
                <a:cxnLst>
                  <a:cxn ang="0">
                    <a:pos x="50" y="6"/>
                  </a:cxn>
                  <a:cxn ang="0">
                    <a:pos x="34" y="1"/>
                  </a:cxn>
                  <a:cxn ang="0">
                    <a:pos x="20" y="2"/>
                  </a:cxn>
                  <a:cxn ang="0">
                    <a:pos x="14" y="14"/>
                  </a:cxn>
                  <a:cxn ang="0">
                    <a:pos x="6" y="31"/>
                  </a:cxn>
                  <a:cxn ang="0">
                    <a:pos x="0" y="44"/>
                  </a:cxn>
                  <a:cxn ang="0">
                    <a:pos x="11" y="71"/>
                  </a:cxn>
                  <a:cxn ang="0">
                    <a:pos x="29" y="92"/>
                  </a:cxn>
                  <a:cxn ang="0">
                    <a:pos x="43" y="75"/>
                  </a:cxn>
                  <a:cxn ang="0">
                    <a:pos x="51" y="52"/>
                  </a:cxn>
                  <a:cxn ang="0">
                    <a:pos x="55" y="25"/>
                  </a:cxn>
                  <a:cxn ang="0">
                    <a:pos x="50" y="6"/>
                  </a:cxn>
                </a:cxnLst>
                <a:rect l="0" t="0" r="r" b="b"/>
                <a:pathLst>
                  <a:path w="58" h="92">
                    <a:moveTo>
                      <a:pt x="50" y="6"/>
                    </a:moveTo>
                    <a:cubicBezTo>
                      <a:pt x="42" y="5"/>
                      <a:pt x="42" y="0"/>
                      <a:pt x="34" y="1"/>
                    </a:cubicBezTo>
                    <a:cubicBezTo>
                      <a:pt x="26" y="2"/>
                      <a:pt x="23" y="0"/>
                      <a:pt x="20" y="2"/>
                    </a:cubicBezTo>
                    <a:cubicBezTo>
                      <a:pt x="16" y="5"/>
                      <a:pt x="15" y="9"/>
                      <a:pt x="14" y="14"/>
                    </a:cubicBezTo>
                    <a:cubicBezTo>
                      <a:pt x="12" y="19"/>
                      <a:pt x="11" y="26"/>
                      <a:pt x="6" y="31"/>
                    </a:cubicBezTo>
                    <a:cubicBezTo>
                      <a:pt x="2" y="35"/>
                      <a:pt x="0" y="38"/>
                      <a:pt x="0" y="44"/>
                    </a:cubicBezTo>
                    <a:cubicBezTo>
                      <a:pt x="1" y="49"/>
                      <a:pt x="6" y="62"/>
                      <a:pt x="11" y="71"/>
                    </a:cubicBezTo>
                    <a:cubicBezTo>
                      <a:pt x="17" y="79"/>
                      <a:pt x="25" y="92"/>
                      <a:pt x="29" y="92"/>
                    </a:cubicBezTo>
                    <a:cubicBezTo>
                      <a:pt x="32" y="91"/>
                      <a:pt x="41" y="85"/>
                      <a:pt x="43" y="75"/>
                    </a:cubicBezTo>
                    <a:cubicBezTo>
                      <a:pt x="45" y="65"/>
                      <a:pt x="48" y="61"/>
                      <a:pt x="51" y="52"/>
                    </a:cubicBezTo>
                    <a:cubicBezTo>
                      <a:pt x="53" y="44"/>
                      <a:pt x="58" y="33"/>
                      <a:pt x="55" y="25"/>
                    </a:cubicBezTo>
                    <a:cubicBezTo>
                      <a:pt x="51" y="17"/>
                      <a:pt x="50" y="6"/>
                      <a:pt x="50" y="6"/>
                    </a:cubicBezTo>
                    <a:close/>
                  </a:path>
                </a:pathLst>
              </a:custGeom>
              <a:solidFill>
                <a:srgbClr val="545454"/>
              </a:solidFill>
              <a:ln w="9525">
                <a:no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9" name="Freeform 732"/>
              <p:cNvSpPr>
                <a:spLocks/>
              </p:cNvSpPr>
              <p:nvPr/>
            </p:nvSpPr>
            <p:spPr bwMode="auto">
              <a:xfrm>
                <a:off x="6418280" y="4471898"/>
                <a:ext cx="128792" cy="199867"/>
              </a:xfrm>
              <a:custGeom>
                <a:avLst/>
                <a:gdLst/>
                <a:ahLst/>
                <a:cxnLst>
                  <a:cxn ang="0">
                    <a:pos x="50" y="6"/>
                  </a:cxn>
                  <a:cxn ang="0">
                    <a:pos x="34" y="2"/>
                  </a:cxn>
                  <a:cxn ang="0">
                    <a:pos x="19" y="4"/>
                  </a:cxn>
                  <a:cxn ang="0">
                    <a:pos x="14" y="15"/>
                  </a:cxn>
                  <a:cxn ang="0">
                    <a:pos x="6" y="32"/>
                  </a:cxn>
                  <a:cxn ang="0">
                    <a:pos x="0" y="45"/>
                  </a:cxn>
                  <a:cxn ang="0">
                    <a:pos x="12" y="70"/>
                  </a:cxn>
                  <a:cxn ang="0">
                    <a:pos x="29" y="90"/>
                  </a:cxn>
                  <a:cxn ang="0">
                    <a:pos x="43" y="73"/>
                  </a:cxn>
                  <a:cxn ang="0">
                    <a:pos x="51" y="51"/>
                  </a:cxn>
                  <a:cxn ang="0">
                    <a:pos x="54" y="25"/>
                  </a:cxn>
                  <a:cxn ang="0">
                    <a:pos x="50" y="6"/>
                  </a:cxn>
                </a:cxnLst>
                <a:rect l="0" t="0" r="r" b="b"/>
                <a:pathLst>
                  <a:path w="58" h="90">
                    <a:moveTo>
                      <a:pt x="50" y="6"/>
                    </a:moveTo>
                    <a:cubicBezTo>
                      <a:pt x="41" y="5"/>
                      <a:pt x="42" y="0"/>
                      <a:pt x="34" y="2"/>
                    </a:cubicBezTo>
                    <a:cubicBezTo>
                      <a:pt x="25" y="3"/>
                      <a:pt x="23" y="2"/>
                      <a:pt x="19" y="4"/>
                    </a:cubicBezTo>
                    <a:cubicBezTo>
                      <a:pt x="16" y="6"/>
                      <a:pt x="15" y="10"/>
                      <a:pt x="14" y="15"/>
                    </a:cubicBezTo>
                    <a:cubicBezTo>
                      <a:pt x="12" y="21"/>
                      <a:pt x="11" y="28"/>
                      <a:pt x="6" y="32"/>
                    </a:cubicBezTo>
                    <a:cubicBezTo>
                      <a:pt x="2" y="36"/>
                      <a:pt x="0" y="39"/>
                      <a:pt x="0" y="45"/>
                    </a:cubicBezTo>
                    <a:cubicBezTo>
                      <a:pt x="1" y="50"/>
                      <a:pt x="6" y="62"/>
                      <a:pt x="12" y="70"/>
                    </a:cubicBezTo>
                    <a:cubicBezTo>
                      <a:pt x="17" y="78"/>
                      <a:pt x="26" y="90"/>
                      <a:pt x="29" y="90"/>
                    </a:cubicBezTo>
                    <a:cubicBezTo>
                      <a:pt x="32" y="90"/>
                      <a:pt x="41" y="83"/>
                      <a:pt x="43" y="73"/>
                    </a:cubicBezTo>
                    <a:cubicBezTo>
                      <a:pt x="45" y="63"/>
                      <a:pt x="48" y="59"/>
                      <a:pt x="51" y="51"/>
                    </a:cubicBezTo>
                    <a:cubicBezTo>
                      <a:pt x="53" y="43"/>
                      <a:pt x="58" y="33"/>
                      <a:pt x="54" y="25"/>
                    </a:cubicBezTo>
                    <a:cubicBezTo>
                      <a:pt x="51" y="17"/>
                      <a:pt x="50" y="6"/>
                      <a:pt x="50" y="6"/>
                    </a:cubicBezTo>
                    <a:close/>
                  </a:path>
                </a:pathLst>
              </a:custGeom>
              <a:solidFill>
                <a:srgbClr val="383838">
                  <a:lumMod val="75000"/>
                </a:srgbClr>
              </a:solidFill>
              <a:ln w="9525">
                <a:no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0" name="Freeform 733"/>
              <p:cNvSpPr>
                <a:spLocks/>
              </p:cNvSpPr>
              <p:nvPr/>
            </p:nvSpPr>
            <p:spPr bwMode="auto">
              <a:xfrm>
                <a:off x="6476015" y="4063281"/>
                <a:ext cx="430788" cy="548524"/>
              </a:xfrm>
              <a:custGeom>
                <a:avLst/>
                <a:gdLst/>
                <a:ahLst/>
                <a:cxnLst>
                  <a:cxn ang="0">
                    <a:pos x="133" y="78"/>
                  </a:cxn>
                  <a:cxn ang="0">
                    <a:pos x="108" y="51"/>
                  </a:cxn>
                  <a:cxn ang="0">
                    <a:pos x="73" y="17"/>
                  </a:cxn>
                  <a:cxn ang="0">
                    <a:pos x="53" y="4"/>
                  </a:cxn>
                  <a:cxn ang="0">
                    <a:pos x="27" y="31"/>
                  </a:cxn>
                  <a:cxn ang="0">
                    <a:pos x="17" y="44"/>
                  </a:cxn>
                  <a:cxn ang="0">
                    <a:pos x="20" y="62"/>
                  </a:cxn>
                  <a:cxn ang="0">
                    <a:pos x="61" y="97"/>
                  </a:cxn>
                  <a:cxn ang="0">
                    <a:pos x="94" y="129"/>
                  </a:cxn>
                  <a:cxn ang="0">
                    <a:pos x="97" y="144"/>
                  </a:cxn>
                  <a:cxn ang="0">
                    <a:pos x="98" y="164"/>
                  </a:cxn>
                  <a:cxn ang="0">
                    <a:pos x="69" y="178"/>
                  </a:cxn>
                  <a:cxn ang="0">
                    <a:pos x="28" y="180"/>
                  </a:cxn>
                  <a:cxn ang="0">
                    <a:pos x="2" y="188"/>
                  </a:cxn>
                  <a:cxn ang="0">
                    <a:pos x="6" y="214"/>
                  </a:cxn>
                  <a:cxn ang="0">
                    <a:pos x="15" y="243"/>
                  </a:cxn>
                  <a:cxn ang="0">
                    <a:pos x="58" y="242"/>
                  </a:cxn>
                  <a:cxn ang="0">
                    <a:pos x="84" y="242"/>
                  </a:cxn>
                  <a:cxn ang="0">
                    <a:pos x="122" y="226"/>
                  </a:cxn>
                  <a:cxn ang="0">
                    <a:pos x="152" y="210"/>
                  </a:cxn>
                  <a:cxn ang="0">
                    <a:pos x="182" y="211"/>
                  </a:cxn>
                  <a:cxn ang="0">
                    <a:pos x="164" y="79"/>
                  </a:cxn>
                  <a:cxn ang="0">
                    <a:pos x="133" y="78"/>
                  </a:cxn>
                </a:cxnLst>
                <a:rect l="0" t="0" r="r" b="b"/>
                <a:pathLst>
                  <a:path w="194" h="247">
                    <a:moveTo>
                      <a:pt x="133" y="78"/>
                    </a:moveTo>
                    <a:cubicBezTo>
                      <a:pt x="123" y="70"/>
                      <a:pt x="124" y="68"/>
                      <a:pt x="108" y="51"/>
                    </a:cubicBezTo>
                    <a:cubicBezTo>
                      <a:pt x="92" y="35"/>
                      <a:pt x="87" y="31"/>
                      <a:pt x="73" y="17"/>
                    </a:cubicBezTo>
                    <a:cubicBezTo>
                      <a:pt x="59" y="4"/>
                      <a:pt x="58" y="0"/>
                      <a:pt x="53" y="4"/>
                    </a:cubicBezTo>
                    <a:cubicBezTo>
                      <a:pt x="47" y="8"/>
                      <a:pt x="35" y="22"/>
                      <a:pt x="27" y="31"/>
                    </a:cubicBezTo>
                    <a:cubicBezTo>
                      <a:pt x="20" y="40"/>
                      <a:pt x="20" y="38"/>
                      <a:pt x="17" y="44"/>
                    </a:cubicBezTo>
                    <a:cubicBezTo>
                      <a:pt x="14" y="50"/>
                      <a:pt x="10" y="53"/>
                      <a:pt x="20" y="62"/>
                    </a:cubicBezTo>
                    <a:cubicBezTo>
                      <a:pt x="31" y="72"/>
                      <a:pt x="35" y="77"/>
                      <a:pt x="61" y="97"/>
                    </a:cubicBezTo>
                    <a:cubicBezTo>
                      <a:pt x="86" y="116"/>
                      <a:pt x="92" y="125"/>
                      <a:pt x="94" y="129"/>
                    </a:cubicBezTo>
                    <a:cubicBezTo>
                      <a:pt x="97" y="133"/>
                      <a:pt x="96" y="133"/>
                      <a:pt x="97" y="144"/>
                    </a:cubicBezTo>
                    <a:cubicBezTo>
                      <a:pt x="97" y="156"/>
                      <a:pt x="97" y="160"/>
                      <a:pt x="98" y="164"/>
                    </a:cubicBezTo>
                    <a:cubicBezTo>
                      <a:pt x="99" y="168"/>
                      <a:pt x="77" y="176"/>
                      <a:pt x="69" y="178"/>
                    </a:cubicBezTo>
                    <a:cubicBezTo>
                      <a:pt x="62" y="180"/>
                      <a:pt x="43" y="179"/>
                      <a:pt x="28" y="180"/>
                    </a:cubicBezTo>
                    <a:cubicBezTo>
                      <a:pt x="13" y="181"/>
                      <a:pt x="4" y="183"/>
                      <a:pt x="2" y="188"/>
                    </a:cubicBezTo>
                    <a:cubicBezTo>
                      <a:pt x="0" y="192"/>
                      <a:pt x="4" y="204"/>
                      <a:pt x="6" y="214"/>
                    </a:cubicBezTo>
                    <a:cubicBezTo>
                      <a:pt x="9" y="224"/>
                      <a:pt x="9" y="239"/>
                      <a:pt x="15" y="243"/>
                    </a:cubicBezTo>
                    <a:cubicBezTo>
                      <a:pt x="21" y="247"/>
                      <a:pt x="48" y="241"/>
                      <a:pt x="58" y="242"/>
                    </a:cubicBezTo>
                    <a:cubicBezTo>
                      <a:pt x="68" y="244"/>
                      <a:pt x="74" y="246"/>
                      <a:pt x="84" y="242"/>
                    </a:cubicBezTo>
                    <a:cubicBezTo>
                      <a:pt x="94" y="238"/>
                      <a:pt x="108" y="233"/>
                      <a:pt x="122" y="226"/>
                    </a:cubicBezTo>
                    <a:cubicBezTo>
                      <a:pt x="137" y="219"/>
                      <a:pt x="145" y="210"/>
                      <a:pt x="152" y="210"/>
                    </a:cubicBezTo>
                    <a:cubicBezTo>
                      <a:pt x="159" y="209"/>
                      <a:pt x="170" y="214"/>
                      <a:pt x="182" y="211"/>
                    </a:cubicBezTo>
                    <a:cubicBezTo>
                      <a:pt x="194" y="208"/>
                      <a:pt x="167" y="87"/>
                      <a:pt x="164" y="79"/>
                    </a:cubicBezTo>
                    <a:cubicBezTo>
                      <a:pt x="161" y="71"/>
                      <a:pt x="133" y="78"/>
                      <a:pt x="133" y="78"/>
                    </a:cubicBezTo>
                    <a:close/>
                  </a:path>
                </a:pathLst>
              </a:custGeom>
              <a:solidFill>
                <a:srgbClr val="E43C3C"/>
              </a:solidFill>
              <a:ln w="9525">
                <a:no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1" name="Freeform 734"/>
              <p:cNvSpPr>
                <a:spLocks/>
              </p:cNvSpPr>
              <p:nvPr/>
            </p:nvSpPr>
            <p:spPr bwMode="auto">
              <a:xfrm>
                <a:off x="6473794" y="3976672"/>
                <a:ext cx="157659" cy="190984"/>
              </a:xfrm>
              <a:custGeom>
                <a:avLst/>
                <a:gdLst/>
                <a:ahLst/>
                <a:cxnLst>
                  <a:cxn ang="0">
                    <a:pos x="65" y="7"/>
                  </a:cxn>
                  <a:cxn ang="0">
                    <a:pos x="71" y="29"/>
                  </a:cxn>
                  <a:cxn ang="0">
                    <a:pos x="63" y="50"/>
                  </a:cxn>
                  <a:cxn ang="0">
                    <a:pos x="45" y="70"/>
                  </a:cxn>
                  <a:cxn ang="0">
                    <a:pos x="30" y="83"/>
                  </a:cxn>
                  <a:cxn ang="0">
                    <a:pos x="19" y="83"/>
                  </a:cxn>
                  <a:cxn ang="0">
                    <a:pos x="7" y="77"/>
                  </a:cxn>
                  <a:cxn ang="0">
                    <a:pos x="1" y="67"/>
                  </a:cxn>
                  <a:cxn ang="0">
                    <a:pos x="29" y="12"/>
                  </a:cxn>
                  <a:cxn ang="0">
                    <a:pos x="49" y="1"/>
                  </a:cxn>
                  <a:cxn ang="0">
                    <a:pos x="65" y="7"/>
                  </a:cxn>
                </a:cxnLst>
                <a:rect l="0" t="0" r="r" b="b"/>
                <a:pathLst>
                  <a:path w="71" h="86">
                    <a:moveTo>
                      <a:pt x="65" y="7"/>
                    </a:moveTo>
                    <a:cubicBezTo>
                      <a:pt x="69" y="13"/>
                      <a:pt x="70" y="21"/>
                      <a:pt x="71" y="29"/>
                    </a:cubicBezTo>
                    <a:cubicBezTo>
                      <a:pt x="71" y="37"/>
                      <a:pt x="68" y="42"/>
                      <a:pt x="63" y="50"/>
                    </a:cubicBezTo>
                    <a:cubicBezTo>
                      <a:pt x="58" y="59"/>
                      <a:pt x="51" y="62"/>
                      <a:pt x="45" y="70"/>
                    </a:cubicBezTo>
                    <a:cubicBezTo>
                      <a:pt x="38" y="77"/>
                      <a:pt x="31" y="80"/>
                      <a:pt x="30" y="83"/>
                    </a:cubicBezTo>
                    <a:cubicBezTo>
                      <a:pt x="28" y="85"/>
                      <a:pt x="25" y="86"/>
                      <a:pt x="19" y="83"/>
                    </a:cubicBezTo>
                    <a:cubicBezTo>
                      <a:pt x="14" y="81"/>
                      <a:pt x="12" y="83"/>
                      <a:pt x="7" y="77"/>
                    </a:cubicBezTo>
                    <a:cubicBezTo>
                      <a:pt x="2" y="72"/>
                      <a:pt x="2" y="73"/>
                      <a:pt x="1" y="67"/>
                    </a:cubicBezTo>
                    <a:cubicBezTo>
                      <a:pt x="0" y="61"/>
                      <a:pt x="25" y="20"/>
                      <a:pt x="29" y="12"/>
                    </a:cubicBezTo>
                    <a:cubicBezTo>
                      <a:pt x="34" y="5"/>
                      <a:pt x="44" y="1"/>
                      <a:pt x="49" y="1"/>
                    </a:cubicBezTo>
                    <a:cubicBezTo>
                      <a:pt x="55" y="0"/>
                      <a:pt x="65" y="7"/>
                      <a:pt x="65" y="7"/>
                    </a:cubicBezTo>
                    <a:close/>
                  </a:path>
                </a:pathLst>
              </a:custGeom>
              <a:solidFill>
                <a:srgbClr val="545454"/>
              </a:solidFill>
              <a:ln w="9525">
                <a:no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2" name="Freeform 735"/>
              <p:cNvSpPr>
                <a:spLocks/>
              </p:cNvSpPr>
              <p:nvPr/>
            </p:nvSpPr>
            <p:spPr bwMode="auto">
              <a:xfrm>
                <a:off x="6469353" y="3972230"/>
                <a:ext cx="150998" cy="168777"/>
              </a:xfrm>
              <a:custGeom>
                <a:avLst/>
                <a:gdLst/>
                <a:ahLst/>
                <a:cxnLst>
                  <a:cxn ang="0">
                    <a:pos x="66" y="7"/>
                  </a:cxn>
                  <a:cxn ang="0">
                    <a:pos x="63" y="32"/>
                  </a:cxn>
                  <a:cxn ang="0">
                    <a:pos x="48" y="52"/>
                  </a:cxn>
                  <a:cxn ang="0">
                    <a:pos x="29" y="67"/>
                  </a:cxn>
                  <a:cxn ang="0">
                    <a:pos x="17" y="75"/>
                  </a:cxn>
                  <a:cxn ang="0">
                    <a:pos x="10" y="75"/>
                  </a:cxn>
                  <a:cxn ang="0">
                    <a:pos x="3" y="72"/>
                  </a:cxn>
                  <a:cxn ang="0">
                    <a:pos x="0" y="65"/>
                  </a:cxn>
                  <a:cxn ang="0">
                    <a:pos x="28" y="20"/>
                  </a:cxn>
                  <a:cxn ang="0">
                    <a:pos x="50" y="3"/>
                  </a:cxn>
                  <a:cxn ang="0">
                    <a:pos x="66" y="7"/>
                  </a:cxn>
                </a:cxnLst>
                <a:rect l="0" t="0" r="r" b="b"/>
                <a:pathLst>
                  <a:path w="68" h="76">
                    <a:moveTo>
                      <a:pt x="66" y="7"/>
                    </a:moveTo>
                    <a:cubicBezTo>
                      <a:pt x="68" y="14"/>
                      <a:pt x="65" y="23"/>
                      <a:pt x="63" y="32"/>
                    </a:cubicBezTo>
                    <a:cubicBezTo>
                      <a:pt x="60" y="40"/>
                      <a:pt x="55" y="44"/>
                      <a:pt x="48" y="52"/>
                    </a:cubicBezTo>
                    <a:cubicBezTo>
                      <a:pt x="41" y="59"/>
                      <a:pt x="35" y="62"/>
                      <a:pt x="29" y="67"/>
                    </a:cubicBezTo>
                    <a:cubicBezTo>
                      <a:pt x="23" y="71"/>
                      <a:pt x="18" y="73"/>
                      <a:pt x="17" y="75"/>
                    </a:cubicBezTo>
                    <a:cubicBezTo>
                      <a:pt x="16" y="76"/>
                      <a:pt x="13" y="76"/>
                      <a:pt x="10" y="75"/>
                    </a:cubicBezTo>
                    <a:cubicBezTo>
                      <a:pt x="7" y="74"/>
                      <a:pt x="6" y="75"/>
                      <a:pt x="3" y="72"/>
                    </a:cubicBezTo>
                    <a:cubicBezTo>
                      <a:pt x="0" y="69"/>
                      <a:pt x="1" y="69"/>
                      <a:pt x="0" y="65"/>
                    </a:cubicBezTo>
                    <a:cubicBezTo>
                      <a:pt x="0" y="62"/>
                      <a:pt x="22" y="28"/>
                      <a:pt x="28" y="20"/>
                    </a:cubicBezTo>
                    <a:cubicBezTo>
                      <a:pt x="34" y="10"/>
                      <a:pt x="45" y="4"/>
                      <a:pt x="50" y="3"/>
                    </a:cubicBezTo>
                    <a:cubicBezTo>
                      <a:pt x="57" y="0"/>
                      <a:pt x="66" y="7"/>
                      <a:pt x="66" y="7"/>
                    </a:cubicBezTo>
                    <a:close/>
                  </a:path>
                </a:pathLst>
              </a:custGeom>
              <a:solidFill>
                <a:srgbClr val="383838">
                  <a:lumMod val="75000"/>
                </a:srgbClr>
              </a:solidFill>
              <a:ln w="9525">
                <a:no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3" name="Freeform 736"/>
              <p:cNvSpPr>
                <a:spLocks/>
              </p:cNvSpPr>
              <p:nvPr/>
            </p:nvSpPr>
            <p:spPr bwMode="auto">
              <a:xfrm>
                <a:off x="6797995" y="4101033"/>
                <a:ext cx="496294" cy="515213"/>
              </a:xfrm>
              <a:custGeom>
                <a:avLst/>
                <a:gdLst/>
                <a:ahLst/>
                <a:cxnLst>
                  <a:cxn ang="0">
                    <a:pos x="158" y="139"/>
                  </a:cxn>
                  <a:cxn ang="0">
                    <a:pos x="192" y="179"/>
                  </a:cxn>
                  <a:cxn ang="0">
                    <a:pos x="220" y="198"/>
                  </a:cxn>
                  <a:cxn ang="0">
                    <a:pos x="190" y="232"/>
                  </a:cxn>
                  <a:cxn ang="0">
                    <a:pos x="152" y="205"/>
                  </a:cxn>
                  <a:cxn ang="0">
                    <a:pos x="129" y="192"/>
                  </a:cxn>
                  <a:cxn ang="0">
                    <a:pos x="81" y="211"/>
                  </a:cxn>
                  <a:cxn ang="0">
                    <a:pos x="27" y="222"/>
                  </a:cxn>
                  <a:cxn ang="0">
                    <a:pos x="11" y="31"/>
                  </a:cxn>
                  <a:cxn ang="0">
                    <a:pos x="43" y="44"/>
                  </a:cxn>
                  <a:cxn ang="0">
                    <a:pos x="90" y="52"/>
                  </a:cxn>
                  <a:cxn ang="0">
                    <a:pos x="98" y="2"/>
                  </a:cxn>
                  <a:cxn ang="0">
                    <a:pos x="146" y="18"/>
                  </a:cxn>
                  <a:cxn ang="0">
                    <a:pos x="158" y="139"/>
                  </a:cxn>
                </a:cxnLst>
                <a:rect l="0" t="0" r="r" b="b"/>
                <a:pathLst>
                  <a:path w="223" h="232">
                    <a:moveTo>
                      <a:pt x="158" y="139"/>
                    </a:moveTo>
                    <a:cubicBezTo>
                      <a:pt x="168" y="157"/>
                      <a:pt x="166" y="159"/>
                      <a:pt x="192" y="179"/>
                    </a:cubicBezTo>
                    <a:cubicBezTo>
                      <a:pt x="217" y="198"/>
                      <a:pt x="210" y="183"/>
                      <a:pt x="220" y="198"/>
                    </a:cubicBezTo>
                    <a:cubicBezTo>
                      <a:pt x="223" y="203"/>
                      <a:pt x="191" y="232"/>
                      <a:pt x="190" y="232"/>
                    </a:cubicBezTo>
                    <a:cubicBezTo>
                      <a:pt x="179" y="231"/>
                      <a:pt x="166" y="215"/>
                      <a:pt x="152" y="205"/>
                    </a:cubicBezTo>
                    <a:cubicBezTo>
                      <a:pt x="138" y="194"/>
                      <a:pt x="134" y="190"/>
                      <a:pt x="129" y="192"/>
                    </a:cubicBezTo>
                    <a:cubicBezTo>
                      <a:pt x="125" y="195"/>
                      <a:pt x="110" y="200"/>
                      <a:pt x="81" y="211"/>
                    </a:cubicBezTo>
                    <a:cubicBezTo>
                      <a:pt x="52" y="222"/>
                      <a:pt x="39" y="222"/>
                      <a:pt x="27" y="222"/>
                    </a:cubicBezTo>
                    <a:cubicBezTo>
                      <a:pt x="15" y="222"/>
                      <a:pt x="0" y="27"/>
                      <a:pt x="11" y="31"/>
                    </a:cubicBezTo>
                    <a:cubicBezTo>
                      <a:pt x="24" y="36"/>
                      <a:pt x="28" y="41"/>
                      <a:pt x="43" y="44"/>
                    </a:cubicBezTo>
                    <a:cubicBezTo>
                      <a:pt x="57" y="48"/>
                      <a:pt x="90" y="55"/>
                      <a:pt x="90" y="52"/>
                    </a:cubicBezTo>
                    <a:cubicBezTo>
                      <a:pt x="93" y="37"/>
                      <a:pt x="91" y="26"/>
                      <a:pt x="98" y="2"/>
                    </a:cubicBezTo>
                    <a:cubicBezTo>
                      <a:pt x="98" y="2"/>
                      <a:pt x="154" y="0"/>
                      <a:pt x="146" y="18"/>
                    </a:cubicBezTo>
                    <a:cubicBezTo>
                      <a:pt x="138" y="37"/>
                      <a:pt x="137" y="100"/>
                      <a:pt x="158" y="139"/>
                    </a:cubicBezTo>
                    <a:close/>
                  </a:path>
                </a:pathLst>
              </a:custGeom>
              <a:gradFill>
                <a:gsLst>
                  <a:gs pos="0">
                    <a:srgbClr val="00B050">
                      <a:lumMod val="75000"/>
                    </a:srgbClr>
                  </a:gs>
                  <a:gs pos="100000">
                    <a:srgbClr val="00EA1C">
                      <a:lumMod val="75000"/>
                    </a:srgbClr>
                  </a:gs>
                </a:gsLst>
                <a:lin ang="8400000" scaled="0"/>
              </a:gradFill>
              <a:ln w="9525">
                <a:no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4" name="Freeform 737"/>
              <p:cNvSpPr>
                <a:spLocks/>
              </p:cNvSpPr>
              <p:nvPr/>
            </p:nvSpPr>
            <p:spPr bwMode="auto">
              <a:xfrm>
                <a:off x="7124417" y="4087709"/>
                <a:ext cx="427457" cy="428604"/>
              </a:xfrm>
              <a:custGeom>
                <a:avLst/>
                <a:gdLst/>
                <a:ahLst/>
                <a:cxnLst>
                  <a:cxn ang="0">
                    <a:pos x="150" y="15"/>
                  </a:cxn>
                  <a:cxn ang="0">
                    <a:pos x="90" y="10"/>
                  </a:cxn>
                  <a:cxn ang="0">
                    <a:pos x="57" y="2"/>
                  </a:cxn>
                  <a:cxn ang="0">
                    <a:pos x="17" y="27"/>
                  </a:cxn>
                  <a:cxn ang="0">
                    <a:pos x="1" y="84"/>
                  </a:cxn>
                  <a:cxn ang="0">
                    <a:pos x="19" y="138"/>
                  </a:cxn>
                  <a:cxn ang="0">
                    <a:pos x="54" y="177"/>
                  </a:cxn>
                  <a:cxn ang="0">
                    <a:pos x="96" y="193"/>
                  </a:cxn>
                  <a:cxn ang="0">
                    <a:pos x="135" y="186"/>
                  </a:cxn>
                  <a:cxn ang="0">
                    <a:pos x="176" y="161"/>
                  </a:cxn>
                  <a:cxn ang="0">
                    <a:pos x="191" y="108"/>
                  </a:cxn>
                  <a:cxn ang="0">
                    <a:pos x="182" y="55"/>
                  </a:cxn>
                  <a:cxn ang="0">
                    <a:pos x="150" y="15"/>
                  </a:cxn>
                </a:cxnLst>
                <a:rect l="0" t="0" r="r" b="b"/>
                <a:pathLst>
                  <a:path w="192" h="193">
                    <a:moveTo>
                      <a:pt x="150" y="15"/>
                    </a:moveTo>
                    <a:cubicBezTo>
                      <a:pt x="138" y="7"/>
                      <a:pt x="100" y="13"/>
                      <a:pt x="90" y="10"/>
                    </a:cubicBezTo>
                    <a:cubicBezTo>
                      <a:pt x="85" y="9"/>
                      <a:pt x="74" y="0"/>
                      <a:pt x="57" y="2"/>
                    </a:cubicBezTo>
                    <a:cubicBezTo>
                      <a:pt x="49" y="3"/>
                      <a:pt x="25" y="16"/>
                      <a:pt x="17" y="27"/>
                    </a:cubicBezTo>
                    <a:cubicBezTo>
                      <a:pt x="9" y="39"/>
                      <a:pt x="0" y="65"/>
                      <a:pt x="1" y="84"/>
                    </a:cubicBezTo>
                    <a:cubicBezTo>
                      <a:pt x="3" y="102"/>
                      <a:pt x="11" y="124"/>
                      <a:pt x="19" y="138"/>
                    </a:cubicBezTo>
                    <a:cubicBezTo>
                      <a:pt x="27" y="152"/>
                      <a:pt x="41" y="169"/>
                      <a:pt x="54" y="177"/>
                    </a:cubicBezTo>
                    <a:cubicBezTo>
                      <a:pt x="66" y="184"/>
                      <a:pt x="81" y="193"/>
                      <a:pt x="96" y="193"/>
                    </a:cubicBezTo>
                    <a:cubicBezTo>
                      <a:pt x="111" y="192"/>
                      <a:pt x="122" y="190"/>
                      <a:pt x="135" y="186"/>
                    </a:cubicBezTo>
                    <a:cubicBezTo>
                      <a:pt x="148" y="183"/>
                      <a:pt x="169" y="169"/>
                      <a:pt x="176" y="161"/>
                    </a:cubicBezTo>
                    <a:cubicBezTo>
                      <a:pt x="183" y="152"/>
                      <a:pt x="192" y="124"/>
                      <a:pt x="191" y="108"/>
                    </a:cubicBezTo>
                    <a:cubicBezTo>
                      <a:pt x="189" y="92"/>
                      <a:pt x="188" y="68"/>
                      <a:pt x="182" y="55"/>
                    </a:cubicBezTo>
                    <a:cubicBezTo>
                      <a:pt x="174" y="35"/>
                      <a:pt x="150" y="15"/>
                      <a:pt x="150" y="15"/>
                    </a:cubicBezTo>
                    <a:close/>
                  </a:path>
                </a:pathLst>
              </a:custGeom>
              <a:solidFill>
                <a:srgbClr val="F1C67E"/>
              </a:solidFill>
              <a:ln w="9525">
                <a:no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5" name="Freeform 738"/>
              <p:cNvSpPr>
                <a:spLocks/>
              </p:cNvSpPr>
              <p:nvPr/>
            </p:nvSpPr>
            <p:spPr bwMode="auto">
              <a:xfrm>
                <a:off x="7352024" y="4305342"/>
                <a:ext cx="51073" cy="59960"/>
              </a:xfrm>
              <a:custGeom>
                <a:avLst/>
                <a:gdLst/>
                <a:ahLst/>
                <a:cxnLst>
                  <a:cxn ang="0">
                    <a:pos x="15" y="24"/>
                  </a:cxn>
                  <a:cxn ang="0">
                    <a:pos x="3" y="16"/>
                  </a:cxn>
                  <a:cxn ang="0">
                    <a:pos x="7" y="2"/>
                  </a:cxn>
                  <a:cxn ang="0">
                    <a:pos x="20" y="9"/>
                  </a:cxn>
                  <a:cxn ang="0">
                    <a:pos x="15" y="24"/>
                  </a:cxn>
                </a:cxnLst>
                <a:rect l="0" t="0" r="r" b="b"/>
                <a:pathLst>
                  <a:path w="23" h="27">
                    <a:moveTo>
                      <a:pt x="15" y="24"/>
                    </a:moveTo>
                    <a:cubicBezTo>
                      <a:pt x="10" y="26"/>
                      <a:pt x="6" y="27"/>
                      <a:pt x="3" y="16"/>
                    </a:cubicBezTo>
                    <a:cubicBezTo>
                      <a:pt x="0" y="4"/>
                      <a:pt x="2" y="3"/>
                      <a:pt x="7" y="2"/>
                    </a:cubicBezTo>
                    <a:cubicBezTo>
                      <a:pt x="12" y="0"/>
                      <a:pt x="18" y="3"/>
                      <a:pt x="20" y="9"/>
                    </a:cubicBezTo>
                    <a:cubicBezTo>
                      <a:pt x="23" y="16"/>
                      <a:pt x="20" y="23"/>
                      <a:pt x="15" y="24"/>
                    </a:cubicBezTo>
                    <a:close/>
                  </a:path>
                </a:pathLst>
              </a:custGeom>
              <a:solidFill>
                <a:srgbClr val="FFFFFF"/>
              </a:solidFill>
              <a:ln w="9525">
                <a:no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6" name="Freeform 739"/>
              <p:cNvSpPr>
                <a:spLocks/>
              </p:cNvSpPr>
              <p:nvPr/>
            </p:nvSpPr>
            <p:spPr bwMode="auto">
              <a:xfrm>
                <a:off x="7358686" y="4316446"/>
                <a:ext cx="24426" cy="26649"/>
              </a:xfrm>
              <a:custGeom>
                <a:avLst/>
                <a:gdLst/>
                <a:ahLst/>
                <a:cxnLst>
                  <a:cxn ang="0">
                    <a:pos x="7" y="11"/>
                  </a:cxn>
                  <a:cxn ang="0">
                    <a:pos x="1" y="8"/>
                  </a:cxn>
                  <a:cxn ang="0">
                    <a:pos x="4" y="1"/>
                  </a:cxn>
                  <a:cxn ang="0">
                    <a:pos x="10" y="5"/>
                  </a:cxn>
                  <a:cxn ang="0">
                    <a:pos x="7" y="11"/>
                  </a:cxn>
                </a:cxnLst>
                <a:rect l="0" t="0" r="r" b="b"/>
                <a:pathLst>
                  <a:path w="11" h="12">
                    <a:moveTo>
                      <a:pt x="7" y="11"/>
                    </a:moveTo>
                    <a:cubicBezTo>
                      <a:pt x="5" y="12"/>
                      <a:pt x="2" y="10"/>
                      <a:pt x="1" y="8"/>
                    </a:cubicBezTo>
                    <a:cubicBezTo>
                      <a:pt x="0" y="5"/>
                      <a:pt x="1" y="2"/>
                      <a:pt x="4" y="1"/>
                    </a:cubicBezTo>
                    <a:cubicBezTo>
                      <a:pt x="6" y="0"/>
                      <a:pt x="9" y="2"/>
                      <a:pt x="10" y="5"/>
                    </a:cubicBezTo>
                    <a:cubicBezTo>
                      <a:pt x="11" y="7"/>
                      <a:pt x="10" y="10"/>
                      <a:pt x="7" y="11"/>
                    </a:cubicBezTo>
                    <a:close/>
                  </a:path>
                </a:pathLst>
              </a:custGeom>
              <a:solidFill>
                <a:srgbClr val="863036"/>
              </a:solidFill>
              <a:ln w="9525">
                <a:no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7" name="Freeform 740"/>
              <p:cNvSpPr>
                <a:spLocks/>
              </p:cNvSpPr>
              <p:nvPr/>
            </p:nvSpPr>
            <p:spPr bwMode="auto">
              <a:xfrm>
                <a:off x="7443067" y="4336433"/>
                <a:ext cx="28867" cy="42194"/>
              </a:xfrm>
              <a:custGeom>
                <a:avLst/>
                <a:gdLst/>
                <a:ahLst/>
                <a:cxnLst>
                  <a:cxn ang="0">
                    <a:pos x="8" y="0"/>
                  </a:cxn>
                  <a:cxn ang="0">
                    <a:pos x="10" y="8"/>
                  </a:cxn>
                  <a:cxn ang="0">
                    <a:pos x="7" y="15"/>
                  </a:cxn>
                  <a:cxn ang="0">
                    <a:pos x="0" y="19"/>
                  </a:cxn>
                  <a:cxn ang="0">
                    <a:pos x="12" y="15"/>
                  </a:cxn>
                  <a:cxn ang="0">
                    <a:pos x="12" y="5"/>
                  </a:cxn>
                  <a:cxn ang="0">
                    <a:pos x="8" y="0"/>
                  </a:cxn>
                </a:cxnLst>
                <a:rect l="0" t="0" r="r" b="b"/>
                <a:pathLst>
                  <a:path w="13" h="19">
                    <a:moveTo>
                      <a:pt x="8" y="0"/>
                    </a:moveTo>
                    <a:cubicBezTo>
                      <a:pt x="9" y="2"/>
                      <a:pt x="11" y="5"/>
                      <a:pt x="10" y="8"/>
                    </a:cubicBezTo>
                    <a:cubicBezTo>
                      <a:pt x="10" y="11"/>
                      <a:pt x="10" y="14"/>
                      <a:pt x="7" y="15"/>
                    </a:cubicBezTo>
                    <a:cubicBezTo>
                      <a:pt x="5" y="17"/>
                      <a:pt x="0" y="19"/>
                      <a:pt x="0" y="19"/>
                    </a:cubicBezTo>
                    <a:cubicBezTo>
                      <a:pt x="0" y="19"/>
                      <a:pt x="10" y="18"/>
                      <a:pt x="12" y="15"/>
                    </a:cubicBezTo>
                    <a:cubicBezTo>
                      <a:pt x="13" y="11"/>
                      <a:pt x="13" y="6"/>
                      <a:pt x="12" y="5"/>
                    </a:cubicBezTo>
                    <a:cubicBezTo>
                      <a:pt x="11" y="3"/>
                      <a:pt x="8" y="0"/>
                      <a:pt x="8" y="0"/>
                    </a:cubicBezTo>
                    <a:close/>
                  </a:path>
                </a:pathLst>
              </a:custGeom>
              <a:solidFill>
                <a:srgbClr val="863036"/>
              </a:solidFill>
              <a:ln w="9525">
                <a:no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8" name="Freeform 741"/>
              <p:cNvSpPr>
                <a:spLocks/>
              </p:cNvSpPr>
              <p:nvPr/>
            </p:nvSpPr>
            <p:spPr bwMode="auto">
              <a:xfrm>
                <a:off x="7369788" y="4320887"/>
                <a:ext cx="6662" cy="8883"/>
              </a:xfrm>
              <a:custGeom>
                <a:avLst/>
                <a:gdLst/>
                <a:ahLst/>
                <a:cxnLst>
                  <a:cxn ang="0">
                    <a:pos x="2" y="3"/>
                  </a:cxn>
                  <a:cxn ang="0">
                    <a:pos x="0" y="2"/>
                  </a:cxn>
                  <a:cxn ang="0">
                    <a:pos x="1" y="0"/>
                  </a:cxn>
                  <a:cxn ang="0">
                    <a:pos x="3" y="2"/>
                  </a:cxn>
                  <a:cxn ang="0">
                    <a:pos x="2" y="3"/>
                  </a:cxn>
                </a:cxnLst>
                <a:rect l="0" t="0" r="r" b="b"/>
                <a:pathLst>
                  <a:path w="3" h="4">
                    <a:moveTo>
                      <a:pt x="2" y="3"/>
                    </a:moveTo>
                    <a:cubicBezTo>
                      <a:pt x="1" y="4"/>
                      <a:pt x="0" y="3"/>
                      <a:pt x="0" y="2"/>
                    </a:cubicBezTo>
                    <a:cubicBezTo>
                      <a:pt x="0" y="2"/>
                      <a:pt x="0" y="1"/>
                      <a:pt x="1" y="0"/>
                    </a:cubicBezTo>
                    <a:cubicBezTo>
                      <a:pt x="1" y="0"/>
                      <a:pt x="2" y="1"/>
                      <a:pt x="3" y="2"/>
                    </a:cubicBezTo>
                    <a:cubicBezTo>
                      <a:pt x="3" y="2"/>
                      <a:pt x="3" y="3"/>
                      <a:pt x="2" y="3"/>
                    </a:cubicBezTo>
                    <a:close/>
                  </a:path>
                </a:pathLst>
              </a:custGeom>
              <a:solidFill>
                <a:srgbClr val="FFFFFF"/>
              </a:solidFill>
              <a:ln w="9525">
                <a:no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9" name="Freeform 742"/>
              <p:cNvSpPr>
                <a:spLocks/>
              </p:cNvSpPr>
              <p:nvPr/>
            </p:nvSpPr>
            <p:spPr bwMode="auto">
              <a:xfrm>
                <a:off x="7320936" y="4114358"/>
                <a:ext cx="48852" cy="57739"/>
              </a:xfrm>
              <a:custGeom>
                <a:avLst/>
                <a:gdLst/>
                <a:ahLst/>
                <a:cxnLst>
                  <a:cxn ang="0">
                    <a:pos x="14" y="24"/>
                  </a:cxn>
                  <a:cxn ang="0">
                    <a:pos x="2" y="15"/>
                  </a:cxn>
                  <a:cxn ang="0">
                    <a:pos x="6" y="2"/>
                  </a:cxn>
                  <a:cxn ang="0">
                    <a:pos x="19" y="10"/>
                  </a:cxn>
                  <a:cxn ang="0">
                    <a:pos x="14" y="24"/>
                  </a:cxn>
                </a:cxnLst>
                <a:rect l="0" t="0" r="r" b="b"/>
                <a:pathLst>
                  <a:path w="22" h="26">
                    <a:moveTo>
                      <a:pt x="14" y="24"/>
                    </a:moveTo>
                    <a:cubicBezTo>
                      <a:pt x="9" y="26"/>
                      <a:pt x="2" y="24"/>
                      <a:pt x="2" y="15"/>
                    </a:cubicBezTo>
                    <a:cubicBezTo>
                      <a:pt x="0" y="5"/>
                      <a:pt x="1" y="4"/>
                      <a:pt x="6" y="2"/>
                    </a:cubicBezTo>
                    <a:cubicBezTo>
                      <a:pt x="11" y="0"/>
                      <a:pt x="17" y="4"/>
                      <a:pt x="19" y="10"/>
                    </a:cubicBezTo>
                    <a:cubicBezTo>
                      <a:pt x="22" y="16"/>
                      <a:pt x="19" y="22"/>
                      <a:pt x="14" y="24"/>
                    </a:cubicBezTo>
                    <a:close/>
                  </a:path>
                </a:pathLst>
              </a:custGeom>
              <a:solidFill>
                <a:srgbClr val="FFFFFF"/>
              </a:solidFill>
              <a:ln w="9525">
                <a:no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0" name="Freeform 743"/>
              <p:cNvSpPr>
                <a:spLocks/>
              </p:cNvSpPr>
              <p:nvPr/>
            </p:nvSpPr>
            <p:spPr bwMode="auto">
              <a:xfrm>
                <a:off x="7325377" y="4134345"/>
                <a:ext cx="24426" cy="26649"/>
              </a:xfrm>
              <a:custGeom>
                <a:avLst/>
                <a:gdLst/>
                <a:ahLst/>
                <a:cxnLst>
                  <a:cxn ang="0">
                    <a:pos x="8" y="11"/>
                  </a:cxn>
                  <a:cxn ang="0">
                    <a:pos x="1" y="7"/>
                  </a:cxn>
                  <a:cxn ang="0">
                    <a:pos x="4" y="1"/>
                  </a:cxn>
                  <a:cxn ang="0">
                    <a:pos x="10" y="5"/>
                  </a:cxn>
                  <a:cxn ang="0">
                    <a:pos x="8" y="11"/>
                  </a:cxn>
                </a:cxnLst>
                <a:rect l="0" t="0" r="r" b="b"/>
                <a:pathLst>
                  <a:path w="11" h="12">
                    <a:moveTo>
                      <a:pt x="8" y="11"/>
                    </a:moveTo>
                    <a:cubicBezTo>
                      <a:pt x="5" y="12"/>
                      <a:pt x="2" y="10"/>
                      <a:pt x="1" y="7"/>
                    </a:cubicBezTo>
                    <a:cubicBezTo>
                      <a:pt x="0" y="5"/>
                      <a:pt x="2" y="2"/>
                      <a:pt x="4" y="1"/>
                    </a:cubicBezTo>
                    <a:cubicBezTo>
                      <a:pt x="6" y="0"/>
                      <a:pt x="9" y="2"/>
                      <a:pt x="10" y="5"/>
                    </a:cubicBezTo>
                    <a:cubicBezTo>
                      <a:pt x="11" y="7"/>
                      <a:pt x="10" y="10"/>
                      <a:pt x="8" y="11"/>
                    </a:cubicBezTo>
                    <a:close/>
                  </a:path>
                </a:pathLst>
              </a:custGeom>
              <a:solidFill>
                <a:srgbClr val="863036"/>
              </a:solidFill>
              <a:ln w="9525">
                <a:no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1" name="Freeform 744"/>
              <p:cNvSpPr>
                <a:spLocks/>
              </p:cNvSpPr>
              <p:nvPr/>
            </p:nvSpPr>
            <p:spPr bwMode="auto">
              <a:xfrm>
                <a:off x="7418641" y="4127682"/>
                <a:ext cx="15544" cy="31090"/>
              </a:xfrm>
              <a:custGeom>
                <a:avLst/>
                <a:gdLst/>
                <a:ahLst/>
                <a:cxnLst>
                  <a:cxn ang="0">
                    <a:pos x="0" y="0"/>
                  </a:cxn>
                  <a:cxn ang="0">
                    <a:pos x="4" y="5"/>
                  </a:cxn>
                  <a:cxn ang="0">
                    <a:pos x="4" y="12"/>
                  </a:cxn>
                  <a:cxn ang="0">
                    <a:pos x="4" y="14"/>
                  </a:cxn>
                  <a:cxn ang="0">
                    <a:pos x="6" y="6"/>
                  </a:cxn>
                  <a:cxn ang="0">
                    <a:pos x="0" y="0"/>
                  </a:cxn>
                </a:cxnLst>
                <a:rect l="0" t="0" r="r" b="b"/>
                <a:pathLst>
                  <a:path w="7" h="14">
                    <a:moveTo>
                      <a:pt x="0" y="0"/>
                    </a:moveTo>
                    <a:cubicBezTo>
                      <a:pt x="0" y="0"/>
                      <a:pt x="2" y="2"/>
                      <a:pt x="4" y="5"/>
                    </a:cubicBezTo>
                    <a:cubicBezTo>
                      <a:pt x="5" y="7"/>
                      <a:pt x="5" y="11"/>
                      <a:pt x="4" y="12"/>
                    </a:cubicBezTo>
                    <a:cubicBezTo>
                      <a:pt x="3" y="14"/>
                      <a:pt x="4" y="14"/>
                      <a:pt x="4" y="14"/>
                    </a:cubicBezTo>
                    <a:cubicBezTo>
                      <a:pt x="4" y="14"/>
                      <a:pt x="7" y="9"/>
                      <a:pt x="6" y="6"/>
                    </a:cubicBezTo>
                    <a:cubicBezTo>
                      <a:pt x="5" y="3"/>
                      <a:pt x="0" y="0"/>
                      <a:pt x="0" y="0"/>
                    </a:cubicBezTo>
                    <a:close/>
                  </a:path>
                </a:pathLst>
              </a:custGeom>
              <a:solidFill>
                <a:srgbClr val="863036"/>
              </a:solidFill>
              <a:ln w="9525">
                <a:no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2" name="Freeform 745"/>
              <p:cNvSpPr>
                <a:spLocks/>
              </p:cNvSpPr>
              <p:nvPr/>
            </p:nvSpPr>
            <p:spPr bwMode="auto">
              <a:xfrm>
                <a:off x="7336480" y="4138786"/>
                <a:ext cx="8882" cy="8883"/>
              </a:xfrm>
              <a:custGeom>
                <a:avLst/>
                <a:gdLst/>
                <a:ahLst/>
                <a:cxnLst>
                  <a:cxn ang="0">
                    <a:pos x="3" y="4"/>
                  </a:cxn>
                  <a:cxn ang="0">
                    <a:pos x="1" y="3"/>
                  </a:cxn>
                  <a:cxn ang="0">
                    <a:pos x="1" y="0"/>
                  </a:cxn>
                  <a:cxn ang="0">
                    <a:pos x="3" y="2"/>
                  </a:cxn>
                  <a:cxn ang="0">
                    <a:pos x="3" y="4"/>
                  </a:cxn>
                </a:cxnLst>
                <a:rect l="0" t="0" r="r" b="b"/>
                <a:pathLst>
                  <a:path w="4" h="4">
                    <a:moveTo>
                      <a:pt x="3" y="4"/>
                    </a:moveTo>
                    <a:cubicBezTo>
                      <a:pt x="2" y="4"/>
                      <a:pt x="1" y="4"/>
                      <a:pt x="1" y="3"/>
                    </a:cubicBezTo>
                    <a:cubicBezTo>
                      <a:pt x="0" y="2"/>
                      <a:pt x="1" y="1"/>
                      <a:pt x="1" y="0"/>
                    </a:cubicBezTo>
                    <a:cubicBezTo>
                      <a:pt x="2" y="0"/>
                      <a:pt x="3" y="1"/>
                      <a:pt x="3" y="2"/>
                    </a:cubicBezTo>
                    <a:cubicBezTo>
                      <a:pt x="4" y="3"/>
                      <a:pt x="3" y="4"/>
                      <a:pt x="3" y="4"/>
                    </a:cubicBezTo>
                    <a:close/>
                  </a:path>
                </a:pathLst>
              </a:custGeom>
              <a:solidFill>
                <a:srgbClr val="FFFFFF"/>
              </a:solidFill>
              <a:ln w="9525">
                <a:no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3" name="Freeform 746"/>
              <p:cNvSpPr>
                <a:spLocks/>
              </p:cNvSpPr>
              <p:nvPr/>
            </p:nvSpPr>
            <p:spPr bwMode="auto">
              <a:xfrm>
                <a:off x="7186593" y="4178760"/>
                <a:ext cx="132123" cy="159894"/>
              </a:xfrm>
              <a:custGeom>
                <a:avLst/>
                <a:gdLst/>
                <a:ahLst/>
                <a:cxnLst>
                  <a:cxn ang="0">
                    <a:pos x="32" y="0"/>
                  </a:cxn>
                  <a:cxn ang="0">
                    <a:pos x="18" y="25"/>
                  </a:cxn>
                  <a:cxn ang="0">
                    <a:pos x="33" y="58"/>
                  </a:cxn>
                  <a:cxn ang="0">
                    <a:pos x="55" y="70"/>
                  </a:cxn>
                  <a:cxn ang="0">
                    <a:pos x="38" y="69"/>
                  </a:cxn>
                  <a:cxn ang="0">
                    <a:pos x="17" y="67"/>
                  </a:cxn>
                  <a:cxn ang="0">
                    <a:pos x="2" y="56"/>
                  </a:cxn>
                  <a:cxn ang="0">
                    <a:pos x="3" y="42"/>
                  </a:cxn>
                  <a:cxn ang="0">
                    <a:pos x="16" y="40"/>
                  </a:cxn>
                  <a:cxn ang="0">
                    <a:pos x="15" y="34"/>
                  </a:cxn>
                  <a:cxn ang="0">
                    <a:pos x="17" y="13"/>
                  </a:cxn>
                  <a:cxn ang="0">
                    <a:pos x="32" y="0"/>
                  </a:cxn>
                </a:cxnLst>
                <a:rect l="0" t="0" r="r" b="b"/>
                <a:pathLst>
                  <a:path w="59" h="72">
                    <a:moveTo>
                      <a:pt x="32" y="0"/>
                    </a:moveTo>
                    <a:cubicBezTo>
                      <a:pt x="32" y="0"/>
                      <a:pt x="18" y="12"/>
                      <a:pt x="18" y="25"/>
                    </a:cubicBezTo>
                    <a:cubicBezTo>
                      <a:pt x="18" y="38"/>
                      <a:pt x="23" y="49"/>
                      <a:pt x="33" y="58"/>
                    </a:cubicBezTo>
                    <a:cubicBezTo>
                      <a:pt x="39" y="63"/>
                      <a:pt x="51" y="69"/>
                      <a:pt x="55" y="70"/>
                    </a:cubicBezTo>
                    <a:cubicBezTo>
                      <a:pt x="59" y="72"/>
                      <a:pt x="43" y="70"/>
                      <a:pt x="38" y="69"/>
                    </a:cubicBezTo>
                    <a:cubicBezTo>
                      <a:pt x="33" y="69"/>
                      <a:pt x="25" y="68"/>
                      <a:pt x="17" y="67"/>
                    </a:cubicBezTo>
                    <a:cubicBezTo>
                      <a:pt x="9" y="67"/>
                      <a:pt x="3" y="60"/>
                      <a:pt x="2" y="56"/>
                    </a:cubicBezTo>
                    <a:cubicBezTo>
                      <a:pt x="1" y="52"/>
                      <a:pt x="0" y="43"/>
                      <a:pt x="3" y="42"/>
                    </a:cubicBezTo>
                    <a:cubicBezTo>
                      <a:pt x="6" y="40"/>
                      <a:pt x="16" y="40"/>
                      <a:pt x="16" y="40"/>
                    </a:cubicBezTo>
                    <a:cubicBezTo>
                      <a:pt x="16" y="40"/>
                      <a:pt x="18" y="42"/>
                      <a:pt x="15" y="34"/>
                    </a:cubicBezTo>
                    <a:cubicBezTo>
                      <a:pt x="13" y="27"/>
                      <a:pt x="14" y="18"/>
                      <a:pt x="17" y="13"/>
                    </a:cubicBezTo>
                    <a:cubicBezTo>
                      <a:pt x="23" y="2"/>
                      <a:pt x="32" y="0"/>
                      <a:pt x="32" y="0"/>
                    </a:cubicBezTo>
                    <a:close/>
                  </a:path>
                </a:pathLst>
              </a:custGeom>
              <a:solidFill>
                <a:srgbClr val="D49916"/>
              </a:solidFill>
              <a:ln w="9525">
                <a:no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4" name="Freeform 747"/>
              <p:cNvSpPr>
                <a:spLocks/>
              </p:cNvSpPr>
              <p:nvPr/>
            </p:nvSpPr>
            <p:spPr bwMode="auto">
              <a:xfrm>
                <a:off x="7300951" y="4345316"/>
                <a:ext cx="64396" cy="82168"/>
              </a:xfrm>
              <a:custGeom>
                <a:avLst/>
                <a:gdLst/>
                <a:ahLst/>
                <a:cxnLst>
                  <a:cxn ang="0">
                    <a:pos x="20" y="35"/>
                  </a:cxn>
                  <a:cxn ang="0">
                    <a:pos x="3" y="22"/>
                  </a:cxn>
                  <a:cxn ang="0">
                    <a:pos x="8" y="2"/>
                  </a:cxn>
                  <a:cxn ang="0">
                    <a:pos x="25" y="15"/>
                  </a:cxn>
                  <a:cxn ang="0">
                    <a:pos x="20" y="35"/>
                  </a:cxn>
                </a:cxnLst>
                <a:rect l="0" t="0" r="r" b="b"/>
                <a:pathLst>
                  <a:path w="29" h="37">
                    <a:moveTo>
                      <a:pt x="20" y="35"/>
                    </a:moveTo>
                    <a:cubicBezTo>
                      <a:pt x="14" y="37"/>
                      <a:pt x="7" y="32"/>
                      <a:pt x="3" y="22"/>
                    </a:cubicBezTo>
                    <a:cubicBezTo>
                      <a:pt x="0" y="13"/>
                      <a:pt x="2" y="4"/>
                      <a:pt x="8" y="2"/>
                    </a:cubicBezTo>
                    <a:cubicBezTo>
                      <a:pt x="14" y="0"/>
                      <a:pt x="22" y="6"/>
                      <a:pt x="25" y="15"/>
                    </a:cubicBezTo>
                    <a:cubicBezTo>
                      <a:pt x="29" y="24"/>
                      <a:pt x="27" y="33"/>
                      <a:pt x="20" y="35"/>
                    </a:cubicBezTo>
                    <a:close/>
                  </a:path>
                </a:pathLst>
              </a:custGeom>
              <a:solidFill>
                <a:srgbClr val="D49916"/>
              </a:solidFill>
              <a:ln w="9525">
                <a:no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5" name="Freeform 748"/>
              <p:cNvSpPr>
                <a:spLocks/>
              </p:cNvSpPr>
              <p:nvPr/>
            </p:nvSpPr>
            <p:spPr bwMode="auto">
              <a:xfrm>
                <a:off x="7256540" y="4092150"/>
                <a:ext cx="59955" cy="64402"/>
              </a:xfrm>
              <a:custGeom>
                <a:avLst/>
                <a:gdLst/>
                <a:ahLst/>
                <a:cxnLst>
                  <a:cxn ang="0">
                    <a:pos x="18" y="27"/>
                  </a:cxn>
                  <a:cxn ang="0">
                    <a:pos x="3" y="18"/>
                  </a:cxn>
                  <a:cxn ang="0">
                    <a:pos x="9" y="2"/>
                  </a:cxn>
                  <a:cxn ang="0">
                    <a:pos x="25" y="11"/>
                  </a:cxn>
                  <a:cxn ang="0">
                    <a:pos x="18" y="27"/>
                  </a:cxn>
                </a:cxnLst>
                <a:rect l="0" t="0" r="r" b="b"/>
                <a:pathLst>
                  <a:path w="27" h="29">
                    <a:moveTo>
                      <a:pt x="18" y="27"/>
                    </a:moveTo>
                    <a:cubicBezTo>
                      <a:pt x="12" y="29"/>
                      <a:pt x="5" y="25"/>
                      <a:pt x="3" y="18"/>
                    </a:cubicBezTo>
                    <a:cubicBezTo>
                      <a:pt x="0" y="12"/>
                      <a:pt x="3" y="4"/>
                      <a:pt x="9" y="2"/>
                    </a:cubicBezTo>
                    <a:cubicBezTo>
                      <a:pt x="15" y="0"/>
                      <a:pt x="22" y="4"/>
                      <a:pt x="25" y="11"/>
                    </a:cubicBezTo>
                    <a:cubicBezTo>
                      <a:pt x="27" y="18"/>
                      <a:pt x="24" y="25"/>
                      <a:pt x="18" y="27"/>
                    </a:cubicBezTo>
                    <a:close/>
                  </a:path>
                </a:pathLst>
              </a:custGeom>
              <a:solidFill>
                <a:srgbClr val="D49916"/>
              </a:solidFill>
              <a:ln w="9525">
                <a:no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1" name="Freeform 749"/>
              <p:cNvSpPr>
                <a:spLocks/>
              </p:cNvSpPr>
              <p:nvPr/>
            </p:nvSpPr>
            <p:spPr bwMode="auto">
              <a:xfrm>
                <a:off x="7276525" y="4189863"/>
                <a:ext cx="48852" cy="57739"/>
              </a:xfrm>
              <a:custGeom>
                <a:avLst/>
                <a:gdLst/>
                <a:ahLst/>
                <a:cxnLst>
                  <a:cxn ang="0">
                    <a:pos x="17" y="25"/>
                  </a:cxn>
                  <a:cxn ang="0">
                    <a:pos x="22" y="15"/>
                  </a:cxn>
                  <a:cxn ang="0">
                    <a:pos x="19" y="5"/>
                  </a:cxn>
                  <a:cxn ang="0">
                    <a:pos x="9" y="1"/>
                  </a:cxn>
                  <a:cxn ang="0">
                    <a:pos x="0" y="6"/>
                  </a:cxn>
                  <a:cxn ang="0">
                    <a:pos x="2" y="9"/>
                  </a:cxn>
                  <a:cxn ang="0">
                    <a:pos x="12" y="5"/>
                  </a:cxn>
                  <a:cxn ang="0">
                    <a:pos x="18" y="11"/>
                  </a:cxn>
                  <a:cxn ang="0">
                    <a:pos x="17" y="23"/>
                  </a:cxn>
                  <a:cxn ang="0">
                    <a:pos x="17" y="25"/>
                  </a:cxn>
                </a:cxnLst>
                <a:rect l="0" t="0" r="r" b="b"/>
                <a:pathLst>
                  <a:path w="22" h="26">
                    <a:moveTo>
                      <a:pt x="17" y="25"/>
                    </a:moveTo>
                    <a:cubicBezTo>
                      <a:pt x="19" y="25"/>
                      <a:pt x="22" y="20"/>
                      <a:pt x="22" y="15"/>
                    </a:cubicBezTo>
                    <a:cubicBezTo>
                      <a:pt x="22" y="11"/>
                      <a:pt x="22" y="8"/>
                      <a:pt x="19" y="5"/>
                    </a:cubicBezTo>
                    <a:cubicBezTo>
                      <a:pt x="16" y="2"/>
                      <a:pt x="12" y="0"/>
                      <a:pt x="9" y="1"/>
                    </a:cubicBezTo>
                    <a:cubicBezTo>
                      <a:pt x="6" y="2"/>
                      <a:pt x="0" y="5"/>
                      <a:pt x="0" y="6"/>
                    </a:cubicBezTo>
                    <a:cubicBezTo>
                      <a:pt x="0" y="8"/>
                      <a:pt x="2" y="10"/>
                      <a:pt x="2" y="9"/>
                    </a:cubicBezTo>
                    <a:cubicBezTo>
                      <a:pt x="3" y="9"/>
                      <a:pt x="9" y="4"/>
                      <a:pt x="12" y="5"/>
                    </a:cubicBezTo>
                    <a:cubicBezTo>
                      <a:pt x="15" y="6"/>
                      <a:pt x="18" y="8"/>
                      <a:pt x="18" y="11"/>
                    </a:cubicBezTo>
                    <a:cubicBezTo>
                      <a:pt x="19" y="14"/>
                      <a:pt x="18" y="21"/>
                      <a:pt x="17" y="23"/>
                    </a:cubicBezTo>
                    <a:cubicBezTo>
                      <a:pt x="15" y="26"/>
                      <a:pt x="16" y="25"/>
                      <a:pt x="17" y="25"/>
                    </a:cubicBezTo>
                    <a:close/>
                  </a:path>
                </a:pathLst>
              </a:custGeom>
              <a:solidFill>
                <a:srgbClr val="EBB741"/>
              </a:solidFill>
              <a:ln w="9525">
                <a:no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2" name="Freeform 750"/>
              <p:cNvSpPr>
                <a:spLocks noEditPoints="1"/>
              </p:cNvSpPr>
              <p:nvPr/>
            </p:nvSpPr>
            <p:spPr bwMode="auto">
              <a:xfrm>
                <a:off x="7356465" y="4025528"/>
                <a:ext cx="284231" cy="552966"/>
              </a:xfrm>
              <a:custGeom>
                <a:avLst/>
                <a:gdLst/>
                <a:ahLst/>
                <a:cxnLst>
                  <a:cxn ang="0">
                    <a:pos x="111" y="101"/>
                  </a:cxn>
                  <a:cxn ang="0">
                    <a:pos x="97" y="73"/>
                  </a:cxn>
                  <a:cxn ang="0">
                    <a:pos x="80" y="43"/>
                  </a:cxn>
                  <a:cxn ang="0">
                    <a:pos x="53" y="27"/>
                  </a:cxn>
                  <a:cxn ang="0">
                    <a:pos x="59" y="20"/>
                  </a:cxn>
                  <a:cxn ang="0">
                    <a:pos x="62" y="11"/>
                  </a:cxn>
                  <a:cxn ang="0">
                    <a:pos x="25" y="26"/>
                  </a:cxn>
                  <a:cxn ang="0">
                    <a:pos x="50" y="62"/>
                  </a:cxn>
                  <a:cxn ang="0">
                    <a:pos x="69" y="94"/>
                  </a:cxn>
                  <a:cxn ang="0">
                    <a:pos x="74" y="149"/>
                  </a:cxn>
                  <a:cxn ang="0">
                    <a:pos x="54" y="187"/>
                  </a:cxn>
                  <a:cxn ang="0">
                    <a:pos x="9" y="217"/>
                  </a:cxn>
                  <a:cxn ang="0">
                    <a:pos x="6" y="242"/>
                  </a:cxn>
                  <a:cxn ang="0">
                    <a:pos x="30" y="242"/>
                  </a:cxn>
                  <a:cxn ang="0">
                    <a:pos x="45" y="246"/>
                  </a:cxn>
                  <a:cxn ang="0">
                    <a:pos x="72" y="227"/>
                  </a:cxn>
                  <a:cxn ang="0">
                    <a:pos x="90" y="193"/>
                  </a:cxn>
                  <a:cxn ang="0">
                    <a:pos x="108" y="166"/>
                  </a:cxn>
                  <a:cxn ang="0">
                    <a:pos x="115" y="126"/>
                  </a:cxn>
                  <a:cxn ang="0">
                    <a:pos x="121" y="123"/>
                  </a:cxn>
                  <a:cxn ang="0">
                    <a:pos x="124" y="113"/>
                  </a:cxn>
                  <a:cxn ang="0">
                    <a:pos x="95" y="88"/>
                  </a:cxn>
                  <a:cxn ang="0">
                    <a:pos x="79" y="39"/>
                  </a:cxn>
                  <a:cxn ang="0">
                    <a:pos x="76" y="33"/>
                  </a:cxn>
                  <a:cxn ang="0">
                    <a:pos x="109" y="116"/>
                  </a:cxn>
                  <a:cxn ang="0">
                    <a:pos x="71" y="39"/>
                  </a:cxn>
                  <a:cxn ang="0">
                    <a:pos x="76" y="61"/>
                  </a:cxn>
                  <a:cxn ang="0">
                    <a:pos x="107" y="164"/>
                  </a:cxn>
                  <a:cxn ang="0">
                    <a:pos x="96" y="148"/>
                  </a:cxn>
                  <a:cxn ang="0">
                    <a:pos x="37" y="11"/>
                  </a:cxn>
                  <a:cxn ang="0">
                    <a:pos x="96" y="155"/>
                  </a:cxn>
                  <a:cxn ang="0">
                    <a:pos x="94" y="155"/>
                  </a:cxn>
                  <a:cxn ang="0">
                    <a:pos x="98" y="172"/>
                  </a:cxn>
                  <a:cxn ang="0">
                    <a:pos x="36" y="27"/>
                  </a:cxn>
                  <a:cxn ang="0">
                    <a:pos x="72" y="177"/>
                  </a:cxn>
                  <a:cxn ang="0">
                    <a:pos x="82" y="201"/>
                  </a:cxn>
                  <a:cxn ang="0">
                    <a:pos x="82" y="201"/>
                  </a:cxn>
                  <a:cxn ang="0">
                    <a:pos x="74" y="202"/>
                  </a:cxn>
                  <a:cxn ang="0">
                    <a:pos x="52" y="239"/>
                  </a:cxn>
                  <a:cxn ang="0">
                    <a:pos x="41" y="199"/>
                  </a:cxn>
                  <a:cxn ang="0">
                    <a:pos x="46" y="233"/>
                  </a:cxn>
                  <a:cxn ang="0">
                    <a:pos x="20" y="209"/>
                  </a:cxn>
                  <a:cxn ang="0">
                    <a:pos x="29" y="229"/>
                  </a:cxn>
                  <a:cxn ang="0">
                    <a:pos x="15" y="240"/>
                  </a:cxn>
                  <a:cxn ang="0">
                    <a:pos x="10" y="240"/>
                  </a:cxn>
                </a:cxnLst>
                <a:rect l="0" t="0" r="r" b="b"/>
                <a:pathLst>
                  <a:path w="128" h="249">
                    <a:moveTo>
                      <a:pt x="124" y="113"/>
                    </a:moveTo>
                    <a:cubicBezTo>
                      <a:pt x="127" y="111"/>
                      <a:pt x="124" y="107"/>
                      <a:pt x="125" y="104"/>
                    </a:cubicBezTo>
                    <a:cubicBezTo>
                      <a:pt x="121" y="102"/>
                      <a:pt x="116" y="102"/>
                      <a:pt x="111" y="101"/>
                    </a:cubicBezTo>
                    <a:cubicBezTo>
                      <a:pt x="115" y="90"/>
                      <a:pt x="102" y="78"/>
                      <a:pt x="94" y="75"/>
                    </a:cubicBezTo>
                    <a:cubicBezTo>
                      <a:pt x="93" y="69"/>
                      <a:pt x="88" y="61"/>
                      <a:pt x="93" y="58"/>
                    </a:cubicBezTo>
                    <a:cubicBezTo>
                      <a:pt x="98" y="62"/>
                      <a:pt x="95" y="71"/>
                      <a:pt x="97" y="73"/>
                    </a:cubicBezTo>
                    <a:cubicBezTo>
                      <a:pt x="99" y="69"/>
                      <a:pt x="99" y="64"/>
                      <a:pt x="96" y="57"/>
                    </a:cubicBezTo>
                    <a:cubicBezTo>
                      <a:pt x="93" y="56"/>
                      <a:pt x="90" y="54"/>
                      <a:pt x="91" y="50"/>
                    </a:cubicBezTo>
                    <a:cubicBezTo>
                      <a:pt x="87" y="48"/>
                      <a:pt x="84" y="45"/>
                      <a:pt x="80" y="43"/>
                    </a:cubicBezTo>
                    <a:cubicBezTo>
                      <a:pt x="83" y="39"/>
                      <a:pt x="80" y="34"/>
                      <a:pt x="77" y="30"/>
                    </a:cubicBezTo>
                    <a:cubicBezTo>
                      <a:pt x="71" y="29"/>
                      <a:pt x="65" y="28"/>
                      <a:pt x="57" y="30"/>
                    </a:cubicBezTo>
                    <a:cubicBezTo>
                      <a:pt x="56" y="28"/>
                      <a:pt x="54" y="28"/>
                      <a:pt x="53" y="27"/>
                    </a:cubicBezTo>
                    <a:cubicBezTo>
                      <a:pt x="55" y="23"/>
                      <a:pt x="48" y="19"/>
                      <a:pt x="53" y="15"/>
                    </a:cubicBezTo>
                    <a:cubicBezTo>
                      <a:pt x="51" y="15"/>
                      <a:pt x="46" y="13"/>
                      <a:pt x="47" y="11"/>
                    </a:cubicBezTo>
                    <a:cubicBezTo>
                      <a:pt x="53" y="10"/>
                      <a:pt x="56" y="13"/>
                      <a:pt x="59" y="20"/>
                    </a:cubicBezTo>
                    <a:cubicBezTo>
                      <a:pt x="57" y="19"/>
                      <a:pt x="55" y="19"/>
                      <a:pt x="54" y="21"/>
                    </a:cubicBezTo>
                    <a:cubicBezTo>
                      <a:pt x="55" y="25"/>
                      <a:pt x="57" y="24"/>
                      <a:pt x="60" y="24"/>
                    </a:cubicBezTo>
                    <a:cubicBezTo>
                      <a:pt x="64" y="21"/>
                      <a:pt x="60" y="14"/>
                      <a:pt x="62" y="11"/>
                    </a:cubicBezTo>
                    <a:cubicBezTo>
                      <a:pt x="59" y="9"/>
                      <a:pt x="56" y="4"/>
                      <a:pt x="53" y="3"/>
                    </a:cubicBezTo>
                    <a:cubicBezTo>
                      <a:pt x="38" y="0"/>
                      <a:pt x="26" y="10"/>
                      <a:pt x="30" y="24"/>
                    </a:cubicBezTo>
                    <a:cubicBezTo>
                      <a:pt x="28" y="23"/>
                      <a:pt x="26" y="24"/>
                      <a:pt x="25" y="26"/>
                    </a:cubicBezTo>
                    <a:cubicBezTo>
                      <a:pt x="24" y="32"/>
                      <a:pt x="30" y="43"/>
                      <a:pt x="36" y="43"/>
                    </a:cubicBezTo>
                    <a:cubicBezTo>
                      <a:pt x="36" y="50"/>
                      <a:pt x="44" y="51"/>
                      <a:pt x="49" y="53"/>
                    </a:cubicBezTo>
                    <a:cubicBezTo>
                      <a:pt x="47" y="55"/>
                      <a:pt x="49" y="58"/>
                      <a:pt x="50" y="62"/>
                    </a:cubicBezTo>
                    <a:cubicBezTo>
                      <a:pt x="53" y="64"/>
                      <a:pt x="57" y="64"/>
                      <a:pt x="59" y="67"/>
                    </a:cubicBezTo>
                    <a:cubicBezTo>
                      <a:pt x="59" y="72"/>
                      <a:pt x="63" y="74"/>
                      <a:pt x="64" y="77"/>
                    </a:cubicBezTo>
                    <a:cubicBezTo>
                      <a:pt x="63" y="81"/>
                      <a:pt x="65" y="89"/>
                      <a:pt x="69" y="94"/>
                    </a:cubicBezTo>
                    <a:cubicBezTo>
                      <a:pt x="69" y="96"/>
                      <a:pt x="63" y="103"/>
                      <a:pt x="63" y="105"/>
                    </a:cubicBezTo>
                    <a:cubicBezTo>
                      <a:pt x="63" y="113"/>
                      <a:pt x="70" y="118"/>
                      <a:pt x="75" y="123"/>
                    </a:cubicBezTo>
                    <a:cubicBezTo>
                      <a:pt x="71" y="130"/>
                      <a:pt x="74" y="140"/>
                      <a:pt x="74" y="149"/>
                    </a:cubicBezTo>
                    <a:cubicBezTo>
                      <a:pt x="75" y="150"/>
                      <a:pt x="77" y="151"/>
                      <a:pt x="78" y="152"/>
                    </a:cubicBezTo>
                    <a:cubicBezTo>
                      <a:pt x="77" y="154"/>
                      <a:pt x="75" y="156"/>
                      <a:pt x="75" y="159"/>
                    </a:cubicBezTo>
                    <a:cubicBezTo>
                      <a:pt x="59" y="164"/>
                      <a:pt x="59" y="176"/>
                      <a:pt x="54" y="187"/>
                    </a:cubicBezTo>
                    <a:cubicBezTo>
                      <a:pt x="51" y="185"/>
                      <a:pt x="47" y="186"/>
                      <a:pt x="44" y="186"/>
                    </a:cubicBezTo>
                    <a:cubicBezTo>
                      <a:pt x="39" y="192"/>
                      <a:pt x="31" y="197"/>
                      <a:pt x="30" y="205"/>
                    </a:cubicBezTo>
                    <a:cubicBezTo>
                      <a:pt x="17" y="194"/>
                      <a:pt x="15" y="211"/>
                      <a:pt x="9" y="217"/>
                    </a:cubicBezTo>
                    <a:cubicBezTo>
                      <a:pt x="9" y="219"/>
                      <a:pt x="13" y="221"/>
                      <a:pt x="11" y="222"/>
                    </a:cubicBezTo>
                    <a:cubicBezTo>
                      <a:pt x="4" y="221"/>
                      <a:pt x="3" y="228"/>
                      <a:pt x="1" y="231"/>
                    </a:cubicBezTo>
                    <a:cubicBezTo>
                      <a:pt x="2" y="236"/>
                      <a:pt x="4" y="239"/>
                      <a:pt x="6" y="242"/>
                    </a:cubicBezTo>
                    <a:cubicBezTo>
                      <a:pt x="13" y="242"/>
                      <a:pt x="17" y="249"/>
                      <a:pt x="24" y="249"/>
                    </a:cubicBezTo>
                    <a:cubicBezTo>
                      <a:pt x="26" y="244"/>
                      <a:pt x="16" y="245"/>
                      <a:pt x="18" y="240"/>
                    </a:cubicBezTo>
                    <a:cubicBezTo>
                      <a:pt x="23" y="239"/>
                      <a:pt x="27" y="246"/>
                      <a:pt x="30" y="242"/>
                    </a:cubicBezTo>
                    <a:cubicBezTo>
                      <a:pt x="26" y="242"/>
                      <a:pt x="20" y="237"/>
                      <a:pt x="22" y="232"/>
                    </a:cubicBezTo>
                    <a:cubicBezTo>
                      <a:pt x="23" y="231"/>
                      <a:pt x="24" y="231"/>
                      <a:pt x="25" y="231"/>
                    </a:cubicBezTo>
                    <a:cubicBezTo>
                      <a:pt x="31" y="236"/>
                      <a:pt x="39" y="240"/>
                      <a:pt x="45" y="246"/>
                    </a:cubicBezTo>
                    <a:cubicBezTo>
                      <a:pt x="50" y="246"/>
                      <a:pt x="55" y="246"/>
                      <a:pt x="61" y="243"/>
                    </a:cubicBezTo>
                    <a:cubicBezTo>
                      <a:pt x="63" y="239"/>
                      <a:pt x="68" y="235"/>
                      <a:pt x="68" y="230"/>
                    </a:cubicBezTo>
                    <a:cubicBezTo>
                      <a:pt x="70" y="229"/>
                      <a:pt x="71" y="228"/>
                      <a:pt x="72" y="227"/>
                    </a:cubicBezTo>
                    <a:cubicBezTo>
                      <a:pt x="71" y="223"/>
                      <a:pt x="68" y="224"/>
                      <a:pt x="67" y="222"/>
                    </a:cubicBezTo>
                    <a:cubicBezTo>
                      <a:pt x="70" y="217"/>
                      <a:pt x="77" y="217"/>
                      <a:pt x="82" y="214"/>
                    </a:cubicBezTo>
                    <a:cubicBezTo>
                      <a:pt x="90" y="211"/>
                      <a:pt x="96" y="199"/>
                      <a:pt x="90" y="193"/>
                    </a:cubicBezTo>
                    <a:cubicBezTo>
                      <a:pt x="92" y="192"/>
                      <a:pt x="93" y="190"/>
                      <a:pt x="95" y="189"/>
                    </a:cubicBezTo>
                    <a:cubicBezTo>
                      <a:pt x="94" y="181"/>
                      <a:pt x="101" y="180"/>
                      <a:pt x="106" y="178"/>
                    </a:cubicBezTo>
                    <a:cubicBezTo>
                      <a:pt x="108" y="175"/>
                      <a:pt x="107" y="170"/>
                      <a:pt x="108" y="166"/>
                    </a:cubicBezTo>
                    <a:cubicBezTo>
                      <a:pt x="112" y="165"/>
                      <a:pt x="113" y="163"/>
                      <a:pt x="116" y="162"/>
                    </a:cubicBezTo>
                    <a:cubicBezTo>
                      <a:pt x="118" y="156"/>
                      <a:pt x="113" y="151"/>
                      <a:pt x="109" y="148"/>
                    </a:cubicBezTo>
                    <a:cubicBezTo>
                      <a:pt x="108" y="139"/>
                      <a:pt x="114" y="134"/>
                      <a:pt x="115" y="126"/>
                    </a:cubicBezTo>
                    <a:cubicBezTo>
                      <a:pt x="117" y="132"/>
                      <a:pt x="112" y="134"/>
                      <a:pt x="114" y="139"/>
                    </a:cubicBezTo>
                    <a:cubicBezTo>
                      <a:pt x="123" y="132"/>
                      <a:pt x="113" y="121"/>
                      <a:pt x="112" y="112"/>
                    </a:cubicBezTo>
                    <a:cubicBezTo>
                      <a:pt x="117" y="112"/>
                      <a:pt x="122" y="118"/>
                      <a:pt x="121" y="123"/>
                    </a:cubicBezTo>
                    <a:cubicBezTo>
                      <a:pt x="128" y="113"/>
                      <a:pt x="112" y="111"/>
                      <a:pt x="107" y="105"/>
                    </a:cubicBezTo>
                    <a:cubicBezTo>
                      <a:pt x="114" y="102"/>
                      <a:pt x="119" y="102"/>
                      <a:pt x="123" y="105"/>
                    </a:cubicBezTo>
                    <a:cubicBezTo>
                      <a:pt x="125" y="108"/>
                      <a:pt x="124" y="115"/>
                      <a:pt x="124" y="113"/>
                    </a:cubicBezTo>
                    <a:close/>
                    <a:moveTo>
                      <a:pt x="107" y="95"/>
                    </a:moveTo>
                    <a:cubicBezTo>
                      <a:pt x="105" y="98"/>
                      <a:pt x="103" y="102"/>
                      <a:pt x="98" y="103"/>
                    </a:cubicBezTo>
                    <a:cubicBezTo>
                      <a:pt x="98" y="99"/>
                      <a:pt x="95" y="93"/>
                      <a:pt x="95" y="88"/>
                    </a:cubicBezTo>
                    <a:cubicBezTo>
                      <a:pt x="100" y="87"/>
                      <a:pt x="105" y="88"/>
                      <a:pt x="107" y="95"/>
                    </a:cubicBezTo>
                    <a:close/>
                    <a:moveTo>
                      <a:pt x="76" y="33"/>
                    </a:moveTo>
                    <a:cubicBezTo>
                      <a:pt x="77" y="35"/>
                      <a:pt x="78" y="37"/>
                      <a:pt x="79" y="39"/>
                    </a:cubicBezTo>
                    <a:cubicBezTo>
                      <a:pt x="77" y="40"/>
                      <a:pt x="76" y="38"/>
                      <a:pt x="74" y="40"/>
                    </a:cubicBezTo>
                    <a:cubicBezTo>
                      <a:pt x="72" y="35"/>
                      <a:pt x="69" y="33"/>
                      <a:pt x="65" y="33"/>
                    </a:cubicBezTo>
                    <a:cubicBezTo>
                      <a:pt x="67" y="30"/>
                      <a:pt x="74" y="32"/>
                      <a:pt x="76" y="33"/>
                    </a:cubicBezTo>
                    <a:close/>
                    <a:moveTo>
                      <a:pt x="109" y="116"/>
                    </a:moveTo>
                    <a:cubicBezTo>
                      <a:pt x="105" y="116"/>
                      <a:pt x="101" y="112"/>
                      <a:pt x="105" y="109"/>
                    </a:cubicBezTo>
                    <a:cubicBezTo>
                      <a:pt x="107" y="110"/>
                      <a:pt x="107" y="113"/>
                      <a:pt x="109" y="116"/>
                    </a:cubicBezTo>
                    <a:close/>
                    <a:moveTo>
                      <a:pt x="71" y="39"/>
                    </a:moveTo>
                    <a:cubicBezTo>
                      <a:pt x="67" y="38"/>
                      <a:pt x="63" y="39"/>
                      <a:pt x="60" y="35"/>
                    </a:cubicBezTo>
                    <a:cubicBezTo>
                      <a:pt x="64" y="35"/>
                      <a:pt x="68" y="35"/>
                      <a:pt x="71" y="39"/>
                    </a:cubicBezTo>
                    <a:close/>
                    <a:moveTo>
                      <a:pt x="79" y="60"/>
                    </a:moveTo>
                    <a:cubicBezTo>
                      <a:pt x="79" y="61"/>
                      <a:pt x="80" y="62"/>
                      <a:pt x="80" y="64"/>
                    </a:cubicBezTo>
                    <a:cubicBezTo>
                      <a:pt x="79" y="63"/>
                      <a:pt x="77" y="63"/>
                      <a:pt x="76" y="61"/>
                    </a:cubicBezTo>
                    <a:cubicBezTo>
                      <a:pt x="77" y="61"/>
                      <a:pt x="78" y="60"/>
                      <a:pt x="79" y="60"/>
                    </a:cubicBezTo>
                    <a:close/>
                    <a:moveTo>
                      <a:pt x="110" y="156"/>
                    </a:moveTo>
                    <a:cubicBezTo>
                      <a:pt x="111" y="160"/>
                      <a:pt x="108" y="161"/>
                      <a:pt x="107" y="164"/>
                    </a:cubicBezTo>
                    <a:cubicBezTo>
                      <a:pt x="103" y="164"/>
                      <a:pt x="107" y="155"/>
                      <a:pt x="110" y="156"/>
                    </a:cubicBezTo>
                    <a:close/>
                    <a:moveTo>
                      <a:pt x="102" y="143"/>
                    </a:moveTo>
                    <a:cubicBezTo>
                      <a:pt x="103" y="147"/>
                      <a:pt x="99" y="147"/>
                      <a:pt x="96" y="148"/>
                    </a:cubicBezTo>
                    <a:cubicBezTo>
                      <a:pt x="96" y="146"/>
                      <a:pt x="98" y="144"/>
                      <a:pt x="102" y="143"/>
                    </a:cubicBezTo>
                    <a:close/>
                    <a:moveTo>
                      <a:pt x="43" y="5"/>
                    </a:moveTo>
                    <a:cubicBezTo>
                      <a:pt x="42" y="8"/>
                      <a:pt x="41" y="10"/>
                      <a:pt x="37" y="11"/>
                    </a:cubicBezTo>
                    <a:cubicBezTo>
                      <a:pt x="38" y="16"/>
                      <a:pt x="36" y="18"/>
                      <a:pt x="33" y="21"/>
                    </a:cubicBezTo>
                    <a:cubicBezTo>
                      <a:pt x="30" y="15"/>
                      <a:pt x="35" y="5"/>
                      <a:pt x="43" y="5"/>
                    </a:cubicBezTo>
                    <a:close/>
                    <a:moveTo>
                      <a:pt x="96" y="155"/>
                    </a:moveTo>
                    <a:cubicBezTo>
                      <a:pt x="96" y="156"/>
                      <a:pt x="95" y="157"/>
                      <a:pt x="96" y="158"/>
                    </a:cubicBezTo>
                    <a:cubicBezTo>
                      <a:pt x="95" y="158"/>
                      <a:pt x="95" y="158"/>
                      <a:pt x="94" y="157"/>
                    </a:cubicBezTo>
                    <a:cubicBezTo>
                      <a:pt x="94" y="157"/>
                      <a:pt x="94" y="156"/>
                      <a:pt x="94" y="155"/>
                    </a:cubicBezTo>
                    <a:cubicBezTo>
                      <a:pt x="94" y="155"/>
                      <a:pt x="95" y="155"/>
                      <a:pt x="96" y="155"/>
                    </a:cubicBezTo>
                    <a:close/>
                    <a:moveTo>
                      <a:pt x="101" y="169"/>
                    </a:moveTo>
                    <a:cubicBezTo>
                      <a:pt x="100" y="170"/>
                      <a:pt x="100" y="173"/>
                      <a:pt x="98" y="172"/>
                    </a:cubicBezTo>
                    <a:cubicBezTo>
                      <a:pt x="97" y="170"/>
                      <a:pt x="99" y="169"/>
                      <a:pt x="101" y="169"/>
                    </a:cubicBezTo>
                    <a:close/>
                    <a:moveTo>
                      <a:pt x="34" y="23"/>
                    </a:moveTo>
                    <a:cubicBezTo>
                      <a:pt x="36" y="22"/>
                      <a:pt x="36" y="26"/>
                      <a:pt x="36" y="27"/>
                    </a:cubicBezTo>
                    <a:cubicBezTo>
                      <a:pt x="33" y="27"/>
                      <a:pt x="35" y="24"/>
                      <a:pt x="34" y="23"/>
                    </a:cubicBezTo>
                    <a:close/>
                    <a:moveTo>
                      <a:pt x="74" y="171"/>
                    </a:moveTo>
                    <a:cubicBezTo>
                      <a:pt x="75" y="174"/>
                      <a:pt x="72" y="175"/>
                      <a:pt x="72" y="177"/>
                    </a:cubicBezTo>
                    <a:cubicBezTo>
                      <a:pt x="70" y="177"/>
                      <a:pt x="68" y="176"/>
                      <a:pt x="65" y="178"/>
                    </a:cubicBezTo>
                    <a:cubicBezTo>
                      <a:pt x="64" y="173"/>
                      <a:pt x="70" y="169"/>
                      <a:pt x="74" y="171"/>
                    </a:cubicBezTo>
                    <a:close/>
                    <a:moveTo>
                      <a:pt x="82" y="201"/>
                    </a:moveTo>
                    <a:cubicBezTo>
                      <a:pt x="82" y="202"/>
                      <a:pt x="82" y="202"/>
                      <a:pt x="83" y="203"/>
                    </a:cubicBezTo>
                    <a:cubicBezTo>
                      <a:pt x="81" y="204"/>
                      <a:pt x="80" y="202"/>
                      <a:pt x="80" y="201"/>
                    </a:cubicBezTo>
                    <a:cubicBezTo>
                      <a:pt x="81" y="201"/>
                      <a:pt x="81" y="201"/>
                      <a:pt x="82" y="201"/>
                    </a:cubicBezTo>
                    <a:close/>
                    <a:moveTo>
                      <a:pt x="74" y="202"/>
                    </a:moveTo>
                    <a:cubicBezTo>
                      <a:pt x="74" y="203"/>
                      <a:pt x="73" y="204"/>
                      <a:pt x="70" y="205"/>
                    </a:cubicBezTo>
                    <a:cubicBezTo>
                      <a:pt x="69" y="201"/>
                      <a:pt x="72" y="202"/>
                      <a:pt x="74" y="202"/>
                    </a:cubicBezTo>
                    <a:close/>
                    <a:moveTo>
                      <a:pt x="65" y="231"/>
                    </a:moveTo>
                    <a:cubicBezTo>
                      <a:pt x="66" y="241"/>
                      <a:pt x="45" y="247"/>
                      <a:pt x="42" y="237"/>
                    </a:cubicBezTo>
                    <a:cubicBezTo>
                      <a:pt x="43" y="233"/>
                      <a:pt x="48" y="240"/>
                      <a:pt x="52" y="239"/>
                    </a:cubicBezTo>
                    <a:cubicBezTo>
                      <a:pt x="58" y="238"/>
                      <a:pt x="59" y="232"/>
                      <a:pt x="65" y="231"/>
                    </a:cubicBezTo>
                    <a:close/>
                    <a:moveTo>
                      <a:pt x="48" y="191"/>
                    </a:moveTo>
                    <a:cubicBezTo>
                      <a:pt x="46" y="194"/>
                      <a:pt x="45" y="199"/>
                      <a:pt x="41" y="199"/>
                    </a:cubicBezTo>
                    <a:cubicBezTo>
                      <a:pt x="42" y="195"/>
                      <a:pt x="44" y="193"/>
                      <a:pt x="48" y="191"/>
                    </a:cubicBezTo>
                    <a:close/>
                    <a:moveTo>
                      <a:pt x="58" y="231"/>
                    </a:moveTo>
                    <a:cubicBezTo>
                      <a:pt x="57" y="236"/>
                      <a:pt x="49" y="237"/>
                      <a:pt x="46" y="233"/>
                    </a:cubicBezTo>
                    <a:cubicBezTo>
                      <a:pt x="48" y="230"/>
                      <a:pt x="54" y="233"/>
                      <a:pt x="58" y="231"/>
                    </a:cubicBezTo>
                    <a:close/>
                    <a:moveTo>
                      <a:pt x="26" y="210"/>
                    </a:moveTo>
                    <a:cubicBezTo>
                      <a:pt x="24" y="210"/>
                      <a:pt x="22" y="209"/>
                      <a:pt x="20" y="209"/>
                    </a:cubicBezTo>
                    <a:cubicBezTo>
                      <a:pt x="21" y="206"/>
                      <a:pt x="25" y="207"/>
                      <a:pt x="26" y="210"/>
                    </a:cubicBezTo>
                    <a:close/>
                    <a:moveTo>
                      <a:pt x="33" y="232"/>
                    </a:moveTo>
                    <a:cubicBezTo>
                      <a:pt x="31" y="234"/>
                      <a:pt x="31" y="230"/>
                      <a:pt x="29" y="229"/>
                    </a:cubicBezTo>
                    <a:cubicBezTo>
                      <a:pt x="29" y="227"/>
                      <a:pt x="33" y="230"/>
                      <a:pt x="33" y="232"/>
                    </a:cubicBezTo>
                    <a:close/>
                    <a:moveTo>
                      <a:pt x="18" y="235"/>
                    </a:moveTo>
                    <a:cubicBezTo>
                      <a:pt x="18" y="237"/>
                      <a:pt x="18" y="239"/>
                      <a:pt x="15" y="240"/>
                    </a:cubicBezTo>
                    <a:cubicBezTo>
                      <a:pt x="15" y="239"/>
                      <a:pt x="14" y="239"/>
                      <a:pt x="13" y="237"/>
                    </a:cubicBezTo>
                    <a:cubicBezTo>
                      <a:pt x="16" y="237"/>
                      <a:pt x="16" y="237"/>
                      <a:pt x="18" y="235"/>
                    </a:cubicBezTo>
                    <a:close/>
                    <a:moveTo>
                      <a:pt x="10" y="240"/>
                    </a:moveTo>
                    <a:cubicBezTo>
                      <a:pt x="3" y="242"/>
                      <a:pt x="0" y="219"/>
                      <a:pt x="12" y="225"/>
                    </a:cubicBezTo>
                    <a:cubicBezTo>
                      <a:pt x="7" y="227"/>
                      <a:pt x="6" y="235"/>
                      <a:pt x="10" y="240"/>
                    </a:cubicBezTo>
                    <a:close/>
                  </a:path>
                </a:pathLst>
              </a:custGeom>
              <a:solidFill>
                <a:srgbClr val="383838"/>
              </a:solidFill>
              <a:ln w="9525">
                <a:no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3" name="Freeform 751"/>
              <p:cNvSpPr>
                <a:spLocks/>
              </p:cNvSpPr>
              <p:nvPr/>
            </p:nvSpPr>
            <p:spPr bwMode="auto">
              <a:xfrm>
                <a:off x="7106653" y="4318667"/>
                <a:ext cx="75499" cy="77726"/>
              </a:xfrm>
              <a:custGeom>
                <a:avLst/>
                <a:gdLst/>
                <a:ahLst/>
                <a:cxnLst>
                  <a:cxn ang="0">
                    <a:pos x="27" y="30"/>
                  </a:cxn>
                  <a:cxn ang="0">
                    <a:pos x="11" y="34"/>
                  </a:cxn>
                  <a:cxn ang="0">
                    <a:pos x="2" y="22"/>
                  </a:cxn>
                  <a:cxn ang="0">
                    <a:pos x="1" y="7"/>
                  </a:cxn>
                  <a:cxn ang="0">
                    <a:pos x="17" y="2"/>
                  </a:cxn>
                  <a:cxn ang="0">
                    <a:pos x="28" y="13"/>
                  </a:cxn>
                  <a:cxn ang="0">
                    <a:pos x="27" y="30"/>
                  </a:cxn>
                </a:cxnLst>
                <a:rect l="0" t="0" r="r" b="b"/>
                <a:pathLst>
                  <a:path w="34" h="35">
                    <a:moveTo>
                      <a:pt x="27" y="30"/>
                    </a:moveTo>
                    <a:cubicBezTo>
                      <a:pt x="24" y="31"/>
                      <a:pt x="14" y="35"/>
                      <a:pt x="11" y="34"/>
                    </a:cubicBezTo>
                    <a:cubicBezTo>
                      <a:pt x="7" y="32"/>
                      <a:pt x="4" y="27"/>
                      <a:pt x="2" y="22"/>
                    </a:cubicBezTo>
                    <a:cubicBezTo>
                      <a:pt x="1" y="18"/>
                      <a:pt x="0" y="11"/>
                      <a:pt x="1" y="7"/>
                    </a:cubicBezTo>
                    <a:cubicBezTo>
                      <a:pt x="2" y="4"/>
                      <a:pt x="13" y="3"/>
                      <a:pt x="17" y="2"/>
                    </a:cubicBezTo>
                    <a:cubicBezTo>
                      <a:pt x="24" y="0"/>
                      <a:pt x="25" y="5"/>
                      <a:pt x="28" y="13"/>
                    </a:cubicBezTo>
                    <a:cubicBezTo>
                      <a:pt x="31" y="22"/>
                      <a:pt x="34" y="27"/>
                      <a:pt x="27" y="30"/>
                    </a:cubicBezTo>
                    <a:close/>
                  </a:path>
                </a:pathLst>
              </a:custGeom>
              <a:solidFill>
                <a:srgbClr val="F1C67E"/>
              </a:solidFill>
              <a:ln w="9525">
                <a:no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pic>
        <p:nvPicPr>
          <p:cNvPr id="87" name="图片 86" descr="31f7217a017c2d9a8a7bcbd9844c1629.png"/>
          <p:cNvPicPr>
            <a:picLocks noChangeAspect="1"/>
          </p:cNvPicPr>
          <p:nvPr/>
        </p:nvPicPr>
        <p:blipFill>
          <a:blip r:embed="rId3" cstate="print"/>
          <a:stretch>
            <a:fillRect/>
          </a:stretch>
        </p:blipFill>
        <p:spPr>
          <a:xfrm>
            <a:off x="3119670" y="1509765"/>
            <a:ext cx="6559309" cy="5348235"/>
          </a:xfrm>
          <a:prstGeom prst="rect">
            <a:avLst/>
          </a:prstGeom>
        </p:spPr>
      </p:pic>
      <p:sp>
        <p:nvSpPr>
          <p:cNvPr id="84" name="TextBox 27"/>
          <p:cNvSpPr txBox="1">
            <a:spLocks/>
          </p:cNvSpPr>
          <p:nvPr/>
        </p:nvSpPr>
        <p:spPr bwMode="auto">
          <a:xfrm>
            <a:off x="5007169" y="3068692"/>
            <a:ext cx="2784309" cy="960107"/>
          </a:xfrm>
          <a:prstGeom prst="rect">
            <a:avLst/>
          </a:prstGeom>
          <a:noFill/>
          <a:ln w="9525">
            <a:noFill/>
            <a:miter lim="800000"/>
            <a:headEnd/>
            <a:tailEnd/>
          </a:ln>
        </p:spPr>
        <p:txBody>
          <a:bodyPr wrap="none" lIns="0" tIns="0" rIns="0" bIns="0" anchor="ctr" anchorCtr="1">
            <a:noAutofit/>
            <a:scene3d>
              <a:camera prst="orthographicFront"/>
              <a:lightRig rig="threePt" dir="t"/>
            </a:scene3d>
            <a:sp3d>
              <a:bevelT w="0" h="0"/>
            </a:sp3d>
          </a:bodyPr>
          <a:lstStyle/>
          <a:p>
            <a:pPr marL="0" marR="0" lvl="1" indent="0" algn="ctr" defTabSz="121917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AI NHANH HƠN</a:t>
            </a:r>
            <a:endParaRPr kumimoji="0" lang="zh-CN" altLang="en-US" sz="6000" b="1"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9" name="图片 58" descr="4f126e676b03beb6a607349bbd6c6a22.png"/>
          <p:cNvPicPr>
            <a:picLocks noChangeAspect="1"/>
          </p:cNvPicPr>
          <p:nvPr/>
        </p:nvPicPr>
        <p:blipFill>
          <a:blip r:embed="rId4" cstate="print"/>
          <a:stretch>
            <a:fillRect/>
          </a:stretch>
        </p:blipFill>
        <p:spPr>
          <a:xfrm>
            <a:off x="17540" y="3917631"/>
            <a:ext cx="12192000" cy="2960974"/>
          </a:xfrm>
          <a:prstGeom prst="rect">
            <a:avLst/>
          </a:prstGeom>
        </p:spPr>
      </p:pic>
    </p:spTree>
    <p:extLst>
      <p:ext uri="{BB962C8B-B14F-4D97-AF65-F5344CB8AC3E}">
        <p14:creationId xmlns:p14="http://schemas.microsoft.com/office/powerpoint/2010/main" val="2129631687"/>
      </p:ext>
    </p:extLst>
  </p:cSld>
  <p:clrMapOvr>
    <a:masterClrMapping/>
  </p:clrMapOvr>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box(in)">
                                      <p:cBhvr>
                                        <p:cTn id="7"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3000" b="-13000"/>
          </a:stretch>
        </a:blipFill>
        <a:effectLst/>
      </p:bgPr>
    </p:bg>
    <p:spTree>
      <p:nvGrpSpPr>
        <p:cNvPr id="1" name=""/>
        <p:cNvGrpSpPr/>
        <p:nvPr/>
      </p:nvGrpSpPr>
      <p:grpSpPr>
        <a:xfrm>
          <a:off x="0" y="0"/>
          <a:ext cx="0" cy="0"/>
          <a:chOff x="0" y="0"/>
          <a:chExt cx="0" cy="0"/>
        </a:xfrm>
      </p:grpSpPr>
      <p:sp>
        <p:nvSpPr>
          <p:cNvPr id="78" name="TextBox 77"/>
          <p:cNvSpPr txBox="1"/>
          <p:nvPr/>
        </p:nvSpPr>
        <p:spPr>
          <a:xfrm>
            <a:off x="12808217" y="8272252"/>
            <a:ext cx="2147358" cy="707874"/>
          </a:xfrm>
          <a:prstGeom prst="rect">
            <a:avLst/>
          </a:prstGeom>
          <a:noFill/>
        </p:spPr>
        <p:txBody>
          <a:bodyPr wrap="none" lIns="121908" tIns="60954" rIns="121908" bIns="60954"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rPr>
              <a:t>0.5 </a:t>
            </a:r>
            <a:r>
              <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rPr>
              <a:t>秒延迟符，无</a:t>
            </a:r>
            <a:endPar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rPr>
              <a:t>意义，可删除</a:t>
            </a:r>
            <a:r>
              <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rPr>
              <a:t>.</a:t>
            </a:r>
            <a:endPar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endParaRPr>
          </a:p>
        </p:txBody>
      </p:sp>
      <p:sp>
        <p:nvSpPr>
          <p:cNvPr id="2" name="Snip and Round Single Corner Rectangle 1"/>
          <p:cNvSpPr/>
          <p:nvPr/>
        </p:nvSpPr>
        <p:spPr>
          <a:xfrm>
            <a:off x="439388" y="0"/>
            <a:ext cx="11245931" cy="1626920"/>
          </a:xfrm>
          <a:prstGeom prst="snip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1" u="none" strike="noStrike" kern="100" cap="none" spc="0" normalizeH="0" baseline="0" noProof="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rPr>
              <a:t>Câu 1: Phần</a:t>
            </a:r>
            <a:r>
              <a:rPr kumimoji="0" lang="en-US" sz="3200" b="1" i="1" u="none" strike="noStrike" kern="100" cap="none" spc="0" normalizeH="0" noProof="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rPr>
              <a:t> mở bài của bài văn tả cảnh sinh hoạt thực hiện nhiệm vụ gì</a:t>
            </a:r>
            <a:endParaRPr kumimoji="0" lang="en-US" sz="3200" b="1"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 name="Rounded Rectangle 2"/>
          <p:cNvSpPr/>
          <p:nvPr/>
        </p:nvSpPr>
        <p:spPr>
          <a:xfrm>
            <a:off x="308758" y="4477000"/>
            <a:ext cx="4643254" cy="11222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C. </a:t>
            </a:r>
            <a:r>
              <a:rPr lang="en-US" sz="2400" noProof="0">
                <a:solidFill>
                  <a:prstClr val="white"/>
                </a:solidFill>
                <a:latin typeface="Times New Roman" panose="02020603050405020304" pitchFamily="18" charset="0"/>
                <a:ea typeface="微软雅黑"/>
                <a:cs typeface="Times New Roman" panose="02020603050405020304" pitchFamily="18" charset="0"/>
              </a:rPr>
              <a:t>G</a:t>
            </a:r>
            <a:r>
              <a:rPr lang="en-US" sz="2400">
                <a:solidFill>
                  <a:prstClr val="white"/>
                </a:solidFill>
                <a:latin typeface="Times New Roman" panose="02020603050405020304" pitchFamily="18" charset="0"/>
                <a:ea typeface="微软雅黑"/>
                <a:cs typeface="Times New Roman" panose="02020603050405020304" pitchFamily="18" charset="0"/>
              </a:rPr>
              <a:t>iới thiệu cảnh định kể.</a:t>
            </a: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5" name="Rounded Rectangle 4"/>
          <p:cNvSpPr/>
          <p:nvPr/>
        </p:nvSpPr>
        <p:spPr>
          <a:xfrm>
            <a:off x="308758" y="3057897"/>
            <a:ext cx="4643254" cy="9856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A. </a:t>
            </a:r>
            <a:r>
              <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Giới</a:t>
            </a:r>
            <a:r>
              <a:rPr kumimoji="0" lang="en-US" sz="2400" b="0" i="0" u="none" strike="noStrike" kern="1200" cap="none" spc="0" normalizeH="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thiệu được cảnh sinh hoạt.</a:t>
            </a: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6" name="Rounded Rectangle 5"/>
          <p:cNvSpPr/>
          <p:nvPr/>
        </p:nvSpPr>
        <p:spPr>
          <a:xfrm>
            <a:off x="6519553" y="4530438"/>
            <a:ext cx="4643254" cy="9856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D. Khẳng</a:t>
            </a:r>
            <a:r>
              <a:rPr kumimoji="0" lang="en-US" sz="2400" b="0" i="0" u="none" strike="noStrike" kern="1200" cap="none" spc="0" normalizeH="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định cảm xúc với khung cảnh.</a:t>
            </a: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7" name="Rounded Rectangle 6"/>
          <p:cNvSpPr/>
          <p:nvPr/>
        </p:nvSpPr>
        <p:spPr>
          <a:xfrm>
            <a:off x="6519553" y="3057896"/>
            <a:ext cx="4643254" cy="11103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B. </a:t>
            </a:r>
            <a:r>
              <a:rPr lang="en-US" sz="2400" noProof="0">
                <a:solidFill>
                  <a:prstClr val="white"/>
                </a:solidFill>
                <a:latin typeface="Times New Roman" panose="02020603050405020304" pitchFamily="18" charset="0"/>
                <a:ea typeface="微软雅黑"/>
                <a:cs typeface="Times New Roman" panose="02020603050405020304" pitchFamily="18" charset="0"/>
              </a:rPr>
              <a:t>G</a:t>
            </a:r>
            <a:r>
              <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iới</a:t>
            </a:r>
            <a:r>
              <a:rPr kumimoji="0" lang="en-US" sz="2400" b="0" i="0" u="none" strike="noStrike" kern="1200" cap="none" spc="0" normalizeH="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thiệu cảnh buổi sang đẹp trời</a:t>
            </a: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4884705" y="2917375"/>
            <a:ext cx="1131202" cy="1126174"/>
          </a:xfrm>
          <a:prstGeom prst="rect">
            <a:avLst/>
          </a:prstGeom>
        </p:spPr>
      </p:pic>
      <p:pic>
        <p:nvPicPr>
          <p:cNvPr id="8" name="Picture 7"/>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4952012" y="4829304"/>
            <a:ext cx="996588" cy="769913"/>
          </a:xfrm>
          <a:prstGeom prst="rect">
            <a:avLst/>
          </a:prstGeom>
        </p:spPr>
      </p:pic>
      <p:pic>
        <p:nvPicPr>
          <p:cNvPr id="10" name="Picture 9"/>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11162807" y="4683832"/>
            <a:ext cx="996588" cy="769913"/>
          </a:xfrm>
          <a:prstGeom prst="rect">
            <a:avLst/>
          </a:prstGeom>
        </p:spPr>
      </p:pic>
      <p:pic>
        <p:nvPicPr>
          <p:cNvPr id="11" name="Picture 10"/>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11162807" y="3165766"/>
            <a:ext cx="996588" cy="769913"/>
          </a:xfrm>
          <a:prstGeom prst="rect">
            <a:avLst/>
          </a:prstGeom>
        </p:spPr>
      </p:pic>
    </p:spTree>
    <p:extLst>
      <p:ext uri="{BB962C8B-B14F-4D97-AF65-F5344CB8AC3E}">
        <p14:creationId xmlns:p14="http://schemas.microsoft.com/office/powerpoint/2010/main" val="3222998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par>
                                <p:cTn id="22" presetID="16" presetClass="entr" presetSubtype="21"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arn(inVertical)">
                                      <p:cBhvr>
                                        <p:cTn id="30" dur="500"/>
                                        <p:tgtEl>
                                          <p:spTgt spid="4"/>
                                        </p:tgtEl>
                                      </p:cBhvr>
                                    </p:animEffect>
                                  </p:childTnLst>
                                  <p:subTnLst>
                                    <p:audio>
                                      <p:cMediaNode>
                                        <p:cTn display="0" masterRel="sameClick">
                                          <p:stCondLst>
                                            <p:cond evt="begin" delay="0">
                                              <p:tn val="28"/>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5"/>
                  </p:tgtEl>
                </p:cond>
              </p:nextCondLst>
            </p:seq>
            <p:seq concurrent="1" nextAc="seek">
              <p:cTn id="31" restart="whenNotActive" fill="hold" evtFilter="cancelBubble" nodeType="interactiveSeq">
                <p:stCondLst>
                  <p:cond evt="onClick" delay="0">
                    <p:tgtEl>
                      <p:spTgt spid="3"/>
                    </p:tgtEl>
                  </p:cond>
                </p:stCondLst>
                <p:endSync evt="end" delay="0">
                  <p:rtn val="all"/>
                </p:endSync>
                <p:childTnLst>
                  <p:par>
                    <p:cTn id="32" fill="hold">
                      <p:stCondLst>
                        <p:cond delay="0"/>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barn(inVertical)">
                                      <p:cBhvr>
                                        <p:cTn id="36" dur="500"/>
                                        <p:tgtEl>
                                          <p:spTgt spid="8"/>
                                        </p:tgtEl>
                                      </p:cBhvr>
                                    </p:animEffect>
                                  </p:childTnLst>
                                  <p:subTnLst>
                                    <p:audio>
                                      <p:cMediaNode>
                                        <p:cTn display="0" masterRel="sameClick">
                                          <p:stCondLst>
                                            <p:cond evt="begin" delay="0">
                                              <p:tn val="34"/>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3"/>
                  </p:tgtEl>
                </p:cond>
              </p:nextCondLst>
            </p:seq>
            <p:seq concurrent="1" nextAc="seek">
              <p:cTn id="37" restart="whenNotActive" fill="hold" evtFilter="cancelBubble" nodeType="interactiveSeq">
                <p:stCondLst>
                  <p:cond evt="onClick" delay="0">
                    <p:tgtEl>
                      <p:spTgt spid="7"/>
                    </p:tgtEl>
                  </p:cond>
                </p:stCondLst>
                <p:endSync evt="end" delay="0">
                  <p:rtn val="all"/>
                </p:endSync>
                <p:childTnLst>
                  <p:par>
                    <p:cTn id="38" fill="hold">
                      <p:stCondLst>
                        <p:cond delay="0"/>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Vertical)">
                                      <p:cBhvr>
                                        <p:cTn id="42" dur="500"/>
                                        <p:tgtEl>
                                          <p:spTgt spid="11"/>
                                        </p:tgtEl>
                                      </p:cBhvr>
                                    </p:animEffect>
                                  </p:childTnLst>
                                  <p:subTnLst>
                                    <p:audio>
                                      <p:cMediaNode>
                                        <p:cTn display="0" masterRel="sameClick">
                                          <p:stCondLst>
                                            <p:cond evt="begin" delay="0">
                                              <p:tn val="40"/>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7"/>
                  </p:tgtEl>
                </p:cond>
              </p:nextCondLst>
            </p:seq>
            <p:seq concurrent="1" nextAc="seek">
              <p:cTn id="43" restart="whenNotActive" fill="hold" evtFilter="cancelBubble" nodeType="interactiveSeq">
                <p:stCondLst>
                  <p:cond evt="onClick" delay="0">
                    <p:tgtEl>
                      <p:spTgt spid="6"/>
                    </p:tgtEl>
                  </p:cond>
                </p:stCondLst>
                <p:endSync evt="end" delay="0">
                  <p:rtn val="all"/>
                </p:endSync>
                <p:childTnLst>
                  <p:par>
                    <p:cTn id="44" fill="hold">
                      <p:stCondLst>
                        <p:cond delay="0"/>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barn(inVertical)">
                                      <p:cBhvr>
                                        <p:cTn id="48" dur="500"/>
                                        <p:tgtEl>
                                          <p:spTgt spid="10"/>
                                        </p:tgtEl>
                                      </p:cBhvr>
                                    </p:animEffect>
                                  </p:childTnLst>
                                  <p:subTnLst>
                                    <p:audio>
                                      <p:cMediaNode>
                                        <p:cTn display="0" masterRel="sameClick">
                                          <p:stCondLst>
                                            <p:cond evt="begin" delay="0">
                                              <p:tn val="46"/>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6"/>
                  </p:tgtEl>
                </p:cond>
              </p:nextCondLst>
            </p:seq>
          </p:childTnLst>
        </p:cTn>
      </p:par>
    </p:tnLst>
    <p:bldLst>
      <p:bldP spid="78" grpId="0"/>
      <p:bldP spid="2" grpId="0" animBg="1"/>
      <p:bldP spid="3" grpId="0" animBg="1"/>
      <p:bldP spid="5" grpId="0" animBg="1"/>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组合 59"/>
          <p:cNvGrpSpPr/>
          <p:nvPr/>
        </p:nvGrpSpPr>
        <p:grpSpPr>
          <a:xfrm>
            <a:off x="719404" y="0"/>
            <a:ext cx="1756157" cy="4005064"/>
            <a:chOff x="539552" y="0"/>
            <a:chExt cx="1570841" cy="3582434"/>
          </a:xfrm>
        </p:grpSpPr>
        <p:sp>
          <p:nvSpPr>
            <p:cNvPr id="129" name="矩形 128"/>
            <p:cNvSpPr/>
            <p:nvPr/>
          </p:nvSpPr>
          <p:spPr>
            <a:xfrm>
              <a:off x="755576" y="0"/>
              <a:ext cx="1080120" cy="3165816"/>
            </a:xfrm>
            <a:prstGeom prst="rect">
              <a:avLst/>
            </a:prstGeom>
            <a:solidFill>
              <a:schemeClr val="bg2">
                <a:lumMod val="90000"/>
              </a:schemeClr>
            </a:solidFill>
            <a:ln/>
          </p:spPr>
          <p:style>
            <a:lnRef idx="3">
              <a:schemeClr val="lt1"/>
            </a:lnRef>
            <a:fillRef idx="1">
              <a:schemeClr val="dk1"/>
            </a:fillRef>
            <a:effectRef idx="1">
              <a:schemeClr val="dk1"/>
            </a:effectRef>
            <a:fontRef idx="minor">
              <a:schemeClr val="lt1"/>
            </a:fontRef>
          </p:style>
          <p:txBody>
            <a:bodyPr rtlCol="0" anchor="ctr"/>
            <a:lstStyle/>
            <a:p>
              <a:pPr algn="ctr" defTabSz="1219170"/>
              <a:endParaRPr lang="zh-CN" altLang="en-US" sz="2400">
                <a:solidFill>
                  <a:prstClr val="white"/>
                </a:solidFill>
                <a:latin typeface="Calibri"/>
                <a:ea typeface="宋体" panose="02010600030101010101" pitchFamily="2" charset="-122"/>
              </a:endParaRPr>
            </a:p>
          </p:txBody>
        </p:sp>
        <p:sp>
          <p:nvSpPr>
            <p:cNvPr id="130" name="椭圆 129"/>
            <p:cNvSpPr/>
            <p:nvPr/>
          </p:nvSpPr>
          <p:spPr>
            <a:xfrm>
              <a:off x="539552" y="2067694"/>
              <a:ext cx="1570841" cy="1514740"/>
            </a:xfrm>
            <a:prstGeom prst="ellipse">
              <a:avLst/>
            </a:prstGeom>
            <a:solidFill>
              <a:schemeClr val="bg2">
                <a:lumMod val="90000"/>
              </a:schemeClr>
            </a:solidFill>
            <a:ln/>
          </p:spPr>
          <p:style>
            <a:lnRef idx="3">
              <a:schemeClr val="lt1"/>
            </a:lnRef>
            <a:fillRef idx="1">
              <a:schemeClr val="dk1"/>
            </a:fillRef>
            <a:effectRef idx="1">
              <a:schemeClr val="dk1"/>
            </a:effectRef>
            <a:fontRef idx="minor">
              <a:schemeClr val="lt1"/>
            </a:fontRef>
          </p:style>
          <p:txBody>
            <a:bodyPr rtlCol="0" anchor="ctr"/>
            <a:lstStyle/>
            <a:p>
              <a:pPr algn="ctr" defTabSz="1219170"/>
              <a:endParaRPr lang="zh-CN" altLang="en-US" sz="2400">
                <a:solidFill>
                  <a:prstClr val="white"/>
                </a:solidFill>
                <a:latin typeface="Calibri"/>
                <a:ea typeface="宋体" panose="02010600030101010101" pitchFamily="2" charset="-122"/>
              </a:endParaRPr>
            </a:p>
          </p:txBody>
        </p:sp>
        <p:sp>
          <p:nvSpPr>
            <p:cNvPr id="132" name="TextBox 27"/>
            <p:cNvSpPr txBox="1">
              <a:spLocks/>
            </p:cNvSpPr>
            <p:nvPr/>
          </p:nvSpPr>
          <p:spPr bwMode="auto">
            <a:xfrm>
              <a:off x="755576" y="1059582"/>
              <a:ext cx="1152128" cy="720080"/>
            </a:xfrm>
            <a:prstGeom prst="rect">
              <a:avLst/>
            </a:prstGeom>
            <a:noFill/>
            <a:ln w="9525">
              <a:noFill/>
              <a:miter lim="800000"/>
              <a:headEnd/>
              <a:tailEnd/>
            </a:ln>
          </p:spPr>
          <p:txBody>
            <a:bodyPr wrap="none" lIns="0" tIns="0" rIns="0" bIns="0" anchor="ctr" anchorCtr="1">
              <a:noAutofit/>
              <a:scene3d>
                <a:camera prst="orthographicFront"/>
                <a:lightRig rig="threePt" dir="t"/>
              </a:scene3d>
              <a:sp3d>
                <a:bevelT w="0" h="0"/>
              </a:sp3d>
            </a:bodyPr>
            <a:lstStyle/>
            <a:p>
              <a:pPr marL="0" lvl="1" algn="ctr" defTabSz="1219170"/>
              <a:r>
                <a:rPr lang="en-US" altLang="zh-CN" sz="5867" b="1" dirty="0">
                  <a:solidFill>
                    <a:prstClr val="white"/>
                  </a:solidFill>
                  <a:latin typeface="微软雅黑" panose="020B0503020204020204" pitchFamily="34" charset="-122"/>
                  <a:ea typeface="微软雅黑" panose="020B0503020204020204" pitchFamily="34" charset="-122"/>
                </a:rPr>
                <a:t>I</a:t>
              </a:r>
              <a:endParaRPr lang="zh-CN" altLang="en-US" sz="5867" b="1" dirty="0">
                <a:solidFill>
                  <a:prstClr val="white"/>
                </a:solidFill>
                <a:latin typeface="微软雅黑" panose="020B0503020204020204" pitchFamily="34" charset="-122"/>
                <a:ea typeface="微软雅黑" panose="020B0503020204020204" pitchFamily="34" charset="-122"/>
              </a:endParaRPr>
            </a:p>
          </p:txBody>
        </p:sp>
        <p:grpSp>
          <p:nvGrpSpPr>
            <p:cNvPr id="33" name="Group 404"/>
            <p:cNvGrpSpPr/>
            <p:nvPr/>
          </p:nvGrpSpPr>
          <p:grpSpPr>
            <a:xfrm rot="16200000">
              <a:off x="611561" y="2211710"/>
              <a:ext cx="1224135" cy="1224136"/>
              <a:chOff x="6400516" y="3801233"/>
              <a:chExt cx="1240180" cy="961582"/>
            </a:xfrm>
          </p:grpSpPr>
          <p:sp>
            <p:nvSpPr>
              <p:cNvPr id="34" name="Freeform 727"/>
              <p:cNvSpPr>
                <a:spLocks/>
              </p:cNvSpPr>
              <p:nvPr/>
            </p:nvSpPr>
            <p:spPr bwMode="auto">
              <a:xfrm>
                <a:off x="7017830" y="3801233"/>
                <a:ext cx="188747" cy="159894"/>
              </a:xfrm>
              <a:custGeom>
                <a:avLst/>
                <a:gdLst/>
                <a:ahLst/>
                <a:cxnLst>
                  <a:cxn ang="0">
                    <a:pos x="60" y="63"/>
                  </a:cxn>
                  <a:cxn ang="0">
                    <a:pos x="60" y="63"/>
                  </a:cxn>
                  <a:cxn ang="0">
                    <a:pos x="74" y="49"/>
                  </a:cxn>
                  <a:cxn ang="0">
                    <a:pos x="82" y="42"/>
                  </a:cxn>
                  <a:cxn ang="0">
                    <a:pos x="69" y="38"/>
                  </a:cxn>
                  <a:cxn ang="0">
                    <a:pos x="57" y="39"/>
                  </a:cxn>
                  <a:cxn ang="0">
                    <a:pos x="70" y="13"/>
                  </a:cxn>
                  <a:cxn ang="0">
                    <a:pos x="63" y="9"/>
                  </a:cxn>
                  <a:cxn ang="0">
                    <a:pos x="49" y="21"/>
                  </a:cxn>
                  <a:cxn ang="0">
                    <a:pos x="45" y="17"/>
                  </a:cxn>
                  <a:cxn ang="0">
                    <a:pos x="41" y="3"/>
                  </a:cxn>
                  <a:cxn ang="0">
                    <a:pos x="33" y="3"/>
                  </a:cxn>
                  <a:cxn ang="0">
                    <a:pos x="32" y="15"/>
                  </a:cxn>
                  <a:cxn ang="0">
                    <a:pos x="25" y="12"/>
                  </a:cxn>
                  <a:cxn ang="0">
                    <a:pos x="15" y="9"/>
                  </a:cxn>
                  <a:cxn ang="0">
                    <a:pos x="13" y="15"/>
                  </a:cxn>
                  <a:cxn ang="0">
                    <a:pos x="20" y="25"/>
                  </a:cxn>
                  <a:cxn ang="0">
                    <a:pos x="8" y="25"/>
                  </a:cxn>
                  <a:cxn ang="0">
                    <a:pos x="4" y="30"/>
                  </a:cxn>
                  <a:cxn ang="0">
                    <a:pos x="14" y="40"/>
                  </a:cxn>
                  <a:cxn ang="0">
                    <a:pos x="16" y="54"/>
                  </a:cxn>
                  <a:cxn ang="0">
                    <a:pos x="30" y="68"/>
                  </a:cxn>
                  <a:cxn ang="0">
                    <a:pos x="60" y="63"/>
                  </a:cxn>
                  <a:cxn ang="0">
                    <a:pos x="60" y="63"/>
                  </a:cxn>
                </a:cxnLst>
                <a:rect l="0" t="0" r="r" b="b"/>
                <a:pathLst>
                  <a:path w="85" h="72">
                    <a:moveTo>
                      <a:pt x="60" y="63"/>
                    </a:moveTo>
                    <a:cubicBezTo>
                      <a:pt x="60" y="63"/>
                      <a:pt x="53" y="70"/>
                      <a:pt x="60" y="63"/>
                    </a:cubicBezTo>
                    <a:cubicBezTo>
                      <a:pt x="66" y="57"/>
                      <a:pt x="64" y="52"/>
                      <a:pt x="74" y="49"/>
                    </a:cubicBezTo>
                    <a:cubicBezTo>
                      <a:pt x="84" y="47"/>
                      <a:pt x="85" y="45"/>
                      <a:pt x="82" y="42"/>
                    </a:cubicBezTo>
                    <a:cubicBezTo>
                      <a:pt x="79" y="38"/>
                      <a:pt x="75" y="37"/>
                      <a:pt x="69" y="38"/>
                    </a:cubicBezTo>
                    <a:cubicBezTo>
                      <a:pt x="63" y="40"/>
                      <a:pt x="60" y="41"/>
                      <a:pt x="57" y="39"/>
                    </a:cubicBezTo>
                    <a:cubicBezTo>
                      <a:pt x="54" y="36"/>
                      <a:pt x="69" y="19"/>
                      <a:pt x="70" y="13"/>
                    </a:cubicBezTo>
                    <a:cubicBezTo>
                      <a:pt x="70" y="8"/>
                      <a:pt x="65" y="6"/>
                      <a:pt x="63" y="9"/>
                    </a:cubicBezTo>
                    <a:cubicBezTo>
                      <a:pt x="60" y="11"/>
                      <a:pt x="52" y="17"/>
                      <a:pt x="49" y="21"/>
                    </a:cubicBezTo>
                    <a:cubicBezTo>
                      <a:pt x="46" y="24"/>
                      <a:pt x="45" y="24"/>
                      <a:pt x="45" y="17"/>
                    </a:cubicBezTo>
                    <a:cubicBezTo>
                      <a:pt x="45" y="10"/>
                      <a:pt x="47" y="6"/>
                      <a:pt x="41" y="3"/>
                    </a:cubicBezTo>
                    <a:cubicBezTo>
                      <a:pt x="36" y="0"/>
                      <a:pt x="34" y="0"/>
                      <a:pt x="33" y="3"/>
                    </a:cubicBezTo>
                    <a:cubicBezTo>
                      <a:pt x="31" y="5"/>
                      <a:pt x="31" y="12"/>
                      <a:pt x="32" y="15"/>
                    </a:cubicBezTo>
                    <a:cubicBezTo>
                      <a:pt x="32" y="19"/>
                      <a:pt x="27" y="15"/>
                      <a:pt x="25" y="12"/>
                    </a:cubicBezTo>
                    <a:cubicBezTo>
                      <a:pt x="22" y="9"/>
                      <a:pt x="19" y="6"/>
                      <a:pt x="15" y="9"/>
                    </a:cubicBezTo>
                    <a:cubicBezTo>
                      <a:pt x="11" y="12"/>
                      <a:pt x="11" y="10"/>
                      <a:pt x="13" y="15"/>
                    </a:cubicBezTo>
                    <a:cubicBezTo>
                      <a:pt x="16" y="20"/>
                      <a:pt x="20" y="25"/>
                      <a:pt x="20" y="25"/>
                    </a:cubicBezTo>
                    <a:cubicBezTo>
                      <a:pt x="20" y="25"/>
                      <a:pt x="12" y="25"/>
                      <a:pt x="8" y="25"/>
                    </a:cubicBezTo>
                    <a:cubicBezTo>
                      <a:pt x="4" y="26"/>
                      <a:pt x="0" y="28"/>
                      <a:pt x="4" y="30"/>
                    </a:cubicBezTo>
                    <a:cubicBezTo>
                      <a:pt x="8" y="33"/>
                      <a:pt x="11" y="36"/>
                      <a:pt x="14" y="40"/>
                    </a:cubicBezTo>
                    <a:cubicBezTo>
                      <a:pt x="17" y="44"/>
                      <a:pt x="13" y="47"/>
                      <a:pt x="16" y="54"/>
                    </a:cubicBezTo>
                    <a:cubicBezTo>
                      <a:pt x="19" y="61"/>
                      <a:pt x="23" y="66"/>
                      <a:pt x="30" y="68"/>
                    </a:cubicBezTo>
                    <a:cubicBezTo>
                      <a:pt x="37" y="71"/>
                      <a:pt x="53" y="72"/>
                      <a:pt x="60" y="63"/>
                    </a:cubicBezTo>
                    <a:cubicBezTo>
                      <a:pt x="66" y="55"/>
                      <a:pt x="60" y="63"/>
                      <a:pt x="60" y="63"/>
                    </a:cubicBezTo>
                    <a:close/>
                  </a:path>
                </a:pathLst>
              </a:custGeom>
              <a:solidFill>
                <a:srgbClr val="F1C67E"/>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35" name="Freeform 728"/>
              <p:cNvSpPr>
                <a:spLocks/>
              </p:cNvSpPr>
              <p:nvPr/>
            </p:nvSpPr>
            <p:spPr bwMode="auto">
              <a:xfrm>
                <a:off x="7367568" y="4609584"/>
                <a:ext cx="155439" cy="153231"/>
              </a:xfrm>
              <a:custGeom>
                <a:avLst/>
                <a:gdLst/>
                <a:ahLst/>
                <a:cxnLst>
                  <a:cxn ang="0">
                    <a:pos x="9" y="11"/>
                  </a:cxn>
                  <a:cxn ang="0">
                    <a:pos x="2" y="29"/>
                  </a:cxn>
                  <a:cxn ang="0">
                    <a:pos x="8" y="48"/>
                  </a:cxn>
                  <a:cxn ang="0">
                    <a:pos x="23" y="65"/>
                  </a:cxn>
                  <a:cxn ang="0">
                    <a:pos x="36" y="63"/>
                  </a:cxn>
                  <a:cxn ang="0">
                    <a:pos x="46" y="63"/>
                  </a:cxn>
                  <a:cxn ang="0">
                    <a:pos x="50" y="53"/>
                  </a:cxn>
                  <a:cxn ang="0">
                    <a:pos x="58" y="49"/>
                  </a:cxn>
                  <a:cxn ang="0">
                    <a:pos x="52" y="35"/>
                  </a:cxn>
                  <a:cxn ang="0">
                    <a:pos x="66" y="34"/>
                  </a:cxn>
                  <a:cxn ang="0">
                    <a:pos x="67" y="26"/>
                  </a:cxn>
                  <a:cxn ang="0">
                    <a:pos x="52" y="19"/>
                  </a:cxn>
                  <a:cxn ang="0">
                    <a:pos x="9" y="11"/>
                  </a:cxn>
                </a:cxnLst>
                <a:rect l="0" t="0" r="r" b="b"/>
                <a:pathLst>
                  <a:path w="70" h="69">
                    <a:moveTo>
                      <a:pt x="9" y="11"/>
                    </a:moveTo>
                    <a:cubicBezTo>
                      <a:pt x="2" y="18"/>
                      <a:pt x="0" y="21"/>
                      <a:pt x="2" y="29"/>
                    </a:cubicBezTo>
                    <a:cubicBezTo>
                      <a:pt x="5" y="36"/>
                      <a:pt x="3" y="42"/>
                      <a:pt x="8" y="48"/>
                    </a:cubicBezTo>
                    <a:cubicBezTo>
                      <a:pt x="13" y="55"/>
                      <a:pt x="16" y="63"/>
                      <a:pt x="23" y="65"/>
                    </a:cubicBezTo>
                    <a:cubicBezTo>
                      <a:pt x="31" y="66"/>
                      <a:pt x="33" y="69"/>
                      <a:pt x="36" y="63"/>
                    </a:cubicBezTo>
                    <a:cubicBezTo>
                      <a:pt x="39" y="56"/>
                      <a:pt x="41" y="66"/>
                      <a:pt x="46" y="63"/>
                    </a:cubicBezTo>
                    <a:cubicBezTo>
                      <a:pt x="50" y="61"/>
                      <a:pt x="52" y="58"/>
                      <a:pt x="50" y="53"/>
                    </a:cubicBezTo>
                    <a:cubicBezTo>
                      <a:pt x="48" y="47"/>
                      <a:pt x="54" y="56"/>
                      <a:pt x="58" y="49"/>
                    </a:cubicBezTo>
                    <a:cubicBezTo>
                      <a:pt x="61" y="41"/>
                      <a:pt x="53" y="36"/>
                      <a:pt x="52" y="35"/>
                    </a:cubicBezTo>
                    <a:cubicBezTo>
                      <a:pt x="51" y="33"/>
                      <a:pt x="62" y="38"/>
                      <a:pt x="66" y="34"/>
                    </a:cubicBezTo>
                    <a:cubicBezTo>
                      <a:pt x="70" y="31"/>
                      <a:pt x="69" y="27"/>
                      <a:pt x="67" y="26"/>
                    </a:cubicBezTo>
                    <a:cubicBezTo>
                      <a:pt x="64" y="25"/>
                      <a:pt x="60" y="23"/>
                      <a:pt x="52" y="19"/>
                    </a:cubicBezTo>
                    <a:cubicBezTo>
                      <a:pt x="44" y="15"/>
                      <a:pt x="22" y="0"/>
                      <a:pt x="9" y="11"/>
                    </a:cubicBezTo>
                    <a:close/>
                  </a:path>
                </a:pathLst>
              </a:custGeom>
              <a:solidFill>
                <a:srgbClr val="F1C67E"/>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36" name="Freeform 729"/>
              <p:cNvSpPr>
                <a:spLocks/>
              </p:cNvSpPr>
              <p:nvPr/>
            </p:nvSpPr>
            <p:spPr bwMode="auto">
              <a:xfrm>
                <a:off x="6793554" y="3914491"/>
                <a:ext cx="613984" cy="772820"/>
              </a:xfrm>
              <a:custGeom>
                <a:avLst/>
                <a:gdLst/>
                <a:ahLst/>
                <a:cxnLst>
                  <a:cxn ang="0">
                    <a:pos x="157" y="220"/>
                  </a:cxn>
                  <a:cxn ang="0">
                    <a:pos x="187" y="262"/>
                  </a:cxn>
                  <a:cxn ang="0">
                    <a:pos x="223" y="291"/>
                  </a:cxn>
                  <a:cxn ang="0">
                    <a:pos x="270" y="319"/>
                  </a:cxn>
                  <a:cxn ang="0">
                    <a:pos x="263" y="334"/>
                  </a:cxn>
                  <a:cxn ang="0">
                    <a:pos x="252" y="342"/>
                  </a:cxn>
                  <a:cxn ang="0">
                    <a:pos x="196" y="312"/>
                  </a:cxn>
                  <a:cxn ang="0">
                    <a:pos x="158" y="283"/>
                  </a:cxn>
                  <a:cxn ang="0">
                    <a:pos x="127" y="262"/>
                  </a:cxn>
                  <a:cxn ang="0">
                    <a:pos x="70" y="262"/>
                  </a:cxn>
                  <a:cxn ang="0">
                    <a:pos x="27" y="270"/>
                  </a:cxn>
                  <a:cxn ang="0">
                    <a:pos x="11" y="151"/>
                  </a:cxn>
                  <a:cxn ang="0">
                    <a:pos x="57" y="143"/>
                  </a:cxn>
                  <a:cxn ang="0">
                    <a:pos x="104" y="143"/>
                  </a:cxn>
                  <a:cxn ang="0">
                    <a:pos x="113" y="37"/>
                  </a:cxn>
                  <a:cxn ang="0">
                    <a:pos x="123" y="5"/>
                  </a:cxn>
                  <a:cxn ang="0">
                    <a:pos x="132" y="2"/>
                  </a:cxn>
                  <a:cxn ang="0">
                    <a:pos x="150" y="8"/>
                  </a:cxn>
                  <a:cxn ang="0">
                    <a:pos x="140" y="53"/>
                  </a:cxn>
                  <a:cxn ang="0">
                    <a:pos x="136" y="134"/>
                  </a:cxn>
                  <a:cxn ang="0">
                    <a:pos x="157" y="220"/>
                  </a:cxn>
                </a:cxnLst>
                <a:rect l="0" t="0" r="r" b="b"/>
                <a:pathLst>
                  <a:path w="276" h="348">
                    <a:moveTo>
                      <a:pt x="157" y="220"/>
                    </a:moveTo>
                    <a:cubicBezTo>
                      <a:pt x="167" y="239"/>
                      <a:pt x="162" y="242"/>
                      <a:pt x="187" y="262"/>
                    </a:cubicBezTo>
                    <a:cubicBezTo>
                      <a:pt x="212" y="281"/>
                      <a:pt x="202" y="280"/>
                      <a:pt x="223" y="291"/>
                    </a:cubicBezTo>
                    <a:cubicBezTo>
                      <a:pt x="244" y="303"/>
                      <a:pt x="264" y="317"/>
                      <a:pt x="270" y="319"/>
                    </a:cubicBezTo>
                    <a:cubicBezTo>
                      <a:pt x="276" y="322"/>
                      <a:pt x="265" y="323"/>
                      <a:pt x="263" y="334"/>
                    </a:cubicBezTo>
                    <a:cubicBezTo>
                      <a:pt x="262" y="345"/>
                      <a:pt x="266" y="348"/>
                      <a:pt x="252" y="342"/>
                    </a:cubicBezTo>
                    <a:cubicBezTo>
                      <a:pt x="238" y="335"/>
                      <a:pt x="219" y="329"/>
                      <a:pt x="196" y="312"/>
                    </a:cubicBezTo>
                    <a:cubicBezTo>
                      <a:pt x="174" y="294"/>
                      <a:pt x="173" y="293"/>
                      <a:pt x="158" y="283"/>
                    </a:cubicBezTo>
                    <a:cubicBezTo>
                      <a:pt x="144" y="272"/>
                      <a:pt x="132" y="263"/>
                      <a:pt x="127" y="262"/>
                    </a:cubicBezTo>
                    <a:cubicBezTo>
                      <a:pt x="103" y="259"/>
                      <a:pt x="101" y="259"/>
                      <a:pt x="70" y="262"/>
                    </a:cubicBezTo>
                    <a:cubicBezTo>
                      <a:pt x="37" y="265"/>
                      <a:pt x="39" y="269"/>
                      <a:pt x="27" y="270"/>
                    </a:cubicBezTo>
                    <a:cubicBezTo>
                      <a:pt x="15" y="270"/>
                      <a:pt x="0" y="155"/>
                      <a:pt x="11" y="151"/>
                    </a:cubicBezTo>
                    <a:cubicBezTo>
                      <a:pt x="25" y="145"/>
                      <a:pt x="41" y="143"/>
                      <a:pt x="57" y="143"/>
                    </a:cubicBezTo>
                    <a:cubicBezTo>
                      <a:pt x="71" y="143"/>
                      <a:pt x="104" y="146"/>
                      <a:pt x="104" y="143"/>
                    </a:cubicBezTo>
                    <a:cubicBezTo>
                      <a:pt x="107" y="128"/>
                      <a:pt x="106" y="62"/>
                      <a:pt x="113" y="37"/>
                    </a:cubicBezTo>
                    <a:cubicBezTo>
                      <a:pt x="120" y="13"/>
                      <a:pt x="121" y="8"/>
                      <a:pt x="123" y="5"/>
                    </a:cubicBezTo>
                    <a:cubicBezTo>
                      <a:pt x="124" y="2"/>
                      <a:pt x="125" y="0"/>
                      <a:pt x="132" y="2"/>
                    </a:cubicBezTo>
                    <a:cubicBezTo>
                      <a:pt x="148" y="7"/>
                      <a:pt x="146" y="5"/>
                      <a:pt x="150" y="8"/>
                    </a:cubicBezTo>
                    <a:cubicBezTo>
                      <a:pt x="154" y="11"/>
                      <a:pt x="144" y="36"/>
                      <a:pt x="140" y="53"/>
                    </a:cubicBezTo>
                    <a:cubicBezTo>
                      <a:pt x="137" y="70"/>
                      <a:pt x="136" y="114"/>
                      <a:pt x="136" y="134"/>
                    </a:cubicBezTo>
                    <a:cubicBezTo>
                      <a:pt x="137" y="155"/>
                      <a:pt x="136" y="181"/>
                      <a:pt x="157" y="220"/>
                    </a:cubicBezTo>
                    <a:close/>
                  </a:path>
                </a:pathLst>
              </a:custGeom>
              <a:solidFill>
                <a:srgbClr val="F1C67E"/>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37" name="Freeform 730"/>
              <p:cNvSpPr>
                <a:spLocks/>
              </p:cNvSpPr>
              <p:nvPr/>
            </p:nvSpPr>
            <p:spPr bwMode="auto">
              <a:xfrm>
                <a:off x="6882376" y="4320887"/>
                <a:ext cx="15544" cy="15545"/>
              </a:xfrm>
              <a:custGeom>
                <a:avLst/>
                <a:gdLst/>
                <a:ahLst/>
                <a:cxnLst>
                  <a:cxn ang="0">
                    <a:pos x="5" y="7"/>
                  </a:cxn>
                  <a:cxn ang="0">
                    <a:pos x="1" y="4"/>
                  </a:cxn>
                  <a:cxn ang="0">
                    <a:pos x="2" y="0"/>
                  </a:cxn>
                  <a:cxn ang="0">
                    <a:pos x="6" y="2"/>
                  </a:cxn>
                  <a:cxn ang="0">
                    <a:pos x="5" y="7"/>
                  </a:cxn>
                </a:cxnLst>
                <a:rect l="0" t="0" r="r" b="b"/>
                <a:pathLst>
                  <a:path w="7" h="7">
                    <a:moveTo>
                      <a:pt x="5" y="7"/>
                    </a:moveTo>
                    <a:cubicBezTo>
                      <a:pt x="3" y="7"/>
                      <a:pt x="1" y="6"/>
                      <a:pt x="1" y="4"/>
                    </a:cubicBezTo>
                    <a:cubicBezTo>
                      <a:pt x="0" y="2"/>
                      <a:pt x="1" y="1"/>
                      <a:pt x="2" y="0"/>
                    </a:cubicBezTo>
                    <a:cubicBezTo>
                      <a:pt x="4" y="0"/>
                      <a:pt x="6" y="1"/>
                      <a:pt x="6" y="2"/>
                    </a:cubicBezTo>
                    <a:cubicBezTo>
                      <a:pt x="7" y="4"/>
                      <a:pt x="6" y="6"/>
                      <a:pt x="5" y="7"/>
                    </a:cubicBezTo>
                    <a:close/>
                  </a:path>
                </a:pathLst>
              </a:custGeom>
              <a:solidFill>
                <a:srgbClr val="EBB741"/>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38" name="Freeform 731"/>
              <p:cNvSpPr>
                <a:spLocks/>
              </p:cNvSpPr>
              <p:nvPr/>
            </p:nvSpPr>
            <p:spPr bwMode="auto">
              <a:xfrm>
                <a:off x="6400516" y="4480781"/>
                <a:ext cx="128792" cy="204309"/>
              </a:xfrm>
              <a:custGeom>
                <a:avLst/>
                <a:gdLst/>
                <a:ahLst/>
                <a:cxnLst>
                  <a:cxn ang="0">
                    <a:pos x="50" y="6"/>
                  </a:cxn>
                  <a:cxn ang="0">
                    <a:pos x="34" y="1"/>
                  </a:cxn>
                  <a:cxn ang="0">
                    <a:pos x="20" y="2"/>
                  </a:cxn>
                  <a:cxn ang="0">
                    <a:pos x="14" y="14"/>
                  </a:cxn>
                  <a:cxn ang="0">
                    <a:pos x="6" y="31"/>
                  </a:cxn>
                  <a:cxn ang="0">
                    <a:pos x="0" y="44"/>
                  </a:cxn>
                  <a:cxn ang="0">
                    <a:pos x="11" y="71"/>
                  </a:cxn>
                  <a:cxn ang="0">
                    <a:pos x="29" y="92"/>
                  </a:cxn>
                  <a:cxn ang="0">
                    <a:pos x="43" y="75"/>
                  </a:cxn>
                  <a:cxn ang="0">
                    <a:pos x="51" y="52"/>
                  </a:cxn>
                  <a:cxn ang="0">
                    <a:pos x="55" y="25"/>
                  </a:cxn>
                  <a:cxn ang="0">
                    <a:pos x="50" y="6"/>
                  </a:cxn>
                </a:cxnLst>
                <a:rect l="0" t="0" r="r" b="b"/>
                <a:pathLst>
                  <a:path w="58" h="92">
                    <a:moveTo>
                      <a:pt x="50" y="6"/>
                    </a:moveTo>
                    <a:cubicBezTo>
                      <a:pt x="42" y="5"/>
                      <a:pt x="42" y="0"/>
                      <a:pt x="34" y="1"/>
                    </a:cubicBezTo>
                    <a:cubicBezTo>
                      <a:pt x="26" y="2"/>
                      <a:pt x="23" y="0"/>
                      <a:pt x="20" y="2"/>
                    </a:cubicBezTo>
                    <a:cubicBezTo>
                      <a:pt x="16" y="5"/>
                      <a:pt x="15" y="9"/>
                      <a:pt x="14" y="14"/>
                    </a:cubicBezTo>
                    <a:cubicBezTo>
                      <a:pt x="12" y="19"/>
                      <a:pt x="11" y="26"/>
                      <a:pt x="6" y="31"/>
                    </a:cubicBezTo>
                    <a:cubicBezTo>
                      <a:pt x="2" y="35"/>
                      <a:pt x="0" y="38"/>
                      <a:pt x="0" y="44"/>
                    </a:cubicBezTo>
                    <a:cubicBezTo>
                      <a:pt x="1" y="49"/>
                      <a:pt x="6" y="62"/>
                      <a:pt x="11" y="71"/>
                    </a:cubicBezTo>
                    <a:cubicBezTo>
                      <a:pt x="17" y="79"/>
                      <a:pt x="25" y="92"/>
                      <a:pt x="29" y="92"/>
                    </a:cubicBezTo>
                    <a:cubicBezTo>
                      <a:pt x="32" y="91"/>
                      <a:pt x="41" y="85"/>
                      <a:pt x="43" y="75"/>
                    </a:cubicBezTo>
                    <a:cubicBezTo>
                      <a:pt x="45" y="65"/>
                      <a:pt x="48" y="61"/>
                      <a:pt x="51" y="52"/>
                    </a:cubicBezTo>
                    <a:cubicBezTo>
                      <a:pt x="53" y="44"/>
                      <a:pt x="58" y="33"/>
                      <a:pt x="55" y="25"/>
                    </a:cubicBezTo>
                    <a:cubicBezTo>
                      <a:pt x="51" y="17"/>
                      <a:pt x="50" y="6"/>
                      <a:pt x="50" y="6"/>
                    </a:cubicBezTo>
                    <a:close/>
                  </a:path>
                </a:pathLst>
              </a:custGeom>
              <a:solidFill>
                <a:srgbClr val="545454"/>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39" name="Freeform 732"/>
              <p:cNvSpPr>
                <a:spLocks/>
              </p:cNvSpPr>
              <p:nvPr/>
            </p:nvSpPr>
            <p:spPr bwMode="auto">
              <a:xfrm>
                <a:off x="6418280" y="4471898"/>
                <a:ext cx="128792" cy="199867"/>
              </a:xfrm>
              <a:custGeom>
                <a:avLst/>
                <a:gdLst/>
                <a:ahLst/>
                <a:cxnLst>
                  <a:cxn ang="0">
                    <a:pos x="50" y="6"/>
                  </a:cxn>
                  <a:cxn ang="0">
                    <a:pos x="34" y="2"/>
                  </a:cxn>
                  <a:cxn ang="0">
                    <a:pos x="19" y="4"/>
                  </a:cxn>
                  <a:cxn ang="0">
                    <a:pos x="14" y="15"/>
                  </a:cxn>
                  <a:cxn ang="0">
                    <a:pos x="6" y="32"/>
                  </a:cxn>
                  <a:cxn ang="0">
                    <a:pos x="0" y="45"/>
                  </a:cxn>
                  <a:cxn ang="0">
                    <a:pos x="12" y="70"/>
                  </a:cxn>
                  <a:cxn ang="0">
                    <a:pos x="29" y="90"/>
                  </a:cxn>
                  <a:cxn ang="0">
                    <a:pos x="43" y="73"/>
                  </a:cxn>
                  <a:cxn ang="0">
                    <a:pos x="51" y="51"/>
                  </a:cxn>
                  <a:cxn ang="0">
                    <a:pos x="54" y="25"/>
                  </a:cxn>
                  <a:cxn ang="0">
                    <a:pos x="50" y="6"/>
                  </a:cxn>
                </a:cxnLst>
                <a:rect l="0" t="0" r="r" b="b"/>
                <a:pathLst>
                  <a:path w="58" h="90">
                    <a:moveTo>
                      <a:pt x="50" y="6"/>
                    </a:moveTo>
                    <a:cubicBezTo>
                      <a:pt x="41" y="5"/>
                      <a:pt x="42" y="0"/>
                      <a:pt x="34" y="2"/>
                    </a:cubicBezTo>
                    <a:cubicBezTo>
                      <a:pt x="25" y="3"/>
                      <a:pt x="23" y="2"/>
                      <a:pt x="19" y="4"/>
                    </a:cubicBezTo>
                    <a:cubicBezTo>
                      <a:pt x="16" y="6"/>
                      <a:pt x="15" y="10"/>
                      <a:pt x="14" y="15"/>
                    </a:cubicBezTo>
                    <a:cubicBezTo>
                      <a:pt x="12" y="21"/>
                      <a:pt x="11" y="28"/>
                      <a:pt x="6" y="32"/>
                    </a:cubicBezTo>
                    <a:cubicBezTo>
                      <a:pt x="2" y="36"/>
                      <a:pt x="0" y="39"/>
                      <a:pt x="0" y="45"/>
                    </a:cubicBezTo>
                    <a:cubicBezTo>
                      <a:pt x="1" y="50"/>
                      <a:pt x="6" y="62"/>
                      <a:pt x="12" y="70"/>
                    </a:cubicBezTo>
                    <a:cubicBezTo>
                      <a:pt x="17" y="78"/>
                      <a:pt x="26" y="90"/>
                      <a:pt x="29" y="90"/>
                    </a:cubicBezTo>
                    <a:cubicBezTo>
                      <a:pt x="32" y="90"/>
                      <a:pt x="41" y="83"/>
                      <a:pt x="43" y="73"/>
                    </a:cubicBezTo>
                    <a:cubicBezTo>
                      <a:pt x="45" y="63"/>
                      <a:pt x="48" y="59"/>
                      <a:pt x="51" y="51"/>
                    </a:cubicBezTo>
                    <a:cubicBezTo>
                      <a:pt x="53" y="43"/>
                      <a:pt x="58" y="33"/>
                      <a:pt x="54" y="25"/>
                    </a:cubicBezTo>
                    <a:cubicBezTo>
                      <a:pt x="51" y="17"/>
                      <a:pt x="50" y="6"/>
                      <a:pt x="50" y="6"/>
                    </a:cubicBezTo>
                    <a:close/>
                  </a:path>
                </a:pathLst>
              </a:custGeom>
              <a:solidFill>
                <a:srgbClr val="383838">
                  <a:lumMod val="75000"/>
                </a:srgbClr>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40" name="Freeform 733"/>
              <p:cNvSpPr>
                <a:spLocks/>
              </p:cNvSpPr>
              <p:nvPr/>
            </p:nvSpPr>
            <p:spPr bwMode="auto">
              <a:xfrm>
                <a:off x="6476015" y="4063281"/>
                <a:ext cx="430788" cy="548524"/>
              </a:xfrm>
              <a:custGeom>
                <a:avLst/>
                <a:gdLst/>
                <a:ahLst/>
                <a:cxnLst>
                  <a:cxn ang="0">
                    <a:pos x="133" y="78"/>
                  </a:cxn>
                  <a:cxn ang="0">
                    <a:pos x="108" y="51"/>
                  </a:cxn>
                  <a:cxn ang="0">
                    <a:pos x="73" y="17"/>
                  </a:cxn>
                  <a:cxn ang="0">
                    <a:pos x="53" y="4"/>
                  </a:cxn>
                  <a:cxn ang="0">
                    <a:pos x="27" y="31"/>
                  </a:cxn>
                  <a:cxn ang="0">
                    <a:pos x="17" y="44"/>
                  </a:cxn>
                  <a:cxn ang="0">
                    <a:pos x="20" y="62"/>
                  </a:cxn>
                  <a:cxn ang="0">
                    <a:pos x="61" y="97"/>
                  </a:cxn>
                  <a:cxn ang="0">
                    <a:pos x="94" y="129"/>
                  </a:cxn>
                  <a:cxn ang="0">
                    <a:pos x="97" y="144"/>
                  </a:cxn>
                  <a:cxn ang="0">
                    <a:pos x="98" y="164"/>
                  </a:cxn>
                  <a:cxn ang="0">
                    <a:pos x="69" y="178"/>
                  </a:cxn>
                  <a:cxn ang="0">
                    <a:pos x="28" y="180"/>
                  </a:cxn>
                  <a:cxn ang="0">
                    <a:pos x="2" y="188"/>
                  </a:cxn>
                  <a:cxn ang="0">
                    <a:pos x="6" y="214"/>
                  </a:cxn>
                  <a:cxn ang="0">
                    <a:pos x="15" y="243"/>
                  </a:cxn>
                  <a:cxn ang="0">
                    <a:pos x="58" y="242"/>
                  </a:cxn>
                  <a:cxn ang="0">
                    <a:pos x="84" y="242"/>
                  </a:cxn>
                  <a:cxn ang="0">
                    <a:pos x="122" y="226"/>
                  </a:cxn>
                  <a:cxn ang="0">
                    <a:pos x="152" y="210"/>
                  </a:cxn>
                  <a:cxn ang="0">
                    <a:pos x="182" y="211"/>
                  </a:cxn>
                  <a:cxn ang="0">
                    <a:pos x="164" y="79"/>
                  </a:cxn>
                  <a:cxn ang="0">
                    <a:pos x="133" y="78"/>
                  </a:cxn>
                </a:cxnLst>
                <a:rect l="0" t="0" r="r" b="b"/>
                <a:pathLst>
                  <a:path w="194" h="247">
                    <a:moveTo>
                      <a:pt x="133" y="78"/>
                    </a:moveTo>
                    <a:cubicBezTo>
                      <a:pt x="123" y="70"/>
                      <a:pt x="124" y="68"/>
                      <a:pt x="108" y="51"/>
                    </a:cubicBezTo>
                    <a:cubicBezTo>
                      <a:pt x="92" y="35"/>
                      <a:pt x="87" y="31"/>
                      <a:pt x="73" y="17"/>
                    </a:cubicBezTo>
                    <a:cubicBezTo>
                      <a:pt x="59" y="4"/>
                      <a:pt x="58" y="0"/>
                      <a:pt x="53" y="4"/>
                    </a:cubicBezTo>
                    <a:cubicBezTo>
                      <a:pt x="47" y="8"/>
                      <a:pt x="35" y="22"/>
                      <a:pt x="27" y="31"/>
                    </a:cubicBezTo>
                    <a:cubicBezTo>
                      <a:pt x="20" y="40"/>
                      <a:pt x="20" y="38"/>
                      <a:pt x="17" y="44"/>
                    </a:cubicBezTo>
                    <a:cubicBezTo>
                      <a:pt x="14" y="50"/>
                      <a:pt x="10" y="53"/>
                      <a:pt x="20" y="62"/>
                    </a:cubicBezTo>
                    <a:cubicBezTo>
                      <a:pt x="31" y="72"/>
                      <a:pt x="35" y="77"/>
                      <a:pt x="61" y="97"/>
                    </a:cubicBezTo>
                    <a:cubicBezTo>
                      <a:pt x="86" y="116"/>
                      <a:pt x="92" y="125"/>
                      <a:pt x="94" y="129"/>
                    </a:cubicBezTo>
                    <a:cubicBezTo>
                      <a:pt x="97" y="133"/>
                      <a:pt x="96" y="133"/>
                      <a:pt x="97" y="144"/>
                    </a:cubicBezTo>
                    <a:cubicBezTo>
                      <a:pt x="97" y="156"/>
                      <a:pt x="97" y="160"/>
                      <a:pt x="98" y="164"/>
                    </a:cubicBezTo>
                    <a:cubicBezTo>
                      <a:pt x="99" y="168"/>
                      <a:pt x="77" y="176"/>
                      <a:pt x="69" y="178"/>
                    </a:cubicBezTo>
                    <a:cubicBezTo>
                      <a:pt x="62" y="180"/>
                      <a:pt x="43" y="179"/>
                      <a:pt x="28" y="180"/>
                    </a:cubicBezTo>
                    <a:cubicBezTo>
                      <a:pt x="13" y="181"/>
                      <a:pt x="4" y="183"/>
                      <a:pt x="2" y="188"/>
                    </a:cubicBezTo>
                    <a:cubicBezTo>
                      <a:pt x="0" y="192"/>
                      <a:pt x="4" y="204"/>
                      <a:pt x="6" y="214"/>
                    </a:cubicBezTo>
                    <a:cubicBezTo>
                      <a:pt x="9" y="224"/>
                      <a:pt x="9" y="239"/>
                      <a:pt x="15" y="243"/>
                    </a:cubicBezTo>
                    <a:cubicBezTo>
                      <a:pt x="21" y="247"/>
                      <a:pt x="48" y="241"/>
                      <a:pt x="58" y="242"/>
                    </a:cubicBezTo>
                    <a:cubicBezTo>
                      <a:pt x="68" y="244"/>
                      <a:pt x="74" y="246"/>
                      <a:pt x="84" y="242"/>
                    </a:cubicBezTo>
                    <a:cubicBezTo>
                      <a:pt x="94" y="238"/>
                      <a:pt x="108" y="233"/>
                      <a:pt x="122" y="226"/>
                    </a:cubicBezTo>
                    <a:cubicBezTo>
                      <a:pt x="137" y="219"/>
                      <a:pt x="145" y="210"/>
                      <a:pt x="152" y="210"/>
                    </a:cubicBezTo>
                    <a:cubicBezTo>
                      <a:pt x="159" y="209"/>
                      <a:pt x="170" y="214"/>
                      <a:pt x="182" y="211"/>
                    </a:cubicBezTo>
                    <a:cubicBezTo>
                      <a:pt x="194" y="208"/>
                      <a:pt x="167" y="87"/>
                      <a:pt x="164" y="79"/>
                    </a:cubicBezTo>
                    <a:cubicBezTo>
                      <a:pt x="161" y="71"/>
                      <a:pt x="133" y="78"/>
                      <a:pt x="133" y="78"/>
                    </a:cubicBezTo>
                    <a:close/>
                  </a:path>
                </a:pathLst>
              </a:custGeom>
              <a:solidFill>
                <a:srgbClr val="E43C3C"/>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41" name="Freeform 734"/>
              <p:cNvSpPr>
                <a:spLocks/>
              </p:cNvSpPr>
              <p:nvPr/>
            </p:nvSpPr>
            <p:spPr bwMode="auto">
              <a:xfrm>
                <a:off x="6473794" y="3976672"/>
                <a:ext cx="157659" cy="190984"/>
              </a:xfrm>
              <a:custGeom>
                <a:avLst/>
                <a:gdLst/>
                <a:ahLst/>
                <a:cxnLst>
                  <a:cxn ang="0">
                    <a:pos x="65" y="7"/>
                  </a:cxn>
                  <a:cxn ang="0">
                    <a:pos x="71" y="29"/>
                  </a:cxn>
                  <a:cxn ang="0">
                    <a:pos x="63" y="50"/>
                  </a:cxn>
                  <a:cxn ang="0">
                    <a:pos x="45" y="70"/>
                  </a:cxn>
                  <a:cxn ang="0">
                    <a:pos x="30" y="83"/>
                  </a:cxn>
                  <a:cxn ang="0">
                    <a:pos x="19" y="83"/>
                  </a:cxn>
                  <a:cxn ang="0">
                    <a:pos x="7" y="77"/>
                  </a:cxn>
                  <a:cxn ang="0">
                    <a:pos x="1" y="67"/>
                  </a:cxn>
                  <a:cxn ang="0">
                    <a:pos x="29" y="12"/>
                  </a:cxn>
                  <a:cxn ang="0">
                    <a:pos x="49" y="1"/>
                  </a:cxn>
                  <a:cxn ang="0">
                    <a:pos x="65" y="7"/>
                  </a:cxn>
                </a:cxnLst>
                <a:rect l="0" t="0" r="r" b="b"/>
                <a:pathLst>
                  <a:path w="71" h="86">
                    <a:moveTo>
                      <a:pt x="65" y="7"/>
                    </a:moveTo>
                    <a:cubicBezTo>
                      <a:pt x="69" y="13"/>
                      <a:pt x="70" y="21"/>
                      <a:pt x="71" y="29"/>
                    </a:cubicBezTo>
                    <a:cubicBezTo>
                      <a:pt x="71" y="37"/>
                      <a:pt x="68" y="42"/>
                      <a:pt x="63" y="50"/>
                    </a:cubicBezTo>
                    <a:cubicBezTo>
                      <a:pt x="58" y="59"/>
                      <a:pt x="51" y="62"/>
                      <a:pt x="45" y="70"/>
                    </a:cubicBezTo>
                    <a:cubicBezTo>
                      <a:pt x="38" y="77"/>
                      <a:pt x="31" y="80"/>
                      <a:pt x="30" y="83"/>
                    </a:cubicBezTo>
                    <a:cubicBezTo>
                      <a:pt x="28" y="85"/>
                      <a:pt x="25" y="86"/>
                      <a:pt x="19" y="83"/>
                    </a:cubicBezTo>
                    <a:cubicBezTo>
                      <a:pt x="14" y="81"/>
                      <a:pt x="12" y="83"/>
                      <a:pt x="7" y="77"/>
                    </a:cubicBezTo>
                    <a:cubicBezTo>
                      <a:pt x="2" y="72"/>
                      <a:pt x="2" y="73"/>
                      <a:pt x="1" y="67"/>
                    </a:cubicBezTo>
                    <a:cubicBezTo>
                      <a:pt x="0" y="61"/>
                      <a:pt x="25" y="20"/>
                      <a:pt x="29" y="12"/>
                    </a:cubicBezTo>
                    <a:cubicBezTo>
                      <a:pt x="34" y="5"/>
                      <a:pt x="44" y="1"/>
                      <a:pt x="49" y="1"/>
                    </a:cubicBezTo>
                    <a:cubicBezTo>
                      <a:pt x="55" y="0"/>
                      <a:pt x="65" y="7"/>
                      <a:pt x="65" y="7"/>
                    </a:cubicBezTo>
                    <a:close/>
                  </a:path>
                </a:pathLst>
              </a:custGeom>
              <a:solidFill>
                <a:srgbClr val="545454"/>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42" name="Freeform 735"/>
              <p:cNvSpPr>
                <a:spLocks/>
              </p:cNvSpPr>
              <p:nvPr/>
            </p:nvSpPr>
            <p:spPr bwMode="auto">
              <a:xfrm>
                <a:off x="6469353" y="3972230"/>
                <a:ext cx="150998" cy="168777"/>
              </a:xfrm>
              <a:custGeom>
                <a:avLst/>
                <a:gdLst/>
                <a:ahLst/>
                <a:cxnLst>
                  <a:cxn ang="0">
                    <a:pos x="66" y="7"/>
                  </a:cxn>
                  <a:cxn ang="0">
                    <a:pos x="63" y="32"/>
                  </a:cxn>
                  <a:cxn ang="0">
                    <a:pos x="48" y="52"/>
                  </a:cxn>
                  <a:cxn ang="0">
                    <a:pos x="29" y="67"/>
                  </a:cxn>
                  <a:cxn ang="0">
                    <a:pos x="17" y="75"/>
                  </a:cxn>
                  <a:cxn ang="0">
                    <a:pos x="10" y="75"/>
                  </a:cxn>
                  <a:cxn ang="0">
                    <a:pos x="3" y="72"/>
                  </a:cxn>
                  <a:cxn ang="0">
                    <a:pos x="0" y="65"/>
                  </a:cxn>
                  <a:cxn ang="0">
                    <a:pos x="28" y="20"/>
                  </a:cxn>
                  <a:cxn ang="0">
                    <a:pos x="50" y="3"/>
                  </a:cxn>
                  <a:cxn ang="0">
                    <a:pos x="66" y="7"/>
                  </a:cxn>
                </a:cxnLst>
                <a:rect l="0" t="0" r="r" b="b"/>
                <a:pathLst>
                  <a:path w="68" h="76">
                    <a:moveTo>
                      <a:pt x="66" y="7"/>
                    </a:moveTo>
                    <a:cubicBezTo>
                      <a:pt x="68" y="14"/>
                      <a:pt x="65" y="23"/>
                      <a:pt x="63" y="32"/>
                    </a:cubicBezTo>
                    <a:cubicBezTo>
                      <a:pt x="60" y="40"/>
                      <a:pt x="55" y="44"/>
                      <a:pt x="48" y="52"/>
                    </a:cubicBezTo>
                    <a:cubicBezTo>
                      <a:pt x="41" y="59"/>
                      <a:pt x="35" y="62"/>
                      <a:pt x="29" y="67"/>
                    </a:cubicBezTo>
                    <a:cubicBezTo>
                      <a:pt x="23" y="71"/>
                      <a:pt x="18" y="73"/>
                      <a:pt x="17" y="75"/>
                    </a:cubicBezTo>
                    <a:cubicBezTo>
                      <a:pt x="16" y="76"/>
                      <a:pt x="13" y="76"/>
                      <a:pt x="10" y="75"/>
                    </a:cubicBezTo>
                    <a:cubicBezTo>
                      <a:pt x="7" y="74"/>
                      <a:pt x="6" y="75"/>
                      <a:pt x="3" y="72"/>
                    </a:cubicBezTo>
                    <a:cubicBezTo>
                      <a:pt x="0" y="69"/>
                      <a:pt x="1" y="69"/>
                      <a:pt x="0" y="65"/>
                    </a:cubicBezTo>
                    <a:cubicBezTo>
                      <a:pt x="0" y="62"/>
                      <a:pt x="22" y="28"/>
                      <a:pt x="28" y="20"/>
                    </a:cubicBezTo>
                    <a:cubicBezTo>
                      <a:pt x="34" y="10"/>
                      <a:pt x="45" y="4"/>
                      <a:pt x="50" y="3"/>
                    </a:cubicBezTo>
                    <a:cubicBezTo>
                      <a:pt x="57" y="0"/>
                      <a:pt x="66" y="7"/>
                      <a:pt x="66" y="7"/>
                    </a:cubicBezTo>
                    <a:close/>
                  </a:path>
                </a:pathLst>
              </a:custGeom>
              <a:solidFill>
                <a:srgbClr val="383838">
                  <a:lumMod val="75000"/>
                </a:srgbClr>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43" name="Freeform 736"/>
              <p:cNvSpPr>
                <a:spLocks/>
              </p:cNvSpPr>
              <p:nvPr/>
            </p:nvSpPr>
            <p:spPr bwMode="auto">
              <a:xfrm>
                <a:off x="6797995" y="4101033"/>
                <a:ext cx="496294" cy="515213"/>
              </a:xfrm>
              <a:custGeom>
                <a:avLst/>
                <a:gdLst/>
                <a:ahLst/>
                <a:cxnLst>
                  <a:cxn ang="0">
                    <a:pos x="158" y="139"/>
                  </a:cxn>
                  <a:cxn ang="0">
                    <a:pos x="192" y="179"/>
                  </a:cxn>
                  <a:cxn ang="0">
                    <a:pos x="220" y="198"/>
                  </a:cxn>
                  <a:cxn ang="0">
                    <a:pos x="190" y="232"/>
                  </a:cxn>
                  <a:cxn ang="0">
                    <a:pos x="152" y="205"/>
                  </a:cxn>
                  <a:cxn ang="0">
                    <a:pos x="129" y="192"/>
                  </a:cxn>
                  <a:cxn ang="0">
                    <a:pos x="81" y="211"/>
                  </a:cxn>
                  <a:cxn ang="0">
                    <a:pos x="27" y="222"/>
                  </a:cxn>
                  <a:cxn ang="0">
                    <a:pos x="11" y="31"/>
                  </a:cxn>
                  <a:cxn ang="0">
                    <a:pos x="43" y="44"/>
                  </a:cxn>
                  <a:cxn ang="0">
                    <a:pos x="90" y="52"/>
                  </a:cxn>
                  <a:cxn ang="0">
                    <a:pos x="98" y="2"/>
                  </a:cxn>
                  <a:cxn ang="0">
                    <a:pos x="146" y="18"/>
                  </a:cxn>
                  <a:cxn ang="0">
                    <a:pos x="158" y="139"/>
                  </a:cxn>
                </a:cxnLst>
                <a:rect l="0" t="0" r="r" b="b"/>
                <a:pathLst>
                  <a:path w="223" h="232">
                    <a:moveTo>
                      <a:pt x="158" y="139"/>
                    </a:moveTo>
                    <a:cubicBezTo>
                      <a:pt x="168" y="157"/>
                      <a:pt x="166" y="159"/>
                      <a:pt x="192" y="179"/>
                    </a:cubicBezTo>
                    <a:cubicBezTo>
                      <a:pt x="217" y="198"/>
                      <a:pt x="210" y="183"/>
                      <a:pt x="220" y="198"/>
                    </a:cubicBezTo>
                    <a:cubicBezTo>
                      <a:pt x="223" y="203"/>
                      <a:pt x="191" y="232"/>
                      <a:pt x="190" y="232"/>
                    </a:cubicBezTo>
                    <a:cubicBezTo>
                      <a:pt x="179" y="231"/>
                      <a:pt x="166" y="215"/>
                      <a:pt x="152" y="205"/>
                    </a:cubicBezTo>
                    <a:cubicBezTo>
                      <a:pt x="138" y="194"/>
                      <a:pt x="134" y="190"/>
                      <a:pt x="129" y="192"/>
                    </a:cubicBezTo>
                    <a:cubicBezTo>
                      <a:pt x="125" y="195"/>
                      <a:pt x="110" y="200"/>
                      <a:pt x="81" y="211"/>
                    </a:cubicBezTo>
                    <a:cubicBezTo>
                      <a:pt x="52" y="222"/>
                      <a:pt x="39" y="222"/>
                      <a:pt x="27" y="222"/>
                    </a:cubicBezTo>
                    <a:cubicBezTo>
                      <a:pt x="15" y="222"/>
                      <a:pt x="0" y="27"/>
                      <a:pt x="11" y="31"/>
                    </a:cubicBezTo>
                    <a:cubicBezTo>
                      <a:pt x="24" y="36"/>
                      <a:pt x="28" y="41"/>
                      <a:pt x="43" y="44"/>
                    </a:cubicBezTo>
                    <a:cubicBezTo>
                      <a:pt x="57" y="48"/>
                      <a:pt x="90" y="55"/>
                      <a:pt x="90" y="52"/>
                    </a:cubicBezTo>
                    <a:cubicBezTo>
                      <a:pt x="93" y="37"/>
                      <a:pt x="91" y="26"/>
                      <a:pt x="98" y="2"/>
                    </a:cubicBezTo>
                    <a:cubicBezTo>
                      <a:pt x="98" y="2"/>
                      <a:pt x="154" y="0"/>
                      <a:pt x="146" y="18"/>
                    </a:cubicBezTo>
                    <a:cubicBezTo>
                      <a:pt x="138" y="37"/>
                      <a:pt x="137" y="100"/>
                      <a:pt x="158" y="139"/>
                    </a:cubicBezTo>
                    <a:close/>
                  </a:path>
                </a:pathLst>
              </a:custGeom>
              <a:gradFill>
                <a:gsLst>
                  <a:gs pos="0">
                    <a:srgbClr val="00B050">
                      <a:lumMod val="75000"/>
                    </a:srgbClr>
                  </a:gs>
                  <a:gs pos="100000">
                    <a:srgbClr val="00EA1C">
                      <a:lumMod val="75000"/>
                    </a:srgbClr>
                  </a:gs>
                </a:gsLst>
                <a:lin ang="8400000" scaled="0"/>
              </a:gra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44" name="Freeform 737"/>
              <p:cNvSpPr>
                <a:spLocks/>
              </p:cNvSpPr>
              <p:nvPr/>
            </p:nvSpPr>
            <p:spPr bwMode="auto">
              <a:xfrm>
                <a:off x="7124417" y="4087709"/>
                <a:ext cx="427457" cy="428604"/>
              </a:xfrm>
              <a:custGeom>
                <a:avLst/>
                <a:gdLst/>
                <a:ahLst/>
                <a:cxnLst>
                  <a:cxn ang="0">
                    <a:pos x="150" y="15"/>
                  </a:cxn>
                  <a:cxn ang="0">
                    <a:pos x="90" y="10"/>
                  </a:cxn>
                  <a:cxn ang="0">
                    <a:pos x="57" y="2"/>
                  </a:cxn>
                  <a:cxn ang="0">
                    <a:pos x="17" y="27"/>
                  </a:cxn>
                  <a:cxn ang="0">
                    <a:pos x="1" y="84"/>
                  </a:cxn>
                  <a:cxn ang="0">
                    <a:pos x="19" y="138"/>
                  </a:cxn>
                  <a:cxn ang="0">
                    <a:pos x="54" y="177"/>
                  </a:cxn>
                  <a:cxn ang="0">
                    <a:pos x="96" y="193"/>
                  </a:cxn>
                  <a:cxn ang="0">
                    <a:pos x="135" y="186"/>
                  </a:cxn>
                  <a:cxn ang="0">
                    <a:pos x="176" y="161"/>
                  </a:cxn>
                  <a:cxn ang="0">
                    <a:pos x="191" y="108"/>
                  </a:cxn>
                  <a:cxn ang="0">
                    <a:pos x="182" y="55"/>
                  </a:cxn>
                  <a:cxn ang="0">
                    <a:pos x="150" y="15"/>
                  </a:cxn>
                </a:cxnLst>
                <a:rect l="0" t="0" r="r" b="b"/>
                <a:pathLst>
                  <a:path w="192" h="193">
                    <a:moveTo>
                      <a:pt x="150" y="15"/>
                    </a:moveTo>
                    <a:cubicBezTo>
                      <a:pt x="138" y="7"/>
                      <a:pt x="100" y="13"/>
                      <a:pt x="90" y="10"/>
                    </a:cubicBezTo>
                    <a:cubicBezTo>
                      <a:pt x="85" y="9"/>
                      <a:pt x="74" y="0"/>
                      <a:pt x="57" y="2"/>
                    </a:cubicBezTo>
                    <a:cubicBezTo>
                      <a:pt x="49" y="3"/>
                      <a:pt x="25" y="16"/>
                      <a:pt x="17" y="27"/>
                    </a:cubicBezTo>
                    <a:cubicBezTo>
                      <a:pt x="9" y="39"/>
                      <a:pt x="0" y="65"/>
                      <a:pt x="1" y="84"/>
                    </a:cubicBezTo>
                    <a:cubicBezTo>
                      <a:pt x="3" y="102"/>
                      <a:pt x="11" y="124"/>
                      <a:pt x="19" y="138"/>
                    </a:cubicBezTo>
                    <a:cubicBezTo>
                      <a:pt x="27" y="152"/>
                      <a:pt x="41" y="169"/>
                      <a:pt x="54" y="177"/>
                    </a:cubicBezTo>
                    <a:cubicBezTo>
                      <a:pt x="66" y="184"/>
                      <a:pt x="81" y="193"/>
                      <a:pt x="96" y="193"/>
                    </a:cubicBezTo>
                    <a:cubicBezTo>
                      <a:pt x="111" y="192"/>
                      <a:pt x="122" y="190"/>
                      <a:pt x="135" y="186"/>
                    </a:cubicBezTo>
                    <a:cubicBezTo>
                      <a:pt x="148" y="183"/>
                      <a:pt x="169" y="169"/>
                      <a:pt x="176" y="161"/>
                    </a:cubicBezTo>
                    <a:cubicBezTo>
                      <a:pt x="183" y="152"/>
                      <a:pt x="192" y="124"/>
                      <a:pt x="191" y="108"/>
                    </a:cubicBezTo>
                    <a:cubicBezTo>
                      <a:pt x="189" y="92"/>
                      <a:pt x="188" y="68"/>
                      <a:pt x="182" y="55"/>
                    </a:cubicBezTo>
                    <a:cubicBezTo>
                      <a:pt x="174" y="35"/>
                      <a:pt x="150" y="15"/>
                      <a:pt x="150" y="15"/>
                    </a:cubicBezTo>
                    <a:close/>
                  </a:path>
                </a:pathLst>
              </a:custGeom>
              <a:solidFill>
                <a:srgbClr val="F1C67E"/>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45" name="Freeform 738"/>
              <p:cNvSpPr>
                <a:spLocks/>
              </p:cNvSpPr>
              <p:nvPr/>
            </p:nvSpPr>
            <p:spPr bwMode="auto">
              <a:xfrm>
                <a:off x="7352024" y="4305342"/>
                <a:ext cx="51073" cy="59960"/>
              </a:xfrm>
              <a:custGeom>
                <a:avLst/>
                <a:gdLst/>
                <a:ahLst/>
                <a:cxnLst>
                  <a:cxn ang="0">
                    <a:pos x="15" y="24"/>
                  </a:cxn>
                  <a:cxn ang="0">
                    <a:pos x="3" y="16"/>
                  </a:cxn>
                  <a:cxn ang="0">
                    <a:pos x="7" y="2"/>
                  </a:cxn>
                  <a:cxn ang="0">
                    <a:pos x="20" y="9"/>
                  </a:cxn>
                  <a:cxn ang="0">
                    <a:pos x="15" y="24"/>
                  </a:cxn>
                </a:cxnLst>
                <a:rect l="0" t="0" r="r" b="b"/>
                <a:pathLst>
                  <a:path w="23" h="27">
                    <a:moveTo>
                      <a:pt x="15" y="24"/>
                    </a:moveTo>
                    <a:cubicBezTo>
                      <a:pt x="10" y="26"/>
                      <a:pt x="6" y="27"/>
                      <a:pt x="3" y="16"/>
                    </a:cubicBezTo>
                    <a:cubicBezTo>
                      <a:pt x="0" y="4"/>
                      <a:pt x="2" y="3"/>
                      <a:pt x="7" y="2"/>
                    </a:cubicBezTo>
                    <a:cubicBezTo>
                      <a:pt x="12" y="0"/>
                      <a:pt x="18" y="3"/>
                      <a:pt x="20" y="9"/>
                    </a:cubicBezTo>
                    <a:cubicBezTo>
                      <a:pt x="23" y="16"/>
                      <a:pt x="20" y="23"/>
                      <a:pt x="15" y="24"/>
                    </a:cubicBezTo>
                    <a:close/>
                  </a:path>
                </a:pathLst>
              </a:custGeom>
              <a:solidFill>
                <a:srgbClr val="FFFFFF"/>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46" name="Freeform 739"/>
              <p:cNvSpPr>
                <a:spLocks/>
              </p:cNvSpPr>
              <p:nvPr/>
            </p:nvSpPr>
            <p:spPr bwMode="auto">
              <a:xfrm>
                <a:off x="7358686" y="4316446"/>
                <a:ext cx="24426" cy="26649"/>
              </a:xfrm>
              <a:custGeom>
                <a:avLst/>
                <a:gdLst/>
                <a:ahLst/>
                <a:cxnLst>
                  <a:cxn ang="0">
                    <a:pos x="7" y="11"/>
                  </a:cxn>
                  <a:cxn ang="0">
                    <a:pos x="1" y="8"/>
                  </a:cxn>
                  <a:cxn ang="0">
                    <a:pos x="4" y="1"/>
                  </a:cxn>
                  <a:cxn ang="0">
                    <a:pos x="10" y="5"/>
                  </a:cxn>
                  <a:cxn ang="0">
                    <a:pos x="7" y="11"/>
                  </a:cxn>
                </a:cxnLst>
                <a:rect l="0" t="0" r="r" b="b"/>
                <a:pathLst>
                  <a:path w="11" h="12">
                    <a:moveTo>
                      <a:pt x="7" y="11"/>
                    </a:moveTo>
                    <a:cubicBezTo>
                      <a:pt x="5" y="12"/>
                      <a:pt x="2" y="10"/>
                      <a:pt x="1" y="8"/>
                    </a:cubicBezTo>
                    <a:cubicBezTo>
                      <a:pt x="0" y="5"/>
                      <a:pt x="1" y="2"/>
                      <a:pt x="4" y="1"/>
                    </a:cubicBezTo>
                    <a:cubicBezTo>
                      <a:pt x="6" y="0"/>
                      <a:pt x="9" y="2"/>
                      <a:pt x="10" y="5"/>
                    </a:cubicBezTo>
                    <a:cubicBezTo>
                      <a:pt x="11" y="7"/>
                      <a:pt x="10" y="10"/>
                      <a:pt x="7" y="11"/>
                    </a:cubicBezTo>
                    <a:close/>
                  </a:path>
                </a:pathLst>
              </a:custGeom>
              <a:solidFill>
                <a:srgbClr val="863036"/>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47" name="Freeform 740"/>
              <p:cNvSpPr>
                <a:spLocks/>
              </p:cNvSpPr>
              <p:nvPr/>
            </p:nvSpPr>
            <p:spPr bwMode="auto">
              <a:xfrm>
                <a:off x="7443067" y="4336433"/>
                <a:ext cx="28867" cy="42194"/>
              </a:xfrm>
              <a:custGeom>
                <a:avLst/>
                <a:gdLst/>
                <a:ahLst/>
                <a:cxnLst>
                  <a:cxn ang="0">
                    <a:pos x="8" y="0"/>
                  </a:cxn>
                  <a:cxn ang="0">
                    <a:pos x="10" y="8"/>
                  </a:cxn>
                  <a:cxn ang="0">
                    <a:pos x="7" y="15"/>
                  </a:cxn>
                  <a:cxn ang="0">
                    <a:pos x="0" y="19"/>
                  </a:cxn>
                  <a:cxn ang="0">
                    <a:pos x="12" y="15"/>
                  </a:cxn>
                  <a:cxn ang="0">
                    <a:pos x="12" y="5"/>
                  </a:cxn>
                  <a:cxn ang="0">
                    <a:pos x="8" y="0"/>
                  </a:cxn>
                </a:cxnLst>
                <a:rect l="0" t="0" r="r" b="b"/>
                <a:pathLst>
                  <a:path w="13" h="19">
                    <a:moveTo>
                      <a:pt x="8" y="0"/>
                    </a:moveTo>
                    <a:cubicBezTo>
                      <a:pt x="9" y="2"/>
                      <a:pt x="11" y="5"/>
                      <a:pt x="10" y="8"/>
                    </a:cubicBezTo>
                    <a:cubicBezTo>
                      <a:pt x="10" y="11"/>
                      <a:pt x="10" y="14"/>
                      <a:pt x="7" y="15"/>
                    </a:cubicBezTo>
                    <a:cubicBezTo>
                      <a:pt x="5" y="17"/>
                      <a:pt x="0" y="19"/>
                      <a:pt x="0" y="19"/>
                    </a:cubicBezTo>
                    <a:cubicBezTo>
                      <a:pt x="0" y="19"/>
                      <a:pt x="10" y="18"/>
                      <a:pt x="12" y="15"/>
                    </a:cubicBezTo>
                    <a:cubicBezTo>
                      <a:pt x="13" y="11"/>
                      <a:pt x="13" y="6"/>
                      <a:pt x="12" y="5"/>
                    </a:cubicBezTo>
                    <a:cubicBezTo>
                      <a:pt x="11" y="3"/>
                      <a:pt x="8" y="0"/>
                      <a:pt x="8" y="0"/>
                    </a:cubicBezTo>
                    <a:close/>
                  </a:path>
                </a:pathLst>
              </a:custGeom>
              <a:solidFill>
                <a:srgbClr val="863036"/>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48" name="Freeform 741"/>
              <p:cNvSpPr>
                <a:spLocks/>
              </p:cNvSpPr>
              <p:nvPr/>
            </p:nvSpPr>
            <p:spPr bwMode="auto">
              <a:xfrm>
                <a:off x="7369788" y="4320887"/>
                <a:ext cx="6662" cy="8883"/>
              </a:xfrm>
              <a:custGeom>
                <a:avLst/>
                <a:gdLst/>
                <a:ahLst/>
                <a:cxnLst>
                  <a:cxn ang="0">
                    <a:pos x="2" y="3"/>
                  </a:cxn>
                  <a:cxn ang="0">
                    <a:pos x="0" y="2"/>
                  </a:cxn>
                  <a:cxn ang="0">
                    <a:pos x="1" y="0"/>
                  </a:cxn>
                  <a:cxn ang="0">
                    <a:pos x="3" y="2"/>
                  </a:cxn>
                  <a:cxn ang="0">
                    <a:pos x="2" y="3"/>
                  </a:cxn>
                </a:cxnLst>
                <a:rect l="0" t="0" r="r" b="b"/>
                <a:pathLst>
                  <a:path w="3" h="4">
                    <a:moveTo>
                      <a:pt x="2" y="3"/>
                    </a:moveTo>
                    <a:cubicBezTo>
                      <a:pt x="1" y="4"/>
                      <a:pt x="0" y="3"/>
                      <a:pt x="0" y="2"/>
                    </a:cubicBezTo>
                    <a:cubicBezTo>
                      <a:pt x="0" y="2"/>
                      <a:pt x="0" y="1"/>
                      <a:pt x="1" y="0"/>
                    </a:cubicBezTo>
                    <a:cubicBezTo>
                      <a:pt x="1" y="0"/>
                      <a:pt x="2" y="1"/>
                      <a:pt x="3" y="2"/>
                    </a:cubicBezTo>
                    <a:cubicBezTo>
                      <a:pt x="3" y="2"/>
                      <a:pt x="3" y="3"/>
                      <a:pt x="2" y="3"/>
                    </a:cubicBezTo>
                    <a:close/>
                  </a:path>
                </a:pathLst>
              </a:custGeom>
              <a:solidFill>
                <a:srgbClr val="FFFFFF"/>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49" name="Freeform 742"/>
              <p:cNvSpPr>
                <a:spLocks/>
              </p:cNvSpPr>
              <p:nvPr/>
            </p:nvSpPr>
            <p:spPr bwMode="auto">
              <a:xfrm>
                <a:off x="7320936" y="4114358"/>
                <a:ext cx="48852" cy="57739"/>
              </a:xfrm>
              <a:custGeom>
                <a:avLst/>
                <a:gdLst/>
                <a:ahLst/>
                <a:cxnLst>
                  <a:cxn ang="0">
                    <a:pos x="14" y="24"/>
                  </a:cxn>
                  <a:cxn ang="0">
                    <a:pos x="2" y="15"/>
                  </a:cxn>
                  <a:cxn ang="0">
                    <a:pos x="6" y="2"/>
                  </a:cxn>
                  <a:cxn ang="0">
                    <a:pos x="19" y="10"/>
                  </a:cxn>
                  <a:cxn ang="0">
                    <a:pos x="14" y="24"/>
                  </a:cxn>
                </a:cxnLst>
                <a:rect l="0" t="0" r="r" b="b"/>
                <a:pathLst>
                  <a:path w="22" h="26">
                    <a:moveTo>
                      <a:pt x="14" y="24"/>
                    </a:moveTo>
                    <a:cubicBezTo>
                      <a:pt x="9" y="26"/>
                      <a:pt x="2" y="24"/>
                      <a:pt x="2" y="15"/>
                    </a:cubicBezTo>
                    <a:cubicBezTo>
                      <a:pt x="0" y="5"/>
                      <a:pt x="1" y="4"/>
                      <a:pt x="6" y="2"/>
                    </a:cubicBezTo>
                    <a:cubicBezTo>
                      <a:pt x="11" y="0"/>
                      <a:pt x="17" y="4"/>
                      <a:pt x="19" y="10"/>
                    </a:cubicBezTo>
                    <a:cubicBezTo>
                      <a:pt x="22" y="16"/>
                      <a:pt x="19" y="22"/>
                      <a:pt x="14" y="24"/>
                    </a:cubicBezTo>
                    <a:close/>
                  </a:path>
                </a:pathLst>
              </a:custGeom>
              <a:solidFill>
                <a:srgbClr val="FFFFFF"/>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50" name="Freeform 743"/>
              <p:cNvSpPr>
                <a:spLocks/>
              </p:cNvSpPr>
              <p:nvPr/>
            </p:nvSpPr>
            <p:spPr bwMode="auto">
              <a:xfrm>
                <a:off x="7325377" y="4134345"/>
                <a:ext cx="24426" cy="26649"/>
              </a:xfrm>
              <a:custGeom>
                <a:avLst/>
                <a:gdLst/>
                <a:ahLst/>
                <a:cxnLst>
                  <a:cxn ang="0">
                    <a:pos x="8" y="11"/>
                  </a:cxn>
                  <a:cxn ang="0">
                    <a:pos x="1" y="7"/>
                  </a:cxn>
                  <a:cxn ang="0">
                    <a:pos x="4" y="1"/>
                  </a:cxn>
                  <a:cxn ang="0">
                    <a:pos x="10" y="5"/>
                  </a:cxn>
                  <a:cxn ang="0">
                    <a:pos x="8" y="11"/>
                  </a:cxn>
                </a:cxnLst>
                <a:rect l="0" t="0" r="r" b="b"/>
                <a:pathLst>
                  <a:path w="11" h="12">
                    <a:moveTo>
                      <a:pt x="8" y="11"/>
                    </a:moveTo>
                    <a:cubicBezTo>
                      <a:pt x="5" y="12"/>
                      <a:pt x="2" y="10"/>
                      <a:pt x="1" y="7"/>
                    </a:cubicBezTo>
                    <a:cubicBezTo>
                      <a:pt x="0" y="5"/>
                      <a:pt x="2" y="2"/>
                      <a:pt x="4" y="1"/>
                    </a:cubicBezTo>
                    <a:cubicBezTo>
                      <a:pt x="6" y="0"/>
                      <a:pt x="9" y="2"/>
                      <a:pt x="10" y="5"/>
                    </a:cubicBezTo>
                    <a:cubicBezTo>
                      <a:pt x="11" y="7"/>
                      <a:pt x="10" y="10"/>
                      <a:pt x="8" y="11"/>
                    </a:cubicBezTo>
                    <a:close/>
                  </a:path>
                </a:pathLst>
              </a:custGeom>
              <a:solidFill>
                <a:srgbClr val="863036"/>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51" name="Freeform 744"/>
              <p:cNvSpPr>
                <a:spLocks/>
              </p:cNvSpPr>
              <p:nvPr/>
            </p:nvSpPr>
            <p:spPr bwMode="auto">
              <a:xfrm>
                <a:off x="7418641" y="4127682"/>
                <a:ext cx="15544" cy="31090"/>
              </a:xfrm>
              <a:custGeom>
                <a:avLst/>
                <a:gdLst/>
                <a:ahLst/>
                <a:cxnLst>
                  <a:cxn ang="0">
                    <a:pos x="0" y="0"/>
                  </a:cxn>
                  <a:cxn ang="0">
                    <a:pos x="4" y="5"/>
                  </a:cxn>
                  <a:cxn ang="0">
                    <a:pos x="4" y="12"/>
                  </a:cxn>
                  <a:cxn ang="0">
                    <a:pos x="4" y="14"/>
                  </a:cxn>
                  <a:cxn ang="0">
                    <a:pos x="6" y="6"/>
                  </a:cxn>
                  <a:cxn ang="0">
                    <a:pos x="0" y="0"/>
                  </a:cxn>
                </a:cxnLst>
                <a:rect l="0" t="0" r="r" b="b"/>
                <a:pathLst>
                  <a:path w="7" h="14">
                    <a:moveTo>
                      <a:pt x="0" y="0"/>
                    </a:moveTo>
                    <a:cubicBezTo>
                      <a:pt x="0" y="0"/>
                      <a:pt x="2" y="2"/>
                      <a:pt x="4" y="5"/>
                    </a:cubicBezTo>
                    <a:cubicBezTo>
                      <a:pt x="5" y="7"/>
                      <a:pt x="5" y="11"/>
                      <a:pt x="4" y="12"/>
                    </a:cubicBezTo>
                    <a:cubicBezTo>
                      <a:pt x="3" y="14"/>
                      <a:pt x="4" y="14"/>
                      <a:pt x="4" y="14"/>
                    </a:cubicBezTo>
                    <a:cubicBezTo>
                      <a:pt x="4" y="14"/>
                      <a:pt x="7" y="9"/>
                      <a:pt x="6" y="6"/>
                    </a:cubicBezTo>
                    <a:cubicBezTo>
                      <a:pt x="5" y="3"/>
                      <a:pt x="0" y="0"/>
                      <a:pt x="0" y="0"/>
                    </a:cubicBezTo>
                    <a:close/>
                  </a:path>
                </a:pathLst>
              </a:custGeom>
              <a:solidFill>
                <a:srgbClr val="863036"/>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52" name="Freeform 745"/>
              <p:cNvSpPr>
                <a:spLocks/>
              </p:cNvSpPr>
              <p:nvPr/>
            </p:nvSpPr>
            <p:spPr bwMode="auto">
              <a:xfrm>
                <a:off x="7336480" y="4138786"/>
                <a:ext cx="8882" cy="8883"/>
              </a:xfrm>
              <a:custGeom>
                <a:avLst/>
                <a:gdLst/>
                <a:ahLst/>
                <a:cxnLst>
                  <a:cxn ang="0">
                    <a:pos x="3" y="4"/>
                  </a:cxn>
                  <a:cxn ang="0">
                    <a:pos x="1" y="3"/>
                  </a:cxn>
                  <a:cxn ang="0">
                    <a:pos x="1" y="0"/>
                  </a:cxn>
                  <a:cxn ang="0">
                    <a:pos x="3" y="2"/>
                  </a:cxn>
                  <a:cxn ang="0">
                    <a:pos x="3" y="4"/>
                  </a:cxn>
                </a:cxnLst>
                <a:rect l="0" t="0" r="r" b="b"/>
                <a:pathLst>
                  <a:path w="4" h="4">
                    <a:moveTo>
                      <a:pt x="3" y="4"/>
                    </a:moveTo>
                    <a:cubicBezTo>
                      <a:pt x="2" y="4"/>
                      <a:pt x="1" y="4"/>
                      <a:pt x="1" y="3"/>
                    </a:cubicBezTo>
                    <a:cubicBezTo>
                      <a:pt x="0" y="2"/>
                      <a:pt x="1" y="1"/>
                      <a:pt x="1" y="0"/>
                    </a:cubicBezTo>
                    <a:cubicBezTo>
                      <a:pt x="2" y="0"/>
                      <a:pt x="3" y="1"/>
                      <a:pt x="3" y="2"/>
                    </a:cubicBezTo>
                    <a:cubicBezTo>
                      <a:pt x="4" y="3"/>
                      <a:pt x="3" y="4"/>
                      <a:pt x="3" y="4"/>
                    </a:cubicBezTo>
                    <a:close/>
                  </a:path>
                </a:pathLst>
              </a:custGeom>
              <a:solidFill>
                <a:srgbClr val="FFFFFF"/>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53" name="Freeform 746"/>
              <p:cNvSpPr>
                <a:spLocks/>
              </p:cNvSpPr>
              <p:nvPr/>
            </p:nvSpPr>
            <p:spPr bwMode="auto">
              <a:xfrm>
                <a:off x="7186593" y="4178760"/>
                <a:ext cx="132123" cy="159894"/>
              </a:xfrm>
              <a:custGeom>
                <a:avLst/>
                <a:gdLst/>
                <a:ahLst/>
                <a:cxnLst>
                  <a:cxn ang="0">
                    <a:pos x="32" y="0"/>
                  </a:cxn>
                  <a:cxn ang="0">
                    <a:pos x="18" y="25"/>
                  </a:cxn>
                  <a:cxn ang="0">
                    <a:pos x="33" y="58"/>
                  </a:cxn>
                  <a:cxn ang="0">
                    <a:pos x="55" y="70"/>
                  </a:cxn>
                  <a:cxn ang="0">
                    <a:pos x="38" y="69"/>
                  </a:cxn>
                  <a:cxn ang="0">
                    <a:pos x="17" y="67"/>
                  </a:cxn>
                  <a:cxn ang="0">
                    <a:pos x="2" y="56"/>
                  </a:cxn>
                  <a:cxn ang="0">
                    <a:pos x="3" y="42"/>
                  </a:cxn>
                  <a:cxn ang="0">
                    <a:pos x="16" y="40"/>
                  </a:cxn>
                  <a:cxn ang="0">
                    <a:pos x="15" y="34"/>
                  </a:cxn>
                  <a:cxn ang="0">
                    <a:pos x="17" y="13"/>
                  </a:cxn>
                  <a:cxn ang="0">
                    <a:pos x="32" y="0"/>
                  </a:cxn>
                </a:cxnLst>
                <a:rect l="0" t="0" r="r" b="b"/>
                <a:pathLst>
                  <a:path w="59" h="72">
                    <a:moveTo>
                      <a:pt x="32" y="0"/>
                    </a:moveTo>
                    <a:cubicBezTo>
                      <a:pt x="32" y="0"/>
                      <a:pt x="18" y="12"/>
                      <a:pt x="18" y="25"/>
                    </a:cubicBezTo>
                    <a:cubicBezTo>
                      <a:pt x="18" y="38"/>
                      <a:pt x="23" y="49"/>
                      <a:pt x="33" y="58"/>
                    </a:cubicBezTo>
                    <a:cubicBezTo>
                      <a:pt x="39" y="63"/>
                      <a:pt x="51" y="69"/>
                      <a:pt x="55" y="70"/>
                    </a:cubicBezTo>
                    <a:cubicBezTo>
                      <a:pt x="59" y="72"/>
                      <a:pt x="43" y="70"/>
                      <a:pt x="38" y="69"/>
                    </a:cubicBezTo>
                    <a:cubicBezTo>
                      <a:pt x="33" y="69"/>
                      <a:pt x="25" y="68"/>
                      <a:pt x="17" y="67"/>
                    </a:cubicBezTo>
                    <a:cubicBezTo>
                      <a:pt x="9" y="67"/>
                      <a:pt x="3" y="60"/>
                      <a:pt x="2" y="56"/>
                    </a:cubicBezTo>
                    <a:cubicBezTo>
                      <a:pt x="1" y="52"/>
                      <a:pt x="0" y="43"/>
                      <a:pt x="3" y="42"/>
                    </a:cubicBezTo>
                    <a:cubicBezTo>
                      <a:pt x="6" y="40"/>
                      <a:pt x="16" y="40"/>
                      <a:pt x="16" y="40"/>
                    </a:cubicBezTo>
                    <a:cubicBezTo>
                      <a:pt x="16" y="40"/>
                      <a:pt x="18" y="42"/>
                      <a:pt x="15" y="34"/>
                    </a:cubicBezTo>
                    <a:cubicBezTo>
                      <a:pt x="13" y="27"/>
                      <a:pt x="14" y="18"/>
                      <a:pt x="17" y="13"/>
                    </a:cubicBezTo>
                    <a:cubicBezTo>
                      <a:pt x="23" y="2"/>
                      <a:pt x="32" y="0"/>
                      <a:pt x="32" y="0"/>
                    </a:cubicBezTo>
                    <a:close/>
                  </a:path>
                </a:pathLst>
              </a:custGeom>
              <a:solidFill>
                <a:srgbClr val="D49916"/>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54" name="Freeform 747"/>
              <p:cNvSpPr>
                <a:spLocks/>
              </p:cNvSpPr>
              <p:nvPr/>
            </p:nvSpPr>
            <p:spPr bwMode="auto">
              <a:xfrm>
                <a:off x="7300951" y="4345316"/>
                <a:ext cx="64396" cy="82168"/>
              </a:xfrm>
              <a:custGeom>
                <a:avLst/>
                <a:gdLst/>
                <a:ahLst/>
                <a:cxnLst>
                  <a:cxn ang="0">
                    <a:pos x="20" y="35"/>
                  </a:cxn>
                  <a:cxn ang="0">
                    <a:pos x="3" y="22"/>
                  </a:cxn>
                  <a:cxn ang="0">
                    <a:pos x="8" y="2"/>
                  </a:cxn>
                  <a:cxn ang="0">
                    <a:pos x="25" y="15"/>
                  </a:cxn>
                  <a:cxn ang="0">
                    <a:pos x="20" y="35"/>
                  </a:cxn>
                </a:cxnLst>
                <a:rect l="0" t="0" r="r" b="b"/>
                <a:pathLst>
                  <a:path w="29" h="37">
                    <a:moveTo>
                      <a:pt x="20" y="35"/>
                    </a:moveTo>
                    <a:cubicBezTo>
                      <a:pt x="14" y="37"/>
                      <a:pt x="7" y="32"/>
                      <a:pt x="3" y="22"/>
                    </a:cubicBezTo>
                    <a:cubicBezTo>
                      <a:pt x="0" y="13"/>
                      <a:pt x="2" y="4"/>
                      <a:pt x="8" y="2"/>
                    </a:cubicBezTo>
                    <a:cubicBezTo>
                      <a:pt x="14" y="0"/>
                      <a:pt x="22" y="6"/>
                      <a:pt x="25" y="15"/>
                    </a:cubicBezTo>
                    <a:cubicBezTo>
                      <a:pt x="29" y="24"/>
                      <a:pt x="27" y="33"/>
                      <a:pt x="20" y="35"/>
                    </a:cubicBezTo>
                    <a:close/>
                  </a:path>
                </a:pathLst>
              </a:custGeom>
              <a:solidFill>
                <a:srgbClr val="D49916"/>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55" name="Freeform 748"/>
              <p:cNvSpPr>
                <a:spLocks/>
              </p:cNvSpPr>
              <p:nvPr/>
            </p:nvSpPr>
            <p:spPr bwMode="auto">
              <a:xfrm>
                <a:off x="7256540" y="4092150"/>
                <a:ext cx="59955" cy="64402"/>
              </a:xfrm>
              <a:custGeom>
                <a:avLst/>
                <a:gdLst/>
                <a:ahLst/>
                <a:cxnLst>
                  <a:cxn ang="0">
                    <a:pos x="18" y="27"/>
                  </a:cxn>
                  <a:cxn ang="0">
                    <a:pos x="3" y="18"/>
                  </a:cxn>
                  <a:cxn ang="0">
                    <a:pos x="9" y="2"/>
                  </a:cxn>
                  <a:cxn ang="0">
                    <a:pos x="25" y="11"/>
                  </a:cxn>
                  <a:cxn ang="0">
                    <a:pos x="18" y="27"/>
                  </a:cxn>
                </a:cxnLst>
                <a:rect l="0" t="0" r="r" b="b"/>
                <a:pathLst>
                  <a:path w="27" h="29">
                    <a:moveTo>
                      <a:pt x="18" y="27"/>
                    </a:moveTo>
                    <a:cubicBezTo>
                      <a:pt x="12" y="29"/>
                      <a:pt x="5" y="25"/>
                      <a:pt x="3" y="18"/>
                    </a:cubicBezTo>
                    <a:cubicBezTo>
                      <a:pt x="0" y="12"/>
                      <a:pt x="3" y="4"/>
                      <a:pt x="9" y="2"/>
                    </a:cubicBezTo>
                    <a:cubicBezTo>
                      <a:pt x="15" y="0"/>
                      <a:pt x="22" y="4"/>
                      <a:pt x="25" y="11"/>
                    </a:cubicBezTo>
                    <a:cubicBezTo>
                      <a:pt x="27" y="18"/>
                      <a:pt x="24" y="25"/>
                      <a:pt x="18" y="27"/>
                    </a:cubicBezTo>
                    <a:close/>
                  </a:path>
                </a:pathLst>
              </a:custGeom>
              <a:solidFill>
                <a:srgbClr val="D49916"/>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81" name="Freeform 749"/>
              <p:cNvSpPr>
                <a:spLocks/>
              </p:cNvSpPr>
              <p:nvPr/>
            </p:nvSpPr>
            <p:spPr bwMode="auto">
              <a:xfrm>
                <a:off x="7276525" y="4189863"/>
                <a:ext cx="48852" cy="57739"/>
              </a:xfrm>
              <a:custGeom>
                <a:avLst/>
                <a:gdLst/>
                <a:ahLst/>
                <a:cxnLst>
                  <a:cxn ang="0">
                    <a:pos x="17" y="25"/>
                  </a:cxn>
                  <a:cxn ang="0">
                    <a:pos x="22" y="15"/>
                  </a:cxn>
                  <a:cxn ang="0">
                    <a:pos x="19" y="5"/>
                  </a:cxn>
                  <a:cxn ang="0">
                    <a:pos x="9" y="1"/>
                  </a:cxn>
                  <a:cxn ang="0">
                    <a:pos x="0" y="6"/>
                  </a:cxn>
                  <a:cxn ang="0">
                    <a:pos x="2" y="9"/>
                  </a:cxn>
                  <a:cxn ang="0">
                    <a:pos x="12" y="5"/>
                  </a:cxn>
                  <a:cxn ang="0">
                    <a:pos x="18" y="11"/>
                  </a:cxn>
                  <a:cxn ang="0">
                    <a:pos x="17" y="23"/>
                  </a:cxn>
                  <a:cxn ang="0">
                    <a:pos x="17" y="25"/>
                  </a:cxn>
                </a:cxnLst>
                <a:rect l="0" t="0" r="r" b="b"/>
                <a:pathLst>
                  <a:path w="22" h="26">
                    <a:moveTo>
                      <a:pt x="17" y="25"/>
                    </a:moveTo>
                    <a:cubicBezTo>
                      <a:pt x="19" y="25"/>
                      <a:pt x="22" y="20"/>
                      <a:pt x="22" y="15"/>
                    </a:cubicBezTo>
                    <a:cubicBezTo>
                      <a:pt x="22" y="11"/>
                      <a:pt x="22" y="8"/>
                      <a:pt x="19" y="5"/>
                    </a:cubicBezTo>
                    <a:cubicBezTo>
                      <a:pt x="16" y="2"/>
                      <a:pt x="12" y="0"/>
                      <a:pt x="9" y="1"/>
                    </a:cubicBezTo>
                    <a:cubicBezTo>
                      <a:pt x="6" y="2"/>
                      <a:pt x="0" y="5"/>
                      <a:pt x="0" y="6"/>
                    </a:cubicBezTo>
                    <a:cubicBezTo>
                      <a:pt x="0" y="8"/>
                      <a:pt x="2" y="10"/>
                      <a:pt x="2" y="9"/>
                    </a:cubicBezTo>
                    <a:cubicBezTo>
                      <a:pt x="3" y="9"/>
                      <a:pt x="9" y="4"/>
                      <a:pt x="12" y="5"/>
                    </a:cubicBezTo>
                    <a:cubicBezTo>
                      <a:pt x="15" y="6"/>
                      <a:pt x="18" y="8"/>
                      <a:pt x="18" y="11"/>
                    </a:cubicBezTo>
                    <a:cubicBezTo>
                      <a:pt x="19" y="14"/>
                      <a:pt x="18" y="21"/>
                      <a:pt x="17" y="23"/>
                    </a:cubicBezTo>
                    <a:cubicBezTo>
                      <a:pt x="15" y="26"/>
                      <a:pt x="16" y="25"/>
                      <a:pt x="17" y="25"/>
                    </a:cubicBezTo>
                    <a:close/>
                  </a:path>
                </a:pathLst>
              </a:custGeom>
              <a:solidFill>
                <a:srgbClr val="EBB741"/>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82" name="Freeform 750"/>
              <p:cNvSpPr>
                <a:spLocks noEditPoints="1"/>
              </p:cNvSpPr>
              <p:nvPr/>
            </p:nvSpPr>
            <p:spPr bwMode="auto">
              <a:xfrm>
                <a:off x="7356465" y="4025528"/>
                <a:ext cx="284231" cy="552966"/>
              </a:xfrm>
              <a:custGeom>
                <a:avLst/>
                <a:gdLst/>
                <a:ahLst/>
                <a:cxnLst>
                  <a:cxn ang="0">
                    <a:pos x="111" y="101"/>
                  </a:cxn>
                  <a:cxn ang="0">
                    <a:pos x="97" y="73"/>
                  </a:cxn>
                  <a:cxn ang="0">
                    <a:pos x="80" y="43"/>
                  </a:cxn>
                  <a:cxn ang="0">
                    <a:pos x="53" y="27"/>
                  </a:cxn>
                  <a:cxn ang="0">
                    <a:pos x="59" y="20"/>
                  </a:cxn>
                  <a:cxn ang="0">
                    <a:pos x="62" y="11"/>
                  </a:cxn>
                  <a:cxn ang="0">
                    <a:pos x="25" y="26"/>
                  </a:cxn>
                  <a:cxn ang="0">
                    <a:pos x="50" y="62"/>
                  </a:cxn>
                  <a:cxn ang="0">
                    <a:pos x="69" y="94"/>
                  </a:cxn>
                  <a:cxn ang="0">
                    <a:pos x="74" y="149"/>
                  </a:cxn>
                  <a:cxn ang="0">
                    <a:pos x="54" y="187"/>
                  </a:cxn>
                  <a:cxn ang="0">
                    <a:pos x="9" y="217"/>
                  </a:cxn>
                  <a:cxn ang="0">
                    <a:pos x="6" y="242"/>
                  </a:cxn>
                  <a:cxn ang="0">
                    <a:pos x="30" y="242"/>
                  </a:cxn>
                  <a:cxn ang="0">
                    <a:pos x="45" y="246"/>
                  </a:cxn>
                  <a:cxn ang="0">
                    <a:pos x="72" y="227"/>
                  </a:cxn>
                  <a:cxn ang="0">
                    <a:pos x="90" y="193"/>
                  </a:cxn>
                  <a:cxn ang="0">
                    <a:pos x="108" y="166"/>
                  </a:cxn>
                  <a:cxn ang="0">
                    <a:pos x="115" y="126"/>
                  </a:cxn>
                  <a:cxn ang="0">
                    <a:pos x="121" y="123"/>
                  </a:cxn>
                  <a:cxn ang="0">
                    <a:pos x="124" y="113"/>
                  </a:cxn>
                  <a:cxn ang="0">
                    <a:pos x="95" y="88"/>
                  </a:cxn>
                  <a:cxn ang="0">
                    <a:pos x="79" y="39"/>
                  </a:cxn>
                  <a:cxn ang="0">
                    <a:pos x="76" y="33"/>
                  </a:cxn>
                  <a:cxn ang="0">
                    <a:pos x="109" y="116"/>
                  </a:cxn>
                  <a:cxn ang="0">
                    <a:pos x="71" y="39"/>
                  </a:cxn>
                  <a:cxn ang="0">
                    <a:pos x="76" y="61"/>
                  </a:cxn>
                  <a:cxn ang="0">
                    <a:pos x="107" y="164"/>
                  </a:cxn>
                  <a:cxn ang="0">
                    <a:pos x="96" y="148"/>
                  </a:cxn>
                  <a:cxn ang="0">
                    <a:pos x="37" y="11"/>
                  </a:cxn>
                  <a:cxn ang="0">
                    <a:pos x="96" y="155"/>
                  </a:cxn>
                  <a:cxn ang="0">
                    <a:pos x="94" y="155"/>
                  </a:cxn>
                  <a:cxn ang="0">
                    <a:pos x="98" y="172"/>
                  </a:cxn>
                  <a:cxn ang="0">
                    <a:pos x="36" y="27"/>
                  </a:cxn>
                  <a:cxn ang="0">
                    <a:pos x="72" y="177"/>
                  </a:cxn>
                  <a:cxn ang="0">
                    <a:pos x="82" y="201"/>
                  </a:cxn>
                  <a:cxn ang="0">
                    <a:pos x="82" y="201"/>
                  </a:cxn>
                  <a:cxn ang="0">
                    <a:pos x="74" y="202"/>
                  </a:cxn>
                  <a:cxn ang="0">
                    <a:pos x="52" y="239"/>
                  </a:cxn>
                  <a:cxn ang="0">
                    <a:pos x="41" y="199"/>
                  </a:cxn>
                  <a:cxn ang="0">
                    <a:pos x="46" y="233"/>
                  </a:cxn>
                  <a:cxn ang="0">
                    <a:pos x="20" y="209"/>
                  </a:cxn>
                  <a:cxn ang="0">
                    <a:pos x="29" y="229"/>
                  </a:cxn>
                  <a:cxn ang="0">
                    <a:pos x="15" y="240"/>
                  </a:cxn>
                  <a:cxn ang="0">
                    <a:pos x="10" y="240"/>
                  </a:cxn>
                </a:cxnLst>
                <a:rect l="0" t="0" r="r" b="b"/>
                <a:pathLst>
                  <a:path w="128" h="249">
                    <a:moveTo>
                      <a:pt x="124" y="113"/>
                    </a:moveTo>
                    <a:cubicBezTo>
                      <a:pt x="127" y="111"/>
                      <a:pt x="124" y="107"/>
                      <a:pt x="125" y="104"/>
                    </a:cubicBezTo>
                    <a:cubicBezTo>
                      <a:pt x="121" y="102"/>
                      <a:pt x="116" y="102"/>
                      <a:pt x="111" y="101"/>
                    </a:cubicBezTo>
                    <a:cubicBezTo>
                      <a:pt x="115" y="90"/>
                      <a:pt x="102" y="78"/>
                      <a:pt x="94" y="75"/>
                    </a:cubicBezTo>
                    <a:cubicBezTo>
                      <a:pt x="93" y="69"/>
                      <a:pt x="88" y="61"/>
                      <a:pt x="93" y="58"/>
                    </a:cubicBezTo>
                    <a:cubicBezTo>
                      <a:pt x="98" y="62"/>
                      <a:pt x="95" y="71"/>
                      <a:pt x="97" y="73"/>
                    </a:cubicBezTo>
                    <a:cubicBezTo>
                      <a:pt x="99" y="69"/>
                      <a:pt x="99" y="64"/>
                      <a:pt x="96" y="57"/>
                    </a:cubicBezTo>
                    <a:cubicBezTo>
                      <a:pt x="93" y="56"/>
                      <a:pt x="90" y="54"/>
                      <a:pt x="91" y="50"/>
                    </a:cubicBezTo>
                    <a:cubicBezTo>
                      <a:pt x="87" y="48"/>
                      <a:pt x="84" y="45"/>
                      <a:pt x="80" y="43"/>
                    </a:cubicBezTo>
                    <a:cubicBezTo>
                      <a:pt x="83" y="39"/>
                      <a:pt x="80" y="34"/>
                      <a:pt x="77" y="30"/>
                    </a:cubicBezTo>
                    <a:cubicBezTo>
                      <a:pt x="71" y="29"/>
                      <a:pt x="65" y="28"/>
                      <a:pt x="57" y="30"/>
                    </a:cubicBezTo>
                    <a:cubicBezTo>
                      <a:pt x="56" y="28"/>
                      <a:pt x="54" y="28"/>
                      <a:pt x="53" y="27"/>
                    </a:cubicBezTo>
                    <a:cubicBezTo>
                      <a:pt x="55" y="23"/>
                      <a:pt x="48" y="19"/>
                      <a:pt x="53" y="15"/>
                    </a:cubicBezTo>
                    <a:cubicBezTo>
                      <a:pt x="51" y="15"/>
                      <a:pt x="46" y="13"/>
                      <a:pt x="47" y="11"/>
                    </a:cubicBezTo>
                    <a:cubicBezTo>
                      <a:pt x="53" y="10"/>
                      <a:pt x="56" y="13"/>
                      <a:pt x="59" y="20"/>
                    </a:cubicBezTo>
                    <a:cubicBezTo>
                      <a:pt x="57" y="19"/>
                      <a:pt x="55" y="19"/>
                      <a:pt x="54" y="21"/>
                    </a:cubicBezTo>
                    <a:cubicBezTo>
                      <a:pt x="55" y="25"/>
                      <a:pt x="57" y="24"/>
                      <a:pt x="60" y="24"/>
                    </a:cubicBezTo>
                    <a:cubicBezTo>
                      <a:pt x="64" y="21"/>
                      <a:pt x="60" y="14"/>
                      <a:pt x="62" y="11"/>
                    </a:cubicBezTo>
                    <a:cubicBezTo>
                      <a:pt x="59" y="9"/>
                      <a:pt x="56" y="4"/>
                      <a:pt x="53" y="3"/>
                    </a:cubicBezTo>
                    <a:cubicBezTo>
                      <a:pt x="38" y="0"/>
                      <a:pt x="26" y="10"/>
                      <a:pt x="30" y="24"/>
                    </a:cubicBezTo>
                    <a:cubicBezTo>
                      <a:pt x="28" y="23"/>
                      <a:pt x="26" y="24"/>
                      <a:pt x="25" y="26"/>
                    </a:cubicBezTo>
                    <a:cubicBezTo>
                      <a:pt x="24" y="32"/>
                      <a:pt x="30" y="43"/>
                      <a:pt x="36" y="43"/>
                    </a:cubicBezTo>
                    <a:cubicBezTo>
                      <a:pt x="36" y="50"/>
                      <a:pt x="44" y="51"/>
                      <a:pt x="49" y="53"/>
                    </a:cubicBezTo>
                    <a:cubicBezTo>
                      <a:pt x="47" y="55"/>
                      <a:pt x="49" y="58"/>
                      <a:pt x="50" y="62"/>
                    </a:cubicBezTo>
                    <a:cubicBezTo>
                      <a:pt x="53" y="64"/>
                      <a:pt x="57" y="64"/>
                      <a:pt x="59" y="67"/>
                    </a:cubicBezTo>
                    <a:cubicBezTo>
                      <a:pt x="59" y="72"/>
                      <a:pt x="63" y="74"/>
                      <a:pt x="64" y="77"/>
                    </a:cubicBezTo>
                    <a:cubicBezTo>
                      <a:pt x="63" y="81"/>
                      <a:pt x="65" y="89"/>
                      <a:pt x="69" y="94"/>
                    </a:cubicBezTo>
                    <a:cubicBezTo>
                      <a:pt x="69" y="96"/>
                      <a:pt x="63" y="103"/>
                      <a:pt x="63" y="105"/>
                    </a:cubicBezTo>
                    <a:cubicBezTo>
                      <a:pt x="63" y="113"/>
                      <a:pt x="70" y="118"/>
                      <a:pt x="75" y="123"/>
                    </a:cubicBezTo>
                    <a:cubicBezTo>
                      <a:pt x="71" y="130"/>
                      <a:pt x="74" y="140"/>
                      <a:pt x="74" y="149"/>
                    </a:cubicBezTo>
                    <a:cubicBezTo>
                      <a:pt x="75" y="150"/>
                      <a:pt x="77" y="151"/>
                      <a:pt x="78" y="152"/>
                    </a:cubicBezTo>
                    <a:cubicBezTo>
                      <a:pt x="77" y="154"/>
                      <a:pt x="75" y="156"/>
                      <a:pt x="75" y="159"/>
                    </a:cubicBezTo>
                    <a:cubicBezTo>
                      <a:pt x="59" y="164"/>
                      <a:pt x="59" y="176"/>
                      <a:pt x="54" y="187"/>
                    </a:cubicBezTo>
                    <a:cubicBezTo>
                      <a:pt x="51" y="185"/>
                      <a:pt x="47" y="186"/>
                      <a:pt x="44" y="186"/>
                    </a:cubicBezTo>
                    <a:cubicBezTo>
                      <a:pt x="39" y="192"/>
                      <a:pt x="31" y="197"/>
                      <a:pt x="30" y="205"/>
                    </a:cubicBezTo>
                    <a:cubicBezTo>
                      <a:pt x="17" y="194"/>
                      <a:pt x="15" y="211"/>
                      <a:pt x="9" y="217"/>
                    </a:cubicBezTo>
                    <a:cubicBezTo>
                      <a:pt x="9" y="219"/>
                      <a:pt x="13" y="221"/>
                      <a:pt x="11" y="222"/>
                    </a:cubicBezTo>
                    <a:cubicBezTo>
                      <a:pt x="4" y="221"/>
                      <a:pt x="3" y="228"/>
                      <a:pt x="1" y="231"/>
                    </a:cubicBezTo>
                    <a:cubicBezTo>
                      <a:pt x="2" y="236"/>
                      <a:pt x="4" y="239"/>
                      <a:pt x="6" y="242"/>
                    </a:cubicBezTo>
                    <a:cubicBezTo>
                      <a:pt x="13" y="242"/>
                      <a:pt x="17" y="249"/>
                      <a:pt x="24" y="249"/>
                    </a:cubicBezTo>
                    <a:cubicBezTo>
                      <a:pt x="26" y="244"/>
                      <a:pt x="16" y="245"/>
                      <a:pt x="18" y="240"/>
                    </a:cubicBezTo>
                    <a:cubicBezTo>
                      <a:pt x="23" y="239"/>
                      <a:pt x="27" y="246"/>
                      <a:pt x="30" y="242"/>
                    </a:cubicBezTo>
                    <a:cubicBezTo>
                      <a:pt x="26" y="242"/>
                      <a:pt x="20" y="237"/>
                      <a:pt x="22" y="232"/>
                    </a:cubicBezTo>
                    <a:cubicBezTo>
                      <a:pt x="23" y="231"/>
                      <a:pt x="24" y="231"/>
                      <a:pt x="25" y="231"/>
                    </a:cubicBezTo>
                    <a:cubicBezTo>
                      <a:pt x="31" y="236"/>
                      <a:pt x="39" y="240"/>
                      <a:pt x="45" y="246"/>
                    </a:cubicBezTo>
                    <a:cubicBezTo>
                      <a:pt x="50" y="246"/>
                      <a:pt x="55" y="246"/>
                      <a:pt x="61" y="243"/>
                    </a:cubicBezTo>
                    <a:cubicBezTo>
                      <a:pt x="63" y="239"/>
                      <a:pt x="68" y="235"/>
                      <a:pt x="68" y="230"/>
                    </a:cubicBezTo>
                    <a:cubicBezTo>
                      <a:pt x="70" y="229"/>
                      <a:pt x="71" y="228"/>
                      <a:pt x="72" y="227"/>
                    </a:cubicBezTo>
                    <a:cubicBezTo>
                      <a:pt x="71" y="223"/>
                      <a:pt x="68" y="224"/>
                      <a:pt x="67" y="222"/>
                    </a:cubicBezTo>
                    <a:cubicBezTo>
                      <a:pt x="70" y="217"/>
                      <a:pt x="77" y="217"/>
                      <a:pt x="82" y="214"/>
                    </a:cubicBezTo>
                    <a:cubicBezTo>
                      <a:pt x="90" y="211"/>
                      <a:pt x="96" y="199"/>
                      <a:pt x="90" y="193"/>
                    </a:cubicBezTo>
                    <a:cubicBezTo>
                      <a:pt x="92" y="192"/>
                      <a:pt x="93" y="190"/>
                      <a:pt x="95" y="189"/>
                    </a:cubicBezTo>
                    <a:cubicBezTo>
                      <a:pt x="94" y="181"/>
                      <a:pt x="101" y="180"/>
                      <a:pt x="106" y="178"/>
                    </a:cubicBezTo>
                    <a:cubicBezTo>
                      <a:pt x="108" y="175"/>
                      <a:pt x="107" y="170"/>
                      <a:pt x="108" y="166"/>
                    </a:cubicBezTo>
                    <a:cubicBezTo>
                      <a:pt x="112" y="165"/>
                      <a:pt x="113" y="163"/>
                      <a:pt x="116" y="162"/>
                    </a:cubicBezTo>
                    <a:cubicBezTo>
                      <a:pt x="118" y="156"/>
                      <a:pt x="113" y="151"/>
                      <a:pt x="109" y="148"/>
                    </a:cubicBezTo>
                    <a:cubicBezTo>
                      <a:pt x="108" y="139"/>
                      <a:pt x="114" y="134"/>
                      <a:pt x="115" y="126"/>
                    </a:cubicBezTo>
                    <a:cubicBezTo>
                      <a:pt x="117" y="132"/>
                      <a:pt x="112" y="134"/>
                      <a:pt x="114" y="139"/>
                    </a:cubicBezTo>
                    <a:cubicBezTo>
                      <a:pt x="123" y="132"/>
                      <a:pt x="113" y="121"/>
                      <a:pt x="112" y="112"/>
                    </a:cubicBezTo>
                    <a:cubicBezTo>
                      <a:pt x="117" y="112"/>
                      <a:pt x="122" y="118"/>
                      <a:pt x="121" y="123"/>
                    </a:cubicBezTo>
                    <a:cubicBezTo>
                      <a:pt x="128" y="113"/>
                      <a:pt x="112" y="111"/>
                      <a:pt x="107" y="105"/>
                    </a:cubicBezTo>
                    <a:cubicBezTo>
                      <a:pt x="114" y="102"/>
                      <a:pt x="119" y="102"/>
                      <a:pt x="123" y="105"/>
                    </a:cubicBezTo>
                    <a:cubicBezTo>
                      <a:pt x="125" y="108"/>
                      <a:pt x="124" y="115"/>
                      <a:pt x="124" y="113"/>
                    </a:cubicBezTo>
                    <a:close/>
                    <a:moveTo>
                      <a:pt x="107" y="95"/>
                    </a:moveTo>
                    <a:cubicBezTo>
                      <a:pt x="105" y="98"/>
                      <a:pt x="103" y="102"/>
                      <a:pt x="98" y="103"/>
                    </a:cubicBezTo>
                    <a:cubicBezTo>
                      <a:pt x="98" y="99"/>
                      <a:pt x="95" y="93"/>
                      <a:pt x="95" y="88"/>
                    </a:cubicBezTo>
                    <a:cubicBezTo>
                      <a:pt x="100" y="87"/>
                      <a:pt x="105" y="88"/>
                      <a:pt x="107" y="95"/>
                    </a:cubicBezTo>
                    <a:close/>
                    <a:moveTo>
                      <a:pt x="76" y="33"/>
                    </a:moveTo>
                    <a:cubicBezTo>
                      <a:pt x="77" y="35"/>
                      <a:pt x="78" y="37"/>
                      <a:pt x="79" y="39"/>
                    </a:cubicBezTo>
                    <a:cubicBezTo>
                      <a:pt x="77" y="40"/>
                      <a:pt x="76" y="38"/>
                      <a:pt x="74" y="40"/>
                    </a:cubicBezTo>
                    <a:cubicBezTo>
                      <a:pt x="72" y="35"/>
                      <a:pt x="69" y="33"/>
                      <a:pt x="65" y="33"/>
                    </a:cubicBezTo>
                    <a:cubicBezTo>
                      <a:pt x="67" y="30"/>
                      <a:pt x="74" y="32"/>
                      <a:pt x="76" y="33"/>
                    </a:cubicBezTo>
                    <a:close/>
                    <a:moveTo>
                      <a:pt x="109" y="116"/>
                    </a:moveTo>
                    <a:cubicBezTo>
                      <a:pt x="105" y="116"/>
                      <a:pt x="101" y="112"/>
                      <a:pt x="105" y="109"/>
                    </a:cubicBezTo>
                    <a:cubicBezTo>
                      <a:pt x="107" y="110"/>
                      <a:pt x="107" y="113"/>
                      <a:pt x="109" y="116"/>
                    </a:cubicBezTo>
                    <a:close/>
                    <a:moveTo>
                      <a:pt x="71" y="39"/>
                    </a:moveTo>
                    <a:cubicBezTo>
                      <a:pt x="67" y="38"/>
                      <a:pt x="63" y="39"/>
                      <a:pt x="60" y="35"/>
                    </a:cubicBezTo>
                    <a:cubicBezTo>
                      <a:pt x="64" y="35"/>
                      <a:pt x="68" y="35"/>
                      <a:pt x="71" y="39"/>
                    </a:cubicBezTo>
                    <a:close/>
                    <a:moveTo>
                      <a:pt x="79" y="60"/>
                    </a:moveTo>
                    <a:cubicBezTo>
                      <a:pt x="79" y="61"/>
                      <a:pt x="80" y="62"/>
                      <a:pt x="80" y="64"/>
                    </a:cubicBezTo>
                    <a:cubicBezTo>
                      <a:pt x="79" y="63"/>
                      <a:pt x="77" y="63"/>
                      <a:pt x="76" y="61"/>
                    </a:cubicBezTo>
                    <a:cubicBezTo>
                      <a:pt x="77" y="61"/>
                      <a:pt x="78" y="60"/>
                      <a:pt x="79" y="60"/>
                    </a:cubicBezTo>
                    <a:close/>
                    <a:moveTo>
                      <a:pt x="110" y="156"/>
                    </a:moveTo>
                    <a:cubicBezTo>
                      <a:pt x="111" y="160"/>
                      <a:pt x="108" y="161"/>
                      <a:pt x="107" y="164"/>
                    </a:cubicBezTo>
                    <a:cubicBezTo>
                      <a:pt x="103" y="164"/>
                      <a:pt x="107" y="155"/>
                      <a:pt x="110" y="156"/>
                    </a:cubicBezTo>
                    <a:close/>
                    <a:moveTo>
                      <a:pt x="102" y="143"/>
                    </a:moveTo>
                    <a:cubicBezTo>
                      <a:pt x="103" y="147"/>
                      <a:pt x="99" y="147"/>
                      <a:pt x="96" y="148"/>
                    </a:cubicBezTo>
                    <a:cubicBezTo>
                      <a:pt x="96" y="146"/>
                      <a:pt x="98" y="144"/>
                      <a:pt x="102" y="143"/>
                    </a:cubicBezTo>
                    <a:close/>
                    <a:moveTo>
                      <a:pt x="43" y="5"/>
                    </a:moveTo>
                    <a:cubicBezTo>
                      <a:pt x="42" y="8"/>
                      <a:pt x="41" y="10"/>
                      <a:pt x="37" y="11"/>
                    </a:cubicBezTo>
                    <a:cubicBezTo>
                      <a:pt x="38" y="16"/>
                      <a:pt x="36" y="18"/>
                      <a:pt x="33" y="21"/>
                    </a:cubicBezTo>
                    <a:cubicBezTo>
                      <a:pt x="30" y="15"/>
                      <a:pt x="35" y="5"/>
                      <a:pt x="43" y="5"/>
                    </a:cubicBezTo>
                    <a:close/>
                    <a:moveTo>
                      <a:pt x="96" y="155"/>
                    </a:moveTo>
                    <a:cubicBezTo>
                      <a:pt x="96" y="156"/>
                      <a:pt x="95" y="157"/>
                      <a:pt x="96" y="158"/>
                    </a:cubicBezTo>
                    <a:cubicBezTo>
                      <a:pt x="95" y="158"/>
                      <a:pt x="95" y="158"/>
                      <a:pt x="94" y="157"/>
                    </a:cubicBezTo>
                    <a:cubicBezTo>
                      <a:pt x="94" y="157"/>
                      <a:pt x="94" y="156"/>
                      <a:pt x="94" y="155"/>
                    </a:cubicBezTo>
                    <a:cubicBezTo>
                      <a:pt x="94" y="155"/>
                      <a:pt x="95" y="155"/>
                      <a:pt x="96" y="155"/>
                    </a:cubicBezTo>
                    <a:close/>
                    <a:moveTo>
                      <a:pt x="101" y="169"/>
                    </a:moveTo>
                    <a:cubicBezTo>
                      <a:pt x="100" y="170"/>
                      <a:pt x="100" y="173"/>
                      <a:pt x="98" y="172"/>
                    </a:cubicBezTo>
                    <a:cubicBezTo>
                      <a:pt x="97" y="170"/>
                      <a:pt x="99" y="169"/>
                      <a:pt x="101" y="169"/>
                    </a:cubicBezTo>
                    <a:close/>
                    <a:moveTo>
                      <a:pt x="34" y="23"/>
                    </a:moveTo>
                    <a:cubicBezTo>
                      <a:pt x="36" y="22"/>
                      <a:pt x="36" y="26"/>
                      <a:pt x="36" y="27"/>
                    </a:cubicBezTo>
                    <a:cubicBezTo>
                      <a:pt x="33" y="27"/>
                      <a:pt x="35" y="24"/>
                      <a:pt x="34" y="23"/>
                    </a:cubicBezTo>
                    <a:close/>
                    <a:moveTo>
                      <a:pt x="74" y="171"/>
                    </a:moveTo>
                    <a:cubicBezTo>
                      <a:pt x="75" y="174"/>
                      <a:pt x="72" y="175"/>
                      <a:pt x="72" y="177"/>
                    </a:cubicBezTo>
                    <a:cubicBezTo>
                      <a:pt x="70" y="177"/>
                      <a:pt x="68" y="176"/>
                      <a:pt x="65" y="178"/>
                    </a:cubicBezTo>
                    <a:cubicBezTo>
                      <a:pt x="64" y="173"/>
                      <a:pt x="70" y="169"/>
                      <a:pt x="74" y="171"/>
                    </a:cubicBezTo>
                    <a:close/>
                    <a:moveTo>
                      <a:pt x="82" y="201"/>
                    </a:moveTo>
                    <a:cubicBezTo>
                      <a:pt x="82" y="202"/>
                      <a:pt x="82" y="202"/>
                      <a:pt x="83" y="203"/>
                    </a:cubicBezTo>
                    <a:cubicBezTo>
                      <a:pt x="81" y="204"/>
                      <a:pt x="80" y="202"/>
                      <a:pt x="80" y="201"/>
                    </a:cubicBezTo>
                    <a:cubicBezTo>
                      <a:pt x="81" y="201"/>
                      <a:pt x="81" y="201"/>
                      <a:pt x="82" y="201"/>
                    </a:cubicBezTo>
                    <a:close/>
                    <a:moveTo>
                      <a:pt x="74" y="202"/>
                    </a:moveTo>
                    <a:cubicBezTo>
                      <a:pt x="74" y="203"/>
                      <a:pt x="73" y="204"/>
                      <a:pt x="70" y="205"/>
                    </a:cubicBezTo>
                    <a:cubicBezTo>
                      <a:pt x="69" y="201"/>
                      <a:pt x="72" y="202"/>
                      <a:pt x="74" y="202"/>
                    </a:cubicBezTo>
                    <a:close/>
                    <a:moveTo>
                      <a:pt x="65" y="231"/>
                    </a:moveTo>
                    <a:cubicBezTo>
                      <a:pt x="66" y="241"/>
                      <a:pt x="45" y="247"/>
                      <a:pt x="42" y="237"/>
                    </a:cubicBezTo>
                    <a:cubicBezTo>
                      <a:pt x="43" y="233"/>
                      <a:pt x="48" y="240"/>
                      <a:pt x="52" y="239"/>
                    </a:cubicBezTo>
                    <a:cubicBezTo>
                      <a:pt x="58" y="238"/>
                      <a:pt x="59" y="232"/>
                      <a:pt x="65" y="231"/>
                    </a:cubicBezTo>
                    <a:close/>
                    <a:moveTo>
                      <a:pt x="48" y="191"/>
                    </a:moveTo>
                    <a:cubicBezTo>
                      <a:pt x="46" y="194"/>
                      <a:pt x="45" y="199"/>
                      <a:pt x="41" y="199"/>
                    </a:cubicBezTo>
                    <a:cubicBezTo>
                      <a:pt x="42" y="195"/>
                      <a:pt x="44" y="193"/>
                      <a:pt x="48" y="191"/>
                    </a:cubicBezTo>
                    <a:close/>
                    <a:moveTo>
                      <a:pt x="58" y="231"/>
                    </a:moveTo>
                    <a:cubicBezTo>
                      <a:pt x="57" y="236"/>
                      <a:pt x="49" y="237"/>
                      <a:pt x="46" y="233"/>
                    </a:cubicBezTo>
                    <a:cubicBezTo>
                      <a:pt x="48" y="230"/>
                      <a:pt x="54" y="233"/>
                      <a:pt x="58" y="231"/>
                    </a:cubicBezTo>
                    <a:close/>
                    <a:moveTo>
                      <a:pt x="26" y="210"/>
                    </a:moveTo>
                    <a:cubicBezTo>
                      <a:pt x="24" y="210"/>
                      <a:pt x="22" y="209"/>
                      <a:pt x="20" y="209"/>
                    </a:cubicBezTo>
                    <a:cubicBezTo>
                      <a:pt x="21" y="206"/>
                      <a:pt x="25" y="207"/>
                      <a:pt x="26" y="210"/>
                    </a:cubicBezTo>
                    <a:close/>
                    <a:moveTo>
                      <a:pt x="33" y="232"/>
                    </a:moveTo>
                    <a:cubicBezTo>
                      <a:pt x="31" y="234"/>
                      <a:pt x="31" y="230"/>
                      <a:pt x="29" y="229"/>
                    </a:cubicBezTo>
                    <a:cubicBezTo>
                      <a:pt x="29" y="227"/>
                      <a:pt x="33" y="230"/>
                      <a:pt x="33" y="232"/>
                    </a:cubicBezTo>
                    <a:close/>
                    <a:moveTo>
                      <a:pt x="18" y="235"/>
                    </a:moveTo>
                    <a:cubicBezTo>
                      <a:pt x="18" y="237"/>
                      <a:pt x="18" y="239"/>
                      <a:pt x="15" y="240"/>
                    </a:cubicBezTo>
                    <a:cubicBezTo>
                      <a:pt x="15" y="239"/>
                      <a:pt x="14" y="239"/>
                      <a:pt x="13" y="237"/>
                    </a:cubicBezTo>
                    <a:cubicBezTo>
                      <a:pt x="16" y="237"/>
                      <a:pt x="16" y="237"/>
                      <a:pt x="18" y="235"/>
                    </a:cubicBezTo>
                    <a:close/>
                    <a:moveTo>
                      <a:pt x="10" y="240"/>
                    </a:moveTo>
                    <a:cubicBezTo>
                      <a:pt x="3" y="242"/>
                      <a:pt x="0" y="219"/>
                      <a:pt x="12" y="225"/>
                    </a:cubicBezTo>
                    <a:cubicBezTo>
                      <a:pt x="7" y="227"/>
                      <a:pt x="6" y="235"/>
                      <a:pt x="10" y="240"/>
                    </a:cubicBezTo>
                    <a:close/>
                  </a:path>
                </a:pathLst>
              </a:custGeom>
              <a:solidFill>
                <a:srgbClr val="383838"/>
              </a:solidFill>
              <a:ln w="9525">
                <a:noFill/>
                <a:round/>
                <a:headEnd/>
                <a:tailEnd/>
              </a:ln>
            </p:spPr>
            <p:txBody>
              <a:bodyPr/>
              <a:lstStyle/>
              <a:p>
                <a:pPr defTabSz="1219170">
                  <a:defRPr/>
                </a:pPr>
                <a:endParaRPr lang="en-US" sz="2400" kern="0">
                  <a:solidFill>
                    <a:sysClr val="windowText" lastClr="000000"/>
                  </a:solidFill>
                  <a:latin typeface="Calibri"/>
                </a:endParaRPr>
              </a:p>
            </p:txBody>
          </p:sp>
          <p:sp>
            <p:nvSpPr>
              <p:cNvPr id="83" name="Freeform 751"/>
              <p:cNvSpPr>
                <a:spLocks/>
              </p:cNvSpPr>
              <p:nvPr/>
            </p:nvSpPr>
            <p:spPr bwMode="auto">
              <a:xfrm>
                <a:off x="7106653" y="4318667"/>
                <a:ext cx="75499" cy="77726"/>
              </a:xfrm>
              <a:custGeom>
                <a:avLst/>
                <a:gdLst/>
                <a:ahLst/>
                <a:cxnLst>
                  <a:cxn ang="0">
                    <a:pos x="27" y="30"/>
                  </a:cxn>
                  <a:cxn ang="0">
                    <a:pos x="11" y="34"/>
                  </a:cxn>
                  <a:cxn ang="0">
                    <a:pos x="2" y="22"/>
                  </a:cxn>
                  <a:cxn ang="0">
                    <a:pos x="1" y="7"/>
                  </a:cxn>
                  <a:cxn ang="0">
                    <a:pos x="17" y="2"/>
                  </a:cxn>
                  <a:cxn ang="0">
                    <a:pos x="28" y="13"/>
                  </a:cxn>
                  <a:cxn ang="0">
                    <a:pos x="27" y="30"/>
                  </a:cxn>
                </a:cxnLst>
                <a:rect l="0" t="0" r="r" b="b"/>
                <a:pathLst>
                  <a:path w="34" h="35">
                    <a:moveTo>
                      <a:pt x="27" y="30"/>
                    </a:moveTo>
                    <a:cubicBezTo>
                      <a:pt x="24" y="31"/>
                      <a:pt x="14" y="35"/>
                      <a:pt x="11" y="34"/>
                    </a:cubicBezTo>
                    <a:cubicBezTo>
                      <a:pt x="7" y="32"/>
                      <a:pt x="4" y="27"/>
                      <a:pt x="2" y="22"/>
                    </a:cubicBezTo>
                    <a:cubicBezTo>
                      <a:pt x="1" y="18"/>
                      <a:pt x="0" y="11"/>
                      <a:pt x="1" y="7"/>
                    </a:cubicBezTo>
                    <a:cubicBezTo>
                      <a:pt x="2" y="4"/>
                      <a:pt x="13" y="3"/>
                      <a:pt x="17" y="2"/>
                    </a:cubicBezTo>
                    <a:cubicBezTo>
                      <a:pt x="24" y="0"/>
                      <a:pt x="25" y="5"/>
                      <a:pt x="28" y="13"/>
                    </a:cubicBezTo>
                    <a:cubicBezTo>
                      <a:pt x="31" y="22"/>
                      <a:pt x="34" y="27"/>
                      <a:pt x="27" y="30"/>
                    </a:cubicBezTo>
                    <a:close/>
                  </a:path>
                </a:pathLst>
              </a:custGeom>
              <a:solidFill>
                <a:srgbClr val="F1C67E"/>
              </a:solidFill>
              <a:ln w="9525">
                <a:noFill/>
                <a:round/>
                <a:headEnd/>
                <a:tailEnd/>
              </a:ln>
            </p:spPr>
            <p:txBody>
              <a:bodyPr/>
              <a:lstStyle/>
              <a:p>
                <a:pPr defTabSz="1219170">
                  <a:defRPr/>
                </a:pPr>
                <a:endParaRPr lang="en-US" sz="2400" kern="0">
                  <a:solidFill>
                    <a:sysClr val="windowText" lastClr="000000"/>
                  </a:solidFill>
                  <a:latin typeface="Calibri"/>
                </a:endParaRPr>
              </a:p>
            </p:txBody>
          </p:sp>
        </p:grpSp>
      </p:grpSp>
      <p:pic>
        <p:nvPicPr>
          <p:cNvPr id="87" name="图片 86" descr="31f7217a017c2d9a8a7bcbd9844c1629.png"/>
          <p:cNvPicPr>
            <a:picLocks noChangeAspect="1"/>
          </p:cNvPicPr>
          <p:nvPr/>
        </p:nvPicPr>
        <p:blipFill>
          <a:blip r:embed="rId3" cstate="print"/>
          <a:stretch>
            <a:fillRect/>
          </a:stretch>
        </p:blipFill>
        <p:spPr>
          <a:xfrm>
            <a:off x="3119670" y="1509765"/>
            <a:ext cx="6559309" cy="5348235"/>
          </a:xfrm>
          <a:prstGeom prst="rect">
            <a:avLst/>
          </a:prstGeom>
        </p:spPr>
      </p:pic>
      <p:sp>
        <p:nvSpPr>
          <p:cNvPr id="84" name="TextBox 27"/>
          <p:cNvSpPr txBox="1">
            <a:spLocks/>
          </p:cNvSpPr>
          <p:nvPr/>
        </p:nvSpPr>
        <p:spPr bwMode="auto">
          <a:xfrm>
            <a:off x="5007169" y="3068692"/>
            <a:ext cx="2784309" cy="960107"/>
          </a:xfrm>
          <a:prstGeom prst="rect">
            <a:avLst/>
          </a:prstGeom>
          <a:noFill/>
          <a:ln w="9525">
            <a:noFill/>
            <a:miter lim="800000"/>
            <a:headEnd/>
            <a:tailEnd/>
          </a:ln>
        </p:spPr>
        <p:txBody>
          <a:bodyPr wrap="none" lIns="0" tIns="0" rIns="0" bIns="0" anchor="ctr" anchorCtr="1">
            <a:noAutofit/>
            <a:scene3d>
              <a:camera prst="orthographicFront"/>
              <a:lightRig rig="threePt" dir="t"/>
            </a:scene3d>
            <a:sp3d>
              <a:bevelT w="0" h="0"/>
            </a:sp3d>
          </a:bodyPr>
          <a:lstStyle/>
          <a:p>
            <a:pPr marL="0" lvl="1" algn="ctr" defTabSz="1219170"/>
            <a:r>
              <a:rPr lang="en-US" altLang="zh-CN" sz="6000" b="1">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KHỞI ĐỘNG</a:t>
            </a:r>
            <a:endParaRPr lang="zh-CN" altLang="en-US" sz="6000" b="1"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9" name="图片 58" descr="4f126e676b03beb6a607349bbd6c6a22.png"/>
          <p:cNvPicPr>
            <a:picLocks noChangeAspect="1"/>
          </p:cNvPicPr>
          <p:nvPr/>
        </p:nvPicPr>
        <p:blipFill>
          <a:blip r:embed="rId4" cstate="print"/>
          <a:stretch>
            <a:fillRect/>
          </a:stretch>
        </p:blipFill>
        <p:spPr>
          <a:xfrm>
            <a:off x="17540" y="3917631"/>
            <a:ext cx="12192000" cy="2960974"/>
          </a:xfrm>
          <a:prstGeom prst="rect">
            <a:avLst/>
          </a:prstGeom>
        </p:spPr>
      </p:pic>
    </p:spTree>
    <p:extLst>
      <p:ext uri="{BB962C8B-B14F-4D97-AF65-F5344CB8AC3E}">
        <p14:creationId xmlns:p14="http://schemas.microsoft.com/office/powerpoint/2010/main" val="3236620469"/>
      </p:ext>
    </p:extLst>
  </p:cSld>
  <p:clrMapOvr>
    <a:masterClrMapping/>
  </p:clrMapOvr>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box(in)">
                                      <p:cBhvr>
                                        <p:cTn id="7"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3000" b="-13000"/>
          </a:stretch>
        </a:blipFill>
        <a:effectLst/>
      </p:bgPr>
    </p:bg>
    <p:spTree>
      <p:nvGrpSpPr>
        <p:cNvPr id="1" name=""/>
        <p:cNvGrpSpPr/>
        <p:nvPr/>
      </p:nvGrpSpPr>
      <p:grpSpPr>
        <a:xfrm>
          <a:off x="0" y="0"/>
          <a:ext cx="0" cy="0"/>
          <a:chOff x="0" y="0"/>
          <a:chExt cx="0" cy="0"/>
        </a:xfrm>
      </p:grpSpPr>
      <p:sp>
        <p:nvSpPr>
          <p:cNvPr id="78" name="TextBox 77"/>
          <p:cNvSpPr txBox="1"/>
          <p:nvPr/>
        </p:nvSpPr>
        <p:spPr>
          <a:xfrm>
            <a:off x="12808217" y="8272252"/>
            <a:ext cx="2147358" cy="707874"/>
          </a:xfrm>
          <a:prstGeom prst="rect">
            <a:avLst/>
          </a:prstGeom>
          <a:noFill/>
        </p:spPr>
        <p:txBody>
          <a:bodyPr wrap="none" lIns="121908" tIns="60954" rIns="121908" bIns="60954"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rPr>
              <a:t>0.5 </a:t>
            </a:r>
            <a:r>
              <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rPr>
              <a:t>秒延迟符，无</a:t>
            </a:r>
            <a:endPar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rPr>
              <a:t>意义，可删除</a:t>
            </a:r>
            <a:r>
              <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rPr>
              <a:t>.</a:t>
            </a:r>
            <a:endPar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endParaRPr>
          </a:p>
        </p:txBody>
      </p:sp>
      <p:sp>
        <p:nvSpPr>
          <p:cNvPr id="2" name="Snip and Round Single Corner Rectangle 1"/>
          <p:cNvSpPr/>
          <p:nvPr/>
        </p:nvSpPr>
        <p:spPr>
          <a:xfrm>
            <a:off x="439388" y="0"/>
            <a:ext cx="11245931" cy="1626920"/>
          </a:xfrm>
          <a:prstGeom prst="snip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1" u="none" strike="noStrike" kern="100" cap="none" spc="0" normalizeH="0" baseline="0" noProof="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rPr>
              <a:t>Câu 2: Trước</a:t>
            </a:r>
            <a:r>
              <a:rPr kumimoji="0" lang="en-US" sz="3200" b="1" i="1" u="none" strike="noStrike" kern="100" cap="none" spc="0" normalizeH="0" noProof="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rPr>
              <a:t> khi viết bài văn ta cần làm gì? </a:t>
            </a:r>
            <a:endParaRPr kumimoji="0" lang="en-US" sz="3200" b="1"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 name="Rounded Rectangle 2"/>
          <p:cNvSpPr/>
          <p:nvPr/>
        </p:nvSpPr>
        <p:spPr>
          <a:xfrm>
            <a:off x="308758" y="4477000"/>
            <a:ext cx="4643254" cy="11222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C. </a:t>
            </a: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Luyện</a:t>
            </a:r>
            <a:r>
              <a:rPr kumimoji="0" lang="en-US" sz="2800" b="0" i="0" u="none" strike="noStrike" kern="1200" cap="none" spc="0" normalizeH="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viết mở bài.</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5" name="Rounded Rectangle 4"/>
          <p:cNvSpPr/>
          <p:nvPr/>
        </p:nvSpPr>
        <p:spPr>
          <a:xfrm>
            <a:off x="308758" y="3057897"/>
            <a:ext cx="4643254" cy="9856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A. Không</a:t>
            </a:r>
            <a:r>
              <a:rPr kumimoji="0" lang="fr-FR" sz="2800" b="0" i="0" u="none" strike="noStrike" kern="1200" cap="none" spc="0" normalizeH="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cần chuẩn bị.</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6" name="Rounded Rectangle 5"/>
          <p:cNvSpPr/>
          <p:nvPr/>
        </p:nvSpPr>
        <p:spPr>
          <a:xfrm>
            <a:off x="6519553" y="4530438"/>
            <a:ext cx="4643254" cy="9856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D. Luyện</a:t>
            </a:r>
            <a:r>
              <a:rPr kumimoji="0" lang="en-US" sz="2800" b="0" i="0" u="none" strike="noStrike" kern="1200" cap="none" spc="0" normalizeH="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viết thân bài.</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7" name="Rounded Rectangle 6"/>
          <p:cNvSpPr/>
          <p:nvPr/>
        </p:nvSpPr>
        <p:spPr>
          <a:xfrm>
            <a:off x="6627130" y="3072747"/>
            <a:ext cx="4643254" cy="11103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B. </a:t>
            </a: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Lập</a:t>
            </a:r>
            <a:r>
              <a:rPr kumimoji="0" lang="en-US" sz="2800" b="0" i="0" u="none" strike="noStrike" kern="1200" cap="none" spc="0" normalizeH="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dàn ý</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11168159" y="2903522"/>
            <a:ext cx="1131202" cy="1126174"/>
          </a:xfrm>
          <a:prstGeom prst="rect">
            <a:avLst/>
          </a:prstGeom>
        </p:spPr>
      </p:pic>
      <p:pic>
        <p:nvPicPr>
          <p:cNvPr id="8" name="Picture 7"/>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4952012" y="4829304"/>
            <a:ext cx="996588" cy="769913"/>
          </a:xfrm>
          <a:prstGeom prst="rect">
            <a:avLst/>
          </a:prstGeom>
        </p:spPr>
      </p:pic>
      <p:pic>
        <p:nvPicPr>
          <p:cNvPr id="10" name="Picture 9"/>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11162807" y="4683832"/>
            <a:ext cx="996588" cy="769913"/>
          </a:xfrm>
          <a:prstGeom prst="rect">
            <a:avLst/>
          </a:prstGeom>
        </p:spPr>
      </p:pic>
      <p:pic>
        <p:nvPicPr>
          <p:cNvPr id="11" name="Picture 10"/>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4952012" y="3145979"/>
            <a:ext cx="996588" cy="769913"/>
          </a:xfrm>
          <a:prstGeom prst="rect">
            <a:avLst/>
          </a:prstGeom>
        </p:spPr>
      </p:pic>
    </p:spTree>
    <p:extLst>
      <p:ext uri="{BB962C8B-B14F-4D97-AF65-F5344CB8AC3E}">
        <p14:creationId xmlns:p14="http://schemas.microsoft.com/office/powerpoint/2010/main" val="2060434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par>
                                <p:cTn id="22" presetID="16" presetClass="entr" presetSubtype="21"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subTnLst>
                                    <p:audio>
                                      <p:cMediaNode>
                                        <p:cTn display="0" masterRel="sameClick">
                                          <p:stCondLst>
                                            <p:cond evt="begin" delay="0">
                                              <p:tn val="28"/>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5"/>
                  </p:tgtEl>
                </p:cond>
              </p:nextCondLst>
            </p:seq>
            <p:seq concurrent="1" nextAc="seek">
              <p:cTn id="31" restart="whenNotActive" fill="hold" evtFilter="cancelBubble" nodeType="interactiveSeq">
                <p:stCondLst>
                  <p:cond evt="onClick" delay="0">
                    <p:tgtEl>
                      <p:spTgt spid="3"/>
                    </p:tgtEl>
                  </p:cond>
                </p:stCondLst>
                <p:endSync evt="end" delay="0">
                  <p:rtn val="all"/>
                </p:endSync>
                <p:childTnLst>
                  <p:par>
                    <p:cTn id="32" fill="hold">
                      <p:stCondLst>
                        <p:cond delay="0"/>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barn(inVertical)">
                                      <p:cBhvr>
                                        <p:cTn id="36" dur="500"/>
                                        <p:tgtEl>
                                          <p:spTgt spid="8"/>
                                        </p:tgtEl>
                                      </p:cBhvr>
                                    </p:animEffect>
                                  </p:childTnLst>
                                  <p:subTnLst>
                                    <p:audio>
                                      <p:cMediaNode>
                                        <p:cTn display="0" masterRel="sameClick">
                                          <p:stCondLst>
                                            <p:cond evt="begin" delay="0">
                                              <p:tn val="34"/>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3"/>
                  </p:tgtEl>
                </p:cond>
              </p:nextCondLst>
            </p:seq>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subTnLst>
                                    <p:audio>
                                      <p:cMediaNode>
                                        <p:cTn display="0" masterRel="sameClick">
                                          <p:stCondLst>
                                            <p:cond evt="begin" delay="0">
                                              <p:tn val="40"/>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
                  </p:tgtEl>
                </p:cond>
              </p:nextCondLst>
            </p:seq>
            <p:seq concurrent="1" nextAc="seek">
              <p:cTn id="43" restart="whenNotActive" fill="hold" evtFilter="cancelBubble" nodeType="interactiveSeq">
                <p:stCondLst>
                  <p:cond evt="onClick" delay="0">
                    <p:tgtEl>
                      <p:spTgt spid="7"/>
                    </p:tgtEl>
                  </p:cond>
                </p:stCondLst>
                <p:endSync evt="end" delay="0">
                  <p:rtn val="all"/>
                </p:endSync>
                <p:childTnLst>
                  <p:par>
                    <p:cTn id="44" fill="hold">
                      <p:stCondLst>
                        <p:cond delay="0"/>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barn(inVertical)">
                                      <p:cBhvr>
                                        <p:cTn id="48" dur="500"/>
                                        <p:tgtEl>
                                          <p:spTgt spid="4"/>
                                        </p:tgtEl>
                                      </p:cBhvr>
                                    </p:animEffect>
                                  </p:childTnLst>
                                  <p:subTnLst>
                                    <p:audio>
                                      <p:cMediaNode>
                                        <p:cTn display="0" masterRel="sameClick">
                                          <p:stCondLst>
                                            <p:cond evt="begin" delay="0">
                                              <p:tn val="46"/>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7"/>
                  </p:tgtEl>
                </p:cond>
              </p:nextCondLst>
            </p:seq>
          </p:childTnLst>
        </p:cTn>
      </p:par>
    </p:tnLst>
    <p:bldLst>
      <p:bldP spid="78" grpId="0"/>
      <p:bldP spid="2" grpId="0" animBg="1"/>
      <p:bldP spid="3" grpId="0" animBg="1"/>
      <p:bldP spid="5" grpId="0" animBg="1"/>
      <p:bldP spid="6"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3000" b="-13000"/>
          </a:stretch>
        </a:blipFill>
        <a:effectLst/>
      </p:bgPr>
    </p:bg>
    <p:spTree>
      <p:nvGrpSpPr>
        <p:cNvPr id="1" name=""/>
        <p:cNvGrpSpPr/>
        <p:nvPr/>
      </p:nvGrpSpPr>
      <p:grpSpPr>
        <a:xfrm>
          <a:off x="0" y="0"/>
          <a:ext cx="0" cy="0"/>
          <a:chOff x="0" y="0"/>
          <a:chExt cx="0" cy="0"/>
        </a:xfrm>
      </p:grpSpPr>
      <p:sp>
        <p:nvSpPr>
          <p:cNvPr id="78" name="TextBox 77"/>
          <p:cNvSpPr txBox="1"/>
          <p:nvPr/>
        </p:nvSpPr>
        <p:spPr>
          <a:xfrm>
            <a:off x="12808217" y="8272252"/>
            <a:ext cx="2147358" cy="707874"/>
          </a:xfrm>
          <a:prstGeom prst="rect">
            <a:avLst/>
          </a:prstGeom>
          <a:noFill/>
        </p:spPr>
        <p:txBody>
          <a:bodyPr wrap="none" lIns="121908" tIns="60954" rIns="121908" bIns="60954"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rPr>
              <a:t>0.5 </a:t>
            </a:r>
            <a:r>
              <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rPr>
              <a:t>秒延迟符，无</a:t>
            </a:r>
            <a:endPar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rPr>
              <a:t>意义，可删除</a:t>
            </a:r>
            <a:r>
              <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rPr>
              <a:t>.</a:t>
            </a:r>
            <a:endPar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endParaRPr>
          </a:p>
        </p:txBody>
      </p:sp>
      <p:sp>
        <p:nvSpPr>
          <p:cNvPr id="2" name="Snip and Round Single Corner Rectangle 1"/>
          <p:cNvSpPr/>
          <p:nvPr/>
        </p:nvSpPr>
        <p:spPr>
          <a:xfrm>
            <a:off x="439388" y="0"/>
            <a:ext cx="11245931" cy="1626920"/>
          </a:xfrm>
          <a:prstGeom prst="snip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1" u="none" strike="noStrike" kern="100" cap="none" spc="0" normalizeH="0" baseline="0" noProof="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rPr>
              <a:t>Câu 3: Sau khi viết</a:t>
            </a:r>
            <a:r>
              <a:rPr kumimoji="0" lang="en-US" sz="3200" b="1" i="1" u="none" strike="noStrike" kern="100" cap="none" spc="0" normalizeH="0" noProof="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rPr>
              <a:t> bài chúng ta cần </a:t>
            </a:r>
            <a:endParaRPr kumimoji="0" lang="en-US" sz="3200" b="1"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 name="Rounded Rectangle 2"/>
          <p:cNvSpPr/>
          <p:nvPr/>
        </p:nvSpPr>
        <p:spPr>
          <a:xfrm>
            <a:off x="308758" y="4477000"/>
            <a:ext cx="4643254" cy="11222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C. </a:t>
            </a: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Kiểm</a:t>
            </a:r>
            <a:r>
              <a:rPr kumimoji="0" lang="en-US" sz="2800" b="0" i="0" u="none" strike="noStrike" kern="1200" cap="none" spc="0" normalizeH="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tra lại bài</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5" name="Rounded Rectangle 4"/>
          <p:cNvSpPr/>
          <p:nvPr/>
        </p:nvSpPr>
        <p:spPr>
          <a:xfrm>
            <a:off x="308758" y="3057897"/>
            <a:ext cx="4643254" cy="9856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A.</a:t>
            </a: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Viết</a:t>
            </a:r>
            <a:r>
              <a:rPr kumimoji="0" lang="en-US" sz="2800" b="0" i="0" u="none" strike="noStrike" kern="1200" cap="none" spc="0" normalizeH="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lại mở bài.</a:t>
            </a:r>
            <a:r>
              <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6" name="Rounded Rectangle 5"/>
          <p:cNvSpPr/>
          <p:nvPr/>
        </p:nvSpPr>
        <p:spPr>
          <a:xfrm>
            <a:off x="6519553" y="4530438"/>
            <a:ext cx="4643254" cy="9856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D. Tìm</a:t>
            </a:r>
            <a:r>
              <a:rPr kumimoji="0" lang="en-US" sz="2800" b="0" i="0" u="none" strike="noStrike" kern="1200" cap="none" spc="0" normalizeH="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ý.</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7" name="Rounded Rectangle 6"/>
          <p:cNvSpPr/>
          <p:nvPr/>
        </p:nvSpPr>
        <p:spPr>
          <a:xfrm>
            <a:off x="6519553" y="3057896"/>
            <a:ext cx="4643254" cy="11103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B. Phân</a:t>
            </a:r>
            <a:r>
              <a:rPr kumimoji="0" lang="it-IT" sz="2800" b="0" i="0" u="none" strike="noStrike" kern="1200" cap="none" spc="0" normalizeH="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tích đề.</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4987170" y="4530438"/>
            <a:ext cx="1131202" cy="1126174"/>
          </a:xfrm>
          <a:prstGeom prst="rect">
            <a:avLst/>
          </a:prstGeom>
        </p:spPr>
      </p:pic>
      <p:pic>
        <p:nvPicPr>
          <p:cNvPr id="8" name="Picture 7"/>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5032230" y="3165765"/>
            <a:ext cx="996588" cy="769913"/>
          </a:xfrm>
          <a:prstGeom prst="rect">
            <a:avLst/>
          </a:prstGeom>
        </p:spPr>
      </p:pic>
      <p:pic>
        <p:nvPicPr>
          <p:cNvPr id="10" name="Picture 9"/>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11162807" y="4683832"/>
            <a:ext cx="996588" cy="769913"/>
          </a:xfrm>
          <a:prstGeom prst="rect">
            <a:avLst/>
          </a:prstGeom>
        </p:spPr>
      </p:pic>
      <p:pic>
        <p:nvPicPr>
          <p:cNvPr id="11" name="Picture 10"/>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11162807" y="3165766"/>
            <a:ext cx="996588" cy="769913"/>
          </a:xfrm>
          <a:prstGeom prst="rect">
            <a:avLst/>
          </a:prstGeom>
        </p:spPr>
      </p:pic>
    </p:spTree>
    <p:extLst>
      <p:ext uri="{BB962C8B-B14F-4D97-AF65-F5344CB8AC3E}">
        <p14:creationId xmlns:p14="http://schemas.microsoft.com/office/powerpoint/2010/main" val="25466114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par>
                                <p:cTn id="22" presetID="16" presetClass="entr" presetSubtype="21"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arn(inVertical)">
                                      <p:cBhvr>
                                        <p:cTn id="30" dur="500"/>
                                        <p:tgtEl>
                                          <p:spTgt spid="4"/>
                                        </p:tgtEl>
                                      </p:cBhvr>
                                    </p:animEffect>
                                  </p:childTnLst>
                                  <p:subTnLst>
                                    <p:audio>
                                      <p:cMediaNode>
                                        <p:cTn display="0" masterRel="sameClick">
                                          <p:stCondLst>
                                            <p:cond evt="begin" delay="0">
                                              <p:tn val="28"/>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3"/>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subTnLst>
                                    <p:audio>
                                      <p:cMediaNode>
                                        <p:cTn display="0" masterRel="sameClick">
                                          <p:stCondLst>
                                            <p:cond evt="begin" delay="0">
                                              <p:tn val="34"/>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7"/>
                  </p:tgtEl>
                </p:cond>
              </p:nextCondLst>
            </p:seq>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subTnLst>
                                    <p:audio>
                                      <p:cMediaNode>
                                        <p:cTn display="0" masterRel="sameClick">
                                          <p:stCondLst>
                                            <p:cond evt="begin" delay="0">
                                              <p:tn val="40"/>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6"/>
                  </p:tgtEl>
                </p:cond>
              </p:nextCondLst>
            </p:seq>
            <p:seq concurrent="1" nextAc="seek">
              <p:cTn id="43" restart="whenNotActive" fill="hold" evtFilter="cancelBubble" nodeType="interactiveSeq">
                <p:stCondLst>
                  <p:cond evt="onClick" delay="0">
                    <p:tgtEl>
                      <p:spTgt spid="5"/>
                    </p:tgtEl>
                  </p:cond>
                </p:stCondLst>
                <p:endSync evt="end" delay="0">
                  <p:rtn val="all"/>
                </p:endSync>
                <p:childTnLst>
                  <p:par>
                    <p:cTn id="44" fill="hold">
                      <p:stCondLst>
                        <p:cond delay="0"/>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barn(inVertical)">
                                      <p:cBhvr>
                                        <p:cTn id="48" dur="500"/>
                                        <p:tgtEl>
                                          <p:spTgt spid="8"/>
                                        </p:tgtEl>
                                      </p:cBhvr>
                                    </p:animEffect>
                                  </p:childTnLst>
                                  <p:subTnLst>
                                    <p:audio>
                                      <p:cMediaNode>
                                        <p:cTn display="0" masterRel="sameClick">
                                          <p:stCondLst>
                                            <p:cond evt="begin" delay="0">
                                              <p:tn val="46"/>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5"/>
                  </p:tgtEl>
                </p:cond>
              </p:nextCondLst>
            </p:seq>
          </p:childTnLst>
        </p:cTn>
      </p:par>
    </p:tnLst>
    <p:bldLst>
      <p:bldP spid="78" grpId="0"/>
      <p:bldP spid="2" grpId="0" animBg="1"/>
      <p:bldP spid="3" grpId="0" animBg="1"/>
      <p:bldP spid="5" grpId="0" animBg="1"/>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3000" b="-13000"/>
          </a:stretch>
        </a:blipFill>
        <a:effectLst/>
      </p:bgPr>
    </p:bg>
    <p:spTree>
      <p:nvGrpSpPr>
        <p:cNvPr id="1" name=""/>
        <p:cNvGrpSpPr/>
        <p:nvPr/>
      </p:nvGrpSpPr>
      <p:grpSpPr>
        <a:xfrm>
          <a:off x="0" y="0"/>
          <a:ext cx="0" cy="0"/>
          <a:chOff x="0" y="0"/>
          <a:chExt cx="0" cy="0"/>
        </a:xfrm>
      </p:grpSpPr>
      <p:sp>
        <p:nvSpPr>
          <p:cNvPr id="78" name="TextBox 77"/>
          <p:cNvSpPr txBox="1"/>
          <p:nvPr/>
        </p:nvSpPr>
        <p:spPr>
          <a:xfrm>
            <a:off x="12808217" y="8272252"/>
            <a:ext cx="2147358" cy="707874"/>
          </a:xfrm>
          <a:prstGeom prst="rect">
            <a:avLst/>
          </a:prstGeom>
          <a:noFill/>
        </p:spPr>
        <p:txBody>
          <a:bodyPr wrap="none" lIns="121908" tIns="60954" rIns="121908" bIns="60954"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rPr>
              <a:t>0.5 </a:t>
            </a:r>
            <a:r>
              <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rPr>
              <a:t>秒延迟符，无</a:t>
            </a:r>
            <a:endPar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rPr>
              <a:t>意义，可删除</a:t>
            </a:r>
            <a:r>
              <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rPr>
              <a:t>.</a:t>
            </a:r>
            <a:endPar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endParaRPr>
          </a:p>
        </p:txBody>
      </p:sp>
      <p:sp>
        <p:nvSpPr>
          <p:cNvPr id="2" name="Snip and Round Single Corner Rectangle 1"/>
          <p:cNvSpPr/>
          <p:nvPr/>
        </p:nvSpPr>
        <p:spPr>
          <a:xfrm>
            <a:off x="439388" y="0"/>
            <a:ext cx="11245931" cy="1626920"/>
          </a:xfrm>
          <a:prstGeom prst="snip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1" u="none" strike="noStrike" kern="100" cap="none" spc="0" normalizeH="0" baseline="0" noProof="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rPr>
              <a:t>Câu 4: </a:t>
            </a:r>
            <a:r>
              <a:rPr kumimoji="0" lang="en-US" sz="3200" b="1" i="1" u="none" strike="noStrike" kern="100" cap="none" spc="0" normalizeH="0" baseline="0" noProof="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rPr>
              <a:t>Bài</a:t>
            </a:r>
            <a:r>
              <a:rPr kumimoji="0" lang="en-US" sz="3200" b="1" i="1" u="none" strike="noStrike" kern="100" cap="none" spc="0" normalizeH="0" noProof="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rPr>
              <a:t> văn miêu tả cảnh sinh hoạt miêu tả chi tiết hoạt động con người ở phần nào?</a:t>
            </a:r>
            <a:endParaRPr kumimoji="0" lang="en-US" sz="3200" b="1"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 name="Rounded Rectangle 2"/>
          <p:cNvSpPr/>
          <p:nvPr/>
        </p:nvSpPr>
        <p:spPr>
          <a:xfrm>
            <a:off x="308758" y="4477000"/>
            <a:ext cx="4643254" cy="11222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C. </a:t>
            </a: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Mở</a:t>
            </a:r>
            <a:r>
              <a:rPr kumimoji="0" lang="en-US" sz="2800" b="0" i="0" u="none" strike="noStrike" kern="1200" cap="none" spc="0" normalizeH="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bài</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5" name="Rounded Rectangle 4"/>
          <p:cNvSpPr/>
          <p:nvPr/>
        </p:nvSpPr>
        <p:spPr>
          <a:xfrm>
            <a:off x="308758" y="3057897"/>
            <a:ext cx="4643254" cy="9856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A. </a:t>
            </a: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Lập</a:t>
            </a:r>
            <a:r>
              <a:rPr kumimoji="0" lang="en-US" sz="2800" b="0" i="0" u="none" strike="noStrike" kern="1200" cap="none" spc="0" normalizeH="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dàn ý</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6" name="Rounded Rectangle 5"/>
          <p:cNvSpPr/>
          <p:nvPr/>
        </p:nvSpPr>
        <p:spPr>
          <a:xfrm>
            <a:off x="6519553" y="4519151"/>
            <a:ext cx="4904510" cy="9856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D. Kết</a:t>
            </a:r>
            <a:r>
              <a:rPr kumimoji="0" lang="en-US" sz="2800" b="0" i="0" u="none" strike="noStrike" kern="1200" cap="none" spc="0" normalizeH="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bài</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7" name="Rounded Rectangle 6"/>
          <p:cNvSpPr/>
          <p:nvPr/>
        </p:nvSpPr>
        <p:spPr>
          <a:xfrm>
            <a:off x="6519553" y="2905498"/>
            <a:ext cx="4904510" cy="12508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B. </a:t>
            </a: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Thân</a:t>
            </a:r>
            <a:r>
              <a:rPr kumimoji="0" lang="en-US" sz="2800" b="0" i="0" u="none" strike="noStrike" kern="1200" cap="none" spc="0" normalizeH="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bài</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11162807" y="3006440"/>
            <a:ext cx="1017882" cy="1013358"/>
          </a:xfrm>
          <a:prstGeom prst="rect">
            <a:avLst/>
          </a:prstGeom>
        </p:spPr>
      </p:pic>
      <p:pic>
        <p:nvPicPr>
          <p:cNvPr id="8" name="Picture 7"/>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4952012" y="4829304"/>
            <a:ext cx="996588" cy="769913"/>
          </a:xfrm>
          <a:prstGeom prst="rect">
            <a:avLst/>
          </a:prstGeom>
        </p:spPr>
      </p:pic>
      <p:pic>
        <p:nvPicPr>
          <p:cNvPr id="10" name="Picture 9"/>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11162807" y="4683832"/>
            <a:ext cx="996588" cy="769913"/>
          </a:xfrm>
          <a:prstGeom prst="rect">
            <a:avLst/>
          </a:prstGeom>
        </p:spPr>
      </p:pic>
      <p:pic>
        <p:nvPicPr>
          <p:cNvPr id="11" name="Picture 10"/>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4981114" y="3249885"/>
            <a:ext cx="996588" cy="769913"/>
          </a:xfrm>
          <a:prstGeom prst="rect">
            <a:avLst/>
          </a:prstGeom>
        </p:spPr>
      </p:pic>
    </p:spTree>
    <p:extLst>
      <p:ext uri="{BB962C8B-B14F-4D97-AF65-F5344CB8AC3E}">
        <p14:creationId xmlns:p14="http://schemas.microsoft.com/office/powerpoint/2010/main" val="3105342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par>
                                <p:cTn id="22" presetID="16" presetClass="entr" presetSubtype="21"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subTnLst>
                                    <p:audio>
                                      <p:cMediaNode>
                                        <p:cTn display="0" masterRel="sameClick">
                                          <p:stCondLst>
                                            <p:cond evt="begin" delay="0">
                                              <p:tn val="28"/>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5"/>
                  </p:tgtEl>
                </p:cond>
              </p:nextCondLst>
            </p:seq>
            <p:seq concurrent="1" nextAc="seek">
              <p:cTn id="31" restart="whenNotActive" fill="hold" evtFilter="cancelBubble" nodeType="interactiveSeq">
                <p:stCondLst>
                  <p:cond evt="onClick" delay="0">
                    <p:tgtEl>
                      <p:spTgt spid="3"/>
                    </p:tgtEl>
                  </p:cond>
                </p:stCondLst>
                <p:endSync evt="end" delay="0">
                  <p:rtn val="all"/>
                </p:endSync>
                <p:childTnLst>
                  <p:par>
                    <p:cTn id="32" fill="hold">
                      <p:stCondLst>
                        <p:cond delay="0"/>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barn(inVertical)">
                                      <p:cBhvr>
                                        <p:cTn id="36" dur="500"/>
                                        <p:tgtEl>
                                          <p:spTgt spid="8"/>
                                        </p:tgtEl>
                                      </p:cBhvr>
                                    </p:animEffect>
                                  </p:childTnLst>
                                  <p:subTnLst>
                                    <p:audio>
                                      <p:cMediaNode>
                                        <p:cTn display="0" masterRel="sameClick">
                                          <p:stCondLst>
                                            <p:cond evt="begin" delay="0">
                                              <p:tn val="34"/>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3"/>
                  </p:tgtEl>
                </p:cond>
              </p:nextCondLst>
            </p:seq>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subTnLst>
                                    <p:audio>
                                      <p:cMediaNode>
                                        <p:cTn display="0" masterRel="sameClick">
                                          <p:stCondLst>
                                            <p:cond evt="begin" delay="0">
                                              <p:tn val="40"/>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
                  </p:tgtEl>
                </p:cond>
              </p:nextCondLst>
            </p:seq>
            <p:seq concurrent="1" nextAc="seek">
              <p:cTn id="43" restart="whenNotActive" fill="hold" evtFilter="cancelBubble" nodeType="interactiveSeq">
                <p:stCondLst>
                  <p:cond evt="onClick" delay="0">
                    <p:tgtEl>
                      <p:spTgt spid="7"/>
                    </p:tgtEl>
                  </p:cond>
                </p:stCondLst>
                <p:endSync evt="end" delay="0">
                  <p:rtn val="all"/>
                </p:endSync>
                <p:childTnLst>
                  <p:par>
                    <p:cTn id="44" fill="hold">
                      <p:stCondLst>
                        <p:cond delay="0"/>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barn(inVertical)">
                                      <p:cBhvr>
                                        <p:cTn id="48" dur="500"/>
                                        <p:tgtEl>
                                          <p:spTgt spid="4"/>
                                        </p:tgtEl>
                                      </p:cBhvr>
                                    </p:animEffect>
                                  </p:childTnLst>
                                  <p:subTnLst>
                                    <p:audio>
                                      <p:cMediaNode>
                                        <p:cTn display="0" masterRel="sameClick">
                                          <p:stCondLst>
                                            <p:cond evt="begin" delay="0">
                                              <p:tn val="46"/>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7"/>
                  </p:tgtEl>
                </p:cond>
              </p:nextCondLst>
            </p:seq>
          </p:childTnLst>
        </p:cTn>
      </p:par>
    </p:tnLst>
    <p:bldLst>
      <p:bldP spid="78" grpId="0"/>
      <p:bldP spid="2" grpId="0" animBg="1"/>
      <p:bldP spid="3" grpId="0" animBg="1"/>
      <p:bldP spid="5" grpId="0" animBg="1"/>
      <p:bldP spid="6"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3000" b="-13000"/>
          </a:stretch>
        </a:blipFill>
        <a:effectLst/>
      </p:bgPr>
    </p:bg>
    <p:spTree>
      <p:nvGrpSpPr>
        <p:cNvPr id="1" name=""/>
        <p:cNvGrpSpPr/>
        <p:nvPr/>
      </p:nvGrpSpPr>
      <p:grpSpPr>
        <a:xfrm>
          <a:off x="0" y="0"/>
          <a:ext cx="0" cy="0"/>
          <a:chOff x="0" y="0"/>
          <a:chExt cx="0" cy="0"/>
        </a:xfrm>
      </p:grpSpPr>
      <p:sp>
        <p:nvSpPr>
          <p:cNvPr id="78" name="TextBox 77"/>
          <p:cNvSpPr txBox="1"/>
          <p:nvPr/>
        </p:nvSpPr>
        <p:spPr>
          <a:xfrm>
            <a:off x="12808217" y="8272252"/>
            <a:ext cx="2147358" cy="707874"/>
          </a:xfrm>
          <a:prstGeom prst="rect">
            <a:avLst/>
          </a:prstGeom>
          <a:noFill/>
        </p:spPr>
        <p:txBody>
          <a:bodyPr wrap="none" lIns="121908" tIns="60954" rIns="121908" bIns="60954"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rPr>
              <a:t>0.5 </a:t>
            </a:r>
            <a:r>
              <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rPr>
              <a:t>秒延迟符，无</a:t>
            </a:r>
            <a:endPar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rPr>
              <a:t>意义，可删除</a:t>
            </a:r>
            <a:r>
              <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rPr>
              <a:t>.</a:t>
            </a:r>
            <a:endPar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endParaRPr>
          </a:p>
        </p:txBody>
      </p:sp>
      <p:sp>
        <p:nvSpPr>
          <p:cNvPr id="2" name="Snip and Round Single Corner Rectangle 1"/>
          <p:cNvSpPr/>
          <p:nvPr/>
        </p:nvSpPr>
        <p:spPr>
          <a:xfrm>
            <a:off x="439388" y="0"/>
            <a:ext cx="11245931" cy="1626920"/>
          </a:xfrm>
          <a:prstGeom prst="snip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1" u="none" strike="noStrike" kern="100" cap="none" spc="0" normalizeH="0" baseline="0" noProof="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rPr>
              <a:t>Câu 5: </a:t>
            </a:r>
            <a:r>
              <a:rPr lang="en-US" sz="3200" b="1" i="1" kern="100">
                <a:solidFill>
                  <a:prstClr val="white"/>
                </a:solidFill>
                <a:latin typeface="Times New Roman" panose="02020603050405020304" pitchFamily="18" charset="0"/>
                <a:ea typeface="SimSun" panose="02010600030101010101" pitchFamily="2" charset="-122"/>
                <a:cs typeface="Times New Roman" panose="02020603050405020304" pitchFamily="18" charset="0"/>
              </a:rPr>
              <a:t>Để bài văn tả cảnh sinh hoạt them sinh động ta cần</a:t>
            </a:r>
            <a:endParaRPr kumimoji="0" lang="en-US" sz="3200" b="1"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 name="Rounded Rectangle 2"/>
          <p:cNvSpPr/>
          <p:nvPr/>
        </p:nvSpPr>
        <p:spPr>
          <a:xfrm>
            <a:off x="308758" y="4477000"/>
            <a:ext cx="4643254" cy="11222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C. </a:t>
            </a: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Sử</a:t>
            </a:r>
            <a:r>
              <a:rPr kumimoji="0" lang="en-US" sz="2800" b="0" i="0" u="none" strike="noStrike" kern="1200" cap="none" spc="0" normalizeH="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dụng từ ngữ miêu tả thích hợp.</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5" name="Rounded Rectangle 4"/>
          <p:cNvSpPr/>
          <p:nvPr/>
        </p:nvSpPr>
        <p:spPr>
          <a:xfrm>
            <a:off x="308758" y="3057897"/>
            <a:ext cx="4643254" cy="9856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A. </a:t>
            </a:r>
            <a:r>
              <a:rPr lang="en-US" sz="2800">
                <a:solidFill>
                  <a:prstClr val="white"/>
                </a:solidFill>
                <a:latin typeface="Times New Roman" panose="02020603050405020304" pitchFamily="18" charset="0"/>
                <a:ea typeface="微软雅黑"/>
                <a:cs typeface="Times New Roman" panose="02020603050405020304" pitchFamily="18" charset="0"/>
              </a:rPr>
              <a:t>Viết mở bài thật dài.</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6" name="Rounded Rectangle 5"/>
          <p:cNvSpPr/>
          <p:nvPr/>
        </p:nvSpPr>
        <p:spPr>
          <a:xfrm>
            <a:off x="6519553" y="4530438"/>
            <a:ext cx="4643254" cy="9856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D. Thân</a:t>
            </a:r>
            <a:r>
              <a:rPr kumimoji="0" lang="en-US" sz="2800" b="0" i="0" u="none" strike="noStrike" kern="1200" cap="none" spc="0" normalizeH="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bài nên tóm gọn lại.</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7" name="Rounded Rectangle 6"/>
          <p:cNvSpPr/>
          <p:nvPr/>
        </p:nvSpPr>
        <p:spPr>
          <a:xfrm>
            <a:off x="6519553" y="3057896"/>
            <a:ext cx="4643254" cy="11103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B. </a:t>
            </a: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Viết</a:t>
            </a:r>
            <a:r>
              <a:rPr kumimoji="0" lang="en-US" sz="2800" b="0" i="0" u="none" strike="noStrike" kern="1200" cap="none" spc="0" normalizeH="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kết bài thật sâu sắc.</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4931151" y="4545282"/>
            <a:ext cx="1131202" cy="1126174"/>
          </a:xfrm>
          <a:prstGeom prst="rect">
            <a:avLst/>
          </a:prstGeom>
        </p:spPr>
      </p:pic>
      <p:pic>
        <p:nvPicPr>
          <p:cNvPr id="8" name="Picture 7"/>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4931151" y="3165765"/>
            <a:ext cx="996588" cy="769913"/>
          </a:xfrm>
          <a:prstGeom prst="rect">
            <a:avLst/>
          </a:prstGeom>
        </p:spPr>
      </p:pic>
      <p:pic>
        <p:nvPicPr>
          <p:cNvPr id="10" name="Picture 9"/>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11162807" y="4683832"/>
            <a:ext cx="996588" cy="769913"/>
          </a:xfrm>
          <a:prstGeom prst="rect">
            <a:avLst/>
          </a:prstGeom>
        </p:spPr>
      </p:pic>
      <p:pic>
        <p:nvPicPr>
          <p:cNvPr id="11" name="Picture 10"/>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11162807" y="3165766"/>
            <a:ext cx="996588" cy="769913"/>
          </a:xfrm>
          <a:prstGeom prst="rect">
            <a:avLst/>
          </a:prstGeom>
        </p:spPr>
      </p:pic>
    </p:spTree>
    <p:extLst>
      <p:ext uri="{BB962C8B-B14F-4D97-AF65-F5344CB8AC3E}">
        <p14:creationId xmlns:p14="http://schemas.microsoft.com/office/powerpoint/2010/main" val="736746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par>
                                <p:cTn id="22" presetID="16" presetClass="entr" presetSubtype="21"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5"/>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subTnLst>
                                    <p:audio>
                                      <p:cMediaNode>
                                        <p:cTn display="0" masterRel="sameClick">
                                          <p:stCondLst>
                                            <p:cond evt="begin" delay="0">
                                              <p:tn val="34"/>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7"/>
                  </p:tgtEl>
                </p:cond>
              </p:nextCondLst>
            </p:seq>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subTnLst>
                                    <p:audio>
                                      <p:cMediaNode>
                                        <p:cTn display="0" masterRel="sameClick">
                                          <p:stCondLst>
                                            <p:cond evt="begin" delay="0">
                                              <p:tn val="40"/>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
                  </p:tgtEl>
                </p:cond>
              </p:nextCondLst>
            </p:seq>
            <p:seq concurrent="1" nextAc="seek">
              <p:cTn id="43" restart="whenNotActive" fill="hold" evtFilter="cancelBubble" nodeType="interactiveSeq">
                <p:stCondLst>
                  <p:cond evt="onClick" delay="0">
                    <p:tgtEl>
                      <p:spTgt spid="3"/>
                    </p:tgtEl>
                  </p:cond>
                </p:stCondLst>
                <p:endSync evt="end" delay="0">
                  <p:rtn val="all"/>
                </p:endSync>
                <p:childTnLst>
                  <p:par>
                    <p:cTn id="44" fill="hold">
                      <p:stCondLst>
                        <p:cond delay="0"/>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barn(inVertical)">
                                      <p:cBhvr>
                                        <p:cTn id="48" dur="500"/>
                                        <p:tgtEl>
                                          <p:spTgt spid="4"/>
                                        </p:tgtEl>
                                      </p:cBhvr>
                                    </p:animEffect>
                                  </p:childTnLst>
                                  <p:subTnLst>
                                    <p:audio>
                                      <p:cMediaNode>
                                        <p:cTn display="0" masterRel="sameClick">
                                          <p:stCondLst>
                                            <p:cond evt="begin" delay="0">
                                              <p:tn val="46"/>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3"/>
                  </p:tgtEl>
                </p:cond>
              </p:nextCondLst>
            </p:seq>
          </p:childTnLst>
        </p:cTn>
      </p:par>
    </p:tnLst>
    <p:bldLst>
      <p:bldP spid="78" grpId="0"/>
      <p:bldP spid="2" grpId="0" animBg="1"/>
      <p:bldP spid="3" grpId="0" animBg="1"/>
      <p:bldP spid="5" grpId="0" animBg="1"/>
      <p:bldP spid="6"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3000" b="-13000"/>
          </a:stretch>
        </a:blipFill>
        <a:effectLst/>
      </p:bgPr>
    </p:bg>
    <p:spTree>
      <p:nvGrpSpPr>
        <p:cNvPr id="1" name=""/>
        <p:cNvGrpSpPr/>
        <p:nvPr/>
      </p:nvGrpSpPr>
      <p:grpSpPr>
        <a:xfrm>
          <a:off x="0" y="0"/>
          <a:ext cx="0" cy="0"/>
          <a:chOff x="0" y="0"/>
          <a:chExt cx="0" cy="0"/>
        </a:xfrm>
      </p:grpSpPr>
      <p:sp>
        <p:nvSpPr>
          <p:cNvPr id="78" name="TextBox 77"/>
          <p:cNvSpPr txBox="1"/>
          <p:nvPr/>
        </p:nvSpPr>
        <p:spPr>
          <a:xfrm>
            <a:off x="12808217" y="8272252"/>
            <a:ext cx="2147358" cy="707874"/>
          </a:xfrm>
          <a:prstGeom prst="rect">
            <a:avLst/>
          </a:prstGeom>
          <a:noFill/>
        </p:spPr>
        <p:txBody>
          <a:bodyPr wrap="none" lIns="121908" tIns="60954" rIns="121908" bIns="60954"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rPr>
              <a:t>0.5 </a:t>
            </a:r>
            <a:r>
              <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rPr>
              <a:t>秒延迟符，无</a:t>
            </a:r>
            <a:endPar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rPr>
              <a:t>意义，可删除</a:t>
            </a:r>
            <a:r>
              <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rPr>
              <a:t>.</a:t>
            </a:r>
            <a:endPar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endParaRPr>
          </a:p>
        </p:txBody>
      </p:sp>
      <p:sp>
        <p:nvSpPr>
          <p:cNvPr id="2" name="Snip and Round Single Corner Rectangle 1"/>
          <p:cNvSpPr/>
          <p:nvPr/>
        </p:nvSpPr>
        <p:spPr>
          <a:xfrm>
            <a:off x="439388" y="0"/>
            <a:ext cx="11245931" cy="1626920"/>
          </a:xfrm>
          <a:prstGeom prst="snip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1" u="none" strike="noStrike" kern="100" cap="none" spc="0" normalizeH="0" baseline="0" noProof="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rPr>
              <a:t>Câu 6: Văn</a:t>
            </a:r>
            <a:r>
              <a:rPr kumimoji="0" lang="en-US" sz="3200" b="1" i="1" u="none" strike="noStrike" kern="100" cap="none" spc="0" normalizeH="0" noProof="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rPr>
              <a:t> tả cảnh sinh hoạt thì nên tập trung vào việc</a:t>
            </a:r>
            <a:endParaRPr kumimoji="0" lang="en-US" sz="3200" b="1"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 name="Rounded Rectangle 2"/>
          <p:cNvSpPr/>
          <p:nvPr/>
        </p:nvSpPr>
        <p:spPr>
          <a:xfrm>
            <a:off x="308758" y="4419897"/>
            <a:ext cx="4643254" cy="11222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C. </a:t>
            </a: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Miêu</a:t>
            </a:r>
            <a:r>
              <a:rPr kumimoji="0" lang="en-US" sz="2800" b="0" i="0" u="none" strike="noStrike" kern="1200" cap="none" spc="0" normalizeH="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tả tính cách con người</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5" name="Rounded Rectangle 4"/>
          <p:cNvSpPr/>
          <p:nvPr/>
        </p:nvSpPr>
        <p:spPr>
          <a:xfrm>
            <a:off x="308758" y="3057897"/>
            <a:ext cx="4643254" cy="9856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A. </a:t>
            </a: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Miêu</a:t>
            </a:r>
            <a:r>
              <a:rPr kumimoji="0" lang="en-US" sz="2800" b="0" i="0" u="none" strike="noStrike" kern="1200" cap="none" spc="0" normalizeH="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tả cảnh sinh hoạt</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6" name="Rounded Rectangle 5"/>
          <p:cNvSpPr/>
          <p:nvPr/>
        </p:nvSpPr>
        <p:spPr>
          <a:xfrm>
            <a:off x="6519553" y="4530438"/>
            <a:ext cx="4643254" cy="9856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D. Nêu</a:t>
            </a:r>
            <a:r>
              <a:rPr kumimoji="0" lang="en-US" sz="2800" b="0" i="0" u="none" strike="noStrike" kern="1200" cap="none" spc="0" normalizeH="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ấn tượng của bản thân</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7" name="Rounded Rectangle 6"/>
          <p:cNvSpPr/>
          <p:nvPr/>
        </p:nvSpPr>
        <p:spPr>
          <a:xfrm>
            <a:off x="6519553" y="3057896"/>
            <a:ext cx="4643254" cy="11103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B. </a:t>
            </a: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Miêu</a:t>
            </a:r>
            <a:r>
              <a:rPr kumimoji="0" lang="en-US" sz="2800" b="0" i="0" u="none" strike="noStrike" kern="1200" cap="none" spc="0" normalizeH="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tả phong cảnh</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4884705" y="2917375"/>
            <a:ext cx="1131202" cy="1126174"/>
          </a:xfrm>
          <a:prstGeom prst="rect">
            <a:avLst/>
          </a:prstGeom>
        </p:spPr>
      </p:pic>
      <p:pic>
        <p:nvPicPr>
          <p:cNvPr id="8" name="Picture 7"/>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4952012" y="4829304"/>
            <a:ext cx="996588" cy="769913"/>
          </a:xfrm>
          <a:prstGeom prst="rect">
            <a:avLst/>
          </a:prstGeom>
        </p:spPr>
      </p:pic>
      <p:pic>
        <p:nvPicPr>
          <p:cNvPr id="10" name="Picture 9"/>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11162807" y="4683832"/>
            <a:ext cx="996588" cy="769913"/>
          </a:xfrm>
          <a:prstGeom prst="rect">
            <a:avLst/>
          </a:prstGeom>
        </p:spPr>
      </p:pic>
      <p:pic>
        <p:nvPicPr>
          <p:cNvPr id="11" name="Picture 10"/>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11162807" y="3165766"/>
            <a:ext cx="996588" cy="769913"/>
          </a:xfrm>
          <a:prstGeom prst="rect">
            <a:avLst/>
          </a:prstGeom>
        </p:spPr>
      </p:pic>
    </p:spTree>
    <p:extLst>
      <p:ext uri="{BB962C8B-B14F-4D97-AF65-F5344CB8AC3E}">
        <p14:creationId xmlns:p14="http://schemas.microsoft.com/office/powerpoint/2010/main" val="22077995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par>
                                <p:cTn id="22" presetID="16" presetClass="entr" presetSubtype="21"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arn(inVertical)">
                                      <p:cBhvr>
                                        <p:cTn id="30" dur="500"/>
                                        <p:tgtEl>
                                          <p:spTgt spid="4"/>
                                        </p:tgtEl>
                                      </p:cBhvr>
                                    </p:animEffect>
                                  </p:childTnLst>
                                  <p:subTnLst>
                                    <p:audio>
                                      <p:cMediaNode>
                                        <p:cTn display="0" masterRel="sameClick">
                                          <p:stCondLst>
                                            <p:cond evt="begin" delay="0">
                                              <p:tn val="28"/>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5"/>
                  </p:tgtEl>
                </p:cond>
              </p:nextCondLst>
            </p:seq>
            <p:seq concurrent="1" nextAc="seek">
              <p:cTn id="31" restart="whenNotActive" fill="hold" evtFilter="cancelBubble" nodeType="interactiveSeq">
                <p:stCondLst>
                  <p:cond evt="onClick" delay="0">
                    <p:tgtEl>
                      <p:spTgt spid="3"/>
                    </p:tgtEl>
                  </p:cond>
                </p:stCondLst>
                <p:endSync evt="end" delay="0">
                  <p:rtn val="all"/>
                </p:endSync>
                <p:childTnLst>
                  <p:par>
                    <p:cTn id="32" fill="hold">
                      <p:stCondLst>
                        <p:cond delay="0"/>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barn(inVertical)">
                                      <p:cBhvr>
                                        <p:cTn id="36" dur="500"/>
                                        <p:tgtEl>
                                          <p:spTgt spid="8"/>
                                        </p:tgtEl>
                                      </p:cBhvr>
                                    </p:animEffect>
                                  </p:childTnLst>
                                  <p:subTnLst>
                                    <p:audio>
                                      <p:cMediaNode>
                                        <p:cTn display="0" masterRel="sameClick">
                                          <p:stCondLst>
                                            <p:cond evt="begin" delay="0">
                                              <p:tn val="34"/>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3"/>
                  </p:tgtEl>
                </p:cond>
              </p:nextCondLst>
            </p:seq>
            <p:seq concurrent="1" nextAc="seek">
              <p:cTn id="37" restart="whenNotActive" fill="hold" evtFilter="cancelBubble" nodeType="interactiveSeq">
                <p:stCondLst>
                  <p:cond evt="onClick" delay="0">
                    <p:tgtEl>
                      <p:spTgt spid="7"/>
                    </p:tgtEl>
                  </p:cond>
                </p:stCondLst>
                <p:endSync evt="end" delay="0">
                  <p:rtn val="all"/>
                </p:endSync>
                <p:childTnLst>
                  <p:par>
                    <p:cTn id="38" fill="hold">
                      <p:stCondLst>
                        <p:cond delay="0"/>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Vertical)">
                                      <p:cBhvr>
                                        <p:cTn id="42" dur="500"/>
                                        <p:tgtEl>
                                          <p:spTgt spid="11"/>
                                        </p:tgtEl>
                                      </p:cBhvr>
                                    </p:animEffect>
                                  </p:childTnLst>
                                  <p:subTnLst>
                                    <p:audio>
                                      <p:cMediaNode>
                                        <p:cTn display="0" masterRel="sameClick">
                                          <p:stCondLst>
                                            <p:cond evt="begin" delay="0">
                                              <p:tn val="40"/>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7"/>
                  </p:tgtEl>
                </p:cond>
              </p:nextCondLst>
            </p:seq>
            <p:seq concurrent="1" nextAc="seek">
              <p:cTn id="43" restart="whenNotActive" fill="hold" evtFilter="cancelBubble" nodeType="interactiveSeq">
                <p:stCondLst>
                  <p:cond evt="onClick" delay="0">
                    <p:tgtEl>
                      <p:spTgt spid="6"/>
                    </p:tgtEl>
                  </p:cond>
                </p:stCondLst>
                <p:endSync evt="end" delay="0">
                  <p:rtn val="all"/>
                </p:endSync>
                <p:childTnLst>
                  <p:par>
                    <p:cTn id="44" fill="hold">
                      <p:stCondLst>
                        <p:cond delay="0"/>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barn(inVertical)">
                                      <p:cBhvr>
                                        <p:cTn id="48" dur="500"/>
                                        <p:tgtEl>
                                          <p:spTgt spid="10"/>
                                        </p:tgtEl>
                                      </p:cBhvr>
                                    </p:animEffect>
                                  </p:childTnLst>
                                  <p:subTnLst>
                                    <p:audio>
                                      <p:cMediaNode>
                                        <p:cTn display="0" masterRel="sameClick">
                                          <p:stCondLst>
                                            <p:cond evt="begin" delay="0">
                                              <p:tn val="46"/>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6"/>
                  </p:tgtEl>
                </p:cond>
              </p:nextCondLst>
            </p:seq>
          </p:childTnLst>
        </p:cTn>
      </p:par>
    </p:tnLst>
    <p:bldLst>
      <p:bldP spid="78" grpId="0"/>
      <p:bldP spid="2" grpId="0" animBg="1"/>
      <p:bldP spid="3" grpId="0" animBg="1"/>
      <p:bldP spid="5" grpId="0" animBg="1"/>
      <p:bldP spid="6"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3000" b="-13000"/>
          </a:stretch>
        </a:blipFill>
        <a:effectLst/>
      </p:bgPr>
    </p:bg>
    <p:spTree>
      <p:nvGrpSpPr>
        <p:cNvPr id="1" name=""/>
        <p:cNvGrpSpPr/>
        <p:nvPr/>
      </p:nvGrpSpPr>
      <p:grpSpPr>
        <a:xfrm>
          <a:off x="0" y="0"/>
          <a:ext cx="0" cy="0"/>
          <a:chOff x="0" y="0"/>
          <a:chExt cx="0" cy="0"/>
        </a:xfrm>
      </p:grpSpPr>
      <p:sp>
        <p:nvSpPr>
          <p:cNvPr id="78" name="TextBox 77"/>
          <p:cNvSpPr txBox="1"/>
          <p:nvPr/>
        </p:nvSpPr>
        <p:spPr>
          <a:xfrm>
            <a:off x="12808217" y="8272252"/>
            <a:ext cx="2147358" cy="707874"/>
          </a:xfrm>
          <a:prstGeom prst="rect">
            <a:avLst/>
          </a:prstGeom>
          <a:noFill/>
        </p:spPr>
        <p:txBody>
          <a:bodyPr wrap="none" lIns="121908" tIns="60954" rIns="121908" bIns="60954"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rPr>
              <a:t>0.5 </a:t>
            </a:r>
            <a:r>
              <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rPr>
              <a:t>秒延迟符，无</a:t>
            </a:r>
            <a:endPar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rPr>
              <a:t>意义，可删除</a:t>
            </a:r>
            <a:r>
              <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rPr>
              <a:t>.</a:t>
            </a:r>
            <a:endPar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endParaRPr>
          </a:p>
        </p:txBody>
      </p:sp>
      <p:sp>
        <p:nvSpPr>
          <p:cNvPr id="2" name="Snip and Round Single Corner Rectangle 1"/>
          <p:cNvSpPr/>
          <p:nvPr/>
        </p:nvSpPr>
        <p:spPr>
          <a:xfrm>
            <a:off x="439388" y="0"/>
            <a:ext cx="11245931" cy="1626920"/>
          </a:xfrm>
          <a:prstGeom prst="snip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1" u="none" strike="noStrike" kern="100" cap="none" spc="0" normalizeH="0" baseline="0" noProof="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rPr>
              <a:t>Câu </a:t>
            </a:r>
            <a:r>
              <a:rPr kumimoji="0" lang="en-US" sz="3200" b="1" i="1" u="none" strike="noStrike" kern="100" cap="none" spc="0" normalizeH="0" baseline="0" noProof="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rPr>
              <a:t>7</a:t>
            </a:r>
            <a:r>
              <a:rPr kumimoji="0" lang="vi-VN" sz="3200" b="1" i="1" u="none" strike="noStrike" kern="100" cap="none" spc="0" normalizeH="0" baseline="0" noProof="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lang="en-US" sz="3200" b="1" i="1" kern="100">
                <a:solidFill>
                  <a:prstClr val="white"/>
                </a:solidFill>
                <a:latin typeface="Times New Roman" panose="02020603050405020304" pitchFamily="18" charset="0"/>
                <a:ea typeface="SimSun" panose="02010600030101010101" pitchFamily="2" charset="-122"/>
                <a:cs typeface="Times New Roman" panose="02020603050405020304" pitchFamily="18" charset="0"/>
              </a:rPr>
              <a:t>Xác định yêu cầu của đề bài sau: Hãy viết bài văn tả cảnh sinh hoạt lớp. </a:t>
            </a:r>
            <a:endParaRPr kumimoji="0" lang="en-US" sz="3200" b="1"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 name="Rounded Rectangle 2"/>
          <p:cNvSpPr/>
          <p:nvPr/>
        </p:nvSpPr>
        <p:spPr>
          <a:xfrm>
            <a:off x="308758" y="4477000"/>
            <a:ext cx="4643254" cy="11222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C. </a:t>
            </a: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Tả</a:t>
            </a:r>
            <a:r>
              <a:rPr kumimoji="0" lang="en-US" sz="2800" b="0" i="0" u="none" strike="noStrike" kern="1200" cap="none" spc="0" normalizeH="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thầy cô giáo.</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5" name="Rounded Rectangle 4"/>
          <p:cNvSpPr/>
          <p:nvPr/>
        </p:nvSpPr>
        <p:spPr>
          <a:xfrm>
            <a:off x="308758" y="3057897"/>
            <a:ext cx="4643254" cy="9856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A. </a:t>
            </a: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Tả</a:t>
            </a:r>
            <a:r>
              <a:rPr kumimoji="0" lang="en-US" sz="2800" b="0" i="0" u="none" strike="noStrike" kern="1200" cap="none" spc="0" normalizeH="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cảnh sân trường.</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6" name="Rounded Rectangle 5"/>
          <p:cNvSpPr/>
          <p:nvPr/>
        </p:nvSpPr>
        <p:spPr>
          <a:xfrm>
            <a:off x="6519553" y="4519151"/>
            <a:ext cx="4904510" cy="9856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D. Tả</a:t>
            </a:r>
            <a:r>
              <a:rPr kumimoji="0" lang="en-US" sz="2800" b="0" i="0" u="none" strike="noStrike" kern="1200" cap="none" spc="0" normalizeH="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học sinh.</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7" name="Rounded Rectangle 6"/>
          <p:cNvSpPr/>
          <p:nvPr/>
        </p:nvSpPr>
        <p:spPr>
          <a:xfrm>
            <a:off x="6519553" y="2905498"/>
            <a:ext cx="4904510" cy="12508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B. </a:t>
            </a: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Tả</a:t>
            </a:r>
            <a:r>
              <a:rPr kumimoji="0" lang="en-US" sz="2800" b="0" i="0" u="none" strike="noStrike" kern="1200" cap="none" spc="0" normalizeH="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cảnh sinh hoạt lớp.</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11162807" y="3006440"/>
            <a:ext cx="1017882" cy="1013358"/>
          </a:xfrm>
          <a:prstGeom prst="rect">
            <a:avLst/>
          </a:prstGeom>
        </p:spPr>
      </p:pic>
      <p:pic>
        <p:nvPicPr>
          <p:cNvPr id="8" name="Picture 7"/>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4952012" y="4829304"/>
            <a:ext cx="996588" cy="769913"/>
          </a:xfrm>
          <a:prstGeom prst="rect">
            <a:avLst/>
          </a:prstGeom>
        </p:spPr>
      </p:pic>
      <p:pic>
        <p:nvPicPr>
          <p:cNvPr id="10" name="Picture 9"/>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11162807" y="4683832"/>
            <a:ext cx="996588" cy="769913"/>
          </a:xfrm>
          <a:prstGeom prst="rect">
            <a:avLst/>
          </a:prstGeom>
        </p:spPr>
      </p:pic>
      <p:pic>
        <p:nvPicPr>
          <p:cNvPr id="11" name="Picture 10"/>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4981114" y="3249885"/>
            <a:ext cx="996588" cy="769913"/>
          </a:xfrm>
          <a:prstGeom prst="rect">
            <a:avLst/>
          </a:prstGeom>
        </p:spPr>
      </p:pic>
    </p:spTree>
    <p:extLst>
      <p:ext uri="{BB962C8B-B14F-4D97-AF65-F5344CB8AC3E}">
        <p14:creationId xmlns:p14="http://schemas.microsoft.com/office/powerpoint/2010/main" val="2066412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par>
                                <p:cTn id="22" presetID="16" presetClass="entr" presetSubtype="21"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subTnLst>
                                    <p:audio>
                                      <p:cMediaNode>
                                        <p:cTn display="0" masterRel="sameClick">
                                          <p:stCondLst>
                                            <p:cond evt="begin" delay="0">
                                              <p:tn val="28"/>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5"/>
                  </p:tgtEl>
                </p:cond>
              </p:nextCondLst>
            </p:seq>
            <p:seq concurrent="1" nextAc="seek">
              <p:cTn id="31" restart="whenNotActive" fill="hold" evtFilter="cancelBubble" nodeType="interactiveSeq">
                <p:stCondLst>
                  <p:cond evt="onClick" delay="0">
                    <p:tgtEl>
                      <p:spTgt spid="3"/>
                    </p:tgtEl>
                  </p:cond>
                </p:stCondLst>
                <p:endSync evt="end" delay="0">
                  <p:rtn val="all"/>
                </p:endSync>
                <p:childTnLst>
                  <p:par>
                    <p:cTn id="32" fill="hold">
                      <p:stCondLst>
                        <p:cond delay="0"/>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barn(inVertical)">
                                      <p:cBhvr>
                                        <p:cTn id="36" dur="500"/>
                                        <p:tgtEl>
                                          <p:spTgt spid="8"/>
                                        </p:tgtEl>
                                      </p:cBhvr>
                                    </p:animEffect>
                                  </p:childTnLst>
                                  <p:subTnLst>
                                    <p:audio>
                                      <p:cMediaNode>
                                        <p:cTn display="0" masterRel="sameClick">
                                          <p:stCondLst>
                                            <p:cond evt="begin" delay="0">
                                              <p:tn val="34"/>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3"/>
                  </p:tgtEl>
                </p:cond>
              </p:nextCondLst>
            </p:seq>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subTnLst>
                                    <p:audio>
                                      <p:cMediaNode>
                                        <p:cTn display="0" masterRel="sameClick">
                                          <p:stCondLst>
                                            <p:cond evt="begin" delay="0">
                                              <p:tn val="40"/>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
                  </p:tgtEl>
                </p:cond>
              </p:nextCondLst>
            </p:seq>
            <p:seq concurrent="1" nextAc="seek">
              <p:cTn id="43" restart="whenNotActive" fill="hold" evtFilter="cancelBubble" nodeType="interactiveSeq">
                <p:stCondLst>
                  <p:cond evt="onClick" delay="0">
                    <p:tgtEl>
                      <p:spTgt spid="7"/>
                    </p:tgtEl>
                  </p:cond>
                </p:stCondLst>
                <p:endSync evt="end" delay="0">
                  <p:rtn val="all"/>
                </p:endSync>
                <p:childTnLst>
                  <p:par>
                    <p:cTn id="44" fill="hold">
                      <p:stCondLst>
                        <p:cond delay="0"/>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barn(inVertical)">
                                      <p:cBhvr>
                                        <p:cTn id="48" dur="500"/>
                                        <p:tgtEl>
                                          <p:spTgt spid="4"/>
                                        </p:tgtEl>
                                      </p:cBhvr>
                                    </p:animEffect>
                                  </p:childTnLst>
                                  <p:subTnLst>
                                    <p:audio>
                                      <p:cMediaNode>
                                        <p:cTn display="0" masterRel="sameClick">
                                          <p:stCondLst>
                                            <p:cond evt="begin" delay="0">
                                              <p:tn val="46"/>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7"/>
                  </p:tgtEl>
                </p:cond>
              </p:nextCondLst>
            </p:seq>
          </p:childTnLst>
        </p:cTn>
      </p:par>
    </p:tnLst>
    <p:bldLst>
      <p:bldP spid="78" grpId="0"/>
      <p:bldP spid="2" grpId="0" animBg="1"/>
      <p:bldP spid="3" grpId="0" animBg="1"/>
      <p:bldP spid="5" grpId="0" animBg="1"/>
      <p:bldP spid="6"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3000" b="-13000"/>
          </a:stretch>
        </a:blipFill>
        <a:effectLst/>
      </p:bgPr>
    </p:bg>
    <p:spTree>
      <p:nvGrpSpPr>
        <p:cNvPr id="1" name=""/>
        <p:cNvGrpSpPr/>
        <p:nvPr/>
      </p:nvGrpSpPr>
      <p:grpSpPr>
        <a:xfrm>
          <a:off x="0" y="0"/>
          <a:ext cx="0" cy="0"/>
          <a:chOff x="0" y="0"/>
          <a:chExt cx="0" cy="0"/>
        </a:xfrm>
      </p:grpSpPr>
      <p:sp>
        <p:nvSpPr>
          <p:cNvPr id="78" name="TextBox 77"/>
          <p:cNvSpPr txBox="1"/>
          <p:nvPr/>
        </p:nvSpPr>
        <p:spPr>
          <a:xfrm>
            <a:off x="12808217" y="8272252"/>
            <a:ext cx="2147358" cy="707874"/>
          </a:xfrm>
          <a:prstGeom prst="rect">
            <a:avLst/>
          </a:prstGeom>
          <a:noFill/>
        </p:spPr>
        <p:txBody>
          <a:bodyPr wrap="none" lIns="121908" tIns="60954" rIns="121908" bIns="60954"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rPr>
              <a:t>0.5 </a:t>
            </a:r>
            <a:r>
              <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rPr>
              <a:t>秒延迟符，无</a:t>
            </a:r>
            <a:endPar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rPr>
              <a:t>意义，可删除</a:t>
            </a:r>
            <a:r>
              <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rPr>
              <a:t>.</a:t>
            </a:r>
            <a:endPar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endParaRPr>
          </a:p>
        </p:txBody>
      </p:sp>
      <p:sp>
        <p:nvSpPr>
          <p:cNvPr id="2" name="Snip and Round Single Corner Rectangle 1"/>
          <p:cNvSpPr/>
          <p:nvPr/>
        </p:nvSpPr>
        <p:spPr>
          <a:xfrm>
            <a:off x="439388" y="0"/>
            <a:ext cx="11245931" cy="1626920"/>
          </a:xfrm>
          <a:prstGeom prst="snip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1" u="none" strike="noStrike" kern="100" cap="none" spc="0" normalizeH="0" baseline="0" noProof="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rPr>
              <a:t>Câu 8: Trong</a:t>
            </a:r>
            <a:r>
              <a:rPr kumimoji="0" lang="en-US" sz="3200" b="1" i="1" u="none" strike="noStrike" kern="100" cap="none" spc="0" normalizeH="0" noProof="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rPr>
              <a:t> các bước trước khi viết thì bước nào là quan trọng nhất?</a:t>
            </a:r>
            <a:endParaRPr kumimoji="0" lang="en-US" sz="3200" b="1"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 name="Rounded Rectangle 2"/>
          <p:cNvSpPr/>
          <p:nvPr/>
        </p:nvSpPr>
        <p:spPr>
          <a:xfrm>
            <a:off x="308758" y="4419897"/>
            <a:ext cx="4643254" cy="11222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C. </a:t>
            </a:r>
            <a:r>
              <a:rPr lang="en-US" sz="2800">
                <a:solidFill>
                  <a:prstClr val="white"/>
                </a:solidFill>
                <a:latin typeface="Times New Roman" panose="02020603050405020304" pitchFamily="18" charset="0"/>
                <a:ea typeface="微软雅黑"/>
                <a:cs typeface="Times New Roman" panose="02020603050405020304" pitchFamily="18" charset="0"/>
              </a:rPr>
              <a:t>Tìm ý.</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5" name="Rounded Rectangle 4"/>
          <p:cNvSpPr/>
          <p:nvPr/>
        </p:nvSpPr>
        <p:spPr>
          <a:xfrm>
            <a:off x="308758" y="3057897"/>
            <a:ext cx="4643254" cy="9856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A. </a:t>
            </a: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Lập</a:t>
            </a:r>
            <a:r>
              <a:rPr kumimoji="0" lang="en-US" sz="2800" b="0" i="0" u="none" strike="noStrike" kern="1200" cap="none" spc="0" normalizeH="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dàn ý.</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6" name="Rounded Rectangle 5"/>
          <p:cNvSpPr/>
          <p:nvPr/>
        </p:nvSpPr>
        <p:spPr>
          <a:xfrm>
            <a:off x="6519553" y="4530438"/>
            <a:ext cx="4643254" cy="9856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D. Phân</a:t>
            </a:r>
            <a:r>
              <a:rPr kumimoji="0" lang="en-US" sz="2800" b="0" i="0" u="none" strike="noStrike" kern="1200" cap="none" spc="0" normalizeH="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tích yêu cầu đề bài.</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7" name="Rounded Rectangle 6"/>
          <p:cNvSpPr/>
          <p:nvPr/>
        </p:nvSpPr>
        <p:spPr>
          <a:xfrm>
            <a:off x="6519553" y="3057896"/>
            <a:ext cx="4643254" cy="11103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B. </a:t>
            </a:r>
            <a:r>
              <a:rPr lang="en-US" sz="2800" noProof="0">
                <a:solidFill>
                  <a:prstClr val="white"/>
                </a:solidFill>
                <a:latin typeface="Times New Roman" panose="02020603050405020304" pitchFamily="18" charset="0"/>
                <a:ea typeface="微软雅黑"/>
                <a:cs typeface="Times New Roman" panose="02020603050405020304" pitchFamily="18" charset="0"/>
              </a:rPr>
              <a:t>Lựa chọn đề tài.</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4884705" y="2917375"/>
            <a:ext cx="1131202" cy="1126174"/>
          </a:xfrm>
          <a:prstGeom prst="rect">
            <a:avLst/>
          </a:prstGeom>
        </p:spPr>
      </p:pic>
      <p:pic>
        <p:nvPicPr>
          <p:cNvPr id="8" name="Picture 7"/>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4952012" y="4829304"/>
            <a:ext cx="996588" cy="769913"/>
          </a:xfrm>
          <a:prstGeom prst="rect">
            <a:avLst/>
          </a:prstGeom>
        </p:spPr>
      </p:pic>
      <p:pic>
        <p:nvPicPr>
          <p:cNvPr id="10" name="Picture 9"/>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11162807" y="4683832"/>
            <a:ext cx="996588" cy="769913"/>
          </a:xfrm>
          <a:prstGeom prst="rect">
            <a:avLst/>
          </a:prstGeom>
        </p:spPr>
      </p:pic>
      <p:pic>
        <p:nvPicPr>
          <p:cNvPr id="11" name="Picture 10"/>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11162807" y="3165766"/>
            <a:ext cx="996588" cy="769913"/>
          </a:xfrm>
          <a:prstGeom prst="rect">
            <a:avLst/>
          </a:prstGeom>
        </p:spPr>
      </p:pic>
    </p:spTree>
    <p:extLst>
      <p:ext uri="{BB962C8B-B14F-4D97-AF65-F5344CB8AC3E}">
        <p14:creationId xmlns:p14="http://schemas.microsoft.com/office/powerpoint/2010/main" val="3955196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par>
                                <p:cTn id="22" presetID="16" presetClass="entr" presetSubtype="21"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arn(inVertical)">
                                      <p:cBhvr>
                                        <p:cTn id="30" dur="500"/>
                                        <p:tgtEl>
                                          <p:spTgt spid="4"/>
                                        </p:tgtEl>
                                      </p:cBhvr>
                                    </p:animEffect>
                                  </p:childTnLst>
                                  <p:subTnLst>
                                    <p:audio>
                                      <p:cMediaNode>
                                        <p:cTn display="0" masterRel="sameClick">
                                          <p:stCondLst>
                                            <p:cond evt="begin" delay="0">
                                              <p:tn val="28"/>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5"/>
                  </p:tgtEl>
                </p:cond>
              </p:nextCondLst>
            </p:seq>
            <p:seq concurrent="1" nextAc="seek">
              <p:cTn id="31" restart="whenNotActive" fill="hold" evtFilter="cancelBubble" nodeType="interactiveSeq">
                <p:stCondLst>
                  <p:cond evt="onClick" delay="0">
                    <p:tgtEl>
                      <p:spTgt spid="3"/>
                    </p:tgtEl>
                  </p:cond>
                </p:stCondLst>
                <p:endSync evt="end" delay="0">
                  <p:rtn val="all"/>
                </p:endSync>
                <p:childTnLst>
                  <p:par>
                    <p:cTn id="32" fill="hold">
                      <p:stCondLst>
                        <p:cond delay="0"/>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barn(inVertical)">
                                      <p:cBhvr>
                                        <p:cTn id="36" dur="500"/>
                                        <p:tgtEl>
                                          <p:spTgt spid="8"/>
                                        </p:tgtEl>
                                      </p:cBhvr>
                                    </p:animEffect>
                                  </p:childTnLst>
                                  <p:subTnLst>
                                    <p:audio>
                                      <p:cMediaNode>
                                        <p:cTn display="0" masterRel="sameClick">
                                          <p:stCondLst>
                                            <p:cond evt="begin" delay="0">
                                              <p:tn val="34"/>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3"/>
                  </p:tgtEl>
                </p:cond>
              </p:nextCondLst>
            </p:seq>
            <p:seq concurrent="1" nextAc="seek">
              <p:cTn id="37" restart="whenNotActive" fill="hold" evtFilter="cancelBubble" nodeType="interactiveSeq">
                <p:stCondLst>
                  <p:cond evt="onClick" delay="0">
                    <p:tgtEl>
                      <p:spTgt spid="7"/>
                    </p:tgtEl>
                  </p:cond>
                </p:stCondLst>
                <p:endSync evt="end" delay="0">
                  <p:rtn val="all"/>
                </p:endSync>
                <p:childTnLst>
                  <p:par>
                    <p:cTn id="38" fill="hold">
                      <p:stCondLst>
                        <p:cond delay="0"/>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Vertical)">
                                      <p:cBhvr>
                                        <p:cTn id="42" dur="500"/>
                                        <p:tgtEl>
                                          <p:spTgt spid="11"/>
                                        </p:tgtEl>
                                      </p:cBhvr>
                                    </p:animEffect>
                                  </p:childTnLst>
                                  <p:subTnLst>
                                    <p:audio>
                                      <p:cMediaNode>
                                        <p:cTn display="0" masterRel="sameClick">
                                          <p:stCondLst>
                                            <p:cond evt="begin" delay="0">
                                              <p:tn val="40"/>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7"/>
                  </p:tgtEl>
                </p:cond>
              </p:nextCondLst>
            </p:seq>
            <p:seq concurrent="1" nextAc="seek">
              <p:cTn id="43" restart="whenNotActive" fill="hold" evtFilter="cancelBubble" nodeType="interactiveSeq">
                <p:stCondLst>
                  <p:cond evt="onClick" delay="0">
                    <p:tgtEl>
                      <p:spTgt spid="6"/>
                    </p:tgtEl>
                  </p:cond>
                </p:stCondLst>
                <p:endSync evt="end" delay="0">
                  <p:rtn val="all"/>
                </p:endSync>
                <p:childTnLst>
                  <p:par>
                    <p:cTn id="44" fill="hold">
                      <p:stCondLst>
                        <p:cond delay="0"/>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barn(inVertical)">
                                      <p:cBhvr>
                                        <p:cTn id="48" dur="500"/>
                                        <p:tgtEl>
                                          <p:spTgt spid="10"/>
                                        </p:tgtEl>
                                      </p:cBhvr>
                                    </p:animEffect>
                                  </p:childTnLst>
                                  <p:subTnLst>
                                    <p:audio>
                                      <p:cMediaNode>
                                        <p:cTn display="0" masterRel="sameClick">
                                          <p:stCondLst>
                                            <p:cond evt="begin" delay="0">
                                              <p:tn val="46"/>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6"/>
                  </p:tgtEl>
                </p:cond>
              </p:nextCondLst>
            </p:seq>
          </p:childTnLst>
        </p:cTn>
      </p:par>
    </p:tnLst>
    <p:bldLst>
      <p:bldP spid="78" grpId="0"/>
      <p:bldP spid="2" grpId="0" animBg="1"/>
      <p:bldP spid="3" grpId="0" animBg="1"/>
      <p:bldP spid="5" grpId="0" animBg="1"/>
      <p:bldP spid="6"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组合 59"/>
          <p:cNvGrpSpPr/>
          <p:nvPr/>
        </p:nvGrpSpPr>
        <p:grpSpPr>
          <a:xfrm>
            <a:off x="719404" y="0"/>
            <a:ext cx="1756157" cy="4005064"/>
            <a:chOff x="539552" y="0"/>
            <a:chExt cx="1570841" cy="3582434"/>
          </a:xfrm>
        </p:grpSpPr>
        <p:sp>
          <p:nvSpPr>
            <p:cNvPr id="129" name="矩形 128"/>
            <p:cNvSpPr/>
            <p:nvPr/>
          </p:nvSpPr>
          <p:spPr>
            <a:xfrm>
              <a:off x="755576" y="0"/>
              <a:ext cx="1080120" cy="3165816"/>
            </a:xfrm>
            <a:prstGeom prst="rect">
              <a:avLst/>
            </a:prstGeom>
            <a:solidFill>
              <a:schemeClr val="bg2">
                <a:lumMod val="90000"/>
              </a:schemeClr>
            </a:solidFill>
            <a:ln/>
          </p:spPr>
          <p:style>
            <a:lnRef idx="3">
              <a:schemeClr val="lt1"/>
            </a:lnRef>
            <a:fillRef idx="1">
              <a:schemeClr val="dk1"/>
            </a:fillRef>
            <a:effectRef idx="1">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0" name="椭圆 129"/>
            <p:cNvSpPr/>
            <p:nvPr/>
          </p:nvSpPr>
          <p:spPr>
            <a:xfrm>
              <a:off x="539552" y="2067694"/>
              <a:ext cx="1570841" cy="1514740"/>
            </a:xfrm>
            <a:prstGeom prst="ellipse">
              <a:avLst/>
            </a:prstGeom>
            <a:solidFill>
              <a:schemeClr val="bg2">
                <a:lumMod val="90000"/>
              </a:schemeClr>
            </a:solidFill>
            <a:ln/>
          </p:spPr>
          <p:style>
            <a:lnRef idx="3">
              <a:schemeClr val="lt1"/>
            </a:lnRef>
            <a:fillRef idx="1">
              <a:schemeClr val="dk1"/>
            </a:fillRef>
            <a:effectRef idx="1">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2" name="TextBox 27"/>
            <p:cNvSpPr txBox="1">
              <a:spLocks/>
            </p:cNvSpPr>
            <p:nvPr/>
          </p:nvSpPr>
          <p:spPr bwMode="auto">
            <a:xfrm>
              <a:off x="755576" y="1059582"/>
              <a:ext cx="1152128" cy="720080"/>
            </a:xfrm>
            <a:prstGeom prst="rect">
              <a:avLst/>
            </a:prstGeom>
            <a:noFill/>
            <a:ln w="9525">
              <a:noFill/>
              <a:miter lim="800000"/>
              <a:headEnd/>
              <a:tailEnd/>
            </a:ln>
          </p:spPr>
          <p:txBody>
            <a:bodyPr wrap="none" lIns="0" tIns="0" rIns="0" bIns="0" anchor="ctr" anchorCtr="1">
              <a:noAutofit/>
              <a:scene3d>
                <a:camera prst="orthographicFront"/>
                <a:lightRig rig="threePt" dir="t"/>
              </a:scene3d>
              <a:sp3d>
                <a:bevelT w="0" h="0"/>
              </a:sp3d>
            </a:bodyPr>
            <a:lstStyle/>
            <a:p>
              <a:pPr marL="0" marR="0" lvl="1" indent="0" algn="ctr" defTabSz="1219170" rtl="0" eaLnBrk="1" fontAlgn="auto" latinLnBrk="0" hangingPunct="1">
                <a:lnSpc>
                  <a:spcPct val="100000"/>
                </a:lnSpc>
                <a:spcBef>
                  <a:spcPts val="0"/>
                </a:spcBef>
                <a:spcAft>
                  <a:spcPts val="0"/>
                </a:spcAft>
                <a:buClrTx/>
                <a:buSzTx/>
                <a:buFontTx/>
                <a:buNone/>
                <a:tabLst/>
                <a:defRPr/>
              </a:pPr>
              <a:r>
                <a:rPr kumimoji="0" lang="en-US" altLang="zh-CN" sz="5867"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I</a:t>
              </a:r>
              <a:endParaRPr kumimoji="0" lang="zh-CN" altLang="en-US" sz="5867"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nvGrpSpPr>
            <p:cNvPr id="33" name="Group 404"/>
            <p:cNvGrpSpPr/>
            <p:nvPr/>
          </p:nvGrpSpPr>
          <p:grpSpPr>
            <a:xfrm rot="16200000">
              <a:off x="611561" y="2211710"/>
              <a:ext cx="1224135" cy="1224136"/>
              <a:chOff x="6400516" y="3801233"/>
              <a:chExt cx="1240180" cy="961582"/>
            </a:xfrm>
          </p:grpSpPr>
          <p:sp>
            <p:nvSpPr>
              <p:cNvPr id="34" name="Freeform 727"/>
              <p:cNvSpPr>
                <a:spLocks/>
              </p:cNvSpPr>
              <p:nvPr/>
            </p:nvSpPr>
            <p:spPr bwMode="auto">
              <a:xfrm>
                <a:off x="7017830" y="3801233"/>
                <a:ext cx="188747" cy="159894"/>
              </a:xfrm>
              <a:custGeom>
                <a:avLst/>
                <a:gdLst/>
                <a:ahLst/>
                <a:cxnLst>
                  <a:cxn ang="0">
                    <a:pos x="60" y="63"/>
                  </a:cxn>
                  <a:cxn ang="0">
                    <a:pos x="60" y="63"/>
                  </a:cxn>
                  <a:cxn ang="0">
                    <a:pos x="74" y="49"/>
                  </a:cxn>
                  <a:cxn ang="0">
                    <a:pos x="82" y="42"/>
                  </a:cxn>
                  <a:cxn ang="0">
                    <a:pos x="69" y="38"/>
                  </a:cxn>
                  <a:cxn ang="0">
                    <a:pos x="57" y="39"/>
                  </a:cxn>
                  <a:cxn ang="0">
                    <a:pos x="70" y="13"/>
                  </a:cxn>
                  <a:cxn ang="0">
                    <a:pos x="63" y="9"/>
                  </a:cxn>
                  <a:cxn ang="0">
                    <a:pos x="49" y="21"/>
                  </a:cxn>
                  <a:cxn ang="0">
                    <a:pos x="45" y="17"/>
                  </a:cxn>
                  <a:cxn ang="0">
                    <a:pos x="41" y="3"/>
                  </a:cxn>
                  <a:cxn ang="0">
                    <a:pos x="33" y="3"/>
                  </a:cxn>
                  <a:cxn ang="0">
                    <a:pos x="32" y="15"/>
                  </a:cxn>
                  <a:cxn ang="0">
                    <a:pos x="25" y="12"/>
                  </a:cxn>
                  <a:cxn ang="0">
                    <a:pos x="15" y="9"/>
                  </a:cxn>
                  <a:cxn ang="0">
                    <a:pos x="13" y="15"/>
                  </a:cxn>
                  <a:cxn ang="0">
                    <a:pos x="20" y="25"/>
                  </a:cxn>
                  <a:cxn ang="0">
                    <a:pos x="8" y="25"/>
                  </a:cxn>
                  <a:cxn ang="0">
                    <a:pos x="4" y="30"/>
                  </a:cxn>
                  <a:cxn ang="0">
                    <a:pos x="14" y="40"/>
                  </a:cxn>
                  <a:cxn ang="0">
                    <a:pos x="16" y="54"/>
                  </a:cxn>
                  <a:cxn ang="0">
                    <a:pos x="30" y="68"/>
                  </a:cxn>
                  <a:cxn ang="0">
                    <a:pos x="60" y="63"/>
                  </a:cxn>
                  <a:cxn ang="0">
                    <a:pos x="60" y="63"/>
                  </a:cxn>
                </a:cxnLst>
                <a:rect l="0" t="0" r="r" b="b"/>
                <a:pathLst>
                  <a:path w="85" h="72">
                    <a:moveTo>
                      <a:pt x="60" y="63"/>
                    </a:moveTo>
                    <a:cubicBezTo>
                      <a:pt x="60" y="63"/>
                      <a:pt x="53" y="70"/>
                      <a:pt x="60" y="63"/>
                    </a:cubicBezTo>
                    <a:cubicBezTo>
                      <a:pt x="66" y="57"/>
                      <a:pt x="64" y="52"/>
                      <a:pt x="74" y="49"/>
                    </a:cubicBezTo>
                    <a:cubicBezTo>
                      <a:pt x="84" y="47"/>
                      <a:pt x="85" y="45"/>
                      <a:pt x="82" y="42"/>
                    </a:cubicBezTo>
                    <a:cubicBezTo>
                      <a:pt x="79" y="38"/>
                      <a:pt x="75" y="37"/>
                      <a:pt x="69" y="38"/>
                    </a:cubicBezTo>
                    <a:cubicBezTo>
                      <a:pt x="63" y="40"/>
                      <a:pt x="60" y="41"/>
                      <a:pt x="57" y="39"/>
                    </a:cubicBezTo>
                    <a:cubicBezTo>
                      <a:pt x="54" y="36"/>
                      <a:pt x="69" y="19"/>
                      <a:pt x="70" y="13"/>
                    </a:cubicBezTo>
                    <a:cubicBezTo>
                      <a:pt x="70" y="8"/>
                      <a:pt x="65" y="6"/>
                      <a:pt x="63" y="9"/>
                    </a:cubicBezTo>
                    <a:cubicBezTo>
                      <a:pt x="60" y="11"/>
                      <a:pt x="52" y="17"/>
                      <a:pt x="49" y="21"/>
                    </a:cubicBezTo>
                    <a:cubicBezTo>
                      <a:pt x="46" y="24"/>
                      <a:pt x="45" y="24"/>
                      <a:pt x="45" y="17"/>
                    </a:cubicBezTo>
                    <a:cubicBezTo>
                      <a:pt x="45" y="10"/>
                      <a:pt x="47" y="6"/>
                      <a:pt x="41" y="3"/>
                    </a:cubicBezTo>
                    <a:cubicBezTo>
                      <a:pt x="36" y="0"/>
                      <a:pt x="34" y="0"/>
                      <a:pt x="33" y="3"/>
                    </a:cubicBezTo>
                    <a:cubicBezTo>
                      <a:pt x="31" y="5"/>
                      <a:pt x="31" y="12"/>
                      <a:pt x="32" y="15"/>
                    </a:cubicBezTo>
                    <a:cubicBezTo>
                      <a:pt x="32" y="19"/>
                      <a:pt x="27" y="15"/>
                      <a:pt x="25" y="12"/>
                    </a:cubicBezTo>
                    <a:cubicBezTo>
                      <a:pt x="22" y="9"/>
                      <a:pt x="19" y="6"/>
                      <a:pt x="15" y="9"/>
                    </a:cubicBezTo>
                    <a:cubicBezTo>
                      <a:pt x="11" y="12"/>
                      <a:pt x="11" y="10"/>
                      <a:pt x="13" y="15"/>
                    </a:cubicBezTo>
                    <a:cubicBezTo>
                      <a:pt x="16" y="20"/>
                      <a:pt x="20" y="25"/>
                      <a:pt x="20" y="25"/>
                    </a:cubicBezTo>
                    <a:cubicBezTo>
                      <a:pt x="20" y="25"/>
                      <a:pt x="12" y="25"/>
                      <a:pt x="8" y="25"/>
                    </a:cubicBezTo>
                    <a:cubicBezTo>
                      <a:pt x="4" y="26"/>
                      <a:pt x="0" y="28"/>
                      <a:pt x="4" y="30"/>
                    </a:cubicBezTo>
                    <a:cubicBezTo>
                      <a:pt x="8" y="33"/>
                      <a:pt x="11" y="36"/>
                      <a:pt x="14" y="40"/>
                    </a:cubicBezTo>
                    <a:cubicBezTo>
                      <a:pt x="17" y="44"/>
                      <a:pt x="13" y="47"/>
                      <a:pt x="16" y="54"/>
                    </a:cubicBezTo>
                    <a:cubicBezTo>
                      <a:pt x="19" y="61"/>
                      <a:pt x="23" y="66"/>
                      <a:pt x="30" y="68"/>
                    </a:cubicBezTo>
                    <a:cubicBezTo>
                      <a:pt x="37" y="71"/>
                      <a:pt x="53" y="72"/>
                      <a:pt x="60" y="63"/>
                    </a:cubicBezTo>
                    <a:cubicBezTo>
                      <a:pt x="66" y="55"/>
                      <a:pt x="60" y="63"/>
                      <a:pt x="60" y="63"/>
                    </a:cubicBezTo>
                    <a:close/>
                  </a:path>
                </a:pathLst>
              </a:custGeom>
              <a:solidFill>
                <a:srgbClr val="F1C67E"/>
              </a:solidFill>
              <a:ln w="9525">
                <a:no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5" name="Freeform 728"/>
              <p:cNvSpPr>
                <a:spLocks/>
              </p:cNvSpPr>
              <p:nvPr/>
            </p:nvSpPr>
            <p:spPr bwMode="auto">
              <a:xfrm>
                <a:off x="7367568" y="4609584"/>
                <a:ext cx="155439" cy="153231"/>
              </a:xfrm>
              <a:custGeom>
                <a:avLst/>
                <a:gdLst/>
                <a:ahLst/>
                <a:cxnLst>
                  <a:cxn ang="0">
                    <a:pos x="9" y="11"/>
                  </a:cxn>
                  <a:cxn ang="0">
                    <a:pos x="2" y="29"/>
                  </a:cxn>
                  <a:cxn ang="0">
                    <a:pos x="8" y="48"/>
                  </a:cxn>
                  <a:cxn ang="0">
                    <a:pos x="23" y="65"/>
                  </a:cxn>
                  <a:cxn ang="0">
                    <a:pos x="36" y="63"/>
                  </a:cxn>
                  <a:cxn ang="0">
                    <a:pos x="46" y="63"/>
                  </a:cxn>
                  <a:cxn ang="0">
                    <a:pos x="50" y="53"/>
                  </a:cxn>
                  <a:cxn ang="0">
                    <a:pos x="58" y="49"/>
                  </a:cxn>
                  <a:cxn ang="0">
                    <a:pos x="52" y="35"/>
                  </a:cxn>
                  <a:cxn ang="0">
                    <a:pos x="66" y="34"/>
                  </a:cxn>
                  <a:cxn ang="0">
                    <a:pos x="67" y="26"/>
                  </a:cxn>
                  <a:cxn ang="0">
                    <a:pos x="52" y="19"/>
                  </a:cxn>
                  <a:cxn ang="0">
                    <a:pos x="9" y="11"/>
                  </a:cxn>
                </a:cxnLst>
                <a:rect l="0" t="0" r="r" b="b"/>
                <a:pathLst>
                  <a:path w="70" h="69">
                    <a:moveTo>
                      <a:pt x="9" y="11"/>
                    </a:moveTo>
                    <a:cubicBezTo>
                      <a:pt x="2" y="18"/>
                      <a:pt x="0" y="21"/>
                      <a:pt x="2" y="29"/>
                    </a:cubicBezTo>
                    <a:cubicBezTo>
                      <a:pt x="5" y="36"/>
                      <a:pt x="3" y="42"/>
                      <a:pt x="8" y="48"/>
                    </a:cubicBezTo>
                    <a:cubicBezTo>
                      <a:pt x="13" y="55"/>
                      <a:pt x="16" y="63"/>
                      <a:pt x="23" y="65"/>
                    </a:cubicBezTo>
                    <a:cubicBezTo>
                      <a:pt x="31" y="66"/>
                      <a:pt x="33" y="69"/>
                      <a:pt x="36" y="63"/>
                    </a:cubicBezTo>
                    <a:cubicBezTo>
                      <a:pt x="39" y="56"/>
                      <a:pt x="41" y="66"/>
                      <a:pt x="46" y="63"/>
                    </a:cubicBezTo>
                    <a:cubicBezTo>
                      <a:pt x="50" y="61"/>
                      <a:pt x="52" y="58"/>
                      <a:pt x="50" y="53"/>
                    </a:cubicBezTo>
                    <a:cubicBezTo>
                      <a:pt x="48" y="47"/>
                      <a:pt x="54" y="56"/>
                      <a:pt x="58" y="49"/>
                    </a:cubicBezTo>
                    <a:cubicBezTo>
                      <a:pt x="61" y="41"/>
                      <a:pt x="53" y="36"/>
                      <a:pt x="52" y="35"/>
                    </a:cubicBezTo>
                    <a:cubicBezTo>
                      <a:pt x="51" y="33"/>
                      <a:pt x="62" y="38"/>
                      <a:pt x="66" y="34"/>
                    </a:cubicBezTo>
                    <a:cubicBezTo>
                      <a:pt x="70" y="31"/>
                      <a:pt x="69" y="27"/>
                      <a:pt x="67" y="26"/>
                    </a:cubicBezTo>
                    <a:cubicBezTo>
                      <a:pt x="64" y="25"/>
                      <a:pt x="60" y="23"/>
                      <a:pt x="52" y="19"/>
                    </a:cubicBezTo>
                    <a:cubicBezTo>
                      <a:pt x="44" y="15"/>
                      <a:pt x="22" y="0"/>
                      <a:pt x="9" y="11"/>
                    </a:cubicBezTo>
                    <a:close/>
                  </a:path>
                </a:pathLst>
              </a:custGeom>
              <a:solidFill>
                <a:srgbClr val="F1C67E"/>
              </a:solidFill>
              <a:ln w="9525">
                <a:no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6" name="Freeform 729"/>
              <p:cNvSpPr>
                <a:spLocks/>
              </p:cNvSpPr>
              <p:nvPr/>
            </p:nvSpPr>
            <p:spPr bwMode="auto">
              <a:xfrm>
                <a:off x="6793554" y="3914491"/>
                <a:ext cx="613984" cy="772820"/>
              </a:xfrm>
              <a:custGeom>
                <a:avLst/>
                <a:gdLst/>
                <a:ahLst/>
                <a:cxnLst>
                  <a:cxn ang="0">
                    <a:pos x="157" y="220"/>
                  </a:cxn>
                  <a:cxn ang="0">
                    <a:pos x="187" y="262"/>
                  </a:cxn>
                  <a:cxn ang="0">
                    <a:pos x="223" y="291"/>
                  </a:cxn>
                  <a:cxn ang="0">
                    <a:pos x="270" y="319"/>
                  </a:cxn>
                  <a:cxn ang="0">
                    <a:pos x="263" y="334"/>
                  </a:cxn>
                  <a:cxn ang="0">
                    <a:pos x="252" y="342"/>
                  </a:cxn>
                  <a:cxn ang="0">
                    <a:pos x="196" y="312"/>
                  </a:cxn>
                  <a:cxn ang="0">
                    <a:pos x="158" y="283"/>
                  </a:cxn>
                  <a:cxn ang="0">
                    <a:pos x="127" y="262"/>
                  </a:cxn>
                  <a:cxn ang="0">
                    <a:pos x="70" y="262"/>
                  </a:cxn>
                  <a:cxn ang="0">
                    <a:pos x="27" y="270"/>
                  </a:cxn>
                  <a:cxn ang="0">
                    <a:pos x="11" y="151"/>
                  </a:cxn>
                  <a:cxn ang="0">
                    <a:pos x="57" y="143"/>
                  </a:cxn>
                  <a:cxn ang="0">
                    <a:pos x="104" y="143"/>
                  </a:cxn>
                  <a:cxn ang="0">
                    <a:pos x="113" y="37"/>
                  </a:cxn>
                  <a:cxn ang="0">
                    <a:pos x="123" y="5"/>
                  </a:cxn>
                  <a:cxn ang="0">
                    <a:pos x="132" y="2"/>
                  </a:cxn>
                  <a:cxn ang="0">
                    <a:pos x="150" y="8"/>
                  </a:cxn>
                  <a:cxn ang="0">
                    <a:pos x="140" y="53"/>
                  </a:cxn>
                  <a:cxn ang="0">
                    <a:pos x="136" y="134"/>
                  </a:cxn>
                  <a:cxn ang="0">
                    <a:pos x="157" y="220"/>
                  </a:cxn>
                </a:cxnLst>
                <a:rect l="0" t="0" r="r" b="b"/>
                <a:pathLst>
                  <a:path w="276" h="348">
                    <a:moveTo>
                      <a:pt x="157" y="220"/>
                    </a:moveTo>
                    <a:cubicBezTo>
                      <a:pt x="167" y="239"/>
                      <a:pt x="162" y="242"/>
                      <a:pt x="187" y="262"/>
                    </a:cubicBezTo>
                    <a:cubicBezTo>
                      <a:pt x="212" y="281"/>
                      <a:pt x="202" y="280"/>
                      <a:pt x="223" y="291"/>
                    </a:cubicBezTo>
                    <a:cubicBezTo>
                      <a:pt x="244" y="303"/>
                      <a:pt x="264" y="317"/>
                      <a:pt x="270" y="319"/>
                    </a:cubicBezTo>
                    <a:cubicBezTo>
                      <a:pt x="276" y="322"/>
                      <a:pt x="265" y="323"/>
                      <a:pt x="263" y="334"/>
                    </a:cubicBezTo>
                    <a:cubicBezTo>
                      <a:pt x="262" y="345"/>
                      <a:pt x="266" y="348"/>
                      <a:pt x="252" y="342"/>
                    </a:cubicBezTo>
                    <a:cubicBezTo>
                      <a:pt x="238" y="335"/>
                      <a:pt x="219" y="329"/>
                      <a:pt x="196" y="312"/>
                    </a:cubicBezTo>
                    <a:cubicBezTo>
                      <a:pt x="174" y="294"/>
                      <a:pt x="173" y="293"/>
                      <a:pt x="158" y="283"/>
                    </a:cubicBezTo>
                    <a:cubicBezTo>
                      <a:pt x="144" y="272"/>
                      <a:pt x="132" y="263"/>
                      <a:pt x="127" y="262"/>
                    </a:cubicBezTo>
                    <a:cubicBezTo>
                      <a:pt x="103" y="259"/>
                      <a:pt x="101" y="259"/>
                      <a:pt x="70" y="262"/>
                    </a:cubicBezTo>
                    <a:cubicBezTo>
                      <a:pt x="37" y="265"/>
                      <a:pt x="39" y="269"/>
                      <a:pt x="27" y="270"/>
                    </a:cubicBezTo>
                    <a:cubicBezTo>
                      <a:pt x="15" y="270"/>
                      <a:pt x="0" y="155"/>
                      <a:pt x="11" y="151"/>
                    </a:cubicBezTo>
                    <a:cubicBezTo>
                      <a:pt x="25" y="145"/>
                      <a:pt x="41" y="143"/>
                      <a:pt x="57" y="143"/>
                    </a:cubicBezTo>
                    <a:cubicBezTo>
                      <a:pt x="71" y="143"/>
                      <a:pt x="104" y="146"/>
                      <a:pt x="104" y="143"/>
                    </a:cubicBezTo>
                    <a:cubicBezTo>
                      <a:pt x="107" y="128"/>
                      <a:pt x="106" y="62"/>
                      <a:pt x="113" y="37"/>
                    </a:cubicBezTo>
                    <a:cubicBezTo>
                      <a:pt x="120" y="13"/>
                      <a:pt x="121" y="8"/>
                      <a:pt x="123" y="5"/>
                    </a:cubicBezTo>
                    <a:cubicBezTo>
                      <a:pt x="124" y="2"/>
                      <a:pt x="125" y="0"/>
                      <a:pt x="132" y="2"/>
                    </a:cubicBezTo>
                    <a:cubicBezTo>
                      <a:pt x="148" y="7"/>
                      <a:pt x="146" y="5"/>
                      <a:pt x="150" y="8"/>
                    </a:cubicBezTo>
                    <a:cubicBezTo>
                      <a:pt x="154" y="11"/>
                      <a:pt x="144" y="36"/>
                      <a:pt x="140" y="53"/>
                    </a:cubicBezTo>
                    <a:cubicBezTo>
                      <a:pt x="137" y="70"/>
                      <a:pt x="136" y="114"/>
                      <a:pt x="136" y="134"/>
                    </a:cubicBezTo>
                    <a:cubicBezTo>
                      <a:pt x="137" y="155"/>
                      <a:pt x="136" y="181"/>
                      <a:pt x="157" y="220"/>
                    </a:cubicBezTo>
                    <a:close/>
                  </a:path>
                </a:pathLst>
              </a:custGeom>
              <a:solidFill>
                <a:srgbClr val="F1C67E"/>
              </a:solidFill>
              <a:ln w="9525">
                <a:no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7" name="Freeform 730"/>
              <p:cNvSpPr>
                <a:spLocks/>
              </p:cNvSpPr>
              <p:nvPr/>
            </p:nvSpPr>
            <p:spPr bwMode="auto">
              <a:xfrm>
                <a:off x="6882376" y="4320887"/>
                <a:ext cx="15544" cy="15545"/>
              </a:xfrm>
              <a:custGeom>
                <a:avLst/>
                <a:gdLst/>
                <a:ahLst/>
                <a:cxnLst>
                  <a:cxn ang="0">
                    <a:pos x="5" y="7"/>
                  </a:cxn>
                  <a:cxn ang="0">
                    <a:pos x="1" y="4"/>
                  </a:cxn>
                  <a:cxn ang="0">
                    <a:pos x="2" y="0"/>
                  </a:cxn>
                  <a:cxn ang="0">
                    <a:pos x="6" y="2"/>
                  </a:cxn>
                  <a:cxn ang="0">
                    <a:pos x="5" y="7"/>
                  </a:cxn>
                </a:cxnLst>
                <a:rect l="0" t="0" r="r" b="b"/>
                <a:pathLst>
                  <a:path w="7" h="7">
                    <a:moveTo>
                      <a:pt x="5" y="7"/>
                    </a:moveTo>
                    <a:cubicBezTo>
                      <a:pt x="3" y="7"/>
                      <a:pt x="1" y="6"/>
                      <a:pt x="1" y="4"/>
                    </a:cubicBezTo>
                    <a:cubicBezTo>
                      <a:pt x="0" y="2"/>
                      <a:pt x="1" y="1"/>
                      <a:pt x="2" y="0"/>
                    </a:cubicBezTo>
                    <a:cubicBezTo>
                      <a:pt x="4" y="0"/>
                      <a:pt x="6" y="1"/>
                      <a:pt x="6" y="2"/>
                    </a:cubicBezTo>
                    <a:cubicBezTo>
                      <a:pt x="7" y="4"/>
                      <a:pt x="6" y="6"/>
                      <a:pt x="5" y="7"/>
                    </a:cubicBezTo>
                    <a:close/>
                  </a:path>
                </a:pathLst>
              </a:custGeom>
              <a:solidFill>
                <a:srgbClr val="EBB741"/>
              </a:solidFill>
              <a:ln w="9525">
                <a:no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8" name="Freeform 731"/>
              <p:cNvSpPr>
                <a:spLocks/>
              </p:cNvSpPr>
              <p:nvPr/>
            </p:nvSpPr>
            <p:spPr bwMode="auto">
              <a:xfrm>
                <a:off x="6400516" y="4480781"/>
                <a:ext cx="128792" cy="204309"/>
              </a:xfrm>
              <a:custGeom>
                <a:avLst/>
                <a:gdLst/>
                <a:ahLst/>
                <a:cxnLst>
                  <a:cxn ang="0">
                    <a:pos x="50" y="6"/>
                  </a:cxn>
                  <a:cxn ang="0">
                    <a:pos x="34" y="1"/>
                  </a:cxn>
                  <a:cxn ang="0">
                    <a:pos x="20" y="2"/>
                  </a:cxn>
                  <a:cxn ang="0">
                    <a:pos x="14" y="14"/>
                  </a:cxn>
                  <a:cxn ang="0">
                    <a:pos x="6" y="31"/>
                  </a:cxn>
                  <a:cxn ang="0">
                    <a:pos x="0" y="44"/>
                  </a:cxn>
                  <a:cxn ang="0">
                    <a:pos x="11" y="71"/>
                  </a:cxn>
                  <a:cxn ang="0">
                    <a:pos x="29" y="92"/>
                  </a:cxn>
                  <a:cxn ang="0">
                    <a:pos x="43" y="75"/>
                  </a:cxn>
                  <a:cxn ang="0">
                    <a:pos x="51" y="52"/>
                  </a:cxn>
                  <a:cxn ang="0">
                    <a:pos x="55" y="25"/>
                  </a:cxn>
                  <a:cxn ang="0">
                    <a:pos x="50" y="6"/>
                  </a:cxn>
                </a:cxnLst>
                <a:rect l="0" t="0" r="r" b="b"/>
                <a:pathLst>
                  <a:path w="58" h="92">
                    <a:moveTo>
                      <a:pt x="50" y="6"/>
                    </a:moveTo>
                    <a:cubicBezTo>
                      <a:pt x="42" y="5"/>
                      <a:pt x="42" y="0"/>
                      <a:pt x="34" y="1"/>
                    </a:cubicBezTo>
                    <a:cubicBezTo>
                      <a:pt x="26" y="2"/>
                      <a:pt x="23" y="0"/>
                      <a:pt x="20" y="2"/>
                    </a:cubicBezTo>
                    <a:cubicBezTo>
                      <a:pt x="16" y="5"/>
                      <a:pt x="15" y="9"/>
                      <a:pt x="14" y="14"/>
                    </a:cubicBezTo>
                    <a:cubicBezTo>
                      <a:pt x="12" y="19"/>
                      <a:pt x="11" y="26"/>
                      <a:pt x="6" y="31"/>
                    </a:cubicBezTo>
                    <a:cubicBezTo>
                      <a:pt x="2" y="35"/>
                      <a:pt x="0" y="38"/>
                      <a:pt x="0" y="44"/>
                    </a:cubicBezTo>
                    <a:cubicBezTo>
                      <a:pt x="1" y="49"/>
                      <a:pt x="6" y="62"/>
                      <a:pt x="11" y="71"/>
                    </a:cubicBezTo>
                    <a:cubicBezTo>
                      <a:pt x="17" y="79"/>
                      <a:pt x="25" y="92"/>
                      <a:pt x="29" y="92"/>
                    </a:cubicBezTo>
                    <a:cubicBezTo>
                      <a:pt x="32" y="91"/>
                      <a:pt x="41" y="85"/>
                      <a:pt x="43" y="75"/>
                    </a:cubicBezTo>
                    <a:cubicBezTo>
                      <a:pt x="45" y="65"/>
                      <a:pt x="48" y="61"/>
                      <a:pt x="51" y="52"/>
                    </a:cubicBezTo>
                    <a:cubicBezTo>
                      <a:pt x="53" y="44"/>
                      <a:pt x="58" y="33"/>
                      <a:pt x="55" y="25"/>
                    </a:cubicBezTo>
                    <a:cubicBezTo>
                      <a:pt x="51" y="17"/>
                      <a:pt x="50" y="6"/>
                      <a:pt x="50" y="6"/>
                    </a:cubicBezTo>
                    <a:close/>
                  </a:path>
                </a:pathLst>
              </a:custGeom>
              <a:solidFill>
                <a:srgbClr val="545454"/>
              </a:solidFill>
              <a:ln w="9525">
                <a:no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9" name="Freeform 732"/>
              <p:cNvSpPr>
                <a:spLocks/>
              </p:cNvSpPr>
              <p:nvPr/>
            </p:nvSpPr>
            <p:spPr bwMode="auto">
              <a:xfrm>
                <a:off x="6418280" y="4471898"/>
                <a:ext cx="128792" cy="199867"/>
              </a:xfrm>
              <a:custGeom>
                <a:avLst/>
                <a:gdLst/>
                <a:ahLst/>
                <a:cxnLst>
                  <a:cxn ang="0">
                    <a:pos x="50" y="6"/>
                  </a:cxn>
                  <a:cxn ang="0">
                    <a:pos x="34" y="2"/>
                  </a:cxn>
                  <a:cxn ang="0">
                    <a:pos x="19" y="4"/>
                  </a:cxn>
                  <a:cxn ang="0">
                    <a:pos x="14" y="15"/>
                  </a:cxn>
                  <a:cxn ang="0">
                    <a:pos x="6" y="32"/>
                  </a:cxn>
                  <a:cxn ang="0">
                    <a:pos x="0" y="45"/>
                  </a:cxn>
                  <a:cxn ang="0">
                    <a:pos x="12" y="70"/>
                  </a:cxn>
                  <a:cxn ang="0">
                    <a:pos x="29" y="90"/>
                  </a:cxn>
                  <a:cxn ang="0">
                    <a:pos x="43" y="73"/>
                  </a:cxn>
                  <a:cxn ang="0">
                    <a:pos x="51" y="51"/>
                  </a:cxn>
                  <a:cxn ang="0">
                    <a:pos x="54" y="25"/>
                  </a:cxn>
                  <a:cxn ang="0">
                    <a:pos x="50" y="6"/>
                  </a:cxn>
                </a:cxnLst>
                <a:rect l="0" t="0" r="r" b="b"/>
                <a:pathLst>
                  <a:path w="58" h="90">
                    <a:moveTo>
                      <a:pt x="50" y="6"/>
                    </a:moveTo>
                    <a:cubicBezTo>
                      <a:pt x="41" y="5"/>
                      <a:pt x="42" y="0"/>
                      <a:pt x="34" y="2"/>
                    </a:cubicBezTo>
                    <a:cubicBezTo>
                      <a:pt x="25" y="3"/>
                      <a:pt x="23" y="2"/>
                      <a:pt x="19" y="4"/>
                    </a:cubicBezTo>
                    <a:cubicBezTo>
                      <a:pt x="16" y="6"/>
                      <a:pt x="15" y="10"/>
                      <a:pt x="14" y="15"/>
                    </a:cubicBezTo>
                    <a:cubicBezTo>
                      <a:pt x="12" y="21"/>
                      <a:pt x="11" y="28"/>
                      <a:pt x="6" y="32"/>
                    </a:cubicBezTo>
                    <a:cubicBezTo>
                      <a:pt x="2" y="36"/>
                      <a:pt x="0" y="39"/>
                      <a:pt x="0" y="45"/>
                    </a:cubicBezTo>
                    <a:cubicBezTo>
                      <a:pt x="1" y="50"/>
                      <a:pt x="6" y="62"/>
                      <a:pt x="12" y="70"/>
                    </a:cubicBezTo>
                    <a:cubicBezTo>
                      <a:pt x="17" y="78"/>
                      <a:pt x="26" y="90"/>
                      <a:pt x="29" y="90"/>
                    </a:cubicBezTo>
                    <a:cubicBezTo>
                      <a:pt x="32" y="90"/>
                      <a:pt x="41" y="83"/>
                      <a:pt x="43" y="73"/>
                    </a:cubicBezTo>
                    <a:cubicBezTo>
                      <a:pt x="45" y="63"/>
                      <a:pt x="48" y="59"/>
                      <a:pt x="51" y="51"/>
                    </a:cubicBezTo>
                    <a:cubicBezTo>
                      <a:pt x="53" y="43"/>
                      <a:pt x="58" y="33"/>
                      <a:pt x="54" y="25"/>
                    </a:cubicBezTo>
                    <a:cubicBezTo>
                      <a:pt x="51" y="17"/>
                      <a:pt x="50" y="6"/>
                      <a:pt x="50" y="6"/>
                    </a:cubicBezTo>
                    <a:close/>
                  </a:path>
                </a:pathLst>
              </a:custGeom>
              <a:solidFill>
                <a:srgbClr val="383838">
                  <a:lumMod val="75000"/>
                </a:srgbClr>
              </a:solidFill>
              <a:ln w="9525">
                <a:no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0" name="Freeform 733"/>
              <p:cNvSpPr>
                <a:spLocks/>
              </p:cNvSpPr>
              <p:nvPr/>
            </p:nvSpPr>
            <p:spPr bwMode="auto">
              <a:xfrm>
                <a:off x="6476015" y="4063281"/>
                <a:ext cx="430788" cy="548524"/>
              </a:xfrm>
              <a:custGeom>
                <a:avLst/>
                <a:gdLst/>
                <a:ahLst/>
                <a:cxnLst>
                  <a:cxn ang="0">
                    <a:pos x="133" y="78"/>
                  </a:cxn>
                  <a:cxn ang="0">
                    <a:pos x="108" y="51"/>
                  </a:cxn>
                  <a:cxn ang="0">
                    <a:pos x="73" y="17"/>
                  </a:cxn>
                  <a:cxn ang="0">
                    <a:pos x="53" y="4"/>
                  </a:cxn>
                  <a:cxn ang="0">
                    <a:pos x="27" y="31"/>
                  </a:cxn>
                  <a:cxn ang="0">
                    <a:pos x="17" y="44"/>
                  </a:cxn>
                  <a:cxn ang="0">
                    <a:pos x="20" y="62"/>
                  </a:cxn>
                  <a:cxn ang="0">
                    <a:pos x="61" y="97"/>
                  </a:cxn>
                  <a:cxn ang="0">
                    <a:pos x="94" y="129"/>
                  </a:cxn>
                  <a:cxn ang="0">
                    <a:pos x="97" y="144"/>
                  </a:cxn>
                  <a:cxn ang="0">
                    <a:pos x="98" y="164"/>
                  </a:cxn>
                  <a:cxn ang="0">
                    <a:pos x="69" y="178"/>
                  </a:cxn>
                  <a:cxn ang="0">
                    <a:pos x="28" y="180"/>
                  </a:cxn>
                  <a:cxn ang="0">
                    <a:pos x="2" y="188"/>
                  </a:cxn>
                  <a:cxn ang="0">
                    <a:pos x="6" y="214"/>
                  </a:cxn>
                  <a:cxn ang="0">
                    <a:pos x="15" y="243"/>
                  </a:cxn>
                  <a:cxn ang="0">
                    <a:pos x="58" y="242"/>
                  </a:cxn>
                  <a:cxn ang="0">
                    <a:pos x="84" y="242"/>
                  </a:cxn>
                  <a:cxn ang="0">
                    <a:pos x="122" y="226"/>
                  </a:cxn>
                  <a:cxn ang="0">
                    <a:pos x="152" y="210"/>
                  </a:cxn>
                  <a:cxn ang="0">
                    <a:pos x="182" y="211"/>
                  </a:cxn>
                  <a:cxn ang="0">
                    <a:pos x="164" y="79"/>
                  </a:cxn>
                  <a:cxn ang="0">
                    <a:pos x="133" y="78"/>
                  </a:cxn>
                </a:cxnLst>
                <a:rect l="0" t="0" r="r" b="b"/>
                <a:pathLst>
                  <a:path w="194" h="247">
                    <a:moveTo>
                      <a:pt x="133" y="78"/>
                    </a:moveTo>
                    <a:cubicBezTo>
                      <a:pt x="123" y="70"/>
                      <a:pt x="124" y="68"/>
                      <a:pt x="108" y="51"/>
                    </a:cubicBezTo>
                    <a:cubicBezTo>
                      <a:pt x="92" y="35"/>
                      <a:pt x="87" y="31"/>
                      <a:pt x="73" y="17"/>
                    </a:cubicBezTo>
                    <a:cubicBezTo>
                      <a:pt x="59" y="4"/>
                      <a:pt x="58" y="0"/>
                      <a:pt x="53" y="4"/>
                    </a:cubicBezTo>
                    <a:cubicBezTo>
                      <a:pt x="47" y="8"/>
                      <a:pt x="35" y="22"/>
                      <a:pt x="27" y="31"/>
                    </a:cubicBezTo>
                    <a:cubicBezTo>
                      <a:pt x="20" y="40"/>
                      <a:pt x="20" y="38"/>
                      <a:pt x="17" y="44"/>
                    </a:cubicBezTo>
                    <a:cubicBezTo>
                      <a:pt x="14" y="50"/>
                      <a:pt x="10" y="53"/>
                      <a:pt x="20" y="62"/>
                    </a:cubicBezTo>
                    <a:cubicBezTo>
                      <a:pt x="31" y="72"/>
                      <a:pt x="35" y="77"/>
                      <a:pt x="61" y="97"/>
                    </a:cubicBezTo>
                    <a:cubicBezTo>
                      <a:pt x="86" y="116"/>
                      <a:pt x="92" y="125"/>
                      <a:pt x="94" y="129"/>
                    </a:cubicBezTo>
                    <a:cubicBezTo>
                      <a:pt x="97" y="133"/>
                      <a:pt x="96" y="133"/>
                      <a:pt x="97" y="144"/>
                    </a:cubicBezTo>
                    <a:cubicBezTo>
                      <a:pt x="97" y="156"/>
                      <a:pt x="97" y="160"/>
                      <a:pt x="98" y="164"/>
                    </a:cubicBezTo>
                    <a:cubicBezTo>
                      <a:pt x="99" y="168"/>
                      <a:pt x="77" y="176"/>
                      <a:pt x="69" y="178"/>
                    </a:cubicBezTo>
                    <a:cubicBezTo>
                      <a:pt x="62" y="180"/>
                      <a:pt x="43" y="179"/>
                      <a:pt x="28" y="180"/>
                    </a:cubicBezTo>
                    <a:cubicBezTo>
                      <a:pt x="13" y="181"/>
                      <a:pt x="4" y="183"/>
                      <a:pt x="2" y="188"/>
                    </a:cubicBezTo>
                    <a:cubicBezTo>
                      <a:pt x="0" y="192"/>
                      <a:pt x="4" y="204"/>
                      <a:pt x="6" y="214"/>
                    </a:cubicBezTo>
                    <a:cubicBezTo>
                      <a:pt x="9" y="224"/>
                      <a:pt x="9" y="239"/>
                      <a:pt x="15" y="243"/>
                    </a:cubicBezTo>
                    <a:cubicBezTo>
                      <a:pt x="21" y="247"/>
                      <a:pt x="48" y="241"/>
                      <a:pt x="58" y="242"/>
                    </a:cubicBezTo>
                    <a:cubicBezTo>
                      <a:pt x="68" y="244"/>
                      <a:pt x="74" y="246"/>
                      <a:pt x="84" y="242"/>
                    </a:cubicBezTo>
                    <a:cubicBezTo>
                      <a:pt x="94" y="238"/>
                      <a:pt x="108" y="233"/>
                      <a:pt x="122" y="226"/>
                    </a:cubicBezTo>
                    <a:cubicBezTo>
                      <a:pt x="137" y="219"/>
                      <a:pt x="145" y="210"/>
                      <a:pt x="152" y="210"/>
                    </a:cubicBezTo>
                    <a:cubicBezTo>
                      <a:pt x="159" y="209"/>
                      <a:pt x="170" y="214"/>
                      <a:pt x="182" y="211"/>
                    </a:cubicBezTo>
                    <a:cubicBezTo>
                      <a:pt x="194" y="208"/>
                      <a:pt x="167" y="87"/>
                      <a:pt x="164" y="79"/>
                    </a:cubicBezTo>
                    <a:cubicBezTo>
                      <a:pt x="161" y="71"/>
                      <a:pt x="133" y="78"/>
                      <a:pt x="133" y="78"/>
                    </a:cubicBezTo>
                    <a:close/>
                  </a:path>
                </a:pathLst>
              </a:custGeom>
              <a:solidFill>
                <a:srgbClr val="E43C3C"/>
              </a:solidFill>
              <a:ln w="9525">
                <a:no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1" name="Freeform 734"/>
              <p:cNvSpPr>
                <a:spLocks/>
              </p:cNvSpPr>
              <p:nvPr/>
            </p:nvSpPr>
            <p:spPr bwMode="auto">
              <a:xfrm>
                <a:off x="6473794" y="3976672"/>
                <a:ext cx="157659" cy="190984"/>
              </a:xfrm>
              <a:custGeom>
                <a:avLst/>
                <a:gdLst/>
                <a:ahLst/>
                <a:cxnLst>
                  <a:cxn ang="0">
                    <a:pos x="65" y="7"/>
                  </a:cxn>
                  <a:cxn ang="0">
                    <a:pos x="71" y="29"/>
                  </a:cxn>
                  <a:cxn ang="0">
                    <a:pos x="63" y="50"/>
                  </a:cxn>
                  <a:cxn ang="0">
                    <a:pos x="45" y="70"/>
                  </a:cxn>
                  <a:cxn ang="0">
                    <a:pos x="30" y="83"/>
                  </a:cxn>
                  <a:cxn ang="0">
                    <a:pos x="19" y="83"/>
                  </a:cxn>
                  <a:cxn ang="0">
                    <a:pos x="7" y="77"/>
                  </a:cxn>
                  <a:cxn ang="0">
                    <a:pos x="1" y="67"/>
                  </a:cxn>
                  <a:cxn ang="0">
                    <a:pos x="29" y="12"/>
                  </a:cxn>
                  <a:cxn ang="0">
                    <a:pos x="49" y="1"/>
                  </a:cxn>
                  <a:cxn ang="0">
                    <a:pos x="65" y="7"/>
                  </a:cxn>
                </a:cxnLst>
                <a:rect l="0" t="0" r="r" b="b"/>
                <a:pathLst>
                  <a:path w="71" h="86">
                    <a:moveTo>
                      <a:pt x="65" y="7"/>
                    </a:moveTo>
                    <a:cubicBezTo>
                      <a:pt x="69" y="13"/>
                      <a:pt x="70" y="21"/>
                      <a:pt x="71" y="29"/>
                    </a:cubicBezTo>
                    <a:cubicBezTo>
                      <a:pt x="71" y="37"/>
                      <a:pt x="68" y="42"/>
                      <a:pt x="63" y="50"/>
                    </a:cubicBezTo>
                    <a:cubicBezTo>
                      <a:pt x="58" y="59"/>
                      <a:pt x="51" y="62"/>
                      <a:pt x="45" y="70"/>
                    </a:cubicBezTo>
                    <a:cubicBezTo>
                      <a:pt x="38" y="77"/>
                      <a:pt x="31" y="80"/>
                      <a:pt x="30" y="83"/>
                    </a:cubicBezTo>
                    <a:cubicBezTo>
                      <a:pt x="28" y="85"/>
                      <a:pt x="25" y="86"/>
                      <a:pt x="19" y="83"/>
                    </a:cubicBezTo>
                    <a:cubicBezTo>
                      <a:pt x="14" y="81"/>
                      <a:pt x="12" y="83"/>
                      <a:pt x="7" y="77"/>
                    </a:cubicBezTo>
                    <a:cubicBezTo>
                      <a:pt x="2" y="72"/>
                      <a:pt x="2" y="73"/>
                      <a:pt x="1" y="67"/>
                    </a:cubicBezTo>
                    <a:cubicBezTo>
                      <a:pt x="0" y="61"/>
                      <a:pt x="25" y="20"/>
                      <a:pt x="29" y="12"/>
                    </a:cubicBezTo>
                    <a:cubicBezTo>
                      <a:pt x="34" y="5"/>
                      <a:pt x="44" y="1"/>
                      <a:pt x="49" y="1"/>
                    </a:cubicBezTo>
                    <a:cubicBezTo>
                      <a:pt x="55" y="0"/>
                      <a:pt x="65" y="7"/>
                      <a:pt x="65" y="7"/>
                    </a:cubicBezTo>
                    <a:close/>
                  </a:path>
                </a:pathLst>
              </a:custGeom>
              <a:solidFill>
                <a:srgbClr val="545454"/>
              </a:solidFill>
              <a:ln w="9525">
                <a:no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2" name="Freeform 735"/>
              <p:cNvSpPr>
                <a:spLocks/>
              </p:cNvSpPr>
              <p:nvPr/>
            </p:nvSpPr>
            <p:spPr bwMode="auto">
              <a:xfrm>
                <a:off x="6469353" y="3972230"/>
                <a:ext cx="150998" cy="168777"/>
              </a:xfrm>
              <a:custGeom>
                <a:avLst/>
                <a:gdLst/>
                <a:ahLst/>
                <a:cxnLst>
                  <a:cxn ang="0">
                    <a:pos x="66" y="7"/>
                  </a:cxn>
                  <a:cxn ang="0">
                    <a:pos x="63" y="32"/>
                  </a:cxn>
                  <a:cxn ang="0">
                    <a:pos x="48" y="52"/>
                  </a:cxn>
                  <a:cxn ang="0">
                    <a:pos x="29" y="67"/>
                  </a:cxn>
                  <a:cxn ang="0">
                    <a:pos x="17" y="75"/>
                  </a:cxn>
                  <a:cxn ang="0">
                    <a:pos x="10" y="75"/>
                  </a:cxn>
                  <a:cxn ang="0">
                    <a:pos x="3" y="72"/>
                  </a:cxn>
                  <a:cxn ang="0">
                    <a:pos x="0" y="65"/>
                  </a:cxn>
                  <a:cxn ang="0">
                    <a:pos x="28" y="20"/>
                  </a:cxn>
                  <a:cxn ang="0">
                    <a:pos x="50" y="3"/>
                  </a:cxn>
                  <a:cxn ang="0">
                    <a:pos x="66" y="7"/>
                  </a:cxn>
                </a:cxnLst>
                <a:rect l="0" t="0" r="r" b="b"/>
                <a:pathLst>
                  <a:path w="68" h="76">
                    <a:moveTo>
                      <a:pt x="66" y="7"/>
                    </a:moveTo>
                    <a:cubicBezTo>
                      <a:pt x="68" y="14"/>
                      <a:pt x="65" y="23"/>
                      <a:pt x="63" y="32"/>
                    </a:cubicBezTo>
                    <a:cubicBezTo>
                      <a:pt x="60" y="40"/>
                      <a:pt x="55" y="44"/>
                      <a:pt x="48" y="52"/>
                    </a:cubicBezTo>
                    <a:cubicBezTo>
                      <a:pt x="41" y="59"/>
                      <a:pt x="35" y="62"/>
                      <a:pt x="29" y="67"/>
                    </a:cubicBezTo>
                    <a:cubicBezTo>
                      <a:pt x="23" y="71"/>
                      <a:pt x="18" y="73"/>
                      <a:pt x="17" y="75"/>
                    </a:cubicBezTo>
                    <a:cubicBezTo>
                      <a:pt x="16" y="76"/>
                      <a:pt x="13" y="76"/>
                      <a:pt x="10" y="75"/>
                    </a:cubicBezTo>
                    <a:cubicBezTo>
                      <a:pt x="7" y="74"/>
                      <a:pt x="6" y="75"/>
                      <a:pt x="3" y="72"/>
                    </a:cubicBezTo>
                    <a:cubicBezTo>
                      <a:pt x="0" y="69"/>
                      <a:pt x="1" y="69"/>
                      <a:pt x="0" y="65"/>
                    </a:cubicBezTo>
                    <a:cubicBezTo>
                      <a:pt x="0" y="62"/>
                      <a:pt x="22" y="28"/>
                      <a:pt x="28" y="20"/>
                    </a:cubicBezTo>
                    <a:cubicBezTo>
                      <a:pt x="34" y="10"/>
                      <a:pt x="45" y="4"/>
                      <a:pt x="50" y="3"/>
                    </a:cubicBezTo>
                    <a:cubicBezTo>
                      <a:pt x="57" y="0"/>
                      <a:pt x="66" y="7"/>
                      <a:pt x="66" y="7"/>
                    </a:cubicBezTo>
                    <a:close/>
                  </a:path>
                </a:pathLst>
              </a:custGeom>
              <a:solidFill>
                <a:srgbClr val="383838">
                  <a:lumMod val="75000"/>
                </a:srgbClr>
              </a:solidFill>
              <a:ln w="9525">
                <a:no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3" name="Freeform 736"/>
              <p:cNvSpPr>
                <a:spLocks/>
              </p:cNvSpPr>
              <p:nvPr/>
            </p:nvSpPr>
            <p:spPr bwMode="auto">
              <a:xfrm>
                <a:off x="6797995" y="4101033"/>
                <a:ext cx="496294" cy="515213"/>
              </a:xfrm>
              <a:custGeom>
                <a:avLst/>
                <a:gdLst/>
                <a:ahLst/>
                <a:cxnLst>
                  <a:cxn ang="0">
                    <a:pos x="158" y="139"/>
                  </a:cxn>
                  <a:cxn ang="0">
                    <a:pos x="192" y="179"/>
                  </a:cxn>
                  <a:cxn ang="0">
                    <a:pos x="220" y="198"/>
                  </a:cxn>
                  <a:cxn ang="0">
                    <a:pos x="190" y="232"/>
                  </a:cxn>
                  <a:cxn ang="0">
                    <a:pos x="152" y="205"/>
                  </a:cxn>
                  <a:cxn ang="0">
                    <a:pos x="129" y="192"/>
                  </a:cxn>
                  <a:cxn ang="0">
                    <a:pos x="81" y="211"/>
                  </a:cxn>
                  <a:cxn ang="0">
                    <a:pos x="27" y="222"/>
                  </a:cxn>
                  <a:cxn ang="0">
                    <a:pos x="11" y="31"/>
                  </a:cxn>
                  <a:cxn ang="0">
                    <a:pos x="43" y="44"/>
                  </a:cxn>
                  <a:cxn ang="0">
                    <a:pos x="90" y="52"/>
                  </a:cxn>
                  <a:cxn ang="0">
                    <a:pos x="98" y="2"/>
                  </a:cxn>
                  <a:cxn ang="0">
                    <a:pos x="146" y="18"/>
                  </a:cxn>
                  <a:cxn ang="0">
                    <a:pos x="158" y="139"/>
                  </a:cxn>
                </a:cxnLst>
                <a:rect l="0" t="0" r="r" b="b"/>
                <a:pathLst>
                  <a:path w="223" h="232">
                    <a:moveTo>
                      <a:pt x="158" y="139"/>
                    </a:moveTo>
                    <a:cubicBezTo>
                      <a:pt x="168" y="157"/>
                      <a:pt x="166" y="159"/>
                      <a:pt x="192" y="179"/>
                    </a:cubicBezTo>
                    <a:cubicBezTo>
                      <a:pt x="217" y="198"/>
                      <a:pt x="210" y="183"/>
                      <a:pt x="220" y="198"/>
                    </a:cubicBezTo>
                    <a:cubicBezTo>
                      <a:pt x="223" y="203"/>
                      <a:pt x="191" y="232"/>
                      <a:pt x="190" y="232"/>
                    </a:cubicBezTo>
                    <a:cubicBezTo>
                      <a:pt x="179" y="231"/>
                      <a:pt x="166" y="215"/>
                      <a:pt x="152" y="205"/>
                    </a:cubicBezTo>
                    <a:cubicBezTo>
                      <a:pt x="138" y="194"/>
                      <a:pt x="134" y="190"/>
                      <a:pt x="129" y="192"/>
                    </a:cubicBezTo>
                    <a:cubicBezTo>
                      <a:pt x="125" y="195"/>
                      <a:pt x="110" y="200"/>
                      <a:pt x="81" y="211"/>
                    </a:cubicBezTo>
                    <a:cubicBezTo>
                      <a:pt x="52" y="222"/>
                      <a:pt x="39" y="222"/>
                      <a:pt x="27" y="222"/>
                    </a:cubicBezTo>
                    <a:cubicBezTo>
                      <a:pt x="15" y="222"/>
                      <a:pt x="0" y="27"/>
                      <a:pt x="11" y="31"/>
                    </a:cubicBezTo>
                    <a:cubicBezTo>
                      <a:pt x="24" y="36"/>
                      <a:pt x="28" y="41"/>
                      <a:pt x="43" y="44"/>
                    </a:cubicBezTo>
                    <a:cubicBezTo>
                      <a:pt x="57" y="48"/>
                      <a:pt x="90" y="55"/>
                      <a:pt x="90" y="52"/>
                    </a:cubicBezTo>
                    <a:cubicBezTo>
                      <a:pt x="93" y="37"/>
                      <a:pt x="91" y="26"/>
                      <a:pt x="98" y="2"/>
                    </a:cubicBezTo>
                    <a:cubicBezTo>
                      <a:pt x="98" y="2"/>
                      <a:pt x="154" y="0"/>
                      <a:pt x="146" y="18"/>
                    </a:cubicBezTo>
                    <a:cubicBezTo>
                      <a:pt x="138" y="37"/>
                      <a:pt x="137" y="100"/>
                      <a:pt x="158" y="139"/>
                    </a:cubicBezTo>
                    <a:close/>
                  </a:path>
                </a:pathLst>
              </a:custGeom>
              <a:gradFill>
                <a:gsLst>
                  <a:gs pos="0">
                    <a:srgbClr val="00B050">
                      <a:lumMod val="75000"/>
                    </a:srgbClr>
                  </a:gs>
                  <a:gs pos="100000">
                    <a:srgbClr val="00EA1C">
                      <a:lumMod val="75000"/>
                    </a:srgbClr>
                  </a:gs>
                </a:gsLst>
                <a:lin ang="8400000" scaled="0"/>
              </a:gradFill>
              <a:ln w="9525">
                <a:no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4" name="Freeform 737"/>
              <p:cNvSpPr>
                <a:spLocks/>
              </p:cNvSpPr>
              <p:nvPr/>
            </p:nvSpPr>
            <p:spPr bwMode="auto">
              <a:xfrm>
                <a:off x="7124417" y="4087709"/>
                <a:ext cx="427457" cy="428604"/>
              </a:xfrm>
              <a:custGeom>
                <a:avLst/>
                <a:gdLst/>
                <a:ahLst/>
                <a:cxnLst>
                  <a:cxn ang="0">
                    <a:pos x="150" y="15"/>
                  </a:cxn>
                  <a:cxn ang="0">
                    <a:pos x="90" y="10"/>
                  </a:cxn>
                  <a:cxn ang="0">
                    <a:pos x="57" y="2"/>
                  </a:cxn>
                  <a:cxn ang="0">
                    <a:pos x="17" y="27"/>
                  </a:cxn>
                  <a:cxn ang="0">
                    <a:pos x="1" y="84"/>
                  </a:cxn>
                  <a:cxn ang="0">
                    <a:pos x="19" y="138"/>
                  </a:cxn>
                  <a:cxn ang="0">
                    <a:pos x="54" y="177"/>
                  </a:cxn>
                  <a:cxn ang="0">
                    <a:pos x="96" y="193"/>
                  </a:cxn>
                  <a:cxn ang="0">
                    <a:pos x="135" y="186"/>
                  </a:cxn>
                  <a:cxn ang="0">
                    <a:pos x="176" y="161"/>
                  </a:cxn>
                  <a:cxn ang="0">
                    <a:pos x="191" y="108"/>
                  </a:cxn>
                  <a:cxn ang="0">
                    <a:pos x="182" y="55"/>
                  </a:cxn>
                  <a:cxn ang="0">
                    <a:pos x="150" y="15"/>
                  </a:cxn>
                </a:cxnLst>
                <a:rect l="0" t="0" r="r" b="b"/>
                <a:pathLst>
                  <a:path w="192" h="193">
                    <a:moveTo>
                      <a:pt x="150" y="15"/>
                    </a:moveTo>
                    <a:cubicBezTo>
                      <a:pt x="138" y="7"/>
                      <a:pt x="100" y="13"/>
                      <a:pt x="90" y="10"/>
                    </a:cubicBezTo>
                    <a:cubicBezTo>
                      <a:pt x="85" y="9"/>
                      <a:pt x="74" y="0"/>
                      <a:pt x="57" y="2"/>
                    </a:cubicBezTo>
                    <a:cubicBezTo>
                      <a:pt x="49" y="3"/>
                      <a:pt x="25" y="16"/>
                      <a:pt x="17" y="27"/>
                    </a:cubicBezTo>
                    <a:cubicBezTo>
                      <a:pt x="9" y="39"/>
                      <a:pt x="0" y="65"/>
                      <a:pt x="1" y="84"/>
                    </a:cubicBezTo>
                    <a:cubicBezTo>
                      <a:pt x="3" y="102"/>
                      <a:pt x="11" y="124"/>
                      <a:pt x="19" y="138"/>
                    </a:cubicBezTo>
                    <a:cubicBezTo>
                      <a:pt x="27" y="152"/>
                      <a:pt x="41" y="169"/>
                      <a:pt x="54" y="177"/>
                    </a:cubicBezTo>
                    <a:cubicBezTo>
                      <a:pt x="66" y="184"/>
                      <a:pt x="81" y="193"/>
                      <a:pt x="96" y="193"/>
                    </a:cubicBezTo>
                    <a:cubicBezTo>
                      <a:pt x="111" y="192"/>
                      <a:pt x="122" y="190"/>
                      <a:pt x="135" y="186"/>
                    </a:cubicBezTo>
                    <a:cubicBezTo>
                      <a:pt x="148" y="183"/>
                      <a:pt x="169" y="169"/>
                      <a:pt x="176" y="161"/>
                    </a:cubicBezTo>
                    <a:cubicBezTo>
                      <a:pt x="183" y="152"/>
                      <a:pt x="192" y="124"/>
                      <a:pt x="191" y="108"/>
                    </a:cubicBezTo>
                    <a:cubicBezTo>
                      <a:pt x="189" y="92"/>
                      <a:pt x="188" y="68"/>
                      <a:pt x="182" y="55"/>
                    </a:cubicBezTo>
                    <a:cubicBezTo>
                      <a:pt x="174" y="35"/>
                      <a:pt x="150" y="15"/>
                      <a:pt x="150" y="15"/>
                    </a:cubicBezTo>
                    <a:close/>
                  </a:path>
                </a:pathLst>
              </a:custGeom>
              <a:solidFill>
                <a:srgbClr val="F1C67E"/>
              </a:solidFill>
              <a:ln w="9525">
                <a:no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5" name="Freeform 738"/>
              <p:cNvSpPr>
                <a:spLocks/>
              </p:cNvSpPr>
              <p:nvPr/>
            </p:nvSpPr>
            <p:spPr bwMode="auto">
              <a:xfrm>
                <a:off x="7352024" y="4305342"/>
                <a:ext cx="51073" cy="59960"/>
              </a:xfrm>
              <a:custGeom>
                <a:avLst/>
                <a:gdLst/>
                <a:ahLst/>
                <a:cxnLst>
                  <a:cxn ang="0">
                    <a:pos x="15" y="24"/>
                  </a:cxn>
                  <a:cxn ang="0">
                    <a:pos x="3" y="16"/>
                  </a:cxn>
                  <a:cxn ang="0">
                    <a:pos x="7" y="2"/>
                  </a:cxn>
                  <a:cxn ang="0">
                    <a:pos x="20" y="9"/>
                  </a:cxn>
                  <a:cxn ang="0">
                    <a:pos x="15" y="24"/>
                  </a:cxn>
                </a:cxnLst>
                <a:rect l="0" t="0" r="r" b="b"/>
                <a:pathLst>
                  <a:path w="23" h="27">
                    <a:moveTo>
                      <a:pt x="15" y="24"/>
                    </a:moveTo>
                    <a:cubicBezTo>
                      <a:pt x="10" y="26"/>
                      <a:pt x="6" y="27"/>
                      <a:pt x="3" y="16"/>
                    </a:cubicBezTo>
                    <a:cubicBezTo>
                      <a:pt x="0" y="4"/>
                      <a:pt x="2" y="3"/>
                      <a:pt x="7" y="2"/>
                    </a:cubicBezTo>
                    <a:cubicBezTo>
                      <a:pt x="12" y="0"/>
                      <a:pt x="18" y="3"/>
                      <a:pt x="20" y="9"/>
                    </a:cubicBezTo>
                    <a:cubicBezTo>
                      <a:pt x="23" y="16"/>
                      <a:pt x="20" y="23"/>
                      <a:pt x="15" y="24"/>
                    </a:cubicBezTo>
                    <a:close/>
                  </a:path>
                </a:pathLst>
              </a:custGeom>
              <a:solidFill>
                <a:srgbClr val="FFFFFF"/>
              </a:solidFill>
              <a:ln w="9525">
                <a:no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6" name="Freeform 739"/>
              <p:cNvSpPr>
                <a:spLocks/>
              </p:cNvSpPr>
              <p:nvPr/>
            </p:nvSpPr>
            <p:spPr bwMode="auto">
              <a:xfrm>
                <a:off x="7358686" y="4316446"/>
                <a:ext cx="24426" cy="26649"/>
              </a:xfrm>
              <a:custGeom>
                <a:avLst/>
                <a:gdLst/>
                <a:ahLst/>
                <a:cxnLst>
                  <a:cxn ang="0">
                    <a:pos x="7" y="11"/>
                  </a:cxn>
                  <a:cxn ang="0">
                    <a:pos x="1" y="8"/>
                  </a:cxn>
                  <a:cxn ang="0">
                    <a:pos x="4" y="1"/>
                  </a:cxn>
                  <a:cxn ang="0">
                    <a:pos x="10" y="5"/>
                  </a:cxn>
                  <a:cxn ang="0">
                    <a:pos x="7" y="11"/>
                  </a:cxn>
                </a:cxnLst>
                <a:rect l="0" t="0" r="r" b="b"/>
                <a:pathLst>
                  <a:path w="11" h="12">
                    <a:moveTo>
                      <a:pt x="7" y="11"/>
                    </a:moveTo>
                    <a:cubicBezTo>
                      <a:pt x="5" y="12"/>
                      <a:pt x="2" y="10"/>
                      <a:pt x="1" y="8"/>
                    </a:cubicBezTo>
                    <a:cubicBezTo>
                      <a:pt x="0" y="5"/>
                      <a:pt x="1" y="2"/>
                      <a:pt x="4" y="1"/>
                    </a:cubicBezTo>
                    <a:cubicBezTo>
                      <a:pt x="6" y="0"/>
                      <a:pt x="9" y="2"/>
                      <a:pt x="10" y="5"/>
                    </a:cubicBezTo>
                    <a:cubicBezTo>
                      <a:pt x="11" y="7"/>
                      <a:pt x="10" y="10"/>
                      <a:pt x="7" y="11"/>
                    </a:cubicBezTo>
                    <a:close/>
                  </a:path>
                </a:pathLst>
              </a:custGeom>
              <a:solidFill>
                <a:srgbClr val="863036"/>
              </a:solidFill>
              <a:ln w="9525">
                <a:no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7" name="Freeform 740"/>
              <p:cNvSpPr>
                <a:spLocks/>
              </p:cNvSpPr>
              <p:nvPr/>
            </p:nvSpPr>
            <p:spPr bwMode="auto">
              <a:xfrm>
                <a:off x="7443067" y="4336433"/>
                <a:ext cx="28867" cy="42194"/>
              </a:xfrm>
              <a:custGeom>
                <a:avLst/>
                <a:gdLst/>
                <a:ahLst/>
                <a:cxnLst>
                  <a:cxn ang="0">
                    <a:pos x="8" y="0"/>
                  </a:cxn>
                  <a:cxn ang="0">
                    <a:pos x="10" y="8"/>
                  </a:cxn>
                  <a:cxn ang="0">
                    <a:pos x="7" y="15"/>
                  </a:cxn>
                  <a:cxn ang="0">
                    <a:pos x="0" y="19"/>
                  </a:cxn>
                  <a:cxn ang="0">
                    <a:pos x="12" y="15"/>
                  </a:cxn>
                  <a:cxn ang="0">
                    <a:pos x="12" y="5"/>
                  </a:cxn>
                  <a:cxn ang="0">
                    <a:pos x="8" y="0"/>
                  </a:cxn>
                </a:cxnLst>
                <a:rect l="0" t="0" r="r" b="b"/>
                <a:pathLst>
                  <a:path w="13" h="19">
                    <a:moveTo>
                      <a:pt x="8" y="0"/>
                    </a:moveTo>
                    <a:cubicBezTo>
                      <a:pt x="9" y="2"/>
                      <a:pt x="11" y="5"/>
                      <a:pt x="10" y="8"/>
                    </a:cubicBezTo>
                    <a:cubicBezTo>
                      <a:pt x="10" y="11"/>
                      <a:pt x="10" y="14"/>
                      <a:pt x="7" y="15"/>
                    </a:cubicBezTo>
                    <a:cubicBezTo>
                      <a:pt x="5" y="17"/>
                      <a:pt x="0" y="19"/>
                      <a:pt x="0" y="19"/>
                    </a:cubicBezTo>
                    <a:cubicBezTo>
                      <a:pt x="0" y="19"/>
                      <a:pt x="10" y="18"/>
                      <a:pt x="12" y="15"/>
                    </a:cubicBezTo>
                    <a:cubicBezTo>
                      <a:pt x="13" y="11"/>
                      <a:pt x="13" y="6"/>
                      <a:pt x="12" y="5"/>
                    </a:cubicBezTo>
                    <a:cubicBezTo>
                      <a:pt x="11" y="3"/>
                      <a:pt x="8" y="0"/>
                      <a:pt x="8" y="0"/>
                    </a:cubicBezTo>
                    <a:close/>
                  </a:path>
                </a:pathLst>
              </a:custGeom>
              <a:solidFill>
                <a:srgbClr val="863036"/>
              </a:solidFill>
              <a:ln w="9525">
                <a:no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8" name="Freeform 741"/>
              <p:cNvSpPr>
                <a:spLocks/>
              </p:cNvSpPr>
              <p:nvPr/>
            </p:nvSpPr>
            <p:spPr bwMode="auto">
              <a:xfrm>
                <a:off x="7369788" y="4320887"/>
                <a:ext cx="6662" cy="8883"/>
              </a:xfrm>
              <a:custGeom>
                <a:avLst/>
                <a:gdLst/>
                <a:ahLst/>
                <a:cxnLst>
                  <a:cxn ang="0">
                    <a:pos x="2" y="3"/>
                  </a:cxn>
                  <a:cxn ang="0">
                    <a:pos x="0" y="2"/>
                  </a:cxn>
                  <a:cxn ang="0">
                    <a:pos x="1" y="0"/>
                  </a:cxn>
                  <a:cxn ang="0">
                    <a:pos x="3" y="2"/>
                  </a:cxn>
                  <a:cxn ang="0">
                    <a:pos x="2" y="3"/>
                  </a:cxn>
                </a:cxnLst>
                <a:rect l="0" t="0" r="r" b="b"/>
                <a:pathLst>
                  <a:path w="3" h="4">
                    <a:moveTo>
                      <a:pt x="2" y="3"/>
                    </a:moveTo>
                    <a:cubicBezTo>
                      <a:pt x="1" y="4"/>
                      <a:pt x="0" y="3"/>
                      <a:pt x="0" y="2"/>
                    </a:cubicBezTo>
                    <a:cubicBezTo>
                      <a:pt x="0" y="2"/>
                      <a:pt x="0" y="1"/>
                      <a:pt x="1" y="0"/>
                    </a:cubicBezTo>
                    <a:cubicBezTo>
                      <a:pt x="1" y="0"/>
                      <a:pt x="2" y="1"/>
                      <a:pt x="3" y="2"/>
                    </a:cubicBezTo>
                    <a:cubicBezTo>
                      <a:pt x="3" y="2"/>
                      <a:pt x="3" y="3"/>
                      <a:pt x="2" y="3"/>
                    </a:cubicBezTo>
                    <a:close/>
                  </a:path>
                </a:pathLst>
              </a:custGeom>
              <a:solidFill>
                <a:srgbClr val="FFFFFF"/>
              </a:solidFill>
              <a:ln w="9525">
                <a:no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9" name="Freeform 742"/>
              <p:cNvSpPr>
                <a:spLocks/>
              </p:cNvSpPr>
              <p:nvPr/>
            </p:nvSpPr>
            <p:spPr bwMode="auto">
              <a:xfrm>
                <a:off x="7320936" y="4114358"/>
                <a:ext cx="48852" cy="57739"/>
              </a:xfrm>
              <a:custGeom>
                <a:avLst/>
                <a:gdLst/>
                <a:ahLst/>
                <a:cxnLst>
                  <a:cxn ang="0">
                    <a:pos x="14" y="24"/>
                  </a:cxn>
                  <a:cxn ang="0">
                    <a:pos x="2" y="15"/>
                  </a:cxn>
                  <a:cxn ang="0">
                    <a:pos x="6" y="2"/>
                  </a:cxn>
                  <a:cxn ang="0">
                    <a:pos x="19" y="10"/>
                  </a:cxn>
                  <a:cxn ang="0">
                    <a:pos x="14" y="24"/>
                  </a:cxn>
                </a:cxnLst>
                <a:rect l="0" t="0" r="r" b="b"/>
                <a:pathLst>
                  <a:path w="22" h="26">
                    <a:moveTo>
                      <a:pt x="14" y="24"/>
                    </a:moveTo>
                    <a:cubicBezTo>
                      <a:pt x="9" y="26"/>
                      <a:pt x="2" y="24"/>
                      <a:pt x="2" y="15"/>
                    </a:cubicBezTo>
                    <a:cubicBezTo>
                      <a:pt x="0" y="5"/>
                      <a:pt x="1" y="4"/>
                      <a:pt x="6" y="2"/>
                    </a:cubicBezTo>
                    <a:cubicBezTo>
                      <a:pt x="11" y="0"/>
                      <a:pt x="17" y="4"/>
                      <a:pt x="19" y="10"/>
                    </a:cubicBezTo>
                    <a:cubicBezTo>
                      <a:pt x="22" y="16"/>
                      <a:pt x="19" y="22"/>
                      <a:pt x="14" y="24"/>
                    </a:cubicBezTo>
                    <a:close/>
                  </a:path>
                </a:pathLst>
              </a:custGeom>
              <a:solidFill>
                <a:srgbClr val="FFFFFF"/>
              </a:solidFill>
              <a:ln w="9525">
                <a:no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0" name="Freeform 743"/>
              <p:cNvSpPr>
                <a:spLocks/>
              </p:cNvSpPr>
              <p:nvPr/>
            </p:nvSpPr>
            <p:spPr bwMode="auto">
              <a:xfrm>
                <a:off x="7325377" y="4134345"/>
                <a:ext cx="24426" cy="26649"/>
              </a:xfrm>
              <a:custGeom>
                <a:avLst/>
                <a:gdLst/>
                <a:ahLst/>
                <a:cxnLst>
                  <a:cxn ang="0">
                    <a:pos x="8" y="11"/>
                  </a:cxn>
                  <a:cxn ang="0">
                    <a:pos x="1" y="7"/>
                  </a:cxn>
                  <a:cxn ang="0">
                    <a:pos x="4" y="1"/>
                  </a:cxn>
                  <a:cxn ang="0">
                    <a:pos x="10" y="5"/>
                  </a:cxn>
                  <a:cxn ang="0">
                    <a:pos x="8" y="11"/>
                  </a:cxn>
                </a:cxnLst>
                <a:rect l="0" t="0" r="r" b="b"/>
                <a:pathLst>
                  <a:path w="11" h="12">
                    <a:moveTo>
                      <a:pt x="8" y="11"/>
                    </a:moveTo>
                    <a:cubicBezTo>
                      <a:pt x="5" y="12"/>
                      <a:pt x="2" y="10"/>
                      <a:pt x="1" y="7"/>
                    </a:cubicBezTo>
                    <a:cubicBezTo>
                      <a:pt x="0" y="5"/>
                      <a:pt x="2" y="2"/>
                      <a:pt x="4" y="1"/>
                    </a:cubicBezTo>
                    <a:cubicBezTo>
                      <a:pt x="6" y="0"/>
                      <a:pt x="9" y="2"/>
                      <a:pt x="10" y="5"/>
                    </a:cubicBezTo>
                    <a:cubicBezTo>
                      <a:pt x="11" y="7"/>
                      <a:pt x="10" y="10"/>
                      <a:pt x="8" y="11"/>
                    </a:cubicBezTo>
                    <a:close/>
                  </a:path>
                </a:pathLst>
              </a:custGeom>
              <a:solidFill>
                <a:srgbClr val="863036"/>
              </a:solidFill>
              <a:ln w="9525">
                <a:no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1" name="Freeform 744"/>
              <p:cNvSpPr>
                <a:spLocks/>
              </p:cNvSpPr>
              <p:nvPr/>
            </p:nvSpPr>
            <p:spPr bwMode="auto">
              <a:xfrm>
                <a:off x="7418641" y="4127682"/>
                <a:ext cx="15544" cy="31090"/>
              </a:xfrm>
              <a:custGeom>
                <a:avLst/>
                <a:gdLst/>
                <a:ahLst/>
                <a:cxnLst>
                  <a:cxn ang="0">
                    <a:pos x="0" y="0"/>
                  </a:cxn>
                  <a:cxn ang="0">
                    <a:pos x="4" y="5"/>
                  </a:cxn>
                  <a:cxn ang="0">
                    <a:pos x="4" y="12"/>
                  </a:cxn>
                  <a:cxn ang="0">
                    <a:pos x="4" y="14"/>
                  </a:cxn>
                  <a:cxn ang="0">
                    <a:pos x="6" y="6"/>
                  </a:cxn>
                  <a:cxn ang="0">
                    <a:pos x="0" y="0"/>
                  </a:cxn>
                </a:cxnLst>
                <a:rect l="0" t="0" r="r" b="b"/>
                <a:pathLst>
                  <a:path w="7" h="14">
                    <a:moveTo>
                      <a:pt x="0" y="0"/>
                    </a:moveTo>
                    <a:cubicBezTo>
                      <a:pt x="0" y="0"/>
                      <a:pt x="2" y="2"/>
                      <a:pt x="4" y="5"/>
                    </a:cubicBezTo>
                    <a:cubicBezTo>
                      <a:pt x="5" y="7"/>
                      <a:pt x="5" y="11"/>
                      <a:pt x="4" y="12"/>
                    </a:cubicBezTo>
                    <a:cubicBezTo>
                      <a:pt x="3" y="14"/>
                      <a:pt x="4" y="14"/>
                      <a:pt x="4" y="14"/>
                    </a:cubicBezTo>
                    <a:cubicBezTo>
                      <a:pt x="4" y="14"/>
                      <a:pt x="7" y="9"/>
                      <a:pt x="6" y="6"/>
                    </a:cubicBezTo>
                    <a:cubicBezTo>
                      <a:pt x="5" y="3"/>
                      <a:pt x="0" y="0"/>
                      <a:pt x="0" y="0"/>
                    </a:cubicBezTo>
                    <a:close/>
                  </a:path>
                </a:pathLst>
              </a:custGeom>
              <a:solidFill>
                <a:srgbClr val="863036"/>
              </a:solidFill>
              <a:ln w="9525">
                <a:no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2" name="Freeform 745"/>
              <p:cNvSpPr>
                <a:spLocks/>
              </p:cNvSpPr>
              <p:nvPr/>
            </p:nvSpPr>
            <p:spPr bwMode="auto">
              <a:xfrm>
                <a:off x="7336480" y="4138786"/>
                <a:ext cx="8882" cy="8883"/>
              </a:xfrm>
              <a:custGeom>
                <a:avLst/>
                <a:gdLst/>
                <a:ahLst/>
                <a:cxnLst>
                  <a:cxn ang="0">
                    <a:pos x="3" y="4"/>
                  </a:cxn>
                  <a:cxn ang="0">
                    <a:pos x="1" y="3"/>
                  </a:cxn>
                  <a:cxn ang="0">
                    <a:pos x="1" y="0"/>
                  </a:cxn>
                  <a:cxn ang="0">
                    <a:pos x="3" y="2"/>
                  </a:cxn>
                  <a:cxn ang="0">
                    <a:pos x="3" y="4"/>
                  </a:cxn>
                </a:cxnLst>
                <a:rect l="0" t="0" r="r" b="b"/>
                <a:pathLst>
                  <a:path w="4" h="4">
                    <a:moveTo>
                      <a:pt x="3" y="4"/>
                    </a:moveTo>
                    <a:cubicBezTo>
                      <a:pt x="2" y="4"/>
                      <a:pt x="1" y="4"/>
                      <a:pt x="1" y="3"/>
                    </a:cubicBezTo>
                    <a:cubicBezTo>
                      <a:pt x="0" y="2"/>
                      <a:pt x="1" y="1"/>
                      <a:pt x="1" y="0"/>
                    </a:cubicBezTo>
                    <a:cubicBezTo>
                      <a:pt x="2" y="0"/>
                      <a:pt x="3" y="1"/>
                      <a:pt x="3" y="2"/>
                    </a:cubicBezTo>
                    <a:cubicBezTo>
                      <a:pt x="4" y="3"/>
                      <a:pt x="3" y="4"/>
                      <a:pt x="3" y="4"/>
                    </a:cubicBezTo>
                    <a:close/>
                  </a:path>
                </a:pathLst>
              </a:custGeom>
              <a:solidFill>
                <a:srgbClr val="FFFFFF"/>
              </a:solidFill>
              <a:ln w="9525">
                <a:no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3" name="Freeform 746"/>
              <p:cNvSpPr>
                <a:spLocks/>
              </p:cNvSpPr>
              <p:nvPr/>
            </p:nvSpPr>
            <p:spPr bwMode="auto">
              <a:xfrm>
                <a:off x="7186593" y="4178760"/>
                <a:ext cx="132123" cy="159894"/>
              </a:xfrm>
              <a:custGeom>
                <a:avLst/>
                <a:gdLst/>
                <a:ahLst/>
                <a:cxnLst>
                  <a:cxn ang="0">
                    <a:pos x="32" y="0"/>
                  </a:cxn>
                  <a:cxn ang="0">
                    <a:pos x="18" y="25"/>
                  </a:cxn>
                  <a:cxn ang="0">
                    <a:pos x="33" y="58"/>
                  </a:cxn>
                  <a:cxn ang="0">
                    <a:pos x="55" y="70"/>
                  </a:cxn>
                  <a:cxn ang="0">
                    <a:pos x="38" y="69"/>
                  </a:cxn>
                  <a:cxn ang="0">
                    <a:pos x="17" y="67"/>
                  </a:cxn>
                  <a:cxn ang="0">
                    <a:pos x="2" y="56"/>
                  </a:cxn>
                  <a:cxn ang="0">
                    <a:pos x="3" y="42"/>
                  </a:cxn>
                  <a:cxn ang="0">
                    <a:pos x="16" y="40"/>
                  </a:cxn>
                  <a:cxn ang="0">
                    <a:pos x="15" y="34"/>
                  </a:cxn>
                  <a:cxn ang="0">
                    <a:pos x="17" y="13"/>
                  </a:cxn>
                  <a:cxn ang="0">
                    <a:pos x="32" y="0"/>
                  </a:cxn>
                </a:cxnLst>
                <a:rect l="0" t="0" r="r" b="b"/>
                <a:pathLst>
                  <a:path w="59" h="72">
                    <a:moveTo>
                      <a:pt x="32" y="0"/>
                    </a:moveTo>
                    <a:cubicBezTo>
                      <a:pt x="32" y="0"/>
                      <a:pt x="18" y="12"/>
                      <a:pt x="18" y="25"/>
                    </a:cubicBezTo>
                    <a:cubicBezTo>
                      <a:pt x="18" y="38"/>
                      <a:pt x="23" y="49"/>
                      <a:pt x="33" y="58"/>
                    </a:cubicBezTo>
                    <a:cubicBezTo>
                      <a:pt x="39" y="63"/>
                      <a:pt x="51" y="69"/>
                      <a:pt x="55" y="70"/>
                    </a:cubicBezTo>
                    <a:cubicBezTo>
                      <a:pt x="59" y="72"/>
                      <a:pt x="43" y="70"/>
                      <a:pt x="38" y="69"/>
                    </a:cubicBezTo>
                    <a:cubicBezTo>
                      <a:pt x="33" y="69"/>
                      <a:pt x="25" y="68"/>
                      <a:pt x="17" y="67"/>
                    </a:cubicBezTo>
                    <a:cubicBezTo>
                      <a:pt x="9" y="67"/>
                      <a:pt x="3" y="60"/>
                      <a:pt x="2" y="56"/>
                    </a:cubicBezTo>
                    <a:cubicBezTo>
                      <a:pt x="1" y="52"/>
                      <a:pt x="0" y="43"/>
                      <a:pt x="3" y="42"/>
                    </a:cubicBezTo>
                    <a:cubicBezTo>
                      <a:pt x="6" y="40"/>
                      <a:pt x="16" y="40"/>
                      <a:pt x="16" y="40"/>
                    </a:cubicBezTo>
                    <a:cubicBezTo>
                      <a:pt x="16" y="40"/>
                      <a:pt x="18" y="42"/>
                      <a:pt x="15" y="34"/>
                    </a:cubicBezTo>
                    <a:cubicBezTo>
                      <a:pt x="13" y="27"/>
                      <a:pt x="14" y="18"/>
                      <a:pt x="17" y="13"/>
                    </a:cubicBezTo>
                    <a:cubicBezTo>
                      <a:pt x="23" y="2"/>
                      <a:pt x="32" y="0"/>
                      <a:pt x="32" y="0"/>
                    </a:cubicBezTo>
                    <a:close/>
                  </a:path>
                </a:pathLst>
              </a:custGeom>
              <a:solidFill>
                <a:srgbClr val="D49916"/>
              </a:solidFill>
              <a:ln w="9525">
                <a:no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4" name="Freeform 747"/>
              <p:cNvSpPr>
                <a:spLocks/>
              </p:cNvSpPr>
              <p:nvPr/>
            </p:nvSpPr>
            <p:spPr bwMode="auto">
              <a:xfrm>
                <a:off x="7300951" y="4345316"/>
                <a:ext cx="64396" cy="82168"/>
              </a:xfrm>
              <a:custGeom>
                <a:avLst/>
                <a:gdLst/>
                <a:ahLst/>
                <a:cxnLst>
                  <a:cxn ang="0">
                    <a:pos x="20" y="35"/>
                  </a:cxn>
                  <a:cxn ang="0">
                    <a:pos x="3" y="22"/>
                  </a:cxn>
                  <a:cxn ang="0">
                    <a:pos x="8" y="2"/>
                  </a:cxn>
                  <a:cxn ang="0">
                    <a:pos x="25" y="15"/>
                  </a:cxn>
                  <a:cxn ang="0">
                    <a:pos x="20" y="35"/>
                  </a:cxn>
                </a:cxnLst>
                <a:rect l="0" t="0" r="r" b="b"/>
                <a:pathLst>
                  <a:path w="29" h="37">
                    <a:moveTo>
                      <a:pt x="20" y="35"/>
                    </a:moveTo>
                    <a:cubicBezTo>
                      <a:pt x="14" y="37"/>
                      <a:pt x="7" y="32"/>
                      <a:pt x="3" y="22"/>
                    </a:cubicBezTo>
                    <a:cubicBezTo>
                      <a:pt x="0" y="13"/>
                      <a:pt x="2" y="4"/>
                      <a:pt x="8" y="2"/>
                    </a:cubicBezTo>
                    <a:cubicBezTo>
                      <a:pt x="14" y="0"/>
                      <a:pt x="22" y="6"/>
                      <a:pt x="25" y="15"/>
                    </a:cubicBezTo>
                    <a:cubicBezTo>
                      <a:pt x="29" y="24"/>
                      <a:pt x="27" y="33"/>
                      <a:pt x="20" y="35"/>
                    </a:cubicBezTo>
                    <a:close/>
                  </a:path>
                </a:pathLst>
              </a:custGeom>
              <a:solidFill>
                <a:srgbClr val="D49916"/>
              </a:solidFill>
              <a:ln w="9525">
                <a:no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5" name="Freeform 748"/>
              <p:cNvSpPr>
                <a:spLocks/>
              </p:cNvSpPr>
              <p:nvPr/>
            </p:nvSpPr>
            <p:spPr bwMode="auto">
              <a:xfrm>
                <a:off x="7256540" y="4092150"/>
                <a:ext cx="59955" cy="64402"/>
              </a:xfrm>
              <a:custGeom>
                <a:avLst/>
                <a:gdLst/>
                <a:ahLst/>
                <a:cxnLst>
                  <a:cxn ang="0">
                    <a:pos x="18" y="27"/>
                  </a:cxn>
                  <a:cxn ang="0">
                    <a:pos x="3" y="18"/>
                  </a:cxn>
                  <a:cxn ang="0">
                    <a:pos x="9" y="2"/>
                  </a:cxn>
                  <a:cxn ang="0">
                    <a:pos x="25" y="11"/>
                  </a:cxn>
                  <a:cxn ang="0">
                    <a:pos x="18" y="27"/>
                  </a:cxn>
                </a:cxnLst>
                <a:rect l="0" t="0" r="r" b="b"/>
                <a:pathLst>
                  <a:path w="27" h="29">
                    <a:moveTo>
                      <a:pt x="18" y="27"/>
                    </a:moveTo>
                    <a:cubicBezTo>
                      <a:pt x="12" y="29"/>
                      <a:pt x="5" y="25"/>
                      <a:pt x="3" y="18"/>
                    </a:cubicBezTo>
                    <a:cubicBezTo>
                      <a:pt x="0" y="12"/>
                      <a:pt x="3" y="4"/>
                      <a:pt x="9" y="2"/>
                    </a:cubicBezTo>
                    <a:cubicBezTo>
                      <a:pt x="15" y="0"/>
                      <a:pt x="22" y="4"/>
                      <a:pt x="25" y="11"/>
                    </a:cubicBezTo>
                    <a:cubicBezTo>
                      <a:pt x="27" y="18"/>
                      <a:pt x="24" y="25"/>
                      <a:pt x="18" y="27"/>
                    </a:cubicBezTo>
                    <a:close/>
                  </a:path>
                </a:pathLst>
              </a:custGeom>
              <a:solidFill>
                <a:srgbClr val="D49916"/>
              </a:solidFill>
              <a:ln w="9525">
                <a:no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1" name="Freeform 749"/>
              <p:cNvSpPr>
                <a:spLocks/>
              </p:cNvSpPr>
              <p:nvPr/>
            </p:nvSpPr>
            <p:spPr bwMode="auto">
              <a:xfrm>
                <a:off x="7276525" y="4189863"/>
                <a:ext cx="48852" cy="57739"/>
              </a:xfrm>
              <a:custGeom>
                <a:avLst/>
                <a:gdLst/>
                <a:ahLst/>
                <a:cxnLst>
                  <a:cxn ang="0">
                    <a:pos x="17" y="25"/>
                  </a:cxn>
                  <a:cxn ang="0">
                    <a:pos x="22" y="15"/>
                  </a:cxn>
                  <a:cxn ang="0">
                    <a:pos x="19" y="5"/>
                  </a:cxn>
                  <a:cxn ang="0">
                    <a:pos x="9" y="1"/>
                  </a:cxn>
                  <a:cxn ang="0">
                    <a:pos x="0" y="6"/>
                  </a:cxn>
                  <a:cxn ang="0">
                    <a:pos x="2" y="9"/>
                  </a:cxn>
                  <a:cxn ang="0">
                    <a:pos x="12" y="5"/>
                  </a:cxn>
                  <a:cxn ang="0">
                    <a:pos x="18" y="11"/>
                  </a:cxn>
                  <a:cxn ang="0">
                    <a:pos x="17" y="23"/>
                  </a:cxn>
                  <a:cxn ang="0">
                    <a:pos x="17" y="25"/>
                  </a:cxn>
                </a:cxnLst>
                <a:rect l="0" t="0" r="r" b="b"/>
                <a:pathLst>
                  <a:path w="22" h="26">
                    <a:moveTo>
                      <a:pt x="17" y="25"/>
                    </a:moveTo>
                    <a:cubicBezTo>
                      <a:pt x="19" y="25"/>
                      <a:pt x="22" y="20"/>
                      <a:pt x="22" y="15"/>
                    </a:cubicBezTo>
                    <a:cubicBezTo>
                      <a:pt x="22" y="11"/>
                      <a:pt x="22" y="8"/>
                      <a:pt x="19" y="5"/>
                    </a:cubicBezTo>
                    <a:cubicBezTo>
                      <a:pt x="16" y="2"/>
                      <a:pt x="12" y="0"/>
                      <a:pt x="9" y="1"/>
                    </a:cubicBezTo>
                    <a:cubicBezTo>
                      <a:pt x="6" y="2"/>
                      <a:pt x="0" y="5"/>
                      <a:pt x="0" y="6"/>
                    </a:cubicBezTo>
                    <a:cubicBezTo>
                      <a:pt x="0" y="8"/>
                      <a:pt x="2" y="10"/>
                      <a:pt x="2" y="9"/>
                    </a:cubicBezTo>
                    <a:cubicBezTo>
                      <a:pt x="3" y="9"/>
                      <a:pt x="9" y="4"/>
                      <a:pt x="12" y="5"/>
                    </a:cubicBezTo>
                    <a:cubicBezTo>
                      <a:pt x="15" y="6"/>
                      <a:pt x="18" y="8"/>
                      <a:pt x="18" y="11"/>
                    </a:cubicBezTo>
                    <a:cubicBezTo>
                      <a:pt x="19" y="14"/>
                      <a:pt x="18" y="21"/>
                      <a:pt x="17" y="23"/>
                    </a:cubicBezTo>
                    <a:cubicBezTo>
                      <a:pt x="15" y="26"/>
                      <a:pt x="16" y="25"/>
                      <a:pt x="17" y="25"/>
                    </a:cubicBezTo>
                    <a:close/>
                  </a:path>
                </a:pathLst>
              </a:custGeom>
              <a:solidFill>
                <a:srgbClr val="EBB741"/>
              </a:solidFill>
              <a:ln w="9525">
                <a:no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2" name="Freeform 750"/>
              <p:cNvSpPr>
                <a:spLocks noEditPoints="1"/>
              </p:cNvSpPr>
              <p:nvPr/>
            </p:nvSpPr>
            <p:spPr bwMode="auto">
              <a:xfrm>
                <a:off x="7356465" y="4025528"/>
                <a:ext cx="284231" cy="552966"/>
              </a:xfrm>
              <a:custGeom>
                <a:avLst/>
                <a:gdLst/>
                <a:ahLst/>
                <a:cxnLst>
                  <a:cxn ang="0">
                    <a:pos x="111" y="101"/>
                  </a:cxn>
                  <a:cxn ang="0">
                    <a:pos x="97" y="73"/>
                  </a:cxn>
                  <a:cxn ang="0">
                    <a:pos x="80" y="43"/>
                  </a:cxn>
                  <a:cxn ang="0">
                    <a:pos x="53" y="27"/>
                  </a:cxn>
                  <a:cxn ang="0">
                    <a:pos x="59" y="20"/>
                  </a:cxn>
                  <a:cxn ang="0">
                    <a:pos x="62" y="11"/>
                  </a:cxn>
                  <a:cxn ang="0">
                    <a:pos x="25" y="26"/>
                  </a:cxn>
                  <a:cxn ang="0">
                    <a:pos x="50" y="62"/>
                  </a:cxn>
                  <a:cxn ang="0">
                    <a:pos x="69" y="94"/>
                  </a:cxn>
                  <a:cxn ang="0">
                    <a:pos x="74" y="149"/>
                  </a:cxn>
                  <a:cxn ang="0">
                    <a:pos x="54" y="187"/>
                  </a:cxn>
                  <a:cxn ang="0">
                    <a:pos x="9" y="217"/>
                  </a:cxn>
                  <a:cxn ang="0">
                    <a:pos x="6" y="242"/>
                  </a:cxn>
                  <a:cxn ang="0">
                    <a:pos x="30" y="242"/>
                  </a:cxn>
                  <a:cxn ang="0">
                    <a:pos x="45" y="246"/>
                  </a:cxn>
                  <a:cxn ang="0">
                    <a:pos x="72" y="227"/>
                  </a:cxn>
                  <a:cxn ang="0">
                    <a:pos x="90" y="193"/>
                  </a:cxn>
                  <a:cxn ang="0">
                    <a:pos x="108" y="166"/>
                  </a:cxn>
                  <a:cxn ang="0">
                    <a:pos x="115" y="126"/>
                  </a:cxn>
                  <a:cxn ang="0">
                    <a:pos x="121" y="123"/>
                  </a:cxn>
                  <a:cxn ang="0">
                    <a:pos x="124" y="113"/>
                  </a:cxn>
                  <a:cxn ang="0">
                    <a:pos x="95" y="88"/>
                  </a:cxn>
                  <a:cxn ang="0">
                    <a:pos x="79" y="39"/>
                  </a:cxn>
                  <a:cxn ang="0">
                    <a:pos x="76" y="33"/>
                  </a:cxn>
                  <a:cxn ang="0">
                    <a:pos x="109" y="116"/>
                  </a:cxn>
                  <a:cxn ang="0">
                    <a:pos x="71" y="39"/>
                  </a:cxn>
                  <a:cxn ang="0">
                    <a:pos x="76" y="61"/>
                  </a:cxn>
                  <a:cxn ang="0">
                    <a:pos x="107" y="164"/>
                  </a:cxn>
                  <a:cxn ang="0">
                    <a:pos x="96" y="148"/>
                  </a:cxn>
                  <a:cxn ang="0">
                    <a:pos x="37" y="11"/>
                  </a:cxn>
                  <a:cxn ang="0">
                    <a:pos x="96" y="155"/>
                  </a:cxn>
                  <a:cxn ang="0">
                    <a:pos x="94" y="155"/>
                  </a:cxn>
                  <a:cxn ang="0">
                    <a:pos x="98" y="172"/>
                  </a:cxn>
                  <a:cxn ang="0">
                    <a:pos x="36" y="27"/>
                  </a:cxn>
                  <a:cxn ang="0">
                    <a:pos x="72" y="177"/>
                  </a:cxn>
                  <a:cxn ang="0">
                    <a:pos x="82" y="201"/>
                  </a:cxn>
                  <a:cxn ang="0">
                    <a:pos x="82" y="201"/>
                  </a:cxn>
                  <a:cxn ang="0">
                    <a:pos x="74" y="202"/>
                  </a:cxn>
                  <a:cxn ang="0">
                    <a:pos x="52" y="239"/>
                  </a:cxn>
                  <a:cxn ang="0">
                    <a:pos x="41" y="199"/>
                  </a:cxn>
                  <a:cxn ang="0">
                    <a:pos x="46" y="233"/>
                  </a:cxn>
                  <a:cxn ang="0">
                    <a:pos x="20" y="209"/>
                  </a:cxn>
                  <a:cxn ang="0">
                    <a:pos x="29" y="229"/>
                  </a:cxn>
                  <a:cxn ang="0">
                    <a:pos x="15" y="240"/>
                  </a:cxn>
                  <a:cxn ang="0">
                    <a:pos x="10" y="240"/>
                  </a:cxn>
                </a:cxnLst>
                <a:rect l="0" t="0" r="r" b="b"/>
                <a:pathLst>
                  <a:path w="128" h="249">
                    <a:moveTo>
                      <a:pt x="124" y="113"/>
                    </a:moveTo>
                    <a:cubicBezTo>
                      <a:pt x="127" y="111"/>
                      <a:pt x="124" y="107"/>
                      <a:pt x="125" y="104"/>
                    </a:cubicBezTo>
                    <a:cubicBezTo>
                      <a:pt x="121" y="102"/>
                      <a:pt x="116" y="102"/>
                      <a:pt x="111" y="101"/>
                    </a:cubicBezTo>
                    <a:cubicBezTo>
                      <a:pt x="115" y="90"/>
                      <a:pt x="102" y="78"/>
                      <a:pt x="94" y="75"/>
                    </a:cubicBezTo>
                    <a:cubicBezTo>
                      <a:pt x="93" y="69"/>
                      <a:pt x="88" y="61"/>
                      <a:pt x="93" y="58"/>
                    </a:cubicBezTo>
                    <a:cubicBezTo>
                      <a:pt x="98" y="62"/>
                      <a:pt x="95" y="71"/>
                      <a:pt x="97" y="73"/>
                    </a:cubicBezTo>
                    <a:cubicBezTo>
                      <a:pt x="99" y="69"/>
                      <a:pt x="99" y="64"/>
                      <a:pt x="96" y="57"/>
                    </a:cubicBezTo>
                    <a:cubicBezTo>
                      <a:pt x="93" y="56"/>
                      <a:pt x="90" y="54"/>
                      <a:pt x="91" y="50"/>
                    </a:cubicBezTo>
                    <a:cubicBezTo>
                      <a:pt x="87" y="48"/>
                      <a:pt x="84" y="45"/>
                      <a:pt x="80" y="43"/>
                    </a:cubicBezTo>
                    <a:cubicBezTo>
                      <a:pt x="83" y="39"/>
                      <a:pt x="80" y="34"/>
                      <a:pt x="77" y="30"/>
                    </a:cubicBezTo>
                    <a:cubicBezTo>
                      <a:pt x="71" y="29"/>
                      <a:pt x="65" y="28"/>
                      <a:pt x="57" y="30"/>
                    </a:cubicBezTo>
                    <a:cubicBezTo>
                      <a:pt x="56" y="28"/>
                      <a:pt x="54" y="28"/>
                      <a:pt x="53" y="27"/>
                    </a:cubicBezTo>
                    <a:cubicBezTo>
                      <a:pt x="55" y="23"/>
                      <a:pt x="48" y="19"/>
                      <a:pt x="53" y="15"/>
                    </a:cubicBezTo>
                    <a:cubicBezTo>
                      <a:pt x="51" y="15"/>
                      <a:pt x="46" y="13"/>
                      <a:pt x="47" y="11"/>
                    </a:cubicBezTo>
                    <a:cubicBezTo>
                      <a:pt x="53" y="10"/>
                      <a:pt x="56" y="13"/>
                      <a:pt x="59" y="20"/>
                    </a:cubicBezTo>
                    <a:cubicBezTo>
                      <a:pt x="57" y="19"/>
                      <a:pt x="55" y="19"/>
                      <a:pt x="54" y="21"/>
                    </a:cubicBezTo>
                    <a:cubicBezTo>
                      <a:pt x="55" y="25"/>
                      <a:pt x="57" y="24"/>
                      <a:pt x="60" y="24"/>
                    </a:cubicBezTo>
                    <a:cubicBezTo>
                      <a:pt x="64" y="21"/>
                      <a:pt x="60" y="14"/>
                      <a:pt x="62" y="11"/>
                    </a:cubicBezTo>
                    <a:cubicBezTo>
                      <a:pt x="59" y="9"/>
                      <a:pt x="56" y="4"/>
                      <a:pt x="53" y="3"/>
                    </a:cubicBezTo>
                    <a:cubicBezTo>
                      <a:pt x="38" y="0"/>
                      <a:pt x="26" y="10"/>
                      <a:pt x="30" y="24"/>
                    </a:cubicBezTo>
                    <a:cubicBezTo>
                      <a:pt x="28" y="23"/>
                      <a:pt x="26" y="24"/>
                      <a:pt x="25" y="26"/>
                    </a:cubicBezTo>
                    <a:cubicBezTo>
                      <a:pt x="24" y="32"/>
                      <a:pt x="30" y="43"/>
                      <a:pt x="36" y="43"/>
                    </a:cubicBezTo>
                    <a:cubicBezTo>
                      <a:pt x="36" y="50"/>
                      <a:pt x="44" y="51"/>
                      <a:pt x="49" y="53"/>
                    </a:cubicBezTo>
                    <a:cubicBezTo>
                      <a:pt x="47" y="55"/>
                      <a:pt x="49" y="58"/>
                      <a:pt x="50" y="62"/>
                    </a:cubicBezTo>
                    <a:cubicBezTo>
                      <a:pt x="53" y="64"/>
                      <a:pt x="57" y="64"/>
                      <a:pt x="59" y="67"/>
                    </a:cubicBezTo>
                    <a:cubicBezTo>
                      <a:pt x="59" y="72"/>
                      <a:pt x="63" y="74"/>
                      <a:pt x="64" y="77"/>
                    </a:cubicBezTo>
                    <a:cubicBezTo>
                      <a:pt x="63" y="81"/>
                      <a:pt x="65" y="89"/>
                      <a:pt x="69" y="94"/>
                    </a:cubicBezTo>
                    <a:cubicBezTo>
                      <a:pt x="69" y="96"/>
                      <a:pt x="63" y="103"/>
                      <a:pt x="63" y="105"/>
                    </a:cubicBezTo>
                    <a:cubicBezTo>
                      <a:pt x="63" y="113"/>
                      <a:pt x="70" y="118"/>
                      <a:pt x="75" y="123"/>
                    </a:cubicBezTo>
                    <a:cubicBezTo>
                      <a:pt x="71" y="130"/>
                      <a:pt x="74" y="140"/>
                      <a:pt x="74" y="149"/>
                    </a:cubicBezTo>
                    <a:cubicBezTo>
                      <a:pt x="75" y="150"/>
                      <a:pt x="77" y="151"/>
                      <a:pt x="78" y="152"/>
                    </a:cubicBezTo>
                    <a:cubicBezTo>
                      <a:pt x="77" y="154"/>
                      <a:pt x="75" y="156"/>
                      <a:pt x="75" y="159"/>
                    </a:cubicBezTo>
                    <a:cubicBezTo>
                      <a:pt x="59" y="164"/>
                      <a:pt x="59" y="176"/>
                      <a:pt x="54" y="187"/>
                    </a:cubicBezTo>
                    <a:cubicBezTo>
                      <a:pt x="51" y="185"/>
                      <a:pt x="47" y="186"/>
                      <a:pt x="44" y="186"/>
                    </a:cubicBezTo>
                    <a:cubicBezTo>
                      <a:pt x="39" y="192"/>
                      <a:pt x="31" y="197"/>
                      <a:pt x="30" y="205"/>
                    </a:cubicBezTo>
                    <a:cubicBezTo>
                      <a:pt x="17" y="194"/>
                      <a:pt x="15" y="211"/>
                      <a:pt x="9" y="217"/>
                    </a:cubicBezTo>
                    <a:cubicBezTo>
                      <a:pt x="9" y="219"/>
                      <a:pt x="13" y="221"/>
                      <a:pt x="11" y="222"/>
                    </a:cubicBezTo>
                    <a:cubicBezTo>
                      <a:pt x="4" y="221"/>
                      <a:pt x="3" y="228"/>
                      <a:pt x="1" y="231"/>
                    </a:cubicBezTo>
                    <a:cubicBezTo>
                      <a:pt x="2" y="236"/>
                      <a:pt x="4" y="239"/>
                      <a:pt x="6" y="242"/>
                    </a:cubicBezTo>
                    <a:cubicBezTo>
                      <a:pt x="13" y="242"/>
                      <a:pt x="17" y="249"/>
                      <a:pt x="24" y="249"/>
                    </a:cubicBezTo>
                    <a:cubicBezTo>
                      <a:pt x="26" y="244"/>
                      <a:pt x="16" y="245"/>
                      <a:pt x="18" y="240"/>
                    </a:cubicBezTo>
                    <a:cubicBezTo>
                      <a:pt x="23" y="239"/>
                      <a:pt x="27" y="246"/>
                      <a:pt x="30" y="242"/>
                    </a:cubicBezTo>
                    <a:cubicBezTo>
                      <a:pt x="26" y="242"/>
                      <a:pt x="20" y="237"/>
                      <a:pt x="22" y="232"/>
                    </a:cubicBezTo>
                    <a:cubicBezTo>
                      <a:pt x="23" y="231"/>
                      <a:pt x="24" y="231"/>
                      <a:pt x="25" y="231"/>
                    </a:cubicBezTo>
                    <a:cubicBezTo>
                      <a:pt x="31" y="236"/>
                      <a:pt x="39" y="240"/>
                      <a:pt x="45" y="246"/>
                    </a:cubicBezTo>
                    <a:cubicBezTo>
                      <a:pt x="50" y="246"/>
                      <a:pt x="55" y="246"/>
                      <a:pt x="61" y="243"/>
                    </a:cubicBezTo>
                    <a:cubicBezTo>
                      <a:pt x="63" y="239"/>
                      <a:pt x="68" y="235"/>
                      <a:pt x="68" y="230"/>
                    </a:cubicBezTo>
                    <a:cubicBezTo>
                      <a:pt x="70" y="229"/>
                      <a:pt x="71" y="228"/>
                      <a:pt x="72" y="227"/>
                    </a:cubicBezTo>
                    <a:cubicBezTo>
                      <a:pt x="71" y="223"/>
                      <a:pt x="68" y="224"/>
                      <a:pt x="67" y="222"/>
                    </a:cubicBezTo>
                    <a:cubicBezTo>
                      <a:pt x="70" y="217"/>
                      <a:pt x="77" y="217"/>
                      <a:pt x="82" y="214"/>
                    </a:cubicBezTo>
                    <a:cubicBezTo>
                      <a:pt x="90" y="211"/>
                      <a:pt x="96" y="199"/>
                      <a:pt x="90" y="193"/>
                    </a:cubicBezTo>
                    <a:cubicBezTo>
                      <a:pt x="92" y="192"/>
                      <a:pt x="93" y="190"/>
                      <a:pt x="95" y="189"/>
                    </a:cubicBezTo>
                    <a:cubicBezTo>
                      <a:pt x="94" y="181"/>
                      <a:pt x="101" y="180"/>
                      <a:pt x="106" y="178"/>
                    </a:cubicBezTo>
                    <a:cubicBezTo>
                      <a:pt x="108" y="175"/>
                      <a:pt x="107" y="170"/>
                      <a:pt x="108" y="166"/>
                    </a:cubicBezTo>
                    <a:cubicBezTo>
                      <a:pt x="112" y="165"/>
                      <a:pt x="113" y="163"/>
                      <a:pt x="116" y="162"/>
                    </a:cubicBezTo>
                    <a:cubicBezTo>
                      <a:pt x="118" y="156"/>
                      <a:pt x="113" y="151"/>
                      <a:pt x="109" y="148"/>
                    </a:cubicBezTo>
                    <a:cubicBezTo>
                      <a:pt x="108" y="139"/>
                      <a:pt x="114" y="134"/>
                      <a:pt x="115" y="126"/>
                    </a:cubicBezTo>
                    <a:cubicBezTo>
                      <a:pt x="117" y="132"/>
                      <a:pt x="112" y="134"/>
                      <a:pt x="114" y="139"/>
                    </a:cubicBezTo>
                    <a:cubicBezTo>
                      <a:pt x="123" y="132"/>
                      <a:pt x="113" y="121"/>
                      <a:pt x="112" y="112"/>
                    </a:cubicBezTo>
                    <a:cubicBezTo>
                      <a:pt x="117" y="112"/>
                      <a:pt x="122" y="118"/>
                      <a:pt x="121" y="123"/>
                    </a:cubicBezTo>
                    <a:cubicBezTo>
                      <a:pt x="128" y="113"/>
                      <a:pt x="112" y="111"/>
                      <a:pt x="107" y="105"/>
                    </a:cubicBezTo>
                    <a:cubicBezTo>
                      <a:pt x="114" y="102"/>
                      <a:pt x="119" y="102"/>
                      <a:pt x="123" y="105"/>
                    </a:cubicBezTo>
                    <a:cubicBezTo>
                      <a:pt x="125" y="108"/>
                      <a:pt x="124" y="115"/>
                      <a:pt x="124" y="113"/>
                    </a:cubicBezTo>
                    <a:close/>
                    <a:moveTo>
                      <a:pt x="107" y="95"/>
                    </a:moveTo>
                    <a:cubicBezTo>
                      <a:pt x="105" y="98"/>
                      <a:pt x="103" y="102"/>
                      <a:pt x="98" y="103"/>
                    </a:cubicBezTo>
                    <a:cubicBezTo>
                      <a:pt x="98" y="99"/>
                      <a:pt x="95" y="93"/>
                      <a:pt x="95" y="88"/>
                    </a:cubicBezTo>
                    <a:cubicBezTo>
                      <a:pt x="100" y="87"/>
                      <a:pt x="105" y="88"/>
                      <a:pt x="107" y="95"/>
                    </a:cubicBezTo>
                    <a:close/>
                    <a:moveTo>
                      <a:pt x="76" y="33"/>
                    </a:moveTo>
                    <a:cubicBezTo>
                      <a:pt x="77" y="35"/>
                      <a:pt x="78" y="37"/>
                      <a:pt x="79" y="39"/>
                    </a:cubicBezTo>
                    <a:cubicBezTo>
                      <a:pt x="77" y="40"/>
                      <a:pt x="76" y="38"/>
                      <a:pt x="74" y="40"/>
                    </a:cubicBezTo>
                    <a:cubicBezTo>
                      <a:pt x="72" y="35"/>
                      <a:pt x="69" y="33"/>
                      <a:pt x="65" y="33"/>
                    </a:cubicBezTo>
                    <a:cubicBezTo>
                      <a:pt x="67" y="30"/>
                      <a:pt x="74" y="32"/>
                      <a:pt x="76" y="33"/>
                    </a:cubicBezTo>
                    <a:close/>
                    <a:moveTo>
                      <a:pt x="109" y="116"/>
                    </a:moveTo>
                    <a:cubicBezTo>
                      <a:pt x="105" y="116"/>
                      <a:pt x="101" y="112"/>
                      <a:pt x="105" y="109"/>
                    </a:cubicBezTo>
                    <a:cubicBezTo>
                      <a:pt x="107" y="110"/>
                      <a:pt x="107" y="113"/>
                      <a:pt x="109" y="116"/>
                    </a:cubicBezTo>
                    <a:close/>
                    <a:moveTo>
                      <a:pt x="71" y="39"/>
                    </a:moveTo>
                    <a:cubicBezTo>
                      <a:pt x="67" y="38"/>
                      <a:pt x="63" y="39"/>
                      <a:pt x="60" y="35"/>
                    </a:cubicBezTo>
                    <a:cubicBezTo>
                      <a:pt x="64" y="35"/>
                      <a:pt x="68" y="35"/>
                      <a:pt x="71" y="39"/>
                    </a:cubicBezTo>
                    <a:close/>
                    <a:moveTo>
                      <a:pt x="79" y="60"/>
                    </a:moveTo>
                    <a:cubicBezTo>
                      <a:pt x="79" y="61"/>
                      <a:pt x="80" y="62"/>
                      <a:pt x="80" y="64"/>
                    </a:cubicBezTo>
                    <a:cubicBezTo>
                      <a:pt x="79" y="63"/>
                      <a:pt x="77" y="63"/>
                      <a:pt x="76" y="61"/>
                    </a:cubicBezTo>
                    <a:cubicBezTo>
                      <a:pt x="77" y="61"/>
                      <a:pt x="78" y="60"/>
                      <a:pt x="79" y="60"/>
                    </a:cubicBezTo>
                    <a:close/>
                    <a:moveTo>
                      <a:pt x="110" y="156"/>
                    </a:moveTo>
                    <a:cubicBezTo>
                      <a:pt x="111" y="160"/>
                      <a:pt x="108" y="161"/>
                      <a:pt x="107" y="164"/>
                    </a:cubicBezTo>
                    <a:cubicBezTo>
                      <a:pt x="103" y="164"/>
                      <a:pt x="107" y="155"/>
                      <a:pt x="110" y="156"/>
                    </a:cubicBezTo>
                    <a:close/>
                    <a:moveTo>
                      <a:pt x="102" y="143"/>
                    </a:moveTo>
                    <a:cubicBezTo>
                      <a:pt x="103" y="147"/>
                      <a:pt x="99" y="147"/>
                      <a:pt x="96" y="148"/>
                    </a:cubicBezTo>
                    <a:cubicBezTo>
                      <a:pt x="96" y="146"/>
                      <a:pt x="98" y="144"/>
                      <a:pt x="102" y="143"/>
                    </a:cubicBezTo>
                    <a:close/>
                    <a:moveTo>
                      <a:pt x="43" y="5"/>
                    </a:moveTo>
                    <a:cubicBezTo>
                      <a:pt x="42" y="8"/>
                      <a:pt x="41" y="10"/>
                      <a:pt x="37" y="11"/>
                    </a:cubicBezTo>
                    <a:cubicBezTo>
                      <a:pt x="38" y="16"/>
                      <a:pt x="36" y="18"/>
                      <a:pt x="33" y="21"/>
                    </a:cubicBezTo>
                    <a:cubicBezTo>
                      <a:pt x="30" y="15"/>
                      <a:pt x="35" y="5"/>
                      <a:pt x="43" y="5"/>
                    </a:cubicBezTo>
                    <a:close/>
                    <a:moveTo>
                      <a:pt x="96" y="155"/>
                    </a:moveTo>
                    <a:cubicBezTo>
                      <a:pt x="96" y="156"/>
                      <a:pt x="95" y="157"/>
                      <a:pt x="96" y="158"/>
                    </a:cubicBezTo>
                    <a:cubicBezTo>
                      <a:pt x="95" y="158"/>
                      <a:pt x="95" y="158"/>
                      <a:pt x="94" y="157"/>
                    </a:cubicBezTo>
                    <a:cubicBezTo>
                      <a:pt x="94" y="157"/>
                      <a:pt x="94" y="156"/>
                      <a:pt x="94" y="155"/>
                    </a:cubicBezTo>
                    <a:cubicBezTo>
                      <a:pt x="94" y="155"/>
                      <a:pt x="95" y="155"/>
                      <a:pt x="96" y="155"/>
                    </a:cubicBezTo>
                    <a:close/>
                    <a:moveTo>
                      <a:pt x="101" y="169"/>
                    </a:moveTo>
                    <a:cubicBezTo>
                      <a:pt x="100" y="170"/>
                      <a:pt x="100" y="173"/>
                      <a:pt x="98" y="172"/>
                    </a:cubicBezTo>
                    <a:cubicBezTo>
                      <a:pt x="97" y="170"/>
                      <a:pt x="99" y="169"/>
                      <a:pt x="101" y="169"/>
                    </a:cubicBezTo>
                    <a:close/>
                    <a:moveTo>
                      <a:pt x="34" y="23"/>
                    </a:moveTo>
                    <a:cubicBezTo>
                      <a:pt x="36" y="22"/>
                      <a:pt x="36" y="26"/>
                      <a:pt x="36" y="27"/>
                    </a:cubicBezTo>
                    <a:cubicBezTo>
                      <a:pt x="33" y="27"/>
                      <a:pt x="35" y="24"/>
                      <a:pt x="34" y="23"/>
                    </a:cubicBezTo>
                    <a:close/>
                    <a:moveTo>
                      <a:pt x="74" y="171"/>
                    </a:moveTo>
                    <a:cubicBezTo>
                      <a:pt x="75" y="174"/>
                      <a:pt x="72" y="175"/>
                      <a:pt x="72" y="177"/>
                    </a:cubicBezTo>
                    <a:cubicBezTo>
                      <a:pt x="70" y="177"/>
                      <a:pt x="68" y="176"/>
                      <a:pt x="65" y="178"/>
                    </a:cubicBezTo>
                    <a:cubicBezTo>
                      <a:pt x="64" y="173"/>
                      <a:pt x="70" y="169"/>
                      <a:pt x="74" y="171"/>
                    </a:cubicBezTo>
                    <a:close/>
                    <a:moveTo>
                      <a:pt x="82" y="201"/>
                    </a:moveTo>
                    <a:cubicBezTo>
                      <a:pt x="82" y="202"/>
                      <a:pt x="82" y="202"/>
                      <a:pt x="83" y="203"/>
                    </a:cubicBezTo>
                    <a:cubicBezTo>
                      <a:pt x="81" y="204"/>
                      <a:pt x="80" y="202"/>
                      <a:pt x="80" y="201"/>
                    </a:cubicBezTo>
                    <a:cubicBezTo>
                      <a:pt x="81" y="201"/>
                      <a:pt x="81" y="201"/>
                      <a:pt x="82" y="201"/>
                    </a:cubicBezTo>
                    <a:close/>
                    <a:moveTo>
                      <a:pt x="74" y="202"/>
                    </a:moveTo>
                    <a:cubicBezTo>
                      <a:pt x="74" y="203"/>
                      <a:pt x="73" y="204"/>
                      <a:pt x="70" y="205"/>
                    </a:cubicBezTo>
                    <a:cubicBezTo>
                      <a:pt x="69" y="201"/>
                      <a:pt x="72" y="202"/>
                      <a:pt x="74" y="202"/>
                    </a:cubicBezTo>
                    <a:close/>
                    <a:moveTo>
                      <a:pt x="65" y="231"/>
                    </a:moveTo>
                    <a:cubicBezTo>
                      <a:pt x="66" y="241"/>
                      <a:pt x="45" y="247"/>
                      <a:pt x="42" y="237"/>
                    </a:cubicBezTo>
                    <a:cubicBezTo>
                      <a:pt x="43" y="233"/>
                      <a:pt x="48" y="240"/>
                      <a:pt x="52" y="239"/>
                    </a:cubicBezTo>
                    <a:cubicBezTo>
                      <a:pt x="58" y="238"/>
                      <a:pt x="59" y="232"/>
                      <a:pt x="65" y="231"/>
                    </a:cubicBezTo>
                    <a:close/>
                    <a:moveTo>
                      <a:pt x="48" y="191"/>
                    </a:moveTo>
                    <a:cubicBezTo>
                      <a:pt x="46" y="194"/>
                      <a:pt x="45" y="199"/>
                      <a:pt x="41" y="199"/>
                    </a:cubicBezTo>
                    <a:cubicBezTo>
                      <a:pt x="42" y="195"/>
                      <a:pt x="44" y="193"/>
                      <a:pt x="48" y="191"/>
                    </a:cubicBezTo>
                    <a:close/>
                    <a:moveTo>
                      <a:pt x="58" y="231"/>
                    </a:moveTo>
                    <a:cubicBezTo>
                      <a:pt x="57" y="236"/>
                      <a:pt x="49" y="237"/>
                      <a:pt x="46" y="233"/>
                    </a:cubicBezTo>
                    <a:cubicBezTo>
                      <a:pt x="48" y="230"/>
                      <a:pt x="54" y="233"/>
                      <a:pt x="58" y="231"/>
                    </a:cubicBezTo>
                    <a:close/>
                    <a:moveTo>
                      <a:pt x="26" y="210"/>
                    </a:moveTo>
                    <a:cubicBezTo>
                      <a:pt x="24" y="210"/>
                      <a:pt x="22" y="209"/>
                      <a:pt x="20" y="209"/>
                    </a:cubicBezTo>
                    <a:cubicBezTo>
                      <a:pt x="21" y="206"/>
                      <a:pt x="25" y="207"/>
                      <a:pt x="26" y="210"/>
                    </a:cubicBezTo>
                    <a:close/>
                    <a:moveTo>
                      <a:pt x="33" y="232"/>
                    </a:moveTo>
                    <a:cubicBezTo>
                      <a:pt x="31" y="234"/>
                      <a:pt x="31" y="230"/>
                      <a:pt x="29" y="229"/>
                    </a:cubicBezTo>
                    <a:cubicBezTo>
                      <a:pt x="29" y="227"/>
                      <a:pt x="33" y="230"/>
                      <a:pt x="33" y="232"/>
                    </a:cubicBezTo>
                    <a:close/>
                    <a:moveTo>
                      <a:pt x="18" y="235"/>
                    </a:moveTo>
                    <a:cubicBezTo>
                      <a:pt x="18" y="237"/>
                      <a:pt x="18" y="239"/>
                      <a:pt x="15" y="240"/>
                    </a:cubicBezTo>
                    <a:cubicBezTo>
                      <a:pt x="15" y="239"/>
                      <a:pt x="14" y="239"/>
                      <a:pt x="13" y="237"/>
                    </a:cubicBezTo>
                    <a:cubicBezTo>
                      <a:pt x="16" y="237"/>
                      <a:pt x="16" y="237"/>
                      <a:pt x="18" y="235"/>
                    </a:cubicBezTo>
                    <a:close/>
                    <a:moveTo>
                      <a:pt x="10" y="240"/>
                    </a:moveTo>
                    <a:cubicBezTo>
                      <a:pt x="3" y="242"/>
                      <a:pt x="0" y="219"/>
                      <a:pt x="12" y="225"/>
                    </a:cubicBezTo>
                    <a:cubicBezTo>
                      <a:pt x="7" y="227"/>
                      <a:pt x="6" y="235"/>
                      <a:pt x="10" y="240"/>
                    </a:cubicBezTo>
                    <a:close/>
                  </a:path>
                </a:pathLst>
              </a:custGeom>
              <a:solidFill>
                <a:srgbClr val="383838"/>
              </a:solidFill>
              <a:ln w="9525">
                <a:no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3" name="Freeform 751"/>
              <p:cNvSpPr>
                <a:spLocks/>
              </p:cNvSpPr>
              <p:nvPr/>
            </p:nvSpPr>
            <p:spPr bwMode="auto">
              <a:xfrm>
                <a:off x="7106653" y="4318667"/>
                <a:ext cx="75499" cy="77726"/>
              </a:xfrm>
              <a:custGeom>
                <a:avLst/>
                <a:gdLst/>
                <a:ahLst/>
                <a:cxnLst>
                  <a:cxn ang="0">
                    <a:pos x="27" y="30"/>
                  </a:cxn>
                  <a:cxn ang="0">
                    <a:pos x="11" y="34"/>
                  </a:cxn>
                  <a:cxn ang="0">
                    <a:pos x="2" y="22"/>
                  </a:cxn>
                  <a:cxn ang="0">
                    <a:pos x="1" y="7"/>
                  </a:cxn>
                  <a:cxn ang="0">
                    <a:pos x="17" y="2"/>
                  </a:cxn>
                  <a:cxn ang="0">
                    <a:pos x="28" y="13"/>
                  </a:cxn>
                  <a:cxn ang="0">
                    <a:pos x="27" y="30"/>
                  </a:cxn>
                </a:cxnLst>
                <a:rect l="0" t="0" r="r" b="b"/>
                <a:pathLst>
                  <a:path w="34" h="35">
                    <a:moveTo>
                      <a:pt x="27" y="30"/>
                    </a:moveTo>
                    <a:cubicBezTo>
                      <a:pt x="24" y="31"/>
                      <a:pt x="14" y="35"/>
                      <a:pt x="11" y="34"/>
                    </a:cubicBezTo>
                    <a:cubicBezTo>
                      <a:pt x="7" y="32"/>
                      <a:pt x="4" y="27"/>
                      <a:pt x="2" y="22"/>
                    </a:cubicBezTo>
                    <a:cubicBezTo>
                      <a:pt x="1" y="18"/>
                      <a:pt x="0" y="11"/>
                      <a:pt x="1" y="7"/>
                    </a:cubicBezTo>
                    <a:cubicBezTo>
                      <a:pt x="2" y="4"/>
                      <a:pt x="13" y="3"/>
                      <a:pt x="17" y="2"/>
                    </a:cubicBezTo>
                    <a:cubicBezTo>
                      <a:pt x="24" y="0"/>
                      <a:pt x="25" y="5"/>
                      <a:pt x="28" y="13"/>
                    </a:cubicBezTo>
                    <a:cubicBezTo>
                      <a:pt x="31" y="22"/>
                      <a:pt x="34" y="27"/>
                      <a:pt x="27" y="30"/>
                    </a:cubicBezTo>
                    <a:close/>
                  </a:path>
                </a:pathLst>
              </a:custGeom>
              <a:solidFill>
                <a:srgbClr val="F1C67E"/>
              </a:solidFill>
              <a:ln w="9525">
                <a:no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pic>
        <p:nvPicPr>
          <p:cNvPr id="87" name="图片 86" descr="31f7217a017c2d9a8a7bcbd9844c1629.png"/>
          <p:cNvPicPr>
            <a:picLocks noChangeAspect="1"/>
          </p:cNvPicPr>
          <p:nvPr/>
        </p:nvPicPr>
        <p:blipFill>
          <a:blip r:embed="rId3" cstate="print"/>
          <a:stretch>
            <a:fillRect/>
          </a:stretch>
        </p:blipFill>
        <p:spPr>
          <a:xfrm>
            <a:off x="3119670" y="1509765"/>
            <a:ext cx="6559309" cy="5348235"/>
          </a:xfrm>
          <a:prstGeom prst="rect">
            <a:avLst/>
          </a:prstGeom>
        </p:spPr>
      </p:pic>
      <p:sp>
        <p:nvSpPr>
          <p:cNvPr id="84" name="TextBox 27"/>
          <p:cNvSpPr txBox="1">
            <a:spLocks/>
          </p:cNvSpPr>
          <p:nvPr/>
        </p:nvSpPr>
        <p:spPr bwMode="auto">
          <a:xfrm>
            <a:off x="5007169" y="3068692"/>
            <a:ext cx="2784309" cy="960107"/>
          </a:xfrm>
          <a:prstGeom prst="rect">
            <a:avLst/>
          </a:prstGeom>
          <a:noFill/>
          <a:ln w="9525">
            <a:noFill/>
            <a:miter lim="800000"/>
            <a:headEnd/>
            <a:tailEnd/>
          </a:ln>
        </p:spPr>
        <p:txBody>
          <a:bodyPr wrap="none" lIns="0" tIns="0" rIns="0" bIns="0" anchor="ctr" anchorCtr="1">
            <a:noAutofit/>
            <a:scene3d>
              <a:camera prst="orthographicFront"/>
              <a:lightRig rig="threePt" dir="t"/>
            </a:scene3d>
            <a:sp3d>
              <a:bevelT w="0" h="0"/>
            </a:sp3d>
          </a:bodyPr>
          <a:lstStyle/>
          <a:p>
            <a:pPr marL="0" marR="0" lvl="1" indent="0" algn="ctr" defTabSz="1219170" rtl="0" eaLnBrk="1" fontAlgn="auto" latinLnBrk="0" hangingPunct="1">
              <a:lnSpc>
                <a:spcPct val="100000"/>
              </a:lnSpc>
              <a:spcBef>
                <a:spcPts val="0"/>
              </a:spcBef>
              <a:spcAft>
                <a:spcPts val="0"/>
              </a:spcAft>
              <a:buClrTx/>
              <a:buSzTx/>
              <a:buFontTx/>
              <a:buNone/>
              <a:tabLst/>
              <a:defRPr/>
            </a:pPr>
            <a:r>
              <a:rPr lang="en-US" altLang="zh-CN" sz="6000" b="1">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VẬN DỤNG</a:t>
            </a:r>
            <a:endParaRPr kumimoji="0" lang="zh-CN" altLang="en-US" sz="6000" b="1"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9" name="图片 58" descr="4f126e676b03beb6a607349bbd6c6a22.png"/>
          <p:cNvPicPr>
            <a:picLocks noChangeAspect="1"/>
          </p:cNvPicPr>
          <p:nvPr/>
        </p:nvPicPr>
        <p:blipFill>
          <a:blip r:embed="rId4" cstate="print"/>
          <a:stretch>
            <a:fillRect/>
          </a:stretch>
        </p:blipFill>
        <p:spPr>
          <a:xfrm>
            <a:off x="17540" y="3917631"/>
            <a:ext cx="12192000" cy="2960974"/>
          </a:xfrm>
          <a:prstGeom prst="rect">
            <a:avLst/>
          </a:prstGeom>
        </p:spPr>
      </p:pic>
    </p:spTree>
    <p:extLst>
      <p:ext uri="{BB962C8B-B14F-4D97-AF65-F5344CB8AC3E}">
        <p14:creationId xmlns:p14="http://schemas.microsoft.com/office/powerpoint/2010/main" val="1590236944"/>
      </p:ext>
    </p:extLst>
  </p:cSld>
  <p:clrMapOvr>
    <a:masterClrMapping/>
  </p:clrMapOvr>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box(in)">
                                      <p:cBhvr>
                                        <p:cTn id="7"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0" y="5486400"/>
            <a:ext cx="12163928" cy="1371600"/>
          </a:xfrm>
          <a:prstGeom prst="rect">
            <a:avLst/>
          </a:prstGeom>
        </p:spPr>
      </p:pic>
      <p:pic>
        <p:nvPicPr>
          <p:cNvPr id="17" name="图片 16"/>
          <p:cNvPicPr>
            <a:picLocks noChangeAspect="1"/>
          </p:cNvPicPr>
          <p:nvPr/>
        </p:nvPicPr>
        <p:blipFill>
          <a:blip r:embed="rId4"/>
          <a:stretch>
            <a:fillRect/>
          </a:stretch>
        </p:blipFill>
        <p:spPr>
          <a:xfrm>
            <a:off x="4500467" y="1639613"/>
            <a:ext cx="540000" cy="371250"/>
          </a:xfrm>
          <a:prstGeom prst="rect">
            <a:avLst/>
          </a:prstGeom>
        </p:spPr>
      </p:pic>
      <p:pic>
        <p:nvPicPr>
          <p:cNvPr id="18" name="图片 17"/>
          <p:cNvPicPr>
            <a:picLocks noChangeAspect="1"/>
          </p:cNvPicPr>
          <p:nvPr/>
        </p:nvPicPr>
        <p:blipFill>
          <a:blip r:embed="rId5"/>
          <a:stretch>
            <a:fillRect/>
          </a:stretch>
        </p:blipFill>
        <p:spPr>
          <a:xfrm>
            <a:off x="592427" y="253170"/>
            <a:ext cx="795054" cy="419612"/>
          </a:xfrm>
          <a:prstGeom prst="rect">
            <a:avLst/>
          </a:prstGeom>
        </p:spPr>
      </p:pic>
      <p:pic>
        <p:nvPicPr>
          <p:cNvPr id="19" name="图片 18"/>
          <p:cNvPicPr>
            <a:picLocks noChangeAspect="1"/>
          </p:cNvPicPr>
          <p:nvPr/>
        </p:nvPicPr>
        <p:blipFill>
          <a:blip r:embed="rId6"/>
          <a:stretch>
            <a:fillRect/>
          </a:stretch>
        </p:blipFill>
        <p:spPr>
          <a:xfrm>
            <a:off x="10739068" y="117517"/>
            <a:ext cx="1289800" cy="954787"/>
          </a:xfrm>
          <a:prstGeom prst="rect">
            <a:avLst/>
          </a:prstGeom>
        </p:spPr>
      </p:pic>
      <p:pic>
        <p:nvPicPr>
          <p:cNvPr id="47" name="Picture 2" descr="F:\未标题-1.png">
            <a:extLst>
              <a:ext uri="{FF2B5EF4-FFF2-40B4-BE49-F238E27FC236}">
                <a16:creationId xmlns:a16="http://schemas.microsoft.com/office/drawing/2014/main" id="{6904A37A-B148-9D46-A7B4-D9EE38556419}"/>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6573" t="6174" r="32921" b="7680"/>
          <a:stretch/>
        </p:blipFill>
        <p:spPr bwMode="auto">
          <a:xfrm>
            <a:off x="257543" y="2456545"/>
            <a:ext cx="3331210" cy="4485676"/>
          </a:xfrm>
          <a:prstGeom prst="rect">
            <a:avLst/>
          </a:prstGeom>
          <a:noFill/>
          <a:extLst>
            <a:ext uri="{909E8E84-426E-40DD-AFC4-6F175D3DCCD1}">
              <a14:hiddenFill xmlns:a14="http://schemas.microsoft.com/office/drawing/2010/main">
                <a:solidFill>
                  <a:srgbClr val="FFFFFF"/>
                </a:solidFill>
              </a14:hiddenFill>
            </a:ext>
          </a:extLst>
        </p:spPr>
      </p:pic>
      <p:pic>
        <p:nvPicPr>
          <p:cNvPr id="49" name="图片 50">
            <a:extLst>
              <a:ext uri="{FF2B5EF4-FFF2-40B4-BE49-F238E27FC236}">
                <a16:creationId xmlns:a16="http://schemas.microsoft.com/office/drawing/2014/main" id="{F8B766B5-6523-104C-AA11-3100D7C23499}"/>
              </a:ext>
            </a:extLst>
          </p:cNvPr>
          <p:cNvPicPr>
            <a:picLocks noChangeAspect="1"/>
          </p:cNvPicPr>
          <p:nvPr/>
        </p:nvPicPr>
        <p:blipFill>
          <a:blip r:embed="rId8"/>
          <a:stretch>
            <a:fillRect/>
          </a:stretch>
        </p:blipFill>
        <p:spPr>
          <a:xfrm>
            <a:off x="0" y="27275"/>
            <a:ext cx="11216940" cy="1414395"/>
          </a:xfrm>
          <a:prstGeom prst="rect">
            <a:avLst/>
          </a:prstGeom>
        </p:spPr>
      </p:pic>
      <p:sp>
        <p:nvSpPr>
          <p:cNvPr id="9" name="云形标注 5">
            <a:extLst>
              <a:ext uri="{FF2B5EF4-FFF2-40B4-BE49-F238E27FC236}">
                <a16:creationId xmlns:a16="http://schemas.microsoft.com/office/drawing/2014/main" id="{C060C57D-F79A-EC43-9D9E-00E414F184E3}"/>
              </a:ext>
            </a:extLst>
          </p:cNvPr>
          <p:cNvSpPr/>
          <p:nvPr/>
        </p:nvSpPr>
        <p:spPr>
          <a:xfrm flipH="1">
            <a:off x="3846295" y="413657"/>
            <a:ext cx="7030251" cy="4687732"/>
          </a:xfrm>
          <a:prstGeom prst="cloudCallout">
            <a:avLst>
              <a:gd name="adj1" fmla="val 61728"/>
              <a:gd name="adj2" fmla="val 55726"/>
            </a:avLst>
          </a:prstGeom>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altLang="zh-CN" sz="3200">
                <a:solidFill>
                  <a:prstClr val="black"/>
                </a:solidFill>
                <a:latin typeface="Times New Roman" panose="02020603050405020304" pitchFamily="18" charset="0"/>
                <a:cs typeface="Times New Roman" panose="02020603050405020304" pitchFamily="18" charset="0"/>
                <a:sym typeface="+mn-lt"/>
              </a:rPr>
              <a:t>	</a:t>
            </a:r>
            <a:r>
              <a:rPr lang="en-US" altLang="zh-CN" sz="2800">
                <a:solidFill>
                  <a:prstClr val="black"/>
                </a:solidFill>
                <a:latin typeface="Times New Roman" panose="02020603050405020304" pitchFamily="18" charset="0"/>
                <a:cs typeface="Times New Roman" panose="02020603050405020304" pitchFamily="18" charset="0"/>
                <a:sym typeface="+mn-lt"/>
              </a:rPr>
              <a:t>Trong năm 2021 vừa qua, tỉnh…đã trải qua nhiều lần thực hiện giãn cách xã hội theo Chỉ thị 16 của Chính phủ. Em hãy viết một bài văn kể lại cảnh sinh hoạt của gia đình em trong những ngày giãn cánh xã hội. </a:t>
            </a:r>
            <a:endParaRPr lang="en-US" altLang="zh-CN" sz="2800" dirty="0" err="1">
              <a:solidFill>
                <a:prstClr val="black"/>
              </a:solidFill>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1959977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drap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par>
                                <p:cTn id="14" presetID="47" presetClass="entr" presetSubtype="0" fill="hold" nodeType="withEffect">
                                  <p:stCondLst>
                                    <p:cond delay="25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anim calcmode="lin" valueType="num">
                                      <p:cBhvr>
                                        <p:cTn id="17" dur="1000" fill="hold"/>
                                        <p:tgtEl>
                                          <p:spTgt spid="18"/>
                                        </p:tgtEl>
                                        <p:attrNameLst>
                                          <p:attrName>ppt_x</p:attrName>
                                        </p:attrNameLst>
                                      </p:cBhvr>
                                      <p:tavLst>
                                        <p:tav tm="0">
                                          <p:val>
                                            <p:strVal val="#ppt_x"/>
                                          </p:val>
                                        </p:tav>
                                        <p:tav tm="100000">
                                          <p:val>
                                            <p:strVal val="#ppt_x"/>
                                          </p:val>
                                        </p:tav>
                                      </p:tavLst>
                                    </p:anim>
                                    <p:anim calcmode="lin" valueType="num">
                                      <p:cBhvr>
                                        <p:cTn id="18" dur="1000" fill="hold"/>
                                        <p:tgtEl>
                                          <p:spTgt spid="18"/>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50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fade">
                                      <p:cBhvr>
                                        <p:cTn id="28" dur="1000"/>
                                        <p:tgtEl>
                                          <p:spTgt spid="47"/>
                                        </p:tgtEl>
                                      </p:cBhvr>
                                    </p:animEffect>
                                    <p:anim calcmode="lin" valueType="num">
                                      <p:cBhvr>
                                        <p:cTn id="29" dur="1000" fill="hold"/>
                                        <p:tgtEl>
                                          <p:spTgt spid="47"/>
                                        </p:tgtEl>
                                        <p:attrNameLst>
                                          <p:attrName>ppt_x</p:attrName>
                                        </p:attrNameLst>
                                      </p:cBhvr>
                                      <p:tavLst>
                                        <p:tav tm="0">
                                          <p:val>
                                            <p:strVal val="#ppt_x"/>
                                          </p:val>
                                        </p:tav>
                                        <p:tav tm="100000">
                                          <p:val>
                                            <p:strVal val="#ppt_x"/>
                                          </p:val>
                                        </p:tav>
                                      </p:tavLst>
                                    </p:anim>
                                    <p:anim calcmode="lin" valueType="num">
                                      <p:cBhvr>
                                        <p:cTn id="30" dur="1000" fill="hold"/>
                                        <p:tgtEl>
                                          <p:spTgt spid="47"/>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607421" y="836025"/>
            <a:ext cx="5172893" cy="1214845"/>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a:solidFill>
                  <a:schemeClr val="tx1"/>
                </a:solidFill>
                <a:latin typeface="Times New Roman" panose="02020603050405020304" pitchFamily="18" charset="0"/>
                <a:cs typeface="Times New Roman" panose="02020603050405020304" pitchFamily="18" charset="0"/>
              </a:rPr>
              <a:t>I. Mở bài: giới thiệu cảnh sinh hoạt của gia đình trong ngày giãn cách.</a:t>
            </a:r>
          </a:p>
        </p:txBody>
      </p:sp>
      <p:pic>
        <p:nvPicPr>
          <p:cNvPr id="2" name="Picture 1"/>
          <p:cNvPicPr>
            <a:picLocks noChangeAspect="1"/>
          </p:cNvPicPr>
          <p:nvPr/>
        </p:nvPicPr>
        <p:blipFill>
          <a:blip r:embed="rId2"/>
          <a:stretch>
            <a:fillRect/>
          </a:stretch>
        </p:blipFill>
        <p:spPr>
          <a:xfrm>
            <a:off x="6675120" y="496391"/>
            <a:ext cx="4339046" cy="2809532"/>
          </a:xfrm>
          <a:prstGeom prst="rect">
            <a:avLst/>
          </a:prstGeom>
        </p:spPr>
      </p:pic>
      <p:pic>
        <p:nvPicPr>
          <p:cNvPr id="9" name="Picture 8"/>
          <p:cNvPicPr>
            <a:picLocks noChangeAspect="1"/>
          </p:cNvPicPr>
          <p:nvPr/>
        </p:nvPicPr>
        <p:blipFill>
          <a:blip r:embed="rId3"/>
          <a:stretch>
            <a:fillRect/>
          </a:stretch>
        </p:blipFill>
        <p:spPr>
          <a:xfrm>
            <a:off x="796291" y="2927100"/>
            <a:ext cx="5417307" cy="3234078"/>
          </a:xfrm>
          <a:prstGeom prst="rect">
            <a:avLst/>
          </a:prstGeom>
        </p:spPr>
      </p:pic>
      <p:sp>
        <p:nvSpPr>
          <p:cNvPr id="11" name="Rounded Rectangle 10"/>
          <p:cNvSpPr/>
          <p:nvPr/>
        </p:nvSpPr>
        <p:spPr>
          <a:xfrm>
            <a:off x="1476104" y="5703978"/>
            <a:ext cx="4441370" cy="914400"/>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a:solidFill>
                  <a:schemeClr val="tx1"/>
                </a:solidFill>
                <a:latin typeface="Times New Roman" panose="02020603050405020304" pitchFamily="18" charset="0"/>
                <a:cs typeface="Times New Roman" panose="02020603050405020304" pitchFamily="18" charset="0"/>
              </a:rPr>
              <a:t>Cả nhà có dịp ngồi cùng nhau nhiều hơn so với trước.</a:t>
            </a:r>
          </a:p>
        </p:txBody>
      </p:sp>
    </p:spTree>
    <p:extLst>
      <p:ext uri="{BB962C8B-B14F-4D97-AF65-F5344CB8AC3E}">
        <p14:creationId xmlns:p14="http://schemas.microsoft.com/office/powerpoint/2010/main" val="30726380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D125A68-AA3C-CC4A-AED1-4098B04FCA94}"/>
              </a:ext>
            </a:extLst>
          </p:cNvPr>
          <p:cNvSpPr txBox="1"/>
          <p:nvPr/>
        </p:nvSpPr>
        <p:spPr>
          <a:xfrm>
            <a:off x="7381965" y="1125220"/>
            <a:ext cx="4165600" cy="4939814"/>
          </a:xfrm>
          <a:prstGeom prst="rect">
            <a:avLst/>
          </a:prstGeom>
          <a:noFill/>
        </p:spPr>
        <p:txBody>
          <a:bodyPr wrap="square" rtlCol="0">
            <a:spAutoFit/>
          </a:bodyPr>
          <a:lstStyle/>
          <a:p>
            <a:pPr algn="just"/>
            <a:r>
              <a:rPr lang="en-US" sz="3500">
                <a:latin typeface="Times New Roman" panose="02020603050405020304" pitchFamily="18" charset="0"/>
                <a:cs typeface="Times New Roman" panose="02020603050405020304" pitchFamily="18" charset="0"/>
              </a:rPr>
              <a:t>	Trong cuộc sống hàng ngày có rất nhiều hình sự việc xảy ra, đặc biệt là trong các dịp lễ hội. Em hãy kể tên một vài sự việc đó (em chững kiến hoặc tham gia)</a:t>
            </a:r>
            <a:endParaRPr lang="x-none" sz="35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1515292" y="1285875"/>
            <a:ext cx="5199018" cy="3704136"/>
          </a:xfrm>
          <a:prstGeom prst="rect">
            <a:avLst/>
          </a:prstGeom>
        </p:spPr>
      </p:pic>
    </p:spTree>
    <p:extLst>
      <p:ext uri="{BB962C8B-B14F-4D97-AF65-F5344CB8AC3E}">
        <p14:creationId xmlns:p14="http://schemas.microsoft.com/office/powerpoint/2010/main" val="201329094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607421" y="2573383"/>
            <a:ext cx="5172893" cy="914400"/>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2400">
                <a:solidFill>
                  <a:srgbClr val="444444"/>
                </a:solidFill>
                <a:latin typeface="Times New Roman" panose="02020603050405020304" pitchFamily="18" charset="0"/>
                <a:cs typeface="Times New Roman" panose="02020603050405020304" pitchFamily="18" charset="0"/>
              </a:rPr>
              <a:t>II. Thân bài: Miêu tả cảnh sinh hoạt.</a:t>
            </a:r>
            <a:br>
              <a:rPr lang="en-US" sz="2400">
                <a:latin typeface="Times New Roman" panose="02020603050405020304" pitchFamily="18" charset="0"/>
                <a:cs typeface="Times New Roman" panose="02020603050405020304" pitchFamily="18" charset="0"/>
              </a:rPr>
            </a:br>
            <a:r>
              <a:rPr lang="en-US" sz="2400">
                <a:solidFill>
                  <a:srgbClr val="444444"/>
                </a:solidFill>
                <a:latin typeface="Times New Roman" panose="02020603050405020304" pitchFamily="18" charset="0"/>
                <a:cs typeface="Times New Roman" panose="02020603050405020304" pitchFamily="18" charset="0"/>
              </a:rPr>
              <a:t>Xem thêm</a:t>
            </a:r>
            <a:endParaRPr lang="en-US" sz="2400">
              <a:latin typeface="Times New Roman" panose="02020603050405020304" pitchFamily="18" charset="0"/>
              <a:cs typeface="Times New Roman" panose="02020603050405020304" pitchFamily="18" charset="0"/>
            </a:endParaRPr>
          </a:p>
        </p:txBody>
      </p:sp>
      <p:sp>
        <p:nvSpPr>
          <p:cNvPr id="7" name="Rounded Rectangle 6"/>
          <p:cNvSpPr/>
          <p:nvPr/>
        </p:nvSpPr>
        <p:spPr>
          <a:xfrm>
            <a:off x="7432766" y="561704"/>
            <a:ext cx="4545875" cy="914400"/>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a:solidFill>
                <a:srgbClr val="444444"/>
              </a:solidFill>
              <a:latin typeface="Roboto"/>
            </a:endParaRPr>
          </a:p>
          <a:p>
            <a:pPr algn="ctr"/>
            <a:endParaRPr lang="en-US" sz="2400">
              <a:solidFill>
                <a:srgbClr val="444444"/>
              </a:solidFill>
              <a:latin typeface="Roboto"/>
            </a:endParaRPr>
          </a:p>
          <a:p>
            <a:pPr algn="ctr"/>
            <a:r>
              <a:rPr lang="vi-VN" sz="2400">
                <a:solidFill>
                  <a:schemeClr val="tx1"/>
                </a:solidFill>
                <a:latin typeface="+mj-lt"/>
              </a:rPr>
              <a:t>Tả bao quát khung cảnh và ấn tượng chung về cảnh sinh hoạt.</a:t>
            </a:r>
            <a:br>
              <a:rPr lang="vi-VN" sz="2400">
                <a:solidFill>
                  <a:schemeClr val="tx1"/>
                </a:solidFill>
                <a:latin typeface="+mj-lt"/>
              </a:rPr>
            </a:br>
            <a:br>
              <a:rPr lang="vi-VN" sz="2400">
                <a:solidFill>
                  <a:schemeClr val="tx1"/>
                </a:solidFill>
                <a:latin typeface="+mj-lt"/>
              </a:rPr>
            </a:br>
            <a:endParaRPr lang="en-US" sz="2400">
              <a:solidFill>
                <a:schemeClr val="tx1"/>
              </a:solidFill>
              <a:latin typeface="+mj-lt"/>
              <a:cs typeface="Times New Roman" panose="02020603050405020304" pitchFamily="18" charset="0"/>
            </a:endParaRPr>
          </a:p>
        </p:txBody>
      </p:sp>
      <p:cxnSp>
        <p:nvCxnSpPr>
          <p:cNvPr id="10" name="Straight Arrow Connector 9"/>
          <p:cNvCxnSpPr>
            <a:stCxn id="4" idx="3"/>
            <a:endCxn id="7" idx="1"/>
          </p:cNvCxnSpPr>
          <p:nvPr/>
        </p:nvCxnSpPr>
        <p:spPr>
          <a:xfrm flipV="1">
            <a:off x="5780314" y="1018904"/>
            <a:ext cx="1652452" cy="20116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2"/>
          <a:stretch>
            <a:fillRect/>
          </a:stretch>
        </p:blipFill>
        <p:spPr>
          <a:xfrm>
            <a:off x="7432767" y="2103120"/>
            <a:ext cx="4349862" cy="3122023"/>
          </a:xfrm>
          <a:prstGeom prst="rect">
            <a:avLst/>
          </a:prstGeom>
        </p:spPr>
      </p:pic>
      <p:pic>
        <p:nvPicPr>
          <p:cNvPr id="9" name="Picture 8"/>
          <p:cNvPicPr>
            <a:picLocks noChangeAspect="1"/>
          </p:cNvPicPr>
          <p:nvPr/>
        </p:nvPicPr>
        <p:blipFill>
          <a:blip r:embed="rId3"/>
          <a:stretch>
            <a:fillRect/>
          </a:stretch>
        </p:blipFill>
        <p:spPr>
          <a:xfrm>
            <a:off x="1933303" y="78378"/>
            <a:ext cx="3847011" cy="2351313"/>
          </a:xfrm>
          <a:prstGeom prst="rect">
            <a:avLst/>
          </a:prstGeom>
        </p:spPr>
      </p:pic>
      <p:pic>
        <p:nvPicPr>
          <p:cNvPr id="11" name="Picture 10"/>
          <p:cNvPicPr>
            <a:picLocks noChangeAspect="1"/>
          </p:cNvPicPr>
          <p:nvPr/>
        </p:nvPicPr>
        <p:blipFill>
          <a:blip r:embed="rId4"/>
          <a:stretch>
            <a:fillRect/>
          </a:stretch>
        </p:blipFill>
        <p:spPr>
          <a:xfrm>
            <a:off x="1933303" y="3988729"/>
            <a:ext cx="3927663" cy="2472827"/>
          </a:xfrm>
          <a:prstGeom prst="rect">
            <a:avLst/>
          </a:prstGeom>
        </p:spPr>
      </p:pic>
    </p:spTree>
    <p:extLst>
      <p:ext uri="{BB962C8B-B14F-4D97-AF65-F5344CB8AC3E}">
        <p14:creationId xmlns:p14="http://schemas.microsoft.com/office/powerpoint/2010/main" val="21966966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607421" y="2573383"/>
            <a:ext cx="5172893" cy="914400"/>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2400">
                <a:solidFill>
                  <a:srgbClr val="444444"/>
                </a:solidFill>
                <a:latin typeface="Times New Roman" panose="02020603050405020304" pitchFamily="18" charset="0"/>
                <a:cs typeface="Times New Roman" panose="02020603050405020304" pitchFamily="18" charset="0"/>
              </a:rPr>
              <a:t>II. Thân bài: Miêu tả cảnh sinh hoạt.</a:t>
            </a:r>
            <a:br>
              <a:rPr lang="en-US" sz="2400">
                <a:latin typeface="Times New Roman" panose="02020603050405020304" pitchFamily="18" charset="0"/>
                <a:cs typeface="Times New Roman" panose="02020603050405020304" pitchFamily="18" charset="0"/>
              </a:rPr>
            </a:br>
            <a:r>
              <a:rPr lang="en-US" sz="2400">
                <a:solidFill>
                  <a:srgbClr val="444444"/>
                </a:solidFill>
                <a:latin typeface="Times New Roman" panose="02020603050405020304" pitchFamily="18" charset="0"/>
                <a:cs typeface="Times New Roman" panose="02020603050405020304" pitchFamily="18" charset="0"/>
              </a:rPr>
              <a:t>Xem thêm</a:t>
            </a:r>
            <a:endParaRPr lang="en-US" sz="2400">
              <a:latin typeface="Times New Roman" panose="02020603050405020304" pitchFamily="18" charset="0"/>
              <a:cs typeface="Times New Roman" panose="02020603050405020304" pitchFamily="18" charset="0"/>
            </a:endParaRPr>
          </a:p>
        </p:txBody>
      </p:sp>
      <p:sp>
        <p:nvSpPr>
          <p:cNvPr id="8" name="Rounded Rectangle 7"/>
          <p:cNvSpPr/>
          <p:nvPr/>
        </p:nvSpPr>
        <p:spPr>
          <a:xfrm>
            <a:off x="7432767" y="2286001"/>
            <a:ext cx="4545874" cy="1201782"/>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a:solidFill>
                <a:srgbClr val="444444"/>
              </a:solidFill>
              <a:latin typeface="Times New Roman" panose="02020603050405020304" pitchFamily="18" charset="0"/>
              <a:cs typeface="Times New Roman" panose="02020603050405020304" pitchFamily="18" charset="0"/>
            </a:endParaRPr>
          </a:p>
          <a:p>
            <a:pPr algn="ctr"/>
            <a:r>
              <a:rPr lang="vi-VN" sz="2400">
                <a:solidFill>
                  <a:schemeClr val="tx1"/>
                </a:solidFill>
                <a:latin typeface="Times New Roman" panose="02020603050405020304" pitchFamily="18" charset="0"/>
                <a:cs typeface="Times New Roman" panose="02020603050405020304" pitchFamily="18" charset="0"/>
              </a:rPr>
              <a:t>Tả cụ thể cảnh sinh hoạt theo trình tự thời gian, hoạt động cụ thể của những người tham gia.</a:t>
            </a:r>
            <a:br>
              <a:rPr lang="vi-VN" sz="2400">
                <a:solidFill>
                  <a:schemeClr val="tx1"/>
                </a:solidFill>
                <a:latin typeface="Times New Roman" panose="02020603050405020304" pitchFamily="18" charset="0"/>
                <a:cs typeface="Times New Roman" panose="02020603050405020304" pitchFamily="18" charset="0"/>
              </a:rPr>
            </a:br>
            <a:endParaRPr lang="en-US" sz="2400">
              <a:solidFill>
                <a:schemeClr val="tx1"/>
              </a:solidFill>
              <a:latin typeface="Times New Roman" panose="02020603050405020304" pitchFamily="18" charset="0"/>
              <a:cs typeface="Times New Roman" panose="02020603050405020304" pitchFamily="18" charset="0"/>
            </a:endParaRPr>
          </a:p>
        </p:txBody>
      </p:sp>
      <p:cxnSp>
        <p:nvCxnSpPr>
          <p:cNvPr id="14" name="Straight Arrow Connector 13"/>
          <p:cNvCxnSpPr>
            <a:stCxn id="4" idx="3"/>
            <a:endCxn id="8" idx="1"/>
          </p:cNvCxnSpPr>
          <p:nvPr/>
        </p:nvCxnSpPr>
        <p:spPr>
          <a:xfrm flipV="1">
            <a:off x="5780314" y="2886892"/>
            <a:ext cx="1652453" cy="1436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2"/>
          <a:stretch>
            <a:fillRect/>
          </a:stretch>
        </p:blipFill>
        <p:spPr>
          <a:xfrm>
            <a:off x="1397725" y="117566"/>
            <a:ext cx="3311977" cy="2272937"/>
          </a:xfrm>
          <a:prstGeom prst="rect">
            <a:avLst/>
          </a:prstGeom>
        </p:spPr>
      </p:pic>
      <p:pic>
        <p:nvPicPr>
          <p:cNvPr id="3" name="Picture 2"/>
          <p:cNvPicPr>
            <a:picLocks noChangeAspect="1"/>
          </p:cNvPicPr>
          <p:nvPr/>
        </p:nvPicPr>
        <p:blipFill>
          <a:blip r:embed="rId3"/>
          <a:stretch>
            <a:fillRect/>
          </a:stretch>
        </p:blipFill>
        <p:spPr>
          <a:xfrm>
            <a:off x="1031966" y="3788228"/>
            <a:ext cx="4249782" cy="2716938"/>
          </a:xfrm>
          <a:prstGeom prst="rect">
            <a:avLst/>
          </a:prstGeom>
        </p:spPr>
      </p:pic>
      <p:pic>
        <p:nvPicPr>
          <p:cNvPr id="5" name="Picture 4"/>
          <p:cNvPicPr>
            <a:picLocks noChangeAspect="1"/>
          </p:cNvPicPr>
          <p:nvPr/>
        </p:nvPicPr>
        <p:blipFill>
          <a:blip r:embed="rId4"/>
          <a:stretch>
            <a:fillRect/>
          </a:stretch>
        </p:blipFill>
        <p:spPr>
          <a:xfrm>
            <a:off x="6156962" y="106000"/>
            <a:ext cx="3548742" cy="2284503"/>
          </a:xfrm>
          <a:prstGeom prst="rect">
            <a:avLst/>
          </a:prstGeom>
        </p:spPr>
      </p:pic>
      <p:pic>
        <p:nvPicPr>
          <p:cNvPr id="9" name="Picture 8"/>
          <p:cNvPicPr>
            <a:picLocks noChangeAspect="1"/>
          </p:cNvPicPr>
          <p:nvPr/>
        </p:nvPicPr>
        <p:blipFill>
          <a:blip r:embed="rId5"/>
          <a:stretch>
            <a:fillRect/>
          </a:stretch>
        </p:blipFill>
        <p:spPr>
          <a:xfrm>
            <a:off x="7432767" y="4242162"/>
            <a:ext cx="3971107" cy="2263004"/>
          </a:xfrm>
          <a:prstGeom prst="rect">
            <a:avLst/>
          </a:prstGeom>
        </p:spPr>
      </p:pic>
    </p:spTree>
    <p:extLst>
      <p:ext uri="{BB962C8B-B14F-4D97-AF65-F5344CB8AC3E}">
        <p14:creationId xmlns:p14="http://schemas.microsoft.com/office/powerpoint/2010/main" val="18606038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barn(inVertical)">
                                      <p:cBhvr>
                                        <p:cTn id="3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607421" y="2573383"/>
            <a:ext cx="5172893" cy="914400"/>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2400">
                <a:solidFill>
                  <a:srgbClr val="444444"/>
                </a:solidFill>
                <a:latin typeface="Times New Roman" panose="02020603050405020304" pitchFamily="18" charset="0"/>
                <a:cs typeface="Times New Roman" panose="02020603050405020304" pitchFamily="18" charset="0"/>
              </a:rPr>
              <a:t>II. Thân bài: Miêu tả cảnh sinh hoạt.</a:t>
            </a:r>
            <a:br>
              <a:rPr lang="en-US" sz="2400">
                <a:latin typeface="Times New Roman" panose="02020603050405020304" pitchFamily="18" charset="0"/>
                <a:cs typeface="Times New Roman" panose="02020603050405020304" pitchFamily="18" charset="0"/>
              </a:rPr>
            </a:br>
            <a:r>
              <a:rPr lang="en-US" sz="2400">
                <a:solidFill>
                  <a:srgbClr val="444444"/>
                </a:solidFill>
                <a:latin typeface="Times New Roman" panose="02020603050405020304" pitchFamily="18" charset="0"/>
                <a:cs typeface="Times New Roman" panose="02020603050405020304" pitchFamily="18" charset="0"/>
              </a:rPr>
              <a:t>Xem thêm</a:t>
            </a:r>
            <a:endParaRPr lang="en-US" sz="2400">
              <a:latin typeface="Times New Roman" panose="02020603050405020304" pitchFamily="18" charset="0"/>
              <a:cs typeface="Times New Roman" panose="02020603050405020304" pitchFamily="18" charset="0"/>
            </a:endParaRPr>
          </a:p>
        </p:txBody>
      </p:sp>
      <p:sp>
        <p:nvSpPr>
          <p:cNvPr id="6" name="Rounded Rectangle 5"/>
          <p:cNvSpPr/>
          <p:nvPr/>
        </p:nvSpPr>
        <p:spPr>
          <a:xfrm>
            <a:off x="7432765" y="4010296"/>
            <a:ext cx="4624251" cy="1254035"/>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endParaRPr lang="en-US" sz="2400">
              <a:solidFill>
                <a:schemeClr val="tx1"/>
              </a:solidFill>
              <a:latin typeface="Times New Roman" panose="02020603050405020304" pitchFamily="18" charset="0"/>
              <a:cs typeface="Times New Roman" panose="02020603050405020304" pitchFamily="18" charset="0"/>
            </a:endParaRPr>
          </a:p>
          <a:p>
            <a:pPr algn="just"/>
            <a:r>
              <a:rPr lang="en-US" sz="2400">
                <a:solidFill>
                  <a:schemeClr val="tx1"/>
                </a:solidFill>
                <a:latin typeface="Times New Roman" panose="02020603050405020304" pitchFamily="18" charset="0"/>
                <a:cs typeface="Times New Roman" panose="02020603050405020304" pitchFamily="18" charset="0"/>
              </a:rPr>
              <a:t>Thể hiện cảm xúc khi quan sat, chứng kiến hoặc tham gia cảnh sinh hoạt.</a:t>
            </a:r>
          </a:p>
          <a:p>
            <a:pPr algn="just"/>
            <a:endParaRPr lang="en-US" sz="2400">
              <a:latin typeface="Times New Roman" panose="02020603050405020304" pitchFamily="18" charset="0"/>
              <a:cs typeface="Times New Roman" panose="02020603050405020304" pitchFamily="18" charset="0"/>
            </a:endParaRPr>
          </a:p>
        </p:txBody>
      </p:sp>
      <p:cxnSp>
        <p:nvCxnSpPr>
          <p:cNvPr id="18" name="Straight Arrow Connector 17"/>
          <p:cNvCxnSpPr>
            <a:stCxn id="4" idx="3"/>
          </p:cNvCxnSpPr>
          <p:nvPr/>
        </p:nvCxnSpPr>
        <p:spPr>
          <a:xfrm>
            <a:off x="5780314" y="3030583"/>
            <a:ext cx="1652451" cy="14107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2"/>
          <a:stretch>
            <a:fillRect/>
          </a:stretch>
        </p:blipFill>
        <p:spPr>
          <a:xfrm>
            <a:off x="6783978" y="514759"/>
            <a:ext cx="3964032" cy="2973024"/>
          </a:xfrm>
          <a:prstGeom prst="rect">
            <a:avLst/>
          </a:prstGeom>
        </p:spPr>
      </p:pic>
      <p:pic>
        <p:nvPicPr>
          <p:cNvPr id="3" name="Picture 2"/>
          <p:cNvPicPr>
            <a:picLocks noChangeAspect="1"/>
          </p:cNvPicPr>
          <p:nvPr/>
        </p:nvPicPr>
        <p:blipFill>
          <a:blip r:embed="rId3"/>
          <a:stretch>
            <a:fillRect/>
          </a:stretch>
        </p:blipFill>
        <p:spPr>
          <a:xfrm>
            <a:off x="1358535" y="3735977"/>
            <a:ext cx="4421777" cy="2444794"/>
          </a:xfrm>
          <a:prstGeom prst="rect">
            <a:avLst/>
          </a:prstGeom>
        </p:spPr>
      </p:pic>
      <p:sp>
        <p:nvSpPr>
          <p:cNvPr id="5" name="Rounded Rectangle 4"/>
          <p:cNvSpPr/>
          <p:nvPr/>
        </p:nvSpPr>
        <p:spPr>
          <a:xfrm>
            <a:off x="1884314" y="5841137"/>
            <a:ext cx="3370217"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anose="02020603050405020304" pitchFamily="18" charset="0"/>
                <a:cs typeface="Times New Roman" panose="02020603050405020304" pitchFamily="18" charset="0"/>
              </a:rPr>
              <a:t>Hạnh phúc</a:t>
            </a:r>
          </a:p>
        </p:txBody>
      </p:sp>
      <p:sp>
        <p:nvSpPr>
          <p:cNvPr id="12" name="Rounded Rectangle 11"/>
          <p:cNvSpPr/>
          <p:nvPr/>
        </p:nvSpPr>
        <p:spPr>
          <a:xfrm>
            <a:off x="7247165" y="2730136"/>
            <a:ext cx="3370217" cy="914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Times New Roman" panose="02020603050405020304" pitchFamily="18" charset="0"/>
                <a:cs typeface="Times New Roman" panose="02020603050405020304" pitchFamily="18" charset="0"/>
              </a:rPr>
              <a:t>Yêu thương</a:t>
            </a:r>
          </a:p>
        </p:txBody>
      </p:sp>
      <p:pic>
        <p:nvPicPr>
          <p:cNvPr id="9" name="Picture 8"/>
          <p:cNvPicPr>
            <a:picLocks noChangeAspect="1"/>
          </p:cNvPicPr>
          <p:nvPr/>
        </p:nvPicPr>
        <p:blipFill>
          <a:blip r:embed="rId4"/>
          <a:stretch>
            <a:fillRect/>
          </a:stretch>
        </p:blipFill>
        <p:spPr>
          <a:xfrm>
            <a:off x="1884314" y="431695"/>
            <a:ext cx="3083375" cy="1893494"/>
          </a:xfrm>
          <a:prstGeom prst="rect">
            <a:avLst/>
          </a:prstGeom>
        </p:spPr>
      </p:pic>
    </p:spTree>
    <p:extLst>
      <p:ext uri="{BB962C8B-B14F-4D97-AF65-F5344CB8AC3E}">
        <p14:creationId xmlns:p14="http://schemas.microsoft.com/office/powerpoint/2010/main" val="37226988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par>
                                <p:cTn id="21" presetID="16" presetClass="entr" presetSubtype="21"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inVertical)">
                                      <p:cBhvr>
                                        <p:cTn id="28" dur="500"/>
                                        <p:tgtEl>
                                          <p:spTgt spid="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5"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483322" y="1724296"/>
            <a:ext cx="5172893" cy="91440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endParaRPr lang="en-US" sz="2400">
              <a:latin typeface="+mj-lt"/>
            </a:endParaRPr>
          </a:p>
          <a:p>
            <a:pPr algn="just"/>
            <a:r>
              <a:rPr lang="en-US" sz="2400">
                <a:solidFill>
                  <a:schemeClr val="tx1"/>
                </a:solidFill>
                <a:latin typeface="Times New Roman" panose="02020603050405020304" pitchFamily="18" charset="0"/>
                <a:cs typeface="Times New Roman" panose="02020603050405020304" pitchFamily="18" charset="0"/>
              </a:rPr>
              <a:t>III. </a:t>
            </a:r>
            <a:r>
              <a:rPr lang="vi-VN" sz="2400">
                <a:solidFill>
                  <a:schemeClr val="tx1"/>
                </a:solidFill>
                <a:latin typeface="+mj-lt"/>
              </a:rPr>
              <a:t>Kết bài: Nêu suy nghĩ, đánh giá của người viết.</a:t>
            </a:r>
          </a:p>
          <a:p>
            <a:pPr algn="just"/>
            <a:endParaRPr lang="vi-VN" sz="2400">
              <a:latin typeface="+mj-lt"/>
            </a:endParaRPr>
          </a:p>
        </p:txBody>
      </p:sp>
      <p:pic>
        <p:nvPicPr>
          <p:cNvPr id="2" name="Picture 1"/>
          <p:cNvPicPr>
            <a:picLocks noChangeAspect="1"/>
          </p:cNvPicPr>
          <p:nvPr/>
        </p:nvPicPr>
        <p:blipFill>
          <a:blip r:embed="rId2"/>
          <a:stretch>
            <a:fillRect/>
          </a:stretch>
        </p:blipFill>
        <p:spPr>
          <a:xfrm>
            <a:off x="5942784" y="600620"/>
            <a:ext cx="5505450" cy="4324350"/>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1914" b="100000" l="10000" r="90000"/>
                    </a14:imgEffect>
                  </a14:imgLayer>
                </a14:imgProps>
              </a:ext>
            </a:extLst>
          </a:blip>
          <a:stretch>
            <a:fillRect/>
          </a:stretch>
        </p:blipFill>
        <p:spPr>
          <a:xfrm>
            <a:off x="-326571" y="2876550"/>
            <a:ext cx="7620000" cy="3981450"/>
          </a:xfrm>
          <a:prstGeom prst="rect">
            <a:avLst/>
          </a:prstGeom>
        </p:spPr>
      </p:pic>
    </p:spTree>
    <p:extLst>
      <p:ext uri="{BB962C8B-B14F-4D97-AF65-F5344CB8AC3E}">
        <p14:creationId xmlns:p14="http://schemas.microsoft.com/office/powerpoint/2010/main" val="5005235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607421" y="836025"/>
            <a:ext cx="5172893" cy="1214845"/>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a:solidFill>
                  <a:schemeClr val="tx1"/>
                </a:solidFill>
                <a:latin typeface="Times New Roman" panose="02020603050405020304" pitchFamily="18" charset="0"/>
                <a:cs typeface="Times New Roman" panose="02020603050405020304" pitchFamily="18" charset="0"/>
              </a:rPr>
              <a:t>I. Mở bài: giới thiệu cảnh sinh hoạt của gia đình trong ngày giãn cách.</a:t>
            </a:r>
          </a:p>
        </p:txBody>
      </p:sp>
      <p:sp>
        <p:nvSpPr>
          <p:cNvPr id="4" name="Rounded Rectangle 3"/>
          <p:cNvSpPr/>
          <p:nvPr/>
        </p:nvSpPr>
        <p:spPr>
          <a:xfrm>
            <a:off x="607421" y="2573383"/>
            <a:ext cx="5172893" cy="914400"/>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2400">
                <a:solidFill>
                  <a:srgbClr val="444444"/>
                </a:solidFill>
                <a:latin typeface="Times New Roman" panose="02020603050405020304" pitchFamily="18" charset="0"/>
                <a:cs typeface="Times New Roman" panose="02020603050405020304" pitchFamily="18" charset="0"/>
              </a:rPr>
              <a:t>II. Thân bài: Miêu tả cảnh sinh hoạt.</a:t>
            </a:r>
            <a:br>
              <a:rPr lang="en-US" sz="2400">
                <a:latin typeface="Times New Roman" panose="02020603050405020304" pitchFamily="18" charset="0"/>
                <a:cs typeface="Times New Roman" panose="02020603050405020304" pitchFamily="18" charset="0"/>
              </a:rPr>
            </a:br>
            <a:r>
              <a:rPr lang="en-US" sz="2400">
                <a:solidFill>
                  <a:srgbClr val="444444"/>
                </a:solidFill>
                <a:latin typeface="Times New Roman" panose="02020603050405020304" pitchFamily="18" charset="0"/>
                <a:cs typeface="Times New Roman" panose="02020603050405020304" pitchFamily="18" charset="0"/>
              </a:rPr>
              <a:t>Xem thêm</a:t>
            </a:r>
            <a:endParaRPr lang="en-US" sz="2400">
              <a:latin typeface="Times New Roman" panose="02020603050405020304" pitchFamily="18" charset="0"/>
              <a:cs typeface="Times New Roman" panose="02020603050405020304" pitchFamily="18" charset="0"/>
            </a:endParaRPr>
          </a:p>
        </p:txBody>
      </p:sp>
      <p:sp>
        <p:nvSpPr>
          <p:cNvPr id="5" name="Rounded Rectangle 4"/>
          <p:cNvSpPr/>
          <p:nvPr/>
        </p:nvSpPr>
        <p:spPr>
          <a:xfrm>
            <a:off x="561699" y="4010296"/>
            <a:ext cx="5172893" cy="91440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endParaRPr lang="en-US" sz="2400">
              <a:latin typeface="+mj-lt"/>
            </a:endParaRPr>
          </a:p>
          <a:p>
            <a:pPr algn="just"/>
            <a:r>
              <a:rPr lang="en-US" sz="2400">
                <a:solidFill>
                  <a:schemeClr val="tx1"/>
                </a:solidFill>
                <a:latin typeface="Times New Roman" panose="02020603050405020304" pitchFamily="18" charset="0"/>
                <a:cs typeface="Times New Roman" panose="02020603050405020304" pitchFamily="18" charset="0"/>
              </a:rPr>
              <a:t>III. </a:t>
            </a:r>
            <a:r>
              <a:rPr lang="vi-VN" sz="2400">
                <a:solidFill>
                  <a:schemeClr val="tx1"/>
                </a:solidFill>
                <a:latin typeface="+mj-lt"/>
              </a:rPr>
              <a:t>Kết bài: Nêu suy nghĩ, đánh giá của người viết.</a:t>
            </a:r>
          </a:p>
          <a:p>
            <a:pPr algn="just"/>
            <a:endParaRPr lang="vi-VN" sz="2400">
              <a:latin typeface="+mj-lt"/>
            </a:endParaRPr>
          </a:p>
        </p:txBody>
      </p:sp>
      <p:sp>
        <p:nvSpPr>
          <p:cNvPr id="6" name="Rounded Rectangle 5"/>
          <p:cNvSpPr/>
          <p:nvPr/>
        </p:nvSpPr>
        <p:spPr>
          <a:xfrm>
            <a:off x="7432765" y="4010296"/>
            <a:ext cx="4624251" cy="1254035"/>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endParaRPr lang="en-US" sz="2400">
              <a:solidFill>
                <a:schemeClr val="tx1"/>
              </a:solidFill>
              <a:latin typeface="Times New Roman" panose="02020603050405020304" pitchFamily="18" charset="0"/>
              <a:cs typeface="Times New Roman" panose="02020603050405020304" pitchFamily="18" charset="0"/>
            </a:endParaRPr>
          </a:p>
          <a:p>
            <a:pPr algn="just"/>
            <a:r>
              <a:rPr lang="en-US" sz="2400">
                <a:solidFill>
                  <a:schemeClr val="tx1"/>
                </a:solidFill>
                <a:latin typeface="Times New Roman" panose="02020603050405020304" pitchFamily="18" charset="0"/>
                <a:cs typeface="Times New Roman" panose="02020603050405020304" pitchFamily="18" charset="0"/>
              </a:rPr>
              <a:t>Thể hiện cảm xúc khi quan sat, chứng kiến hoặc tham gia cảnh sinh hoạt.</a:t>
            </a:r>
          </a:p>
          <a:p>
            <a:pPr algn="just"/>
            <a:endParaRPr lang="en-US" sz="2400">
              <a:latin typeface="Times New Roman" panose="02020603050405020304" pitchFamily="18" charset="0"/>
              <a:cs typeface="Times New Roman" panose="02020603050405020304" pitchFamily="18" charset="0"/>
            </a:endParaRPr>
          </a:p>
        </p:txBody>
      </p:sp>
      <p:sp>
        <p:nvSpPr>
          <p:cNvPr id="7" name="Rounded Rectangle 6"/>
          <p:cNvSpPr/>
          <p:nvPr/>
        </p:nvSpPr>
        <p:spPr>
          <a:xfrm>
            <a:off x="7432766" y="561704"/>
            <a:ext cx="4545875" cy="914400"/>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a:solidFill>
                <a:srgbClr val="444444"/>
              </a:solidFill>
              <a:latin typeface="Roboto"/>
            </a:endParaRPr>
          </a:p>
          <a:p>
            <a:pPr algn="ctr"/>
            <a:endParaRPr lang="en-US" sz="2400">
              <a:solidFill>
                <a:srgbClr val="444444"/>
              </a:solidFill>
              <a:latin typeface="Roboto"/>
            </a:endParaRPr>
          </a:p>
          <a:p>
            <a:pPr algn="ctr"/>
            <a:r>
              <a:rPr lang="vi-VN" sz="2400">
                <a:solidFill>
                  <a:schemeClr val="tx1"/>
                </a:solidFill>
                <a:latin typeface="+mj-lt"/>
              </a:rPr>
              <a:t>Tả bao quát khung cảnh và ấn tượng chung về cảnh sinh hoạt.</a:t>
            </a:r>
            <a:br>
              <a:rPr lang="vi-VN" sz="2400">
                <a:solidFill>
                  <a:schemeClr val="tx1"/>
                </a:solidFill>
                <a:latin typeface="+mj-lt"/>
              </a:rPr>
            </a:br>
            <a:br>
              <a:rPr lang="vi-VN" sz="2400">
                <a:solidFill>
                  <a:schemeClr val="tx1"/>
                </a:solidFill>
                <a:latin typeface="+mj-lt"/>
              </a:rPr>
            </a:br>
            <a:endParaRPr lang="en-US" sz="2400">
              <a:solidFill>
                <a:schemeClr val="tx1"/>
              </a:solidFill>
              <a:latin typeface="+mj-lt"/>
              <a:cs typeface="Times New Roman" panose="02020603050405020304" pitchFamily="18" charset="0"/>
            </a:endParaRPr>
          </a:p>
        </p:txBody>
      </p:sp>
      <p:sp>
        <p:nvSpPr>
          <p:cNvPr id="8" name="Rounded Rectangle 7"/>
          <p:cNvSpPr/>
          <p:nvPr/>
        </p:nvSpPr>
        <p:spPr>
          <a:xfrm>
            <a:off x="7432767" y="2286001"/>
            <a:ext cx="4545874" cy="1201782"/>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a:solidFill>
                <a:srgbClr val="444444"/>
              </a:solidFill>
              <a:latin typeface="Times New Roman" panose="02020603050405020304" pitchFamily="18" charset="0"/>
              <a:cs typeface="Times New Roman" panose="02020603050405020304" pitchFamily="18" charset="0"/>
            </a:endParaRPr>
          </a:p>
          <a:p>
            <a:pPr algn="ctr"/>
            <a:r>
              <a:rPr lang="vi-VN" sz="2400">
                <a:solidFill>
                  <a:schemeClr val="tx1"/>
                </a:solidFill>
                <a:latin typeface="Times New Roman" panose="02020603050405020304" pitchFamily="18" charset="0"/>
                <a:cs typeface="Times New Roman" panose="02020603050405020304" pitchFamily="18" charset="0"/>
              </a:rPr>
              <a:t>Tả cụ thể cảnh sinh hoạt theo trình tự thời gian, hoạt động cụ thể của những người tham gia.</a:t>
            </a:r>
            <a:br>
              <a:rPr lang="vi-VN" sz="2400">
                <a:solidFill>
                  <a:schemeClr val="tx1"/>
                </a:solidFill>
                <a:latin typeface="Times New Roman" panose="02020603050405020304" pitchFamily="18" charset="0"/>
                <a:cs typeface="Times New Roman" panose="02020603050405020304" pitchFamily="18" charset="0"/>
              </a:rPr>
            </a:br>
            <a:endParaRPr lang="en-US" sz="2400">
              <a:solidFill>
                <a:schemeClr val="tx1"/>
              </a:solidFill>
              <a:latin typeface="Times New Roman" panose="02020603050405020304" pitchFamily="18" charset="0"/>
              <a:cs typeface="Times New Roman" panose="02020603050405020304" pitchFamily="18" charset="0"/>
            </a:endParaRPr>
          </a:p>
        </p:txBody>
      </p:sp>
      <p:cxnSp>
        <p:nvCxnSpPr>
          <p:cNvPr id="10" name="Straight Arrow Connector 9"/>
          <p:cNvCxnSpPr>
            <a:stCxn id="4" idx="3"/>
            <a:endCxn id="7" idx="1"/>
          </p:cNvCxnSpPr>
          <p:nvPr/>
        </p:nvCxnSpPr>
        <p:spPr>
          <a:xfrm flipV="1">
            <a:off x="5780314" y="1018904"/>
            <a:ext cx="1652452" cy="20116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4" idx="3"/>
            <a:endCxn id="8" idx="1"/>
          </p:cNvCxnSpPr>
          <p:nvPr/>
        </p:nvCxnSpPr>
        <p:spPr>
          <a:xfrm flipV="1">
            <a:off x="5780314" y="2886892"/>
            <a:ext cx="1652453" cy="1436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4" idx="3"/>
          </p:cNvCxnSpPr>
          <p:nvPr/>
        </p:nvCxnSpPr>
        <p:spPr>
          <a:xfrm>
            <a:off x="5780314" y="3030583"/>
            <a:ext cx="1652451" cy="14107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45795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barn(inVertical)">
                                      <p:cBhvr>
                                        <p:cTn id="33" dur="500"/>
                                        <p:tgtEl>
                                          <p:spTgt spid="18"/>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arn(inVertical)">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barn(inVertical)">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062549" y="666206"/>
            <a:ext cx="3840480" cy="9144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Times New Roman" panose="02020603050405020304" pitchFamily="18" charset="0"/>
                <a:cs typeface="Times New Roman" panose="02020603050405020304" pitchFamily="18" charset="0"/>
              </a:rPr>
              <a:t>HƯỚNG DẪN TỰ HỌC</a:t>
            </a:r>
          </a:p>
        </p:txBody>
      </p:sp>
      <p:sp>
        <p:nvSpPr>
          <p:cNvPr id="3" name="Rounded Rectangle 2"/>
          <p:cNvSpPr/>
          <p:nvPr/>
        </p:nvSpPr>
        <p:spPr>
          <a:xfrm>
            <a:off x="1364658" y="2423976"/>
            <a:ext cx="3840480" cy="9144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Hoàn thành bài viết.</a:t>
            </a:r>
          </a:p>
        </p:txBody>
      </p:sp>
      <p:sp>
        <p:nvSpPr>
          <p:cNvPr id="4" name="Rounded Rectangle 3"/>
          <p:cNvSpPr/>
          <p:nvPr/>
        </p:nvSpPr>
        <p:spPr>
          <a:xfrm>
            <a:off x="6601435" y="4918166"/>
            <a:ext cx="3840480" cy="91440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Times New Roman" panose="02020603050405020304" pitchFamily="18" charset="0"/>
                <a:cs typeface="Times New Roman" panose="02020603050405020304" pitchFamily="18" charset="0"/>
              </a:rPr>
              <a:t>Chuẩn bị cho bài Nói và nghe</a:t>
            </a: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0" b="100000" l="10000" r="90000"/>
                    </a14:imgEffect>
                  </a14:imgLayer>
                </a14:imgProps>
              </a:ext>
            </a:extLst>
          </a:blip>
          <a:stretch>
            <a:fillRect/>
          </a:stretch>
        </p:blipFill>
        <p:spPr>
          <a:xfrm>
            <a:off x="0" y="3772990"/>
            <a:ext cx="2965268" cy="2965268"/>
          </a:xfrm>
          <a:prstGeom prst="rect">
            <a:avLst/>
          </a:prstGeom>
        </p:spPr>
      </p:pic>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0" b="100000" l="10000" r="90000"/>
                    </a14:imgEffect>
                  </a14:imgLayer>
                </a14:imgProps>
              </a:ext>
            </a:extLst>
          </a:blip>
          <a:stretch>
            <a:fillRect/>
          </a:stretch>
        </p:blipFill>
        <p:spPr>
          <a:xfrm>
            <a:off x="9636712" y="3892732"/>
            <a:ext cx="2965268" cy="2965268"/>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0" b="100000" l="9744" r="89744"/>
                    </a14:imgEffect>
                  </a14:imgLayer>
                </a14:imgProps>
              </a:ext>
            </a:extLst>
          </a:blip>
          <a:stretch>
            <a:fillRect/>
          </a:stretch>
        </p:blipFill>
        <p:spPr>
          <a:xfrm>
            <a:off x="10897277" y="4400550"/>
            <a:ext cx="1857375" cy="2457450"/>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0" b="100000" l="9744" r="89744"/>
                    </a14:imgEffect>
                  </a14:imgLayer>
                </a14:imgProps>
              </a:ext>
            </a:extLst>
          </a:blip>
          <a:stretch>
            <a:fillRect/>
          </a:stretch>
        </p:blipFill>
        <p:spPr>
          <a:xfrm>
            <a:off x="1364658" y="4400550"/>
            <a:ext cx="1857375" cy="2457450"/>
          </a:xfrm>
          <a:prstGeom prst="rect">
            <a:avLst/>
          </a:prstGeom>
        </p:spPr>
      </p:pic>
      <p:sp>
        <p:nvSpPr>
          <p:cNvPr id="9" name="Rounded Rectangle 8"/>
          <p:cNvSpPr/>
          <p:nvPr/>
        </p:nvSpPr>
        <p:spPr>
          <a:xfrm>
            <a:off x="4586691" y="3505704"/>
            <a:ext cx="4494439" cy="9144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Times New Roman" panose="02020603050405020304" pitchFamily="18" charset="0"/>
                <a:cs typeface="Times New Roman" panose="02020603050405020304" pitchFamily="18" charset="0"/>
              </a:rPr>
              <a:t>Sưu tầm các bài văn miêu tả cảnh sinh hoạt hay.</a:t>
            </a:r>
          </a:p>
        </p:txBody>
      </p:sp>
    </p:spTree>
    <p:extLst>
      <p:ext uri="{BB962C8B-B14F-4D97-AF65-F5344CB8AC3E}">
        <p14:creationId xmlns:p14="http://schemas.microsoft.com/office/powerpoint/2010/main" val="36947205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A74A930-6EF6-4690-907C-46844B0DAE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sp>
        <p:nvSpPr>
          <p:cNvPr id="14" name="18">
            <a:extLst>
              <a:ext uri="{FF2B5EF4-FFF2-40B4-BE49-F238E27FC236}">
                <a16:creationId xmlns:a16="http://schemas.microsoft.com/office/drawing/2014/main" id="{716D20D9-B653-BB46-B16B-25D2BF2B0372}"/>
              </a:ext>
            </a:extLst>
          </p:cNvPr>
          <p:cNvSpPr>
            <a:spLocks noChangeArrowheads="1"/>
          </p:cNvSpPr>
          <p:nvPr>
            <p:custDataLst>
              <p:tags r:id="rId1"/>
            </p:custDataLst>
          </p:nvPr>
        </p:nvSpPr>
        <p:spPr bwMode="auto">
          <a:xfrm>
            <a:off x="1198880" y="664744"/>
            <a:ext cx="9428480" cy="2707793"/>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8798" b="1" i="1" dirty="0" err="1">
                <a:solidFill>
                  <a:srgbClr val="7CAE6E"/>
                </a:solidFill>
                <a:latin typeface="Times New Roman" panose="02020603050405020304" pitchFamily="18" charset="0"/>
                <a:ea typeface="微软雅黑" panose="020B0503020204020204" pitchFamily="34" charset="-122"/>
                <a:cs typeface="Times New Roman" panose="02020603050405020304" pitchFamily="18" charset="0"/>
              </a:rPr>
              <a:t>Chúc</a:t>
            </a:r>
            <a:r>
              <a:rPr lang="en-US" altLang="zh-CN" sz="8798" b="1" i="1" dirty="0">
                <a:solidFill>
                  <a:srgbClr val="7CAE6E"/>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8798" b="1" i="1" dirty="0" err="1">
                <a:solidFill>
                  <a:srgbClr val="7CAE6E"/>
                </a:solidFill>
                <a:latin typeface="Times New Roman" panose="02020603050405020304" pitchFamily="18" charset="0"/>
                <a:ea typeface="微软雅黑" panose="020B0503020204020204" pitchFamily="34" charset="-122"/>
                <a:cs typeface="Times New Roman" panose="02020603050405020304" pitchFamily="18" charset="0"/>
              </a:rPr>
              <a:t>các</a:t>
            </a:r>
            <a:r>
              <a:rPr lang="en-US" altLang="zh-CN" sz="8798" b="1" i="1" dirty="0">
                <a:solidFill>
                  <a:srgbClr val="7CAE6E"/>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8798" b="1" i="1" dirty="0" err="1">
                <a:solidFill>
                  <a:srgbClr val="7CAE6E"/>
                </a:solidFill>
                <a:latin typeface="Times New Roman" panose="02020603050405020304" pitchFamily="18" charset="0"/>
                <a:ea typeface="微软雅黑" panose="020B0503020204020204" pitchFamily="34" charset="-122"/>
                <a:cs typeface="Times New Roman" panose="02020603050405020304" pitchFamily="18" charset="0"/>
              </a:rPr>
              <a:t>em</a:t>
            </a:r>
            <a:endParaRPr lang="en-US" altLang="zh-CN" sz="8798" b="1" i="1" dirty="0">
              <a:solidFill>
                <a:srgbClr val="7CAE6E"/>
              </a:solidFill>
              <a:latin typeface="Times New Roman" panose="02020603050405020304" pitchFamily="18" charset="0"/>
              <a:ea typeface="微软雅黑" panose="020B0503020204020204" pitchFamily="34" charset="-122"/>
              <a:cs typeface="Times New Roman" panose="02020603050405020304" pitchFamily="18" charset="0"/>
            </a:endParaRPr>
          </a:p>
          <a:p>
            <a:pPr algn="ctr" fontAlgn="base">
              <a:spcBef>
                <a:spcPct val="0"/>
              </a:spcBef>
              <a:spcAft>
                <a:spcPct val="0"/>
              </a:spcAft>
            </a:pPr>
            <a:r>
              <a:rPr lang="en-US" altLang="zh-CN" sz="8798" b="1" i="1" dirty="0" err="1">
                <a:solidFill>
                  <a:srgbClr val="7CAE6E"/>
                </a:solidFill>
                <a:latin typeface="Times New Roman" panose="02020603050405020304" pitchFamily="18" charset="0"/>
                <a:ea typeface="微软雅黑" panose="020B0503020204020204" pitchFamily="34" charset="-122"/>
                <a:cs typeface="Times New Roman" panose="02020603050405020304" pitchFamily="18" charset="0"/>
              </a:rPr>
              <a:t>học</a:t>
            </a:r>
            <a:r>
              <a:rPr lang="en-US" altLang="zh-CN" sz="8798" b="1" i="1" dirty="0">
                <a:solidFill>
                  <a:srgbClr val="7CAE6E"/>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8798" b="1" i="1" dirty="0" err="1">
                <a:solidFill>
                  <a:srgbClr val="7CAE6E"/>
                </a:solidFill>
                <a:latin typeface="Times New Roman" panose="02020603050405020304" pitchFamily="18" charset="0"/>
                <a:ea typeface="微软雅黑" panose="020B0503020204020204" pitchFamily="34" charset="-122"/>
                <a:cs typeface="Times New Roman" panose="02020603050405020304" pitchFamily="18" charset="0"/>
              </a:rPr>
              <a:t>tốt</a:t>
            </a:r>
            <a:r>
              <a:rPr lang="en-US" altLang="zh-CN" sz="8798" b="1" i="1" dirty="0">
                <a:solidFill>
                  <a:srgbClr val="7CAE6E"/>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8798" b="1" i="1" dirty="0" err="1">
                <a:solidFill>
                  <a:srgbClr val="7CAE6E"/>
                </a:solidFill>
                <a:latin typeface="Times New Roman" panose="02020603050405020304" pitchFamily="18" charset="0"/>
                <a:ea typeface="微软雅黑" panose="020B0503020204020204" pitchFamily="34" charset="-122"/>
                <a:cs typeface="Times New Roman" panose="02020603050405020304" pitchFamily="18" charset="0"/>
              </a:rPr>
              <a:t>nhé</a:t>
            </a:r>
            <a:r>
              <a:rPr lang="en-US" altLang="zh-CN" sz="8798" b="1" i="1" dirty="0">
                <a:solidFill>
                  <a:srgbClr val="7CAE6E"/>
                </a:solidFill>
                <a:latin typeface="Times New Roman" panose="02020603050405020304" pitchFamily="18" charset="0"/>
                <a:ea typeface="微软雅黑" panose="020B0503020204020204" pitchFamily="34" charset="-122"/>
                <a:cs typeface="Times New Roman" panose="02020603050405020304" pitchFamily="18" charset="0"/>
              </a:rPr>
              <a:t>!</a:t>
            </a:r>
          </a:p>
        </p:txBody>
      </p:sp>
    </p:spTree>
    <p:extLst>
      <p:ext uri="{BB962C8B-B14F-4D97-AF65-F5344CB8AC3E}">
        <p14:creationId xmlns:p14="http://schemas.microsoft.com/office/powerpoint/2010/main" val="3892404250"/>
      </p:ext>
    </p:extLst>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750"/>
                                            <p:tgtEl>
                                              <p:spTgt spid="9"/>
                                            </p:tgtEl>
                                          </p:cBhvr>
                                        </p:animEffect>
                                      </p:childTnLst>
                                    </p:cTn>
                                  </p:par>
                                </p:childTnLst>
                              </p:cTn>
                            </p:par>
                            <p:par>
                              <p:cTn id="8" fill="hold">
                                <p:stCondLst>
                                  <p:cond delay="750"/>
                                </p:stCondLst>
                                <p:childTnLst>
                                  <p:par>
                                    <p:cTn id="9" presetID="2" presetClass="entr" presetSubtype="1" fill="hold" grpId="0" nodeType="afterEffect" p14:presetBounceEnd="50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50000">
                                          <p:cBhvr additive="base">
                                            <p:cTn id="11"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750"/>
                                            <p:tgtEl>
                                              <p:spTgt spid="9"/>
                                            </p:tgtEl>
                                          </p:cBhvr>
                                        </p:animEffect>
                                      </p:childTnLst>
                                    </p:cTn>
                                  </p:par>
                                </p:childTnLst>
                              </p:cTn>
                            </p:par>
                            <p:par>
                              <p:cTn id="8" fill="hold">
                                <p:stCondLst>
                                  <p:cond delay="750"/>
                                </p:stCondLst>
                                <p:childTnLst>
                                  <p:par>
                                    <p:cTn id="9" presetID="2" presetClass="entr" presetSubtype="1"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Những Phong Tục Không Thể Thiếu Của Người Việt Trong Dịp Tết Nguyên Đá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02229" y="313078"/>
            <a:ext cx="9879873" cy="6230983"/>
          </a:xfrm>
          <a:prstGeom prst="rect">
            <a:avLst/>
          </a:prstGeom>
          <a:ln>
            <a:noFill/>
          </a:ln>
          <a:effectLst>
            <a:softEdge rad="112500"/>
          </a:effectLst>
        </p:spPr>
      </p:pic>
    </p:spTree>
    <p:extLst>
      <p:ext uri="{BB962C8B-B14F-4D97-AF65-F5344CB8AC3E}">
        <p14:creationId xmlns:p14="http://schemas.microsoft.com/office/powerpoint/2010/main" val="234067149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27761" y="417560"/>
            <a:ext cx="6096000" cy="1654748"/>
          </a:xfrm>
          <a:prstGeom prst="rect">
            <a:avLst/>
          </a:prstGeom>
        </p:spPr>
        <p:txBody>
          <a:bodyPr>
            <a:spAutoFit/>
          </a:bodyPr>
          <a:lstStyle/>
          <a:p>
            <a:pPr algn="just">
              <a:lnSpc>
                <a:spcPct val="150000"/>
              </a:lnSpc>
              <a:spcAft>
                <a:spcPts val="800"/>
              </a:spcAft>
            </a:pPr>
            <a:r>
              <a:rPr lang="en-US" sz="3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Chuẩn bị quà để cứu trợ vùng lũ lụt, dịch bệnh</a:t>
            </a:r>
            <a:endParaRPr lang="en-US" sz="36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1036320" y="2287023"/>
            <a:ext cx="6096000" cy="823752"/>
          </a:xfrm>
          <a:prstGeom prst="rect">
            <a:avLst/>
          </a:prstGeom>
        </p:spPr>
        <p:txBody>
          <a:bodyPr>
            <a:spAutoFit/>
          </a:bodyPr>
          <a:lstStyle/>
          <a:p>
            <a:pPr lvl="0" algn="just">
              <a:lnSpc>
                <a:spcPct val="150000"/>
              </a:lnSpc>
              <a:spcAft>
                <a:spcPts val="800"/>
              </a:spcAft>
            </a:pPr>
            <a:r>
              <a:rPr lang="en-US" sz="3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Nấu/ phát cơm từ thiện</a:t>
            </a:r>
            <a:endParaRPr lang="en-US" sz="36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1036320" y="3379412"/>
            <a:ext cx="6096000" cy="823752"/>
          </a:xfrm>
          <a:prstGeom prst="rect">
            <a:avLst/>
          </a:prstGeom>
        </p:spPr>
        <p:txBody>
          <a:bodyPr>
            <a:spAutoFit/>
          </a:bodyPr>
          <a:lstStyle/>
          <a:p>
            <a:pPr lvl="0" algn="just">
              <a:lnSpc>
                <a:spcPct val="150000"/>
              </a:lnSpc>
              <a:spcAft>
                <a:spcPts val="800"/>
              </a:spcAft>
            </a:pPr>
            <a:r>
              <a:rPr lang="en-US" sz="3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Thu hoạch mùa màng</a:t>
            </a:r>
            <a:endParaRPr lang="en-US" sz="36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1127761" y="4617468"/>
            <a:ext cx="6096000" cy="646331"/>
          </a:xfrm>
          <a:prstGeom prst="rect">
            <a:avLst/>
          </a:prstGeom>
        </p:spPr>
        <p:txBody>
          <a:bodyPr>
            <a:spAutoFit/>
          </a:bodyPr>
          <a:lstStyle/>
          <a:p>
            <a:pPr lvl="0"/>
            <a:r>
              <a:rPr lang="en-US" sz="3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Chợ cá bên bờ biển…</a:t>
            </a:r>
            <a:endParaRPr lang="en-US" sz="3600">
              <a:solidFill>
                <a:prstClr val="black"/>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a:stretch>
            <a:fillRect/>
          </a:stretch>
        </p:blipFill>
        <p:spPr>
          <a:xfrm>
            <a:off x="6159211" y="1719002"/>
            <a:ext cx="5814530" cy="3878717"/>
          </a:xfrm>
          <a:prstGeom prst="rect">
            <a:avLst/>
          </a:prstGeom>
        </p:spPr>
      </p:pic>
      <p:pic>
        <p:nvPicPr>
          <p:cNvPr id="9" name="Picture 8"/>
          <p:cNvPicPr>
            <a:picLocks noChangeAspect="1"/>
          </p:cNvPicPr>
          <p:nvPr/>
        </p:nvPicPr>
        <p:blipFill>
          <a:blip r:embed="rId4"/>
          <a:stretch>
            <a:fillRect/>
          </a:stretch>
        </p:blipFill>
        <p:spPr>
          <a:xfrm>
            <a:off x="6154437" y="1588115"/>
            <a:ext cx="5819304" cy="4249558"/>
          </a:xfrm>
          <a:prstGeom prst="rect">
            <a:avLst/>
          </a:prstGeom>
        </p:spPr>
      </p:pic>
      <p:pic>
        <p:nvPicPr>
          <p:cNvPr id="10" name="Picture 9"/>
          <p:cNvPicPr>
            <a:picLocks noChangeAspect="1"/>
          </p:cNvPicPr>
          <p:nvPr/>
        </p:nvPicPr>
        <p:blipFill>
          <a:blip r:embed="rId5"/>
          <a:stretch>
            <a:fillRect/>
          </a:stretch>
        </p:blipFill>
        <p:spPr>
          <a:xfrm>
            <a:off x="6154478" y="1603893"/>
            <a:ext cx="5819263" cy="4233780"/>
          </a:xfrm>
          <a:prstGeom prst="rect">
            <a:avLst/>
          </a:prstGeom>
        </p:spPr>
      </p:pic>
      <p:pic>
        <p:nvPicPr>
          <p:cNvPr id="11" name="Picture 10"/>
          <p:cNvPicPr>
            <a:picLocks noChangeAspect="1"/>
          </p:cNvPicPr>
          <p:nvPr/>
        </p:nvPicPr>
        <p:blipFill>
          <a:blip r:embed="rId6"/>
          <a:stretch>
            <a:fillRect/>
          </a:stretch>
        </p:blipFill>
        <p:spPr>
          <a:xfrm>
            <a:off x="6062996" y="1479048"/>
            <a:ext cx="5974702" cy="4358625"/>
          </a:xfrm>
          <a:prstGeom prst="rect">
            <a:avLst/>
          </a:prstGeom>
        </p:spPr>
      </p:pic>
      <p:pic>
        <p:nvPicPr>
          <p:cNvPr id="12" name="Picture 11"/>
          <p:cNvPicPr>
            <a:picLocks noChangeAspect="1"/>
          </p:cNvPicPr>
          <p:nvPr/>
        </p:nvPicPr>
        <p:blipFill>
          <a:blip r:embed="rId7"/>
          <a:stretch>
            <a:fillRect/>
          </a:stretch>
        </p:blipFill>
        <p:spPr>
          <a:xfrm>
            <a:off x="6062996" y="1729126"/>
            <a:ext cx="6191250" cy="4124325"/>
          </a:xfrm>
          <a:prstGeom prst="rect">
            <a:avLst/>
          </a:prstGeom>
        </p:spPr>
      </p:pic>
    </p:spTree>
    <p:extLst>
      <p:ext uri="{BB962C8B-B14F-4D97-AF65-F5344CB8AC3E}">
        <p14:creationId xmlns:p14="http://schemas.microsoft.com/office/powerpoint/2010/main" val="349801556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barn(inVertical)">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barn(inVertical)">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1"/>
                                        </p:tgtEl>
                                      </p:cBhvr>
                                    </p:animEffect>
                                    <p:set>
                                      <p:cBhvr>
                                        <p:cTn id="57" dur="1" fill="hold">
                                          <p:stCondLst>
                                            <p:cond delay="499"/>
                                          </p:stCondLst>
                                        </p:cTn>
                                        <p:tgtEl>
                                          <p:spTgt spid="11"/>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barn(inVertical)">
                                      <p:cBhvr>
                                        <p:cTn id="62" dur="500"/>
                                        <p:tgtEl>
                                          <p:spTgt spid="7"/>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barn(inVertical)">
                                      <p:cBhvr>
                                        <p:cTn id="67" dur="500"/>
                                        <p:tgtEl>
                                          <p:spTgt spid="1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12"/>
                                        </p:tgtEl>
                                      </p:cBhvr>
                                    </p:animEffect>
                                    <p:set>
                                      <p:cBhvr>
                                        <p:cTn id="7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24F15724-CA1E-744C-B62C-DBC38C79B3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970" y="3180700"/>
            <a:ext cx="4572000" cy="3677300"/>
          </a:xfrm>
          <a:prstGeom prst="rect">
            <a:avLst/>
          </a:prstGeom>
        </p:spPr>
      </p:pic>
      <p:pic>
        <p:nvPicPr>
          <p:cNvPr id="5" name="Picture 4">
            <a:extLst>
              <a:ext uri="{FF2B5EF4-FFF2-40B4-BE49-F238E27FC236}">
                <a16:creationId xmlns:a16="http://schemas.microsoft.com/office/drawing/2014/main" id="{E176F727-2559-3A42-9F1A-09AD6C1F36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6286" y="-757646"/>
            <a:ext cx="10331994" cy="7539446"/>
          </a:xfrm>
          <a:prstGeom prst="rect">
            <a:avLst/>
          </a:prstGeom>
        </p:spPr>
      </p:pic>
      <p:sp>
        <p:nvSpPr>
          <p:cNvPr id="42" name="TextBox 41">
            <a:extLst>
              <a:ext uri="{FF2B5EF4-FFF2-40B4-BE49-F238E27FC236}">
                <a16:creationId xmlns:a16="http://schemas.microsoft.com/office/drawing/2014/main" id="{FEC0713E-8B54-2B4B-8A84-FCCE7B108040}"/>
              </a:ext>
            </a:extLst>
          </p:cNvPr>
          <p:cNvSpPr txBox="1"/>
          <p:nvPr/>
        </p:nvSpPr>
        <p:spPr>
          <a:xfrm rot="1335421">
            <a:off x="3641899" y="1048485"/>
            <a:ext cx="4942110" cy="3970318"/>
          </a:xfrm>
          <a:prstGeom prst="rect">
            <a:avLst/>
          </a:prstGeom>
          <a:noFill/>
        </p:spPr>
        <p:txBody>
          <a:bodyPr wrap="square" rtlCol="0">
            <a:spAutoFit/>
          </a:bodyPr>
          <a:lstStyle/>
          <a:p>
            <a:pPr algn="just"/>
            <a:r>
              <a:rPr lang="vi-VN" sz="2800">
                <a:latin typeface="Times New Roman" panose="02020603050405020304" pitchFamily="18" charset="0"/>
                <a:cs typeface="Times New Roman" panose="02020603050405020304" pitchFamily="18" charset="0"/>
              </a:rPr>
              <a:t>Những sự việc em vừa liệt kê đó chính là những sự việc liên quan đến đời sống hàng ngày. Vậy làm thế nào để người khác có thể hình dung được những sự kiện xảy ra đó? Cô trò chúng ta sẽ cùng nhau tìm hiểu một kiểu bài mới, đó chính là kiểu bài “Bài văn tả cảnh sinh hoạt” </a:t>
            </a:r>
            <a:endParaRPr lang="x-none"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769287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组合 59"/>
          <p:cNvGrpSpPr/>
          <p:nvPr/>
        </p:nvGrpSpPr>
        <p:grpSpPr>
          <a:xfrm>
            <a:off x="719404" y="0"/>
            <a:ext cx="1756157" cy="4005064"/>
            <a:chOff x="539552" y="0"/>
            <a:chExt cx="1570841" cy="3582434"/>
          </a:xfrm>
        </p:grpSpPr>
        <p:sp>
          <p:nvSpPr>
            <p:cNvPr id="129" name="矩形 128"/>
            <p:cNvSpPr/>
            <p:nvPr/>
          </p:nvSpPr>
          <p:spPr>
            <a:xfrm>
              <a:off x="755576" y="0"/>
              <a:ext cx="1080120" cy="3165816"/>
            </a:xfrm>
            <a:prstGeom prst="rect">
              <a:avLst/>
            </a:prstGeom>
            <a:solidFill>
              <a:schemeClr val="bg2">
                <a:lumMod val="90000"/>
              </a:schemeClr>
            </a:solidFill>
            <a:ln/>
          </p:spPr>
          <p:style>
            <a:lnRef idx="3">
              <a:schemeClr val="lt1"/>
            </a:lnRef>
            <a:fillRef idx="1">
              <a:schemeClr val="dk1"/>
            </a:fillRef>
            <a:effectRef idx="1">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0" name="椭圆 129"/>
            <p:cNvSpPr/>
            <p:nvPr/>
          </p:nvSpPr>
          <p:spPr>
            <a:xfrm>
              <a:off x="539552" y="2067694"/>
              <a:ext cx="1570841" cy="1514740"/>
            </a:xfrm>
            <a:prstGeom prst="ellipse">
              <a:avLst/>
            </a:prstGeom>
            <a:solidFill>
              <a:schemeClr val="bg2">
                <a:lumMod val="90000"/>
              </a:schemeClr>
            </a:solidFill>
            <a:ln/>
          </p:spPr>
          <p:style>
            <a:lnRef idx="3">
              <a:schemeClr val="lt1"/>
            </a:lnRef>
            <a:fillRef idx="1">
              <a:schemeClr val="dk1"/>
            </a:fillRef>
            <a:effectRef idx="1">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2" name="TextBox 27"/>
            <p:cNvSpPr txBox="1">
              <a:spLocks/>
            </p:cNvSpPr>
            <p:nvPr/>
          </p:nvSpPr>
          <p:spPr bwMode="auto">
            <a:xfrm>
              <a:off x="755576" y="1059582"/>
              <a:ext cx="1152128" cy="720080"/>
            </a:xfrm>
            <a:prstGeom prst="rect">
              <a:avLst/>
            </a:prstGeom>
            <a:noFill/>
            <a:ln w="9525">
              <a:noFill/>
              <a:miter lim="800000"/>
              <a:headEnd/>
              <a:tailEnd/>
            </a:ln>
          </p:spPr>
          <p:txBody>
            <a:bodyPr wrap="none" lIns="0" tIns="0" rIns="0" bIns="0" anchor="ctr" anchorCtr="1">
              <a:noAutofit/>
              <a:scene3d>
                <a:camera prst="orthographicFront"/>
                <a:lightRig rig="threePt" dir="t"/>
              </a:scene3d>
              <a:sp3d>
                <a:bevelT w="0" h="0"/>
              </a:sp3d>
            </a:bodyPr>
            <a:lstStyle/>
            <a:p>
              <a:pPr marL="0" marR="0" lvl="1" indent="0" algn="ctr" defTabSz="1219170" rtl="0" eaLnBrk="1" fontAlgn="auto" latinLnBrk="0" hangingPunct="1">
                <a:lnSpc>
                  <a:spcPct val="100000"/>
                </a:lnSpc>
                <a:spcBef>
                  <a:spcPts val="0"/>
                </a:spcBef>
                <a:spcAft>
                  <a:spcPts val="0"/>
                </a:spcAft>
                <a:buClrTx/>
                <a:buSzTx/>
                <a:buFontTx/>
                <a:buNone/>
                <a:tabLst/>
                <a:defRPr/>
              </a:pPr>
              <a:r>
                <a:rPr kumimoji="0" lang="en-US" altLang="zh-CN" sz="5867"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I</a:t>
              </a:r>
              <a:endParaRPr kumimoji="0" lang="zh-CN" altLang="en-US" sz="5867"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nvGrpSpPr>
            <p:cNvPr id="33" name="Group 404"/>
            <p:cNvGrpSpPr/>
            <p:nvPr/>
          </p:nvGrpSpPr>
          <p:grpSpPr>
            <a:xfrm rot="16200000">
              <a:off x="611561" y="2211710"/>
              <a:ext cx="1224135" cy="1224136"/>
              <a:chOff x="6400516" y="3801233"/>
              <a:chExt cx="1240180" cy="961582"/>
            </a:xfrm>
          </p:grpSpPr>
          <p:sp>
            <p:nvSpPr>
              <p:cNvPr id="34" name="Freeform 727"/>
              <p:cNvSpPr>
                <a:spLocks/>
              </p:cNvSpPr>
              <p:nvPr/>
            </p:nvSpPr>
            <p:spPr bwMode="auto">
              <a:xfrm>
                <a:off x="7017830" y="3801233"/>
                <a:ext cx="188747" cy="159894"/>
              </a:xfrm>
              <a:custGeom>
                <a:avLst/>
                <a:gdLst/>
                <a:ahLst/>
                <a:cxnLst>
                  <a:cxn ang="0">
                    <a:pos x="60" y="63"/>
                  </a:cxn>
                  <a:cxn ang="0">
                    <a:pos x="60" y="63"/>
                  </a:cxn>
                  <a:cxn ang="0">
                    <a:pos x="74" y="49"/>
                  </a:cxn>
                  <a:cxn ang="0">
                    <a:pos x="82" y="42"/>
                  </a:cxn>
                  <a:cxn ang="0">
                    <a:pos x="69" y="38"/>
                  </a:cxn>
                  <a:cxn ang="0">
                    <a:pos x="57" y="39"/>
                  </a:cxn>
                  <a:cxn ang="0">
                    <a:pos x="70" y="13"/>
                  </a:cxn>
                  <a:cxn ang="0">
                    <a:pos x="63" y="9"/>
                  </a:cxn>
                  <a:cxn ang="0">
                    <a:pos x="49" y="21"/>
                  </a:cxn>
                  <a:cxn ang="0">
                    <a:pos x="45" y="17"/>
                  </a:cxn>
                  <a:cxn ang="0">
                    <a:pos x="41" y="3"/>
                  </a:cxn>
                  <a:cxn ang="0">
                    <a:pos x="33" y="3"/>
                  </a:cxn>
                  <a:cxn ang="0">
                    <a:pos x="32" y="15"/>
                  </a:cxn>
                  <a:cxn ang="0">
                    <a:pos x="25" y="12"/>
                  </a:cxn>
                  <a:cxn ang="0">
                    <a:pos x="15" y="9"/>
                  </a:cxn>
                  <a:cxn ang="0">
                    <a:pos x="13" y="15"/>
                  </a:cxn>
                  <a:cxn ang="0">
                    <a:pos x="20" y="25"/>
                  </a:cxn>
                  <a:cxn ang="0">
                    <a:pos x="8" y="25"/>
                  </a:cxn>
                  <a:cxn ang="0">
                    <a:pos x="4" y="30"/>
                  </a:cxn>
                  <a:cxn ang="0">
                    <a:pos x="14" y="40"/>
                  </a:cxn>
                  <a:cxn ang="0">
                    <a:pos x="16" y="54"/>
                  </a:cxn>
                  <a:cxn ang="0">
                    <a:pos x="30" y="68"/>
                  </a:cxn>
                  <a:cxn ang="0">
                    <a:pos x="60" y="63"/>
                  </a:cxn>
                  <a:cxn ang="0">
                    <a:pos x="60" y="63"/>
                  </a:cxn>
                </a:cxnLst>
                <a:rect l="0" t="0" r="r" b="b"/>
                <a:pathLst>
                  <a:path w="85" h="72">
                    <a:moveTo>
                      <a:pt x="60" y="63"/>
                    </a:moveTo>
                    <a:cubicBezTo>
                      <a:pt x="60" y="63"/>
                      <a:pt x="53" y="70"/>
                      <a:pt x="60" y="63"/>
                    </a:cubicBezTo>
                    <a:cubicBezTo>
                      <a:pt x="66" y="57"/>
                      <a:pt x="64" y="52"/>
                      <a:pt x="74" y="49"/>
                    </a:cubicBezTo>
                    <a:cubicBezTo>
                      <a:pt x="84" y="47"/>
                      <a:pt x="85" y="45"/>
                      <a:pt x="82" y="42"/>
                    </a:cubicBezTo>
                    <a:cubicBezTo>
                      <a:pt x="79" y="38"/>
                      <a:pt x="75" y="37"/>
                      <a:pt x="69" y="38"/>
                    </a:cubicBezTo>
                    <a:cubicBezTo>
                      <a:pt x="63" y="40"/>
                      <a:pt x="60" y="41"/>
                      <a:pt x="57" y="39"/>
                    </a:cubicBezTo>
                    <a:cubicBezTo>
                      <a:pt x="54" y="36"/>
                      <a:pt x="69" y="19"/>
                      <a:pt x="70" y="13"/>
                    </a:cubicBezTo>
                    <a:cubicBezTo>
                      <a:pt x="70" y="8"/>
                      <a:pt x="65" y="6"/>
                      <a:pt x="63" y="9"/>
                    </a:cubicBezTo>
                    <a:cubicBezTo>
                      <a:pt x="60" y="11"/>
                      <a:pt x="52" y="17"/>
                      <a:pt x="49" y="21"/>
                    </a:cubicBezTo>
                    <a:cubicBezTo>
                      <a:pt x="46" y="24"/>
                      <a:pt x="45" y="24"/>
                      <a:pt x="45" y="17"/>
                    </a:cubicBezTo>
                    <a:cubicBezTo>
                      <a:pt x="45" y="10"/>
                      <a:pt x="47" y="6"/>
                      <a:pt x="41" y="3"/>
                    </a:cubicBezTo>
                    <a:cubicBezTo>
                      <a:pt x="36" y="0"/>
                      <a:pt x="34" y="0"/>
                      <a:pt x="33" y="3"/>
                    </a:cubicBezTo>
                    <a:cubicBezTo>
                      <a:pt x="31" y="5"/>
                      <a:pt x="31" y="12"/>
                      <a:pt x="32" y="15"/>
                    </a:cubicBezTo>
                    <a:cubicBezTo>
                      <a:pt x="32" y="19"/>
                      <a:pt x="27" y="15"/>
                      <a:pt x="25" y="12"/>
                    </a:cubicBezTo>
                    <a:cubicBezTo>
                      <a:pt x="22" y="9"/>
                      <a:pt x="19" y="6"/>
                      <a:pt x="15" y="9"/>
                    </a:cubicBezTo>
                    <a:cubicBezTo>
                      <a:pt x="11" y="12"/>
                      <a:pt x="11" y="10"/>
                      <a:pt x="13" y="15"/>
                    </a:cubicBezTo>
                    <a:cubicBezTo>
                      <a:pt x="16" y="20"/>
                      <a:pt x="20" y="25"/>
                      <a:pt x="20" y="25"/>
                    </a:cubicBezTo>
                    <a:cubicBezTo>
                      <a:pt x="20" y="25"/>
                      <a:pt x="12" y="25"/>
                      <a:pt x="8" y="25"/>
                    </a:cubicBezTo>
                    <a:cubicBezTo>
                      <a:pt x="4" y="26"/>
                      <a:pt x="0" y="28"/>
                      <a:pt x="4" y="30"/>
                    </a:cubicBezTo>
                    <a:cubicBezTo>
                      <a:pt x="8" y="33"/>
                      <a:pt x="11" y="36"/>
                      <a:pt x="14" y="40"/>
                    </a:cubicBezTo>
                    <a:cubicBezTo>
                      <a:pt x="17" y="44"/>
                      <a:pt x="13" y="47"/>
                      <a:pt x="16" y="54"/>
                    </a:cubicBezTo>
                    <a:cubicBezTo>
                      <a:pt x="19" y="61"/>
                      <a:pt x="23" y="66"/>
                      <a:pt x="30" y="68"/>
                    </a:cubicBezTo>
                    <a:cubicBezTo>
                      <a:pt x="37" y="71"/>
                      <a:pt x="53" y="72"/>
                      <a:pt x="60" y="63"/>
                    </a:cubicBezTo>
                    <a:cubicBezTo>
                      <a:pt x="66" y="55"/>
                      <a:pt x="60" y="63"/>
                      <a:pt x="60" y="63"/>
                    </a:cubicBezTo>
                    <a:close/>
                  </a:path>
                </a:pathLst>
              </a:custGeom>
              <a:solidFill>
                <a:srgbClr val="F1C67E"/>
              </a:solidFill>
              <a:ln w="9525">
                <a:no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5" name="Freeform 728"/>
              <p:cNvSpPr>
                <a:spLocks/>
              </p:cNvSpPr>
              <p:nvPr/>
            </p:nvSpPr>
            <p:spPr bwMode="auto">
              <a:xfrm>
                <a:off x="7367568" y="4609584"/>
                <a:ext cx="155439" cy="153231"/>
              </a:xfrm>
              <a:custGeom>
                <a:avLst/>
                <a:gdLst/>
                <a:ahLst/>
                <a:cxnLst>
                  <a:cxn ang="0">
                    <a:pos x="9" y="11"/>
                  </a:cxn>
                  <a:cxn ang="0">
                    <a:pos x="2" y="29"/>
                  </a:cxn>
                  <a:cxn ang="0">
                    <a:pos x="8" y="48"/>
                  </a:cxn>
                  <a:cxn ang="0">
                    <a:pos x="23" y="65"/>
                  </a:cxn>
                  <a:cxn ang="0">
                    <a:pos x="36" y="63"/>
                  </a:cxn>
                  <a:cxn ang="0">
                    <a:pos x="46" y="63"/>
                  </a:cxn>
                  <a:cxn ang="0">
                    <a:pos x="50" y="53"/>
                  </a:cxn>
                  <a:cxn ang="0">
                    <a:pos x="58" y="49"/>
                  </a:cxn>
                  <a:cxn ang="0">
                    <a:pos x="52" y="35"/>
                  </a:cxn>
                  <a:cxn ang="0">
                    <a:pos x="66" y="34"/>
                  </a:cxn>
                  <a:cxn ang="0">
                    <a:pos x="67" y="26"/>
                  </a:cxn>
                  <a:cxn ang="0">
                    <a:pos x="52" y="19"/>
                  </a:cxn>
                  <a:cxn ang="0">
                    <a:pos x="9" y="11"/>
                  </a:cxn>
                </a:cxnLst>
                <a:rect l="0" t="0" r="r" b="b"/>
                <a:pathLst>
                  <a:path w="70" h="69">
                    <a:moveTo>
                      <a:pt x="9" y="11"/>
                    </a:moveTo>
                    <a:cubicBezTo>
                      <a:pt x="2" y="18"/>
                      <a:pt x="0" y="21"/>
                      <a:pt x="2" y="29"/>
                    </a:cubicBezTo>
                    <a:cubicBezTo>
                      <a:pt x="5" y="36"/>
                      <a:pt x="3" y="42"/>
                      <a:pt x="8" y="48"/>
                    </a:cubicBezTo>
                    <a:cubicBezTo>
                      <a:pt x="13" y="55"/>
                      <a:pt x="16" y="63"/>
                      <a:pt x="23" y="65"/>
                    </a:cubicBezTo>
                    <a:cubicBezTo>
                      <a:pt x="31" y="66"/>
                      <a:pt x="33" y="69"/>
                      <a:pt x="36" y="63"/>
                    </a:cubicBezTo>
                    <a:cubicBezTo>
                      <a:pt x="39" y="56"/>
                      <a:pt x="41" y="66"/>
                      <a:pt x="46" y="63"/>
                    </a:cubicBezTo>
                    <a:cubicBezTo>
                      <a:pt x="50" y="61"/>
                      <a:pt x="52" y="58"/>
                      <a:pt x="50" y="53"/>
                    </a:cubicBezTo>
                    <a:cubicBezTo>
                      <a:pt x="48" y="47"/>
                      <a:pt x="54" y="56"/>
                      <a:pt x="58" y="49"/>
                    </a:cubicBezTo>
                    <a:cubicBezTo>
                      <a:pt x="61" y="41"/>
                      <a:pt x="53" y="36"/>
                      <a:pt x="52" y="35"/>
                    </a:cubicBezTo>
                    <a:cubicBezTo>
                      <a:pt x="51" y="33"/>
                      <a:pt x="62" y="38"/>
                      <a:pt x="66" y="34"/>
                    </a:cubicBezTo>
                    <a:cubicBezTo>
                      <a:pt x="70" y="31"/>
                      <a:pt x="69" y="27"/>
                      <a:pt x="67" y="26"/>
                    </a:cubicBezTo>
                    <a:cubicBezTo>
                      <a:pt x="64" y="25"/>
                      <a:pt x="60" y="23"/>
                      <a:pt x="52" y="19"/>
                    </a:cubicBezTo>
                    <a:cubicBezTo>
                      <a:pt x="44" y="15"/>
                      <a:pt x="22" y="0"/>
                      <a:pt x="9" y="11"/>
                    </a:cubicBezTo>
                    <a:close/>
                  </a:path>
                </a:pathLst>
              </a:custGeom>
              <a:solidFill>
                <a:srgbClr val="F1C67E"/>
              </a:solidFill>
              <a:ln w="9525">
                <a:no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6" name="Freeform 729"/>
              <p:cNvSpPr>
                <a:spLocks/>
              </p:cNvSpPr>
              <p:nvPr/>
            </p:nvSpPr>
            <p:spPr bwMode="auto">
              <a:xfrm>
                <a:off x="6793554" y="3914491"/>
                <a:ext cx="613984" cy="772820"/>
              </a:xfrm>
              <a:custGeom>
                <a:avLst/>
                <a:gdLst/>
                <a:ahLst/>
                <a:cxnLst>
                  <a:cxn ang="0">
                    <a:pos x="157" y="220"/>
                  </a:cxn>
                  <a:cxn ang="0">
                    <a:pos x="187" y="262"/>
                  </a:cxn>
                  <a:cxn ang="0">
                    <a:pos x="223" y="291"/>
                  </a:cxn>
                  <a:cxn ang="0">
                    <a:pos x="270" y="319"/>
                  </a:cxn>
                  <a:cxn ang="0">
                    <a:pos x="263" y="334"/>
                  </a:cxn>
                  <a:cxn ang="0">
                    <a:pos x="252" y="342"/>
                  </a:cxn>
                  <a:cxn ang="0">
                    <a:pos x="196" y="312"/>
                  </a:cxn>
                  <a:cxn ang="0">
                    <a:pos x="158" y="283"/>
                  </a:cxn>
                  <a:cxn ang="0">
                    <a:pos x="127" y="262"/>
                  </a:cxn>
                  <a:cxn ang="0">
                    <a:pos x="70" y="262"/>
                  </a:cxn>
                  <a:cxn ang="0">
                    <a:pos x="27" y="270"/>
                  </a:cxn>
                  <a:cxn ang="0">
                    <a:pos x="11" y="151"/>
                  </a:cxn>
                  <a:cxn ang="0">
                    <a:pos x="57" y="143"/>
                  </a:cxn>
                  <a:cxn ang="0">
                    <a:pos x="104" y="143"/>
                  </a:cxn>
                  <a:cxn ang="0">
                    <a:pos x="113" y="37"/>
                  </a:cxn>
                  <a:cxn ang="0">
                    <a:pos x="123" y="5"/>
                  </a:cxn>
                  <a:cxn ang="0">
                    <a:pos x="132" y="2"/>
                  </a:cxn>
                  <a:cxn ang="0">
                    <a:pos x="150" y="8"/>
                  </a:cxn>
                  <a:cxn ang="0">
                    <a:pos x="140" y="53"/>
                  </a:cxn>
                  <a:cxn ang="0">
                    <a:pos x="136" y="134"/>
                  </a:cxn>
                  <a:cxn ang="0">
                    <a:pos x="157" y="220"/>
                  </a:cxn>
                </a:cxnLst>
                <a:rect l="0" t="0" r="r" b="b"/>
                <a:pathLst>
                  <a:path w="276" h="348">
                    <a:moveTo>
                      <a:pt x="157" y="220"/>
                    </a:moveTo>
                    <a:cubicBezTo>
                      <a:pt x="167" y="239"/>
                      <a:pt x="162" y="242"/>
                      <a:pt x="187" y="262"/>
                    </a:cubicBezTo>
                    <a:cubicBezTo>
                      <a:pt x="212" y="281"/>
                      <a:pt x="202" y="280"/>
                      <a:pt x="223" y="291"/>
                    </a:cubicBezTo>
                    <a:cubicBezTo>
                      <a:pt x="244" y="303"/>
                      <a:pt x="264" y="317"/>
                      <a:pt x="270" y="319"/>
                    </a:cubicBezTo>
                    <a:cubicBezTo>
                      <a:pt x="276" y="322"/>
                      <a:pt x="265" y="323"/>
                      <a:pt x="263" y="334"/>
                    </a:cubicBezTo>
                    <a:cubicBezTo>
                      <a:pt x="262" y="345"/>
                      <a:pt x="266" y="348"/>
                      <a:pt x="252" y="342"/>
                    </a:cubicBezTo>
                    <a:cubicBezTo>
                      <a:pt x="238" y="335"/>
                      <a:pt x="219" y="329"/>
                      <a:pt x="196" y="312"/>
                    </a:cubicBezTo>
                    <a:cubicBezTo>
                      <a:pt x="174" y="294"/>
                      <a:pt x="173" y="293"/>
                      <a:pt x="158" y="283"/>
                    </a:cubicBezTo>
                    <a:cubicBezTo>
                      <a:pt x="144" y="272"/>
                      <a:pt x="132" y="263"/>
                      <a:pt x="127" y="262"/>
                    </a:cubicBezTo>
                    <a:cubicBezTo>
                      <a:pt x="103" y="259"/>
                      <a:pt x="101" y="259"/>
                      <a:pt x="70" y="262"/>
                    </a:cubicBezTo>
                    <a:cubicBezTo>
                      <a:pt x="37" y="265"/>
                      <a:pt x="39" y="269"/>
                      <a:pt x="27" y="270"/>
                    </a:cubicBezTo>
                    <a:cubicBezTo>
                      <a:pt x="15" y="270"/>
                      <a:pt x="0" y="155"/>
                      <a:pt x="11" y="151"/>
                    </a:cubicBezTo>
                    <a:cubicBezTo>
                      <a:pt x="25" y="145"/>
                      <a:pt x="41" y="143"/>
                      <a:pt x="57" y="143"/>
                    </a:cubicBezTo>
                    <a:cubicBezTo>
                      <a:pt x="71" y="143"/>
                      <a:pt x="104" y="146"/>
                      <a:pt x="104" y="143"/>
                    </a:cubicBezTo>
                    <a:cubicBezTo>
                      <a:pt x="107" y="128"/>
                      <a:pt x="106" y="62"/>
                      <a:pt x="113" y="37"/>
                    </a:cubicBezTo>
                    <a:cubicBezTo>
                      <a:pt x="120" y="13"/>
                      <a:pt x="121" y="8"/>
                      <a:pt x="123" y="5"/>
                    </a:cubicBezTo>
                    <a:cubicBezTo>
                      <a:pt x="124" y="2"/>
                      <a:pt x="125" y="0"/>
                      <a:pt x="132" y="2"/>
                    </a:cubicBezTo>
                    <a:cubicBezTo>
                      <a:pt x="148" y="7"/>
                      <a:pt x="146" y="5"/>
                      <a:pt x="150" y="8"/>
                    </a:cubicBezTo>
                    <a:cubicBezTo>
                      <a:pt x="154" y="11"/>
                      <a:pt x="144" y="36"/>
                      <a:pt x="140" y="53"/>
                    </a:cubicBezTo>
                    <a:cubicBezTo>
                      <a:pt x="137" y="70"/>
                      <a:pt x="136" y="114"/>
                      <a:pt x="136" y="134"/>
                    </a:cubicBezTo>
                    <a:cubicBezTo>
                      <a:pt x="137" y="155"/>
                      <a:pt x="136" y="181"/>
                      <a:pt x="157" y="220"/>
                    </a:cubicBezTo>
                    <a:close/>
                  </a:path>
                </a:pathLst>
              </a:custGeom>
              <a:solidFill>
                <a:srgbClr val="F1C67E"/>
              </a:solidFill>
              <a:ln w="9525">
                <a:no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7" name="Freeform 730"/>
              <p:cNvSpPr>
                <a:spLocks/>
              </p:cNvSpPr>
              <p:nvPr/>
            </p:nvSpPr>
            <p:spPr bwMode="auto">
              <a:xfrm>
                <a:off x="6882376" y="4320887"/>
                <a:ext cx="15544" cy="15545"/>
              </a:xfrm>
              <a:custGeom>
                <a:avLst/>
                <a:gdLst/>
                <a:ahLst/>
                <a:cxnLst>
                  <a:cxn ang="0">
                    <a:pos x="5" y="7"/>
                  </a:cxn>
                  <a:cxn ang="0">
                    <a:pos x="1" y="4"/>
                  </a:cxn>
                  <a:cxn ang="0">
                    <a:pos x="2" y="0"/>
                  </a:cxn>
                  <a:cxn ang="0">
                    <a:pos x="6" y="2"/>
                  </a:cxn>
                  <a:cxn ang="0">
                    <a:pos x="5" y="7"/>
                  </a:cxn>
                </a:cxnLst>
                <a:rect l="0" t="0" r="r" b="b"/>
                <a:pathLst>
                  <a:path w="7" h="7">
                    <a:moveTo>
                      <a:pt x="5" y="7"/>
                    </a:moveTo>
                    <a:cubicBezTo>
                      <a:pt x="3" y="7"/>
                      <a:pt x="1" y="6"/>
                      <a:pt x="1" y="4"/>
                    </a:cubicBezTo>
                    <a:cubicBezTo>
                      <a:pt x="0" y="2"/>
                      <a:pt x="1" y="1"/>
                      <a:pt x="2" y="0"/>
                    </a:cubicBezTo>
                    <a:cubicBezTo>
                      <a:pt x="4" y="0"/>
                      <a:pt x="6" y="1"/>
                      <a:pt x="6" y="2"/>
                    </a:cubicBezTo>
                    <a:cubicBezTo>
                      <a:pt x="7" y="4"/>
                      <a:pt x="6" y="6"/>
                      <a:pt x="5" y="7"/>
                    </a:cubicBezTo>
                    <a:close/>
                  </a:path>
                </a:pathLst>
              </a:custGeom>
              <a:solidFill>
                <a:srgbClr val="EBB741"/>
              </a:solidFill>
              <a:ln w="9525">
                <a:no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8" name="Freeform 731"/>
              <p:cNvSpPr>
                <a:spLocks/>
              </p:cNvSpPr>
              <p:nvPr/>
            </p:nvSpPr>
            <p:spPr bwMode="auto">
              <a:xfrm>
                <a:off x="6400516" y="4480781"/>
                <a:ext cx="128792" cy="204309"/>
              </a:xfrm>
              <a:custGeom>
                <a:avLst/>
                <a:gdLst/>
                <a:ahLst/>
                <a:cxnLst>
                  <a:cxn ang="0">
                    <a:pos x="50" y="6"/>
                  </a:cxn>
                  <a:cxn ang="0">
                    <a:pos x="34" y="1"/>
                  </a:cxn>
                  <a:cxn ang="0">
                    <a:pos x="20" y="2"/>
                  </a:cxn>
                  <a:cxn ang="0">
                    <a:pos x="14" y="14"/>
                  </a:cxn>
                  <a:cxn ang="0">
                    <a:pos x="6" y="31"/>
                  </a:cxn>
                  <a:cxn ang="0">
                    <a:pos x="0" y="44"/>
                  </a:cxn>
                  <a:cxn ang="0">
                    <a:pos x="11" y="71"/>
                  </a:cxn>
                  <a:cxn ang="0">
                    <a:pos x="29" y="92"/>
                  </a:cxn>
                  <a:cxn ang="0">
                    <a:pos x="43" y="75"/>
                  </a:cxn>
                  <a:cxn ang="0">
                    <a:pos x="51" y="52"/>
                  </a:cxn>
                  <a:cxn ang="0">
                    <a:pos x="55" y="25"/>
                  </a:cxn>
                  <a:cxn ang="0">
                    <a:pos x="50" y="6"/>
                  </a:cxn>
                </a:cxnLst>
                <a:rect l="0" t="0" r="r" b="b"/>
                <a:pathLst>
                  <a:path w="58" h="92">
                    <a:moveTo>
                      <a:pt x="50" y="6"/>
                    </a:moveTo>
                    <a:cubicBezTo>
                      <a:pt x="42" y="5"/>
                      <a:pt x="42" y="0"/>
                      <a:pt x="34" y="1"/>
                    </a:cubicBezTo>
                    <a:cubicBezTo>
                      <a:pt x="26" y="2"/>
                      <a:pt x="23" y="0"/>
                      <a:pt x="20" y="2"/>
                    </a:cubicBezTo>
                    <a:cubicBezTo>
                      <a:pt x="16" y="5"/>
                      <a:pt x="15" y="9"/>
                      <a:pt x="14" y="14"/>
                    </a:cubicBezTo>
                    <a:cubicBezTo>
                      <a:pt x="12" y="19"/>
                      <a:pt x="11" y="26"/>
                      <a:pt x="6" y="31"/>
                    </a:cubicBezTo>
                    <a:cubicBezTo>
                      <a:pt x="2" y="35"/>
                      <a:pt x="0" y="38"/>
                      <a:pt x="0" y="44"/>
                    </a:cubicBezTo>
                    <a:cubicBezTo>
                      <a:pt x="1" y="49"/>
                      <a:pt x="6" y="62"/>
                      <a:pt x="11" y="71"/>
                    </a:cubicBezTo>
                    <a:cubicBezTo>
                      <a:pt x="17" y="79"/>
                      <a:pt x="25" y="92"/>
                      <a:pt x="29" y="92"/>
                    </a:cubicBezTo>
                    <a:cubicBezTo>
                      <a:pt x="32" y="91"/>
                      <a:pt x="41" y="85"/>
                      <a:pt x="43" y="75"/>
                    </a:cubicBezTo>
                    <a:cubicBezTo>
                      <a:pt x="45" y="65"/>
                      <a:pt x="48" y="61"/>
                      <a:pt x="51" y="52"/>
                    </a:cubicBezTo>
                    <a:cubicBezTo>
                      <a:pt x="53" y="44"/>
                      <a:pt x="58" y="33"/>
                      <a:pt x="55" y="25"/>
                    </a:cubicBezTo>
                    <a:cubicBezTo>
                      <a:pt x="51" y="17"/>
                      <a:pt x="50" y="6"/>
                      <a:pt x="50" y="6"/>
                    </a:cubicBezTo>
                    <a:close/>
                  </a:path>
                </a:pathLst>
              </a:custGeom>
              <a:solidFill>
                <a:srgbClr val="545454"/>
              </a:solidFill>
              <a:ln w="9525">
                <a:no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9" name="Freeform 732"/>
              <p:cNvSpPr>
                <a:spLocks/>
              </p:cNvSpPr>
              <p:nvPr/>
            </p:nvSpPr>
            <p:spPr bwMode="auto">
              <a:xfrm>
                <a:off x="6418280" y="4471898"/>
                <a:ext cx="128792" cy="199867"/>
              </a:xfrm>
              <a:custGeom>
                <a:avLst/>
                <a:gdLst/>
                <a:ahLst/>
                <a:cxnLst>
                  <a:cxn ang="0">
                    <a:pos x="50" y="6"/>
                  </a:cxn>
                  <a:cxn ang="0">
                    <a:pos x="34" y="2"/>
                  </a:cxn>
                  <a:cxn ang="0">
                    <a:pos x="19" y="4"/>
                  </a:cxn>
                  <a:cxn ang="0">
                    <a:pos x="14" y="15"/>
                  </a:cxn>
                  <a:cxn ang="0">
                    <a:pos x="6" y="32"/>
                  </a:cxn>
                  <a:cxn ang="0">
                    <a:pos x="0" y="45"/>
                  </a:cxn>
                  <a:cxn ang="0">
                    <a:pos x="12" y="70"/>
                  </a:cxn>
                  <a:cxn ang="0">
                    <a:pos x="29" y="90"/>
                  </a:cxn>
                  <a:cxn ang="0">
                    <a:pos x="43" y="73"/>
                  </a:cxn>
                  <a:cxn ang="0">
                    <a:pos x="51" y="51"/>
                  </a:cxn>
                  <a:cxn ang="0">
                    <a:pos x="54" y="25"/>
                  </a:cxn>
                  <a:cxn ang="0">
                    <a:pos x="50" y="6"/>
                  </a:cxn>
                </a:cxnLst>
                <a:rect l="0" t="0" r="r" b="b"/>
                <a:pathLst>
                  <a:path w="58" h="90">
                    <a:moveTo>
                      <a:pt x="50" y="6"/>
                    </a:moveTo>
                    <a:cubicBezTo>
                      <a:pt x="41" y="5"/>
                      <a:pt x="42" y="0"/>
                      <a:pt x="34" y="2"/>
                    </a:cubicBezTo>
                    <a:cubicBezTo>
                      <a:pt x="25" y="3"/>
                      <a:pt x="23" y="2"/>
                      <a:pt x="19" y="4"/>
                    </a:cubicBezTo>
                    <a:cubicBezTo>
                      <a:pt x="16" y="6"/>
                      <a:pt x="15" y="10"/>
                      <a:pt x="14" y="15"/>
                    </a:cubicBezTo>
                    <a:cubicBezTo>
                      <a:pt x="12" y="21"/>
                      <a:pt x="11" y="28"/>
                      <a:pt x="6" y="32"/>
                    </a:cubicBezTo>
                    <a:cubicBezTo>
                      <a:pt x="2" y="36"/>
                      <a:pt x="0" y="39"/>
                      <a:pt x="0" y="45"/>
                    </a:cubicBezTo>
                    <a:cubicBezTo>
                      <a:pt x="1" y="50"/>
                      <a:pt x="6" y="62"/>
                      <a:pt x="12" y="70"/>
                    </a:cubicBezTo>
                    <a:cubicBezTo>
                      <a:pt x="17" y="78"/>
                      <a:pt x="26" y="90"/>
                      <a:pt x="29" y="90"/>
                    </a:cubicBezTo>
                    <a:cubicBezTo>
                      <a:pt x="32" y="90"/>
                      <a:pt x="41" y="83"/>
                      <a:pt x="43" y="73"/>
                    </a:cubicBezTo>
                    <a:cubicBezTo>
                      <a:pt x="45" y="63"/>
                      <a:pt x="48" y="59"/>
                      <a:pt x="51" y="51"/>
                    </a:cubicBezTo>
                    <a:cubicBezTo>
                      <a:pt x="53" y="43"/>
                      <a:pt x="58" y="33"/>
                      <a:pt x="54" y="25"/>
                    </a:cubicBezTo>
                    <a:cubicBezTo>
                      <a:pt x="51" y="17"/>
                      <a:pt x="50" y="6"/>
                      <a:pt x="50" y="6"/>
                    </a:cubicBezTo>
                    <a:close/>
                  </a:path>
                </a:pathLst>
              </a:custGeom>
              <a:solidFill>
                <a:srgbClr val="383838">
                  <a:lumMod val="75000"/>
                </a:srgbClr>
              </a:solidFill>
              <a:ln w="9525">
                <a:no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0" name="Freeform 733"/>
              <p:cNvSpPr>
                <a:spLocks/>
              </p:cNvSpPr>
              <p:nvPr/>
            </p:nvSpPr>
            <p:spPr bwMode="auto">
              <a:xfrm>
                <a:off x="6476015" y="4063281"/>
                <a:ext cx="430788" cy="548524"/>
              </a:xfrm>
              <a:custGeom>
                <a:avLst/>
                <a:gdLst/>
                <a:ahLst/>
                <a:cxnLst>
                  <a:cxn ang="0">
                    <a:pos x="133" y="78"/>
                  </a:cxn>
                  <a:cxn ang="0">
                    <a:pos x="108" y="51"/>
                  </a:cxn>
                  <a:cxn ang="0">
                    <a:pos x="73" y="17"/>
                  </a:cxn>
                  <a:cxn ang="0">
                    <a:pos x="53" y="4"/>
                  </a:cxn>
                  <a:cxn ang="0">
                    <a:pos x="27" y="31"/>
                  </a:cxn>
                  <a:cxn ang="0">
                    <a:pos x="17" y="44"/>
                  </a:cxn>
                  <a:cxn ang="0">
                    <a:pos x="20" y="62"/>
                  </a:cxn>
                  <a:cxn ang="0">
                    <a:pos x="61" y="97"/>
                  </a:cxn>
                  <a:cxn ang="0">
                    <a:pos x="94" y="129"/>
                  </a:cxn>
                  <a:cxn ang="0">
                    <a:pos x="97" y="144"/>
                  </a:cxn>
                  <a:cxn ang="0">
                    <a:pos x="98" y="164"/>
                  </a:cxn>
                  <a:cxn ang="0">
                    <a:pos x="69" y="178"/>
                  </a:cxn>
                  <a:cxn ang="0">
                    <a:pos x="28" y="180"/>
                  </a:cxn>
                  <a:cxn ang="0">
                    <a:pos x="2" y="188"/>
                  </a:cxn>
                  <a:cxn ang="0">
                    <a:pos x="6" y="214"/>
                  </a:cxn>
                  <a:cxn ang="0">
                    <a:pos x="15" y="243"/>
                  </a:cxn>
                  <a:cxn ang="0">
                    <a:pos x="58" y="242"/>
                  </a:cxn>
                  <a:cxn ang="0">
                    <a:pos x="84" y="242"/>
                  </a:cxn>
                  <a:cxn ang="0">
                    <a:pos x="122" y="226"/>
                  </a:cxn>
                  <a:cxn ang="0">
                    <a:pos x="152" y="210"/>
                  </a:cxn>
                  <a:cxn ang="0">
                    <a:pos x="182" y="211"/>
                  </a:cxn>
                  <a:cxn ang="0">
                    <a:pos x="164" y="79"/>
                  </a:cxn>
                  <a:cxn ang="0">
                    <a:pos x="133" y="78"/>
                  </a:cxn>
                </a:cxnLst>
                <a:rect l="0" t="0" r="r" b="b"/>
                <a:pathLst>
                  <a:path w="194" h="247">
                    <a:moveTo>
                      <a:pt x="133" y="78"/>
                    </a:moveTo>
                    <a:cubicBezTo>
                      <a:pt x="123" y="70"/>
                      <a:pt x="124" y="68"/>
                      <a:pt x="108" y="51"/>
                    </a:cubicBezTo>
                    <a:cubicBezTo>
                      <a:pt x="92" y="35"/>
                      <a:pt x="87" y="31"/>
                      <a:pt x="73" y="17"/>
                    </a:cubicBezTo>
                    <a:cubicBezTo>
                      <a:pt x="59" y="4"/>
                      <a:pt x="58" y="0"/>
                      <a:pt x="53" y="4"/>
                    </a:cubicBezTo>
                    <a:cubicBezTo>
                      <a:pt x="47" y="8"/>
                      <a:pt x="35" y="22"/>
                      <a:pt x="27" y="31"/>
                    </a:cubicBezTo>
                    <a:cubicBezTo>
                      <a:pt x="20" y="40"/>
                      <a:pt x="20" y="38"/>
                      <a:pt x="17" y="44"/>
                    </a:cubicBezTo>
                    <a:cubicBezTo>
                      <a:pt x="14" y="50"/>
                      <a:pt x="10" y="53"/>
                      <a:pt x="20" y="62"/>
                    </a:cubicBezTo>
                    <a:cubicBezTo>
                      <a:pt x="31" y="72"/>
                      <a:pt x="35" y="77"/>
                      <a:pt x="61" y="97"/>
                    </a:cubicBezTo>
                    <a:cubicBezTo>
                      <a:pt x="86" y="116"/>
                      <a:pt x="92" y="125"/>
                      <a:pt x="94" y="129"/>
                    </a:cubicBezTo>
                    <a:cubicBezTo>
                      <a:pt x="97" y="133"/>
                      <a:pt x="96" y="133"/>
                      <a:pt x="97" y="144"/>
                    </a:cubicBezTo>
                    <a:cubicBezTo>
                      <a:pt x="97" y="156"/>
                      <a:pt x="97" y="160"/>
                      <a:pt x="98" y="164"/>
                    </a:cubicBezTo>
                    <a:cubicBezTo>
                      <a:pt x="99" y="168"/>
                      <a:pt x="77" y="176"/>
                      <a:pt x="69" y="178"/>
                    </a:cubicBezTo>
                    <a:cubicBezTo>
                      <a:pt x="62" y="180"/>
                      <a:pt x="43" y="179"/>
                      <a:pt x="28" y="180"/>
                    </a:cubicBezTo>
                    <a:cubicBezTo>
                      <a:pt x="13" y="181"/>
                      <a:pt x="4" y="183"/>
                      <a:pt x="2" y="188"/>
                    </a:cubicBezTo>
                    <a:cubicBezTo>
                      <a:pt x="0" y="192"/>
                      <a:pt x="4" y="204"/>
                      <a:pt x="6" y="214"/>
                    </a:cubicBezTo>
                    <a:cubicBezTo>
                      <a:pt x="9" y="224"/>
                      <a:pt x="9" y="239"/>
                      <a:pt x="15" y="243"/>
                    </a:cubicBezTo>
                    <a:cubicBezTo>
                      <a:pt x="21" y="247"/>
                      <a:pt x="48" y="241"/>
                      <a:pt x="58" y="242"/>
                    </a:cubicBezTo>
                    <a:cubicBezTo>
                      <a:pt x="68" y="244"/>
                      <a:pt x="74" y="246"/>
                      <a:pt x="84" y="242"/>
                    </a:cubicBezTo>
                    <a:cubicBezTo>
                      <a:pt x="94" y="238"/>
                      <a:pt x="108" y="233"/>
                      <a:pt x="122" y="226"/>
                    </a:cubicBezTo>
                    <a:cubicBezTo>
                      <a:pt x="137" y="219"/>
                      <a:pt x="145" y="210"/>
                      <a:pt x="152" y="210"/>
                    </a:cubicBezTo>
                    <a:cubicBezTo>
                      <a:pt x="159" y="209"/>
                      <a:pt x="170" y="214"/>
                      <a:pt x="182" y="211"/>
                    </a:cubicBezTo>
                    <a:cubicBezTo>
                      <a:pt x="194" y="208"/>
                      <a:pt x="167" y="87"/>
                      <a:pt x="164" y="79"/>
                    </a:cubicBezTo>
                    <a:cubicBezTo>
                      <a:pt x="161" y="71"/>
                      <a:pt x="133" y="78"/>
                      <a:pt x="133" y="78"/>
                    </a:cubicBezTo>
                    <a:close/>
                  </a:path>
                </a:pathLst>
              </a:custGeom>
              <a:solidFill>
                <a:srgbClr val="E43C3C"/>
              </a:solidFill>
              <a:ln w="9525">
                <a:no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1" name="Freeform 734"/>
              <p:cNvSpPr>
                <a:spLocks/>
              </p:cNvSpPr>
              <p:nvPr/>
            </p:nvSpPr>
            <p:spPr bwMode="auto">
              <a:xfrm>
                <a:off x="6473794" y="3976672"/>
                <a:ext cx="157659" cy="190984"/>
              </a:xfrm>
              <a:custGeom>
                <a:avLst/>
                <a:gdLst/>
                <a:ahLst/>
                <a:cxnLst>
                  <a:cxn ang="0">
                    <a:pos x="65" y="7"/>
                  </a:cxn>
                  <a:cxn ang="0">
                    <a:pos x="71" y="29"/>
                  </a:cxn>
                  <a:cxn ang="0">
                    <a:pos x="63" y="50"/>
                  </a:cxn>
                  <a:cxn ang="0">
                    <a:pos x="45" y="70"/>
                  </a:cxn>
                  <a:cxn ang="0">
                    <a:pos x="30" y="83"/>
                  </a:cxn>
                  <a:cxn ang="0">
                    <a:pos x="19" y="83"/>
                  </a:cxn>
                  <a:cxn ang="0">
                    <a:pos x="7" y="77"/>
                  </a:cxn>
                  <a:cxn ang="0">
                    <a:pos x="1" y="67"/>
                  </a:cxn>
                  <a:cxn ang="0">
                    <a:pos x="29" y="12"/>
                  </a:cxn>
                  <a:cxn ang="0">
                    <a:pos x="49" y="1"/>
                  </a:cxn>
                  <a:cxn ang="0">
                    <a:pos x="65" y="7"/>
                  </a:cxn>
                </a:cxnLst>
                <a:rect l="0" t="0" r="r" b="b"/>
                <a:pathLst>
                  <a:path w="71" h="86">
                    <a:moveTo>
                      <a:pt x="65" y="7"/>
                    </a:moveTo>
                    <a:cubicBezTo>
                      <a:pt x="69" y="13"/>
                      <a:pt x="70" y="21"/>
                      <a:pt x="71" y="29"/>
                    </a:cubicBezTo>
                    <a:cubicBezTo>
                      <a:pt x="71" y="37"/>
                      <a:pt x="68" y="42"/>
                      <a:pt x="63" y="50"/>
                    </a:cubicBezTo>
                    <a:cubicBezTo>
                      <a:pt x="58" y="59"/>
                      <a:pt x="51" y="62"/>
                      <a:pt x="45" y="70"/>
                    </a:cubicBezTo>
                    <a:cubicBezTo>
                      <a:pt x="38" y="77"/>
                      <a:pt x="31" y="80"/>
                      <a:pt x="30" y="83"/>
                    </a:cubicBezTo>
                    <a:cubicBezTo>
                      <a:pt x="28" y="85"/>
                      <a:pt x="25" y="86"/>
                      <a:pt x="19" y="83"/>
                    </a:cubicBezTo>
                    <a:cubicBezTo>
                      <a:pt x="14" y="81"/>
                      <a:pt x="12" y="83"/>
                      <a:pt x="7" y="77"/>
                    </a:cubicBezTo>
                    <a:cubicBezTo>
                      <a:pt x="2" y="72"/>
                      <a:pt x="2" y="73"/>
                      <a:pt x="1" y="67"/>
                    </a:cubicBezTo>
                    <a:cubicBezTo>
                      <a:pt x="0" y="61"/>
                      <a:pt x="25" y="20"/>
                      <a:pt x="29" y="12"/>
                    </a:cubicBezTo>
                    <a:cubicBezTo>
                      <a:pt x="34" y="5"/>
                      <a:pt x="44" y="1"/>
                      <a:pt x="49" y="1"/>
                    </a:cubicBezTo>
                    <a:cubicBezTo>
                      <a:pt x="55" y="0"/>
                      <a:pt x="65" y="7"/>
                      <a:pt x="65" y="7"/>
                    </a:cubicBezTo>
                    <a:close/>
                  </a:path>
                </a:pathLst>
              </a:custGeom>
              <a:solidFill>
                <a:srgbClr val="545454"/>
              </a:solidFill>
              <a:ln w="9525">
                <a:no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2" name="Freeform 735"/>
              <p:cNvSpPr>
                <a:spLocks/>
              </p:cNvSpPr>
              <p:nvPr/>
            </p:nvSpPr>
            <p:spPr bwMode="auto">
              <a:xfrm>
                <a:off x="6469353" y="3972230"/>
                <a:ext cx="150998" cy="168777"/>
              </a:xfrm>
              <a:custGeom>
                <a:avLst/>
                <a:gdLst/>
                <a:ahLst/>
                <a:cxnLst>
                  <a:cxn ang="0">
                    <a:pos x="66" y="7"/>
                  </a:cxn>
                  <a:cxn ang="0">
                    <a:pos x="63" y="32"/>
                  </a:cxn>
                  <a:cxn ang="0">
                    <a:pos x="48" y="52"/>
                  </a:cxn>
                  <a:cxn ang="0">
                    <a:pos x="29" y="67"/>
                  </a:cxn>
                  <a:cxn ang="0">
                    <a:pos x="17" y="75"/>
                  </a:cxn>
                  <a:cxn ang="0">
                    <a:pos x="10" y="75"/>
                  </a:cxn>
                  <a:cxn ang="0">
                    <a:pos x="3" y="72"/>
                  </a:cxn>
                  <a:cxn ang="0">
                    <a:pos x="0" y="65"/>
                  </a:cxn>
                  <a:cxn ang="0">
                    <a:pos x="28" y="20"/>
                  </a:cxn>
                  <a:cxn ang="0">
                    <a:pos x="50" y="3"/>
                  </a:cxn>
                  <a:cxn ang="0">
                    <a:pos x="66" y="7"/>
                  </a:cxn>
                </a:cxnLst>
                <a:rect l="0" t="0" r="r" b="b"/>
                <a:pathLst>
                  <a:path w="68" h="76">
                    <a:moveTo>
                      <a:pt x="66" y="7"/>
                    </a:moveTo>
                    <a:cubicBezTo>
                      <a:pt x="68" y="14"/>
                      <a:pt x="65" y="23"/>
                      <a:pt x="63" y="32"/>
                    </a:cubicBezTo>
                    <a:cubicBezTo>
                      <a:pt x="60" y="40"/>
                      <a:pt x="55" y="44"/>
                      <a:pt x="48" y="52"/>
                    </a:cubicBezTo>
                    <a:cubicBezTo>
                      <a:pt x="41" y="59"/>
                      <a:pt x="35" y="62"/>
                      <a:pt x="29" y="67"/>
                    </a:cubicBezTo>
                    <a:cubicBezTo>
                      <a:pt x="23" y="71"/>
                      <a:pt x="18" y="73"/>
                      <a:pt x="17" y="75"/>
                    </a:cubicBezTo>
                    <a:cubicBezTo>
                      <a:pt x="16" y="76"/>
                      <a:pt x="13" y="76"/>
                      <a:pt x="10" y="75"/>
                    </a:cubicBezTo>
                    <a:cubicBezTo>
                      <a:pt x="7" y="74"/>
                      <a:pt x="6" y="75"/>
                      <a:pt x="3" y="72"/>
                    </a:cubicBezTo>
                    <a:cubicBezTo>
                      <a:pt x="0" y="69"/>
                      <a:pt x="1" y="69"/>
                      <a:pt x="0" y="65"/>
                    </a:cubicBezTo>
                    <a:cubicBezTo>
                      <a:pt x="0" y="62"/>
                      <a:pt x="22" y="28"/>
                      <a:pt x="28" y="20"/>
                    </a:cubicBezTo>
                    <a:cubicBezTo>
                      <a:pt x="34" y="10"/>
                      <a:pt x="45" y="4"/>
                      <a:pt x="50" y="3"/>
                    </a:cubicBezTo>
                    <a:cubicBezTo>
                      <a:pt x="57" y="0"/>
                      <a:pt x="66" y="7"/>
                      <a:pt x="66" y="7"/>
                    </a:cubicBezTo>
                    <a:close/>
                  </a:path>
                </a:pathLst>
              </a:custGeom>
              <a:solidFill>
                <a:srgbClr val="383838">
                  <a:lumMod val="75000"/>
                </a:srgbClr>
              </a:solidFill>
              <a:ln w="9525">
                <a:no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3" name="Freeform 736"/>
              <p:cNvSpPr>
                <a:spLocks/>
              </p:cNvSpPr>
              <p:nvPr/>
            </p:nvSpPr>
            <p:spPr bwMode="auto">
              <a:xfrm>
                <a:off x="6797995" y="4101033"/>
                <a:ext cx="496294" cy="515213"/>
              </a:xfrm>
              <a:custGeom>
                <a:avLst/>
                <a:gdLst/>
                <a:ahLst/>
                <a:cxnLst>
                  <a:cxn ang="0">
                    <a:pos x="158" y="139"/>
                  </a:cxn>
                  <a:cxn ang="0">
                    <a:pos x="192" y="179"/>
                  </a:cxn>
                  <a:cxn ang="0">
                    <a:pos x="220" y="198"/>
                  </a:cxn>
                  <a:cxn ang="0">
                    <a:pos x="190" y="232"/>
                  </a:cxn>
                  <a:cxn ang="0">
                    <a:pos x="152" y="205"/>
                  </a:cxn>
                  <a:cxn ang="0">
                    <a:pos x="129" y="192"/>
                  </a:cxn>
                  <a:cxn ang="0">
                    <a:pos x="81" y="211"/>
                  </a:cxn>
                  <a:cxn ang="0">
                    <a:pos x="27" y="222"/>
                  </a:cxn>
                  <a:cxn ang="0">
                    <a:pos x="11" y="31"/>
                  </a:cxn>
                  <a:cxn ang="0">
                    <a:pos x="43" y="44"/>
                  </a:cxn>
                  <a:cxn ang="0">
                    <a:pos x="90" y="52"/>
                  </a:cxn>
                  <a:cxn ang="0">
                    <a:pos x="98" y="2"/>
                  </a:cxn>
                  <a:cxn ang="0">
                    <a:pos x="146" y="18"/>
                  </a:cxn>
                  <a:cxn ang="0">
                    <a:pos x="158" y="139"/>
                  </a:cxn>
                </a:cxnLst>
                <a:rect l="0" t="0" r="r" b="b"/>
                <a:pathLst>
                  <a:path w="223" h="232">
                    <a:moveTo>
                      <a:pt x="158" y="139"/>
                    </a:moveTo>
                    <a:cubicBezTo>
                      <a:pt x="168" y="157"/>
                      <a:pt x="166" y="159"/>
                      <a:pt x="192" y="179"/>
                    </a:cubicBezTo>
                    <a:cubicBezTo>
                      <a:pt x="217" y="198"/>
                      <a:pt x="210" y="183"/>
                      <a:pt x="220" y="198"/>
                    </a:cubicBezTo>
                    <a:cubicBezTo>
                      <a:pt x="223" y="203"/>
                      <a:pt x="191" y="232"/>
                      <a:pt x="190" y="232"/>
                    </a:cubicBezTo>
                    <a:cubicBezTo>
                      <a:pt x="179" y="231"/>
                      <a:pt x="166" y="215"/>
                      <a:pt x="152" y="205"/>
                    </a:cubicBezTo>
                    <a:cubicBezTo>
                      <a:pt x="138" y="194"/>
                      <a:pt x="134" y="190"/>
                      <a:pt x="129" y="192"/>
                    </a:cubicBezTo>
                    <a:cubicBezTo>
                      <a:pt x="125" y="195"/>
                      <a:pt x="110" y="200"/>
                      <a:pt x="81" y="211"/>
                    </a:cubicBezTo>
                    <a:cubicBezTo>
                      <a:pt x="52" y="222"/>
                      <a:pt x="39" y="222"/>
                      <a:pt x="27" y="222"/>
                    </a:cubicBezTo>
                    <a:cubicBezTo>
                      <a:pt x="15" y="222"/>
                      <a:pt x="0" y="27"/>
                      <a:pt x="11" y="31"/>
                    </a:cubicBezTo>
                    <a:cubicBezTo>
                      <a:pt x="24" y="36"/>
                      <a:pt x="28" y="41"/>
                      <a:pt x="43" y="44"/>
                    </a:cubicBezTo>
                    <a:cubicBezTo>
                      <a:pt x="57" y="48"/>
                      <a:pt x="90" y="55"/>
                      <a:pt x="90" y="52"/>
                    </a:cubicBezTo>
                    <a:cubicBezTo>
                      <a:pt x="93" y="37"/>
                      <a:pt x="91" y="26"/>
                      <a:pt x="98" y="2"/>
                    </a:cubicBezTo>
                    <a:cubicBezTo>
                      <a:pt x="98" y="2"/>
                      <a:pt x="154" y="0"/>
                      <a:pt x="146" y="18"/>
                    </a:cubicBezTo>
                    <a:cubicBezTo>
                      <a:pt x="138" y="37"/>
                      <a:pt x="137" y="100"/>
                      <a:pt x="158" y="139"/>
                    </a:cubicBezTo>
                    <a:close/>
                  </a:path>
                </a:pathLst>
              </a:custGeom>
              <a:gradFill>
                <a:gsLst>
                  <a:gs pos="0">
                    <a:srgbClr val="00B050">
                      <a:lumMod val="75000"/>
                    </a:srgbClr>
                  </a:gs>
                  <a:gs pos="100000">
                    <a:srgbClr val="00EA1C">
                      <a:lumMod val="75000"/>
                    </a:srgbClr>
                  </a:gs>
                </a:gsLst>
                <a:lin ang="8400000" scaled="0"/>
              </a:gradFill>
              <a:ln w="9525">
                <a:no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4" name="Freeform 737"/>
              <p:cNvSpPr>
                <a:spLocks/>
              </p:cNvSpPr>
              <p:nvPr/>
            </p:nvSpPr>
            <p:spPr bwMode="auto">
              <a:xfrm>
                <a:off x="7124417" y="4087709"/>
                <a:ext cx="427457" cy="428604"/>
              </a:xfrm>
              <a:custGeom>
                <a:avLst/>
                <a:gdLst/>
                <a:ahLst/>
                <a:cxnLst>
                  <a:cxn ang="0">
                    <a:pos x="150" y="15"/>
                  </a:cxn>
                  <a:cxn ang="0">
                    <a:pos x="90" y="10"/>
                  </a:cxn>
                  <a:cxn ang="0">
                    <a:pos x="57" y="2"/>
                  </a:cxn>
                  <a:cxn ang="0">
                    <a:pos x="17" y="27"/>
                  </a:cxn>
                  <a:cxn ang="0">
                    <a:pos x="1" y="84"/>
                  </a:cxn>
                  <a:cxn ang="0">
                    <a:pos x="19" y="138"/>
                  </a:cxn>
                  <a:cxn ang="0">
                    <a:pos x="54" y="177"/>
                  </a:cxn>
                  <a:cxn ang="0">
                    <a:pos x="96" y="193"/>
                  </a:cxn>
                  <a:cxn ang="0">
                    <a:pos x="135" y="186"/>
                  </a:cxn>
                  <a:cxn ang="0">
                    <a:pos x="176" y="161"/>
                  </a:cxn>
                  <a:cxn ang="0">
                    <a:pos x="191" y="108"/>
                  </a:cxn>
                  <a:cxn ang="0">
                    <a:pos x="182" y="55"/>
                  </a:cxn>
                  <a:cxn ang="0">
                    <a:pos x="150" y="15"/>
                  </a:cxn>
                </a:cxnLst>
                <a:rect l="0" t="0" r="r" b="b"/>
                <a:pathLst>
                  <a:path w="192" h="193">
                    <a:moveTo>
                      <a:pt x="150" y="15"/>
                    </a:moveTo>
                    <a:cubicBezTo>
                      <a:pt x="138" y="7"/>
                      <a:pt x="100" y="13"/>
                      <a:pt x="90" y="10"/>
                    </a:cubicBezTo>
                    <a:cubicBezTo>
                      <a:pt x="85" y="9"/>
                      <a:pt x="74" y="0"/>
                      <a:pt x="57" y="2"/>
                    </a:cubicBezTo>
                    <a:cubicBezTo>
                      <a:pt x="49" y="3"/>
                      <a:pt x="25" y="16"/>
                      <a:pt x="17" y="27"/>
                    </a:cubicBezTo>
                    <a:cubicBezTo>
                      <a:pt x="9" y="39"/>
                      <a:pt x="0" y="65"/>
                      <a:pt x="1" y="84"/>
                    </a:cubicBezTo>
                    <a:cubicBezTo>
                      <a:pt x="3" y="102"/>
                      <a:pt x="11" y="124"/>
                      <a:pt x="19" y="138"/>
                    </a:cubicBezTo>
                    <a:cubicBezTo>
                      <a:pt x="27" y="152"/>
                      <a:pt x="41" y="169"/>
                      <a:pt x="54" y="177"/>
                    </a:cubicBezTo>
                    <a:cubicBezTo>
                      <a:pt x="66" y="184"/>
                      <a:pt x="81" y="193"/>
                      <a:pt x="96" y="193"/>
                    </a:cubicBezTo>
                    <a:cubicBezTo>
                      <a:pt x="111" y="192"/>
                      <a:pt x="122" y="190"/>
                      <a:pt x="135" y="186"/>
                    </a:cubicBezTo>
                    <a:cubicBezTo>
                      <a:pt x="148" y="183"/>
                      <a:pt x="169" y="169"/>
                      <a:pt x="176" y="161"/>
                    </a:cubicBezTo>
                    <a:cubicBezTo>
                      <a:pt x="183" y="152"/>
                      <a:pt x="192" y="124"/>
                      <a:pt x="191" y="108"/>
                    </a:cubicBezTo>
                    <a:cubicBezTo>
                      <a:pt x="189" y="92"/>
                      <a:pt x="188" y="68"/>
                      <a:pt x="182" y="55"/>
                    </a:cubicBezTo>
                    <a:cubicBezTo>
                      <a:pt x="174" y="35"/>
                      <a:pt x="150" y="15"/>
                      <a:pt x="150" y="15"/>
                    </a:cubicBezTo>
                    <a:close/>
                  </a:path>
                </a:pathLst>
              </a:custGeom>
              <a:solidFill>
                <a:srgbClr val="F1C67E"/>
              </a:solidFill>
              <a:ln w="9525">
                <a:no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5" name="Freeform 738"/>
              <p:cNvSpPr>
                <a:spLocks/>
              </p:cNvSpPr>
              <p:nvPr/>
            </p:nvSpPr>
            <p:spPr bwMode="auto">
              <a:xfrm>
                <a:off x="7352024" y="4305342"/>
                <a:ext cx="51073" cy="59960"/>
              </a:xfrm>
              <a:custGeom>
                <a:avLst/>
                <a:gdLst/>
                <a:ahLst/>
                <a:cxnLst>
                  <a:cxn ang="0">
                    <a:pos x="15" y="24"/>
                  </a:cxn>
                  <a:cxn ang="0">
                    <a:pos x="3" y="16"/>
                  </a:cxn>
                  <a:cxn ang="0">
                    <a:pos x="7" y="2"/>
                  </a:cxn>
                  <a:cxn ang="0">
                    <a:pos x="20" y="9"/>
                  </a:cxn>
                  <a:cxn ang="0">
                    <a:pos x="15" y="24"/>
                  </a:cxn>
                </a:cxnLst>
                <a:rect l="0" t="0" r="r" b="b"/>
                <a:pathLst>
                  <a:path w="23" h="27">
                    <a:moveTo>
                      <a:pt x="15" y="24"/>
                    </a:moveTo>
                    <a:cubicBezTo>
                      <a:pt x="10" y="26"/>
                      <a:pt x="6" y="27"/>
                      <a:pt x="3" y="16"/>
                    </a:cubicBezTo>
                    <a:cubicBezTo>
                      <a:pt x="0" y="4"/>
                      <a:pt x="2" y="3"/>
                      <a:pt x="7" y="2"/>
                    </a:cubicBezTo>
                    <a:cubicBezTo>
                      <a:pt x="12" y="0"/>
                      <a:pt x="18" y="3"/>
                      <a:pt x="20" y="9"/>
                    </a:cubicBezTo>
                    <a:cubicBezTo>
                      <a:pt x="23" y="16"/>
                      <a:pt x="20" y="23"/>
                      <a:pt x="15" y="24"/>
                    </a:cubicBezTo>
                    <a:close/>
                  </a:path>
                </a:pathLst>
              </a:custGeom>
              <a:solidFill>
                <a:srgbClr val="FFFFFF"/>
              </a:solidFill>
              <a:ln w="9525">
                <a:no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6" name="Freeform 739"/>
              <p:cNvSpPr>
                <a:spLocks/>
              </p:cNvSpPr>
              <p:nvPr/>
            </p:nvSpPr>
            <p:spPr bwMode="auto">
              <a:xfrm>
                <a:off x="7358686" y="4316446"/>
                <a:ext cx="24426" cy="26649"/>
              </a:xfrm>
              <a:custGeom>
                <a:avLst/>
                <a:gdLst/>
                <a:ahLst/>
                <a:cxnLst>
                  <a:cxn ang="0">
                    <a:pos x="7" y="11"/>
                  </a:cxn>
                  <a:cxn ang="0">
                    <a:pos x="1" y="8"/>
                  </a:cxn>
                  <a:cxn ang="0">
                    <a:pos x="4" y="1"/>
                  </a:cxn>
                  <a:cxn ang="0">
                    <a:pos x="10" y="5"/>
                  </a:cxn>
                  <a:cxn ang="0">
                    <a:pos x="7" y="11"/>
                  </a:cxn>
                </a:cxnLst>
                <a:rect l="0" t="0" r="r" b="b"/>
                <a:pathLst>
                  <a:path w="11" h="12">
                    <a:moveTo>
                      <a:pt x="7" y="11"/>
                    </a:moveTo>
                    <a:cubicBezTo>
                      <a:pt x="5" y="12"/>
                      <a:pt x="2" y="10"/>
                      <a:pt x="1" y="8"/>
                    </a:cubicBezTo>
                    <a:cubicBezTo>
                      <a:pt x="0" y="5"/>
                      <a:pt x="1" y="2"/>
                      <a:pt x="4" y="1"/>
                    </a:cubicBezTo>
                    <a:cubicBezTo>
                      <a:pt x="6" y="0"/>
                      <a:pt x="9" y="2"/>
                      <a:pt x="10" y="5"/>
                    </a:cubicBezTo>
                    <a:cubicBezTo>
                      <a:pt x="11" y="7"/>
                      <a:pt x="10" y="10"/>
                      <a:pt x="7" y="11"/>
                    </a:cubicBezTo>
                    <a:close/>
                  </a:path>
                </a:pathLst>
              </a:custGeom>
              <a:solidFill>
                <a:srgbClr val="863036"/>
              </a:solidFill>
              <a:ln w="9525">
                <a:no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7" name="Freeform 740"/>
              <p:cNvSpPr>
                <a:spLocks/>
              </p:cNvSpPr>
              <p:nvPr/>
            </p:nvSpPr>
            <p:spPr bwMode="auto">
              <a:xfrm>
                <a:off x="7443067" y="4336433"/>
                <a:ext cx="28867" cy="42194"/>
              </a:xfrm>
              <a:custGeom>
                <a:avLst/>
                <a:gdLst/>
                <a:ahLst/>
                <a:cxnLst>
                  <a:cxn ang="0">
                    <a:pos x="8" y="0"/>
                  </a:cxn>
                  <a:cxn ang="0">
                    <a:pos x="10" y="8"/>
                  </a:cxn>
                  <a:cxn ang="0">
                    <a:pos x="7" y="15"/>
                  </a:cxn>
                  <a:cxn ang="0">
                    <a:pos x="0" y="19"/>
                  </a:cxn>
                  <a:cxn ang="0">
                    <a:pos x="12" y="15"/>
                  </a:cxn>
                  <a:cxn ang="0">
                    <a:pos x="12" y="5"/>
                  </a:cxn>
                  <a:cxn ang="0">
                    <a:pos x="8" y="0"/>
                  </a:cxn>
                </a:cxnLst>
                <a:rect l="0" t="0" r="r" b="b"/>
                <a:pathLst>
                  <a:path w="13" h="19">
                    <a:moveTo>
                      <a:pt x="8" y="0"/>
                    </a:moveTo>
                    <a:cubicBezTo>
                      <a:pt x="9" y="2"/>
                      <a:pt x="11" y="5"/>
                      <a:pt x="10" y="8"/>
                    </a:cubicBezTo>
                    <a:cubicBezTo>
                      <a:pt x="10" y="11"/>
                      <a:pt x="10" y="14"/>
                      <a:pt x="7" y="15"/>
                    </a:cubicBezTo>
                    <a:cubicBezTo>
                      <a:pt x="5" y="17"/>
                      <a:pt x="0" y="19"/>
                      <a:pt x="0" y="19"/>
                    </a:cubicBezTo>
                    <a:cubicBezTo>
                      <a:pt x="0" y="19"/>
                      <a:pt x="10" y="18"/>
                      <a:pt x="12" y="15"/>
                    </a:cubicBezTo>
                    <a:cubicBezTo>
                      <a:pt x="13" y="11"/>
                      <a:pt x="13" y="6"/>
                      <a:pt x="12" y="5"/>
                    </a:cubicBezTo>
                    <a:cubicBezTo>
                      <a:pt x="11" y="3"/>
                      <a:pt x="8" y="0"/>
                      <a:pt x="8" y="0"/>
                    </a:cubicBezTo>
                    <a:close/>
                  </a:path>
                </a:pathLst>
              </a:custGeom>
              <a:solidFill>
                <a:srgbClr val="863036"/>
              </a:solidFill>
              <a:ln w="9525">
                <a:no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8" name="Freeform 741"/>
              <p:cNvSpPr>
                <a:spLocks/>
              </p:cNvSpPr>
              <p:nvPr/>
            </p:nvSpPr>
            <p:spPr bwMode="auto">
              <a:xfrm>
                <a:off x="7369788" y="4320887"/>
                <a:ext cx="6662" cy="8883"/>
              </a:xfrm>
              <a:custGeom>
                <a:avLst/>
                <a:gdLst/>
                <a:ahLst/>
                <a:cxnLst>
                  <a:cxn ang="0">
                    <a:pos x="2" y="3"/>
                  </a:cxn>
                  <a:cxn ang="0">
                    <a:pos x="0" y="2"/>
                  </a:cxn>
                  <a:cxn ang="0">
                    <a:pos x="1" y="0"/>
                  </a:cxn>
                  <a:cxn ang="0">
                    <a:pos x="3" y="2"/>
                  </a:cxn>
                  <a:cxn ang="0">
                    <a:pos x="2" y="3"/>
                  </a:cxn>
                </a:cxnLst>
                <a:rect l="0" t="0" r="r" b="b"/>
                <a:pathLst>
                  <a:path w="3" h="4">
                    <a:moveTo>
                      <a:pt x="2" y="3"/>
                    </a:moveTo>
                    <a:cubicBezTo>
                      <a:pt x="1" y="4"/>
                      <a:pt x="0" y="3"/>
                      <a:pt x="0" y="2"/>
                    </a:cubicBezTo>
                    <a:cubicBezTo>
                      <a:pt x="0" y="2"/>
                      <a:pt x="0" y="1"/>
                      <a:pt x="1" y="0"/>
                    </a:cubicBezTo>
                    <a:cubicBezTo>
                      <a:pt x="1" y="0"/>
                      <a:pt x="2" y="1"/>
                      <a:pt x="3" y="2"/>
                    </a:cubicBezTo>
                    <a:cubicBezTo>
                      <a:pt x="3" y="2"/>
                      <a:pt x="3" y="3"/>
                      <a:pt x="2" y="3"/>
                    </a:cubicBezTo>
                    <a:close/>
                  </a:path>
                </a:pathLst>
              </a:custGeom>
              <a:solidFill>
                <a:srgbClr val="FFFFFF"/>
              </a:solidFill>
              <a:ln w="9525">
                <a:no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9" name="Freeform 742"/>
              <p:cNvSpPr>
                <a:spLocks/>
              </p:cNvSpPr>
              <p:nvPr/>
            </p:nvSpPr>
            <p:spPr bwMode="auto">
              <a:xfrm>
                <a:off x="7320936" y="4114358"/>
                <a:ext cx="48852" cy="57739"/>
              </a:xfrm>
              <a:custGeom>
                <a:avLst/>
                <a:gdLst/>
                <a:ahLst/>
                <a:cxnLst>
                  <a:cxn ang="0">
                    <a:pos x="14" y="24"/>
                  </a:cxn>
                  <a:cxn ang="0">
                    <a:pos x="2" y="15"/>
                  </a:cxn>
                  <a:cxn ang="0">
                    <a:pos x="6" y="2"/>
                  </a:cxn>
                  <a:cxn ang="0">
                    <a:pos x="19" y="10"/>
                  </a:cxn>
                  <a:cxn ang="0">
                    <a:pos x="14" y="24"/>
                  </a:cxn>
                </a:cxnLst>
                <a:rect l="0" t="0" r="r" b="b"/>
                <a:pathLst>
                  <a:path w="22" h="26">
                    <a:moveTo>
                      <a:pt x="14" y="24"/>
                    </a:moveTo>
                    <a:cubicBezTo>
                      <a:pt x="9" y="26"/>
                      <a:pt x="2" y="24"/>
                      <a:pt x="2" y="15"/>
                    </a:cubicBezTo>
                    <a:cubicBezTo>
                      <a:pt x="0" y="5"/>
                      <a:pt x="1" y="4"/>
                      <a:pt x="6" y="2"/>
                    </a:cubicBezTo>
                    <a:cubicBezTo>
                      <a:pt x="11" y="0"/>
                      <a:pt x="17" y="4"/>
                      <a:pt x="19" y="10"/>
                    </a:cubicBezTo>
                    <a:cubicBezTo>
                      <a:pt x="22" y="16"/>
                      <a:pt x="19" y="22"/>
                      <a:pt x="14" y="24"/>
                    </a:cubicBezTo>
                    <a:close/>
                  </a:path>
                </a:pathLst>
              </a:custGeom>
              <a:solidFill>
                <a:srgbClr val="FFFFFF"/>
              </a:solidFill>
              <a:ln w="9525">
                <a:no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0" name="Freeform 743"/>
              <p:cNvSpPr>
                <a:spLocks/>
              </p:cNvSpPr>
              <p:nvPr/>
            </p:nvSpPr>
            <p:spPr bwMode="auto">
              <a:xfrm>
                <a:off x="7325377" y="4134345"/>
                <a:ext cx="24426" cy="26649"/>
              </a:xfrm>
              <a:custGeom>
                <a:avLst/>
                <a:gdLst/>
                <a:ahLst/>
                <a:cxnLst>
                  <a:cxn ang="0">
                    <a:pos x="8" y="11"/>
                  </a:cxn>
                  <a:cxn ang="0">
                    <a:pos x="1" y="7"/>
                  </a:cxn>
                  <a:cxn ang="0">
                    <a:pos x="4" y="1"/>
                  </a:cxn>
                  <a:cxn ang="0">
                    <a:pos x="10" y="5"/>
                  </a:cxn>
                  <a:cxn ang="0">
                    <a:pos x="8" y="11"/>
                  </a:cxn>
                </a:cxnLst>
                <a:rect l="0" t="0" r="r" b="b"/>
                <a:pathLst>
                  <a:path w="11" h="12">
                    <a:moveTo>
                      <a:pt x="8" y="11"/>
                    </a:moveTo>
                    <a:cubicBezTo>
                      <a:pt x="5" y="12"/>
                      <a:pt x="2" y="10"/>
                      <a:pt x="1" y="7"/>
                    </a:cubicBezTo>
                    <a:cubicBezTo>
                      <a:pt x="0" y="5"/>
                      <a:pt x="2" y="2"/>
                      <a:pt x="4" y="1"/>
                    </a:cubicBezTo>
                    <a:cubicBezTo>
                      <a:pt x="6" y="0"/>
                      <a:pt x="9" y="2"/>
                      <a:pt x="10" y="5"/>
                    </a:cubicBezTo>
                    <a:cubicBezTo>
                      <a:pt x="11" y="7"/>
                      <a:pt x="10" y="10"/>
                      <a:pt x="8" y="11"/>
                    </a:cubicBezTo>
                    <a:close/>
                  </a:path>
                </a:pathLst>
              </a:custGeom>
              <a:solidFill>
                <a:srgbClr val="863036"/>
              </a:solidFill>
              <a:ln w="9525">
                <a:no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1" name="Freeform 744"/>
              <p:cNvSpPr>
                <a:spLocks/>
              </p:cNvSpPr>
              <p:nvPr/>
            </p:nvSpPr>
            <p:spPr bwMode="auto">
              <a:xfrm>
                <a:off x="7418641" y="4127682"/>
                <a:ext cx="15544" cy="31090"/>
              </a:xfrm>
              <a:custGeom>
                <a:avLst/>
                <a:gdLst/>
                <a:ahLst/>
                <a:cxnLst>
                  <a:cxn ang="0">
                    <a:pos x="0" y="0"/>
                  </a:cxn>
                  <a:cxn ang="0">
                    <a:pos x="4" y="5"/>
                  </a:cxn>
                  <a:cxn ang="0">
                    <a:pos x="4" y="12"/>
                  </a:cxn>
                  <a:cxn ang="0">
                    <a:pos x="4" y="14"/>
                  </a:cxn>
                  <a:cxn ang="0">
                    <a:pos x="6" y="6"/>
                  </a:cxn>
                  <a:cxn ang="0">
                    <a:pos x="0" y="0"/>
                  </a:cxn>
                </a:cxnLst>
                <a:rect l="0" t="0" r="r" b="b"/>
                <a:pathLst>
                  <a:path w="7" h="14">
                    <a:moveTo>
                      <a:pt x="0" y="0"/>
                    </a:moveTo>
                    <a:cubicBezTo>
                      <a:pt x="0" y="0"/>
                      <a:pt x="2" y="2"/>
                      <a:pt x="4" y="5"/>
                    </a:cubicBezTo>
                    <a:cubicBezTo>
                      <a:pt x="5" y="7"/>
                      <a:pt x="5" y="11"/>
                      <a:pt x="4" y="12"/>
                    </a:cubicBezTo>
                    <a:cubicBezTo>
                      <a:pt x="3" y="14"/>
                      <a:pt x="4" y="14"/>
                      <a:pt x="4" y="14"/>
                    </a:cubicBezTo>
                    <a:cubicBezTo>
                      <a:pt x="4" y="14"/>
                      <a:pt x="7" y="9"/>
                      <a:pt x="6" y="6"/>
                    </a:cubicBezTo>
                    <a:cubicBezTo>
                      <a:pt x="5" y="3"/>
                      <a:pt x="0" y="0"/>
                      <a:pt x="0" y="0"/>
                    </a:cubicBezTo>
                    <a:close/>
                  </a:path>
                </a:pathLst>
              </a:custGeom>
              <a:solidFill>
                <a:srgbClr val="863036"/>
              </a:solidFill>
              <a:ln w="9525">
                <a:no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2" name="Freeform 745"/>
              <p:cNvSpPr>
                <a:spLocks/>
              </p:cNvSpPr>
              <p:nvPr/>
            </p:nvSpPr>
            <p:spPr bwMode="auto">
              <a:xfrm>
                <a:off x="7336480" y="4138786"/>
                <a:ext cx="8882" cy="8883"/>
              </a:xfrm>
              <a:custGeom>
                <a:avLst/>
                <a:gdLst/>
                <a:ahLst/>
                <a:cxnLst>
                  <a:cxn ang="0">
                    <a:pos x="3" y="4"/>
                  </a:cxn>
                  <a:cxn ang="0">
                    <a:pos x="1" y="3"/>
                  </a:cxn>
                  <a:cxn ang="0">
                    <a:pos x="1" y="0"/>
                  </a:cxn>
                  <a:cxn ang="0">
                    <a:pos x="3" y="2"/>
                  </a:cxn>
                  <a:cxn ang="0">
                    <a:pos x="3" y="4"/>
                  </a:cxn>
                </a:cxnLst>
                <a:rect l="0" t="0" r="r" b="b"/>
                <a:pathLst>
                  <a:path w="4" h="4">
                    <a:moveTo>
                      <a:pt x="3" y="4"/>
                    </a:moveTo>
                    <a:cubicBezTo>
                      <a:pt x="2" y="4"/>
                      <a:pt x="1" y="4"/>
                      <a:pt x="1" y="3"/>
                    </a:cubicBezTo>
                    <a:cubicBezTo>
                      <a:pt x="0" y="2"/>
                      <a:pt x="1" y="1"/>
                      <a:pt x="1" y="0"/>
                    </a:cubicBezTo>
                    <a:cubicBezTo>
                      <a:pt x="2" y="0"/>
                      <a:pt x="3" y="1"/>
                      <a:pt x="3" y="2"/>
                    </a:cubicBezTo>
                    <a:cubicBezTo>
                      <a:pt x="4" y="3"/>
                      <a:pt x="3" y="4"/>
                      <a:pt x="3" y="4"/>
                    </a:cubicBezTo>
                    <a:close/>
                  </a:path>
                </a:pathLst>
              </a:custGeom>
              <a:solidFill>
                <a:srgbClr val="FFFFFF"/>
              </a:solidFill>
              <a:ln w="9525">
                <a:no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3" name="Freeform 746"/>
              <p:cNvSpPr>
                <a:spLocks/>
              </p:cNvSpPr>
              <p:nvPr/>
            </p:nvSpPr>
            <p:spPr bwMode="auto">
              <a:xfrm>
                <a:off x="7186593" y="4178760"/>
                <a:ext cx="132123" cy="159894"/>
              </a:xfrm>
              <a:custGeom>
                <a:avLst/>
                <a:gdLst/>
                <a:ahLst/>
                <a:cxnLst>
                  <a:cxn ang="0">
                    <a:pos x="32" y="0"/>
                  </a:cxn>
                  <a:cxn ang="0">
                    <a:pos x="18" y="25"/>
                  </a:cxn>
                  <a:cxn ang="0">
                    <a:pos x="33" y="58"/>
                  </a:cxn>
                  <a:cxn ang="0">
                    <a:pos x="55" y="70"/>
                  </a:cxn>
                  <a:cxn ang="0">
                    <a:pos x="38" y="69"/>
                  </a:cxn>
                  <a:cxn ang="0">
                    <a:pos x="17" y="67"/>
                  </a:cxn>
                  <a:cxn ang="0">
                    <a:pos x="2" y="56"/>
                  </a:cxn>
                  <a:cxn ang="0">
                    <a:pos x="3" y="42"/>
                  </a:cxn>
                  <a:cxn ang="0">
                    <a:pos x="16" y="40"/>
                  </a:cxn>
                  <a:cxn ang="0">
                    <a:pos x="15" y="34"/>
                  </a:cxn>
                  <a:cxn ang="0">
                    <a:pos x="17" y="13"/>
                  </a:cxn>
                  <a:cxn ang="0">
                    <a:pos x="32" y="0"/>
                  </a:cxn>
                </a:cxnLst>
                <a:rect l="0" t="0" r="r" b="b"/>
                <a:pathLst>
                  <a:path w="59" h="72">
                    <a:moveTo>
                      <a:pt x="32" y="0"/>
                    </a:moveTo>
                    <a:cubicBezTo>
                      <a:pt x="32" y="0"/>
                      <a:pt x="18" y="12"/>
                      <a:pt x="18" y="25"/>
                    </a:cubicBezTo>
                    <a:cubicBezTo>
                      <a:pt x="18" y="38"/>
                      <a:pt x="23" y="49"/>
                      <a:pt x="33" y="58"/>
                    </a:cubicBezTo>
                    <a:cubicBezTo>
                      <a:pt x="39" y="63"/>
                      <a:pt x="51" y="69"/>
                      <a:pt x="55" y="70"/>
                    </a:cubicBezTo>
                    <a:cubicBezTo>
                      <a:pt x="59" y="72"/>
                      <a:pt x="43" y="70"/>
                      <a:pt x="38" y="69"/>
                    </a:cubicBezTo>
                    <a:cubicBezTo>
                      <a:pt x="33" y="69"/>
                      <a:pt x="25" y="68"/>
                      <a:pt x="17" y="67"/>
                    </a:cubicBezTo>
                    <a:cubicBezTo>
                      <a:pt x="9" y="67"/>
                      <a:pt x="3" y="60"/>
                      <a:pt x="2" y="56"/>
                    </a:cubicBezTo>
                    <a:cubicBezTo>
                      <a:pt x="1" y="52"/>
                      <a:pt x="0" y="43"/>
                      <a:pt x="3" y="42"/>
                    </a:cubicBezTo>
                    <a:cubicBezTo>
                      <a:pt x="6" y="40"/>
                      <a:pt x="16" y="40"/>
                      <a:pt x="16" y="40"/>
                    </a:cubicBezTo>
                    <a:cubicBezTo>
                      <a:pt x="16" y="40"/>
                      <a:pt x="18" y="42"/>
                      <a:pt x="15" y="34"/>
                    </a:cubicBezTo>
                    <a:cubicBezTo>
                      <a:pt x="13" y="27"/>
                      <a:pt x="14" y="18"/>
                      <a:pt x="17" y="13"/>
                    </a:cubicBezTo>
                    <a:cubicBezTo>
                      <a:pt x="23" y="2"/>
                      <a:pt x="32" y="0"/>
                      <a:pt x="32" y="0"/>
                    </a:cubicBezTo>
                    <a:close/>
                  </a:path>
                </a:pathLst>
              </a:custGeom>
              <a:solidFill>
                <a:srgbClr val="D49916"/>
              </a:solidFill>
              <a:ln w="9525">
                <a:no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4" name="Freeform 747"/>
              <p:cNvSpPr>
                <a:spLocks/>
              </p:cNvSpPr>
              <p:nvPr/>
            </p:nvSpPr>
            <p:spPr bwMode="auto">
              <a:xfrm>
                <a:off x="7300951" y="4345316"/>
                <a:ext cx="64396" cy="82168"/>
              </a:xfrm>
              <a:custGeom>
                <a:avLst/>
                <a:gdLst/>
                <a:ahLst/>
                <a:cxnLst>
                  <a:cxn ang="0">
                    <a:pos x="20" y="35"/>
                  </a:cxn>
                  <a:cxn ang="0">
                    <a:pos x="3" y="22"/>
                  </a:cxn>
                  <a:cxn ang="0">
                    <a:pos x="8" y="2"/>
                  </a:cxn>
                  <a:cxn ang="0">
                    <a:pos x="25" y="15"/>
                  </a:cxn>
                  <a:cxn ang="0">
                    <a:pos x="20" y="35"/>
                  </a:cxn>
                </a:cxnLst>
                <a:rect l="0" t="0" r="r" b="b"/>
                <a:pathLst>
                  <a:path w="29" h="37">
                    <a:moveTo>
                      <a:pt x="20" y="35"/>
                    </a:moveTo>
                    <a:cubicBezTo>
                      <a:pt x="14" y="37"/>
                      <a:pt x="7" y="32"/>
                      <a:pt x="3" y="22"/>
                    </a:cubicBezTo>
                    <a:cubicBezTo>
                      <a:pt x="0" y="13"/>
                      <a:pt x="2" y="4"/>
                      <a:pt x="8" y="2"/>
                    </a:cubicBezTo>
                    <a:cubicBezTo>
                      <a:pt x="14" y="0"/>
                      <a:pt x="22" y="6"/>
                      <a:pt x="25" y="15"/>
                    </a:cubicBezTo>
                    <a:cubicBezTo>
                      <a:pt x="29" y="24"/>
                      <a:pt x="27" y="33"/>
                      <a:pt x="20" y="35"/>
                    </a:cubicBezTo>
                    <a:close/>
                  </a:path>
                </a:pathLst>
              </a:custGeom>
              <a:solidFill>
                <a:srgbClr val="D49916"/>
              </a:solidFill>
              <a:ln w="9525">
                <a:no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5" name="Freeform 748"/>
              <p:cNvSpPr>
                <a:spLocks/>
              </p:cNvSpPr>
              <p:nvPr/>
            </p:nvSpPr>
            <p:spPr bwMode="auto">
              <a:xfrm>
                <a:off x="7256540" y="4092150"/>
                <a:ext cx="59955" cy="64402"/>
              </a:xfrm>
              <a:custGeom>
                <a:avLst/>
                <a:gdLst/>
                <a:ahLst/>
                <a:cxnLst>
                  <a:cxn ang="0">
                    <a:pos x="18" y="27"/>
                  </a:cxn>
                  <a:cxn ang="0">
                    <a:pos x="3" y="18"/>
                  </a:cxn>
                  <a:cxn ang="0">
                    <a:pos x="9" y="2"/>
                  </a:cxn>
                  <a:cxn ang="0">
                    <a:pos x="25" y="11"/>
                  </a:cxn>
                  <a:cxn ang="0">
                    <a:pos x="18" y="27"/>
                  </a:cxn>
                </a:cxnLst>
                <a:rect l="0" t="0" r="r" b="b"/>
                <a:pathLst>
                  <a:path w="27" h="29">
                    <a:moveTo>
                      <a:pt x="18" y="27"/>
                    </a:moveTo>
                    <a:cubicBezTo>
                      <a:pt x="12" y="29"/>
                      <a:pt x="5" y="25"/>
                      <a:pt x="3" y="18"/>
                    </a:cubicBezTo>
                    <a:cubicBezTo>
                      <a:pt x="0" y="12"/>
                      <a:pt x="3" y="4"/>
                      <a:pt x="9" y="2"/>
                    </a:cubicBezTo>
                    <a:cubicBezTo>
                      <a:pt x="15" y="0"/>
                      <a:pt x="22" y="4"/>
                      <a:pt x="25" y="11"/>
                    </a:cubicBezTo>
                    <a:cubicBezTo>
                      <a:pt x="27" y="18"/>
                      <a:pt x="24" y="25"/>
                      <a:pt x="18" y="27"/>
                    </a:cubicBezTo>
                    <a:close/>
                  </a:path>
                </a:pathLst>
              </a:custGeom>
              <a:solidFill>
                <a:srgbClr val="D49916"/>
              </a:solidFill>
              <a:ln w="9525">
                <a:no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1" name="Freeform 749"/>
              <p:cNvSpPr>
                <a:spLocks/>
              </p:cNvSpPr>
              <p:nvPr/>
            </p:nvSpPr>
            <p:spPr bwMode="auto">
              <a:xfrm>
                <a:off x="7276525" y="4189863"/>
                <a:ext cx="48852" cy="57739"/>
              </a:xfrm>
              <a:custGeom>
                <a:avLst/>
                <a:gdLst/>
                <a:ahLst/>
                <a:cxnLst>
                  <a:cxn ang="0">
                    <a:pos x="17" y="25"/>
                  </a:cxn>
                  <a:cxn ang="0">
                    <a:pos x="22" y="15"/>
                  </a:cxn>
                  <a:cxn ang="0">
                    <a:pos x="19" y="5"/>
                  </a:cxn>
                  <a:cxn ang="0">
                    <a:pos x="9" y="1"/>
                  </a:cxn>
                  <a:cxn ang="0">
                    <a:pos x="0" y="6"/>
                  </a:cxn>
                  <a:cxn ang="0">
                    <a:pos x="2" y="9"/>
                  </a:cxn>
                  <a:cxn ang="0">
                    <a:pos x="12" y="5"/>
                  </a:cxn>
                  <a:cxn ang="0">
                    <a:pos x="18" y="11"/>
                  </a:cxn>
                  <a:cxn ang="0">
                    <a:pos x="17" y="23"/>
                  </a:cxn>
                  <a:cxn ang="0">
                    <a:pos x="17" y="25"/>
                  </a:cxn>
                </a:cxnLst>
                <a:rect l="0" t="0" r="r" b="b"/>
                <a:pathLst>
                  <a:path w="22" h="26">
                    <a:moveTo>
                      <a:pt x="17" y="25"/>
                    </a:moveTo>
                    <a:cubicBezTo>
                      <a:pt x="19" y="25"/>
                      <a:pt x="22" y="20"/>
                      <a:pt x="22" y="15"/>
                    </a:cubicBezTo>
                    <a:cubicBezTo>
                      <a:pt x="22" y="11"/>
                      <a:pt x="22" y="8"/>
                      <a:pt x="19" y="5"/>
                    </a:cubicBezTo>
                    <a:cubicBezTo>
                      <a:pt x="16" y="2"/>
                      <a:pt x="12" y="0"/>
                      <a:pt x="9" y="1"/>
                    </a:cubicBezTo>
                    <a:cubicBezTo>
                      <a:pt x="6" y="2"/>
                      <a:pt x="0" y="5"/>
                      <a:pt x="0" y="6"/>
                    </a:cubicBezTo>
                    <a:cubicBezTo>
                      <a:pt x="0" y="8"/>
                      <a:pt x="2" y="10"/>
                      <a:pt x="2" y="9"/>
                    </a:cubicBezTo>
                    <a:cubicBezTo>
                      <a:pt x="3" y="9"/>
                      <a:pt x="9" y="4"/>
                      <a:pt x="12" y="5"/>
                    </a:cubicBezTo>
                    <a:cubicBezTo>
                      <a:pt x="15" y="6"/>
                      <a:pt x="18" y="8"/>
                      <a:pt x="18" y="11"/>
                    </a:cubicBezTo>
                    <a:cubicBezTo>
                      <a:pt x="19" y="14"/>
                      <a:pt x="18" y="21"/>
                      <a:pt x="17" y="23"/>
                    </a:cubicBezTo>
                    <a:cubicBezTo>
                      <a:pt x="15" y="26"/>
                      <a:pt x="16" y="25"/>
                      <a:pt x="17" y="25"/>
                    </a:cubicBezTo>
                    <a:close/>
                  </a:path>
                </a:pathLst>
              </a:custGeom>
              <a:solidFill>
                <a:srgbClr val="EBB741"/>
              </a:solidFill>
              <a:ln w="9525">
                <a:no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2" name="Freeform 750"/>
              <p:cNvSpPr>
                <a:spLocks noEditPoints="1"/>
              </p:cNvSpPr>
              <p:nvPr/>
            </p:nvSpPr>
            <p:spPr bwMode="auto">
              <a:xfrm>
                <a:off x="7356465" y="4025528"/>
                <a:ext cx="284231" cy="552966"/>
              </a:xfrm>
              <a:custGeom>
                <a:avLst/>
                <a:gdLst/>
                <a:ahLst/>
                <a:cxnLst>
                  <a:cxn ang="0">
                    <a:pos x="111" y="101"/>
                  </a:cxn>
                  <a:cxn ang="0">
                    <a:pos x="97" y="73"/>
                  </a:cxn>
                  <a:cxn ang="0">
                    <a:pos x="80" y="43"/>
                  </a:cxn>
                  <a:cxn ang="0">
                    <a:pos x="53" y="27"/>
                  </a:cxn>
                  <a:cxn ang="0">
                    <a:pos x="59" y="20"/>
                  </a:cxn>
                  <a:cxn ang="0">
                    <a:pos x="62" y="11"/>
                  </a:cxn>
                  <a:cxn ang="0">
                    <a:pos x="25" y="26"/>
                  </a:cxn>
                  <a:cxn ang="0">
                    <a:pos x="50" y="62"/>
                  </a:cxn>
                  <a:cxn ang="0">
                    <a:pos x="69" y="94"/>
                  </a:cxn>
                  <a:cxn ang="0">
                    <a:pos x="74" y="149"/>
                  </a:cxn>
                  <a:cxn ang="0">
                    <a:pos x="54" y="187"/>
                  </a:cxn>
                  <a:cxn ang="0">
                    <a:pos x="9" y="217"/>
                  </a:cxn>
                  <a:cxn ang="0">
                    <a:pos x="6" y="242"/>
                  </a:cxn>
                  <a:cxn ang="0">
                    <a:pos x="30" y="242"/>
                  </a:cxn>
                  <a:cxn ang="0">
                    <a:pos x="45" y="246"/>
                  </a:cxn>
                  <a:cxn ang="0">
                    <a:pos x="72" y="227"/>
                  </a:cxn>
                  <a:cxn ang="0">
                    <a:pos x="90" y="193"/>
                  </a:cxn>
                  <a:cxn ang="0">
                    <a:pos x="108" y="166"/>
                  </a:cxn>
                  <a:cxn ang="0">
                    <a:pos x="115" y="126"/>
                  </a:cxn>
                  <a:cxn ang="0">
                    <a:pos x="121" y="123"/>
                  </a:cxn>
                  <a:cxn ang="0">
                    <a:pos x="124" y="113"/>
                  </a:cxn>
                  <a:cxn ang="0">
                    <a:pos x="95" y="88"/>
                  </a:cxn>
                  <a:cxn ang="0">
                    <a:pos x="79" y="39"/>
                  </a:cxn>
                  <a:cxn ang="0">
                    <a:pos x="76" y="33"/>
                  </a:cxn>
                  <a:cxn ang="0">
                    <a:pos x="109" y="116"/>
                  </a:cxn>
                  <a:cxn ang="0">
                    <a:pos x="71" y="39"/>
                  </a:cxn>
                  <a:cxn ang="0">
                    <a:pos x="76" y="61"/>
                  </a:cxn>
                  <a:cxn ang="0">
                    <a:pos x="107" y="164"/>
                  </a:cxn>
                  <a:cxn ang="0">
                    <a:pos x="96" y="148"/>
                  </a:cxn>
                  <a:cxn ang="0">
                    <a:pos x="37" y="11"/>
                  </a:cxn>
                  <a:cxn ang="0">
                    <a:pos x="96" y="155"/>
                  </a:cxn>
                  <a:cxn ang="0">
                    <a:pos x="94" y="155"/>
                  </a:cxn>
                  <a:cxn ang="0">
                    <a:pos x="98" y="172"/>
                  </a:cxn>
                  <a:cxn ang="0">
                    <a:pos x="36" y="27"/>
                  </a:cxn>
                  <a:cxn ang="0">
                    <a:pos x="72" y="177"/>
                  </a:cxn>
                  <a:cxn ang="0">
                    <a:pos x="82" y="201"/>
                  </a:cxn>
                  <a:cxn ang="0">
                    <a:pos x="82" y="201"/>
                  </a:cxn>
                  <a:cxn ang="0">
                    <a:pos x="74" y="202"/>
                  </a:cxn>
                  <a:cxn ang="0">
                    <a:pos x="52" y="239"/>
                  </a:cxn>
                  <a:cxn ang="0">
                    <a:pos x="41" y="199"/>
                  </a:cxn>
                  <a:cxn ang="0">
                    <a:pos x="46" y="233"/>
                  </a:cxn>
                  <a:cxn ang="0">
                    <a:pos x="20" y="209"/>
                  </a:cxn>
                  <a:cxn ang="0">
                    <a:pos x="29" y="229"/>
                  </a:cxn>
                  <a:cxn ang="0">
                    <a:pos x="15" y="240"/>
                  </a:cxn>
                  <a:cxn ang="0">
                    <a:pos x="10" y="240"/>
                  </a:cxn>
                </a:cxnLst>
                <a:rect l="0" t="0" r="r" b="b"/>
                <a:pathLst>
                  <a:path w="128" h="249">
                    <a:moveTo>
                      <a:pt x="124" y="113"/>
                    </a:moveTo>
                    <a:cubicBezTo>
                      <a:pt x="127" y="111"/>
                      <a:pt x="124" y="107"/>
                      <a:pt x="125" y="104"/>
                    </a:cubicBezTo>
                    <a:cubicBezTo>
                      <a:pt x="121" y="102"/>
                      <a:pt x="116" y="102"/>
                      <a:pt x="111" y="101"/>
                    </a:cubicBezTo>
                    <a:cubicBezTo>
                      <a:pt x="115" y="90"/>
                      <a:pt x="102" y="78"/>
                      <a:pt x="94" y="75"/>
                    </a:cubicBezTo>
                    <a:cubicBezTo>
                      <a:pt x="93" y="69"/>
                      <a:pt x="88" y="61"/>
                      <a:pt x="93" y="58"/>
                    </a:cubicBezTo>
                    <a:cubicBezTo>
                      <a:pt x="98" y="62"/>
                      <a:pt x="95" y="71"/>
                      <a:pt x="97" y="73"/>
                    </a:cubicBezTo>
                    <a:cubicBezTo>
                      <a:pt x="99" y="69"/>
                      <a:pt x="99" y="64"/>
                      <a:pt x="96" y="57"/>
                    </a:cubicBezTo>
                    <a:cubicBezTo>
                      <a:pt x="93" y="56"/>
                      <a:pt x="90" y="54"/>
                      <a:pt x="91" y="50"/>
                    </a:cubicBezTo>
                    <a:cubicBezTo>
                      <a:pt x="87" y="48"/>
                      <a:pt x="84" y="45"/>
                      <a:pt x="80" y="43"/>
                    </a:cubicBezTo>
                    <a:cubicBezTo>
                      <a:pt x="83" y="39"/>
                      <a:pt x="80" y="34"/>
                      <a:pt x="77" y="30"/>
                    </a:cubicBezTo>
                    <a:cubicBezTo>
                      <a:pt x="71" y="29"/>
                      <a:pt x="65" y="28"/>
                      <a:pt x="57" y="30"/>
                    </a:cubicBezTo>
                    <a:cubicBezTo>
                      <a:pt x="56" y="28"/>
                      <a:pt x="54" y="28"/>
                      <a:pt x="53" y="27"/>
                    </a:cubicBezTo>
                    <a:cubicBezTo>
                      <a:pt x="55" y="23"/>
                      <a:pt x="48" y="19"/>
                      <a:pt x="53" y="15"/>
                    </a:cubicBezTo>
                    <a:cubicBezTo>
                      <a:pt x="51" y="15"/>
                      <a:pt x="46" y="13"/>
                      <a:pt x="47" y="11"/>
                    </a:cubicBezTo>
                    <a:cubicBezTo>
                      <a:pt x="53" y="10"/>
                      <a:pt x="56" y="13"/>
                      <a:pt x="59" y="20"/>
                    </a:cubicBezTo>
                    <a:cubicBezTo>
                      <a:pt x="57" y="19"/>
                      <a:pt x="55" y="19"/>
                      <a:pt x="54" y="21"/>
                    </a:cubicBezTo>
                    <a:cubicBezTo>
                      <a:pt x="55" y="25"/>
                      <a:pt x="57" y="24"/>
                      <a:pt x="60" y="24"/>
                    </a:cubicBezTo>
                    <a:cubicBezTo>
                      <a:pt x="64" y="21"/>
                      <a:pt x="60" y="14"/>
                      <a:pt x="62" y="11"/>
                    </a:cubicBezTo>
                    <a:cubicBezTo>
                      <a:pt x="59" y="9"/>
                      <a:pt x="56" y="4"/>
                      <a:pt x="53" y="3"/>
                    </a:cubicBezTo>
                    <a:cubicBezTo>
                      <a:pt x="38" y="0"/>
                      <a:pt x="26" y="10"/>
                      <a:pt x="30" y="24"/>
                    </a:cubicBezTo>
                    <a:cubicBezTo>
                      <a:pt x="28" y="23"/>
                      <a:pt x="26" y="24"/>
                      <a:pt x="25" y="26"/>
                    </a:cubicBezTo>
                    <a:cubicBezTo>
                      <a:pt x="24" y="32"/>
                      <a:pt x="30" y="43"/>
                      <a:pt x="36" y="43"/>
                    </a:cubicBezTo>
                    <a:cubicBezTo>
                      <a:pt x="36" y="50"/>
                      <a:pt x="44" y="51"/>
                      <a:pt x="49" y="53"/>
                    </a:cubicBezTo>
                    <a:cubicBezTo>
                      <a:pt x="47" y="55"/>
                      <a:pt x="49" y="58"/>
                      <a:pt x="50" y="62"/>
                    </a:cubicBezTo>
                    <a:cubicBezTo>
                      <a:pt x="53" y="64"/>
                      <a:pt x="57" y="64"/>
                      <a:pt x="59" y="67"/>
                    </a:cubicBezTo>
                    <a:cubicBezTo>
                      <a:pt x="59" y="72"/>
                      <a:pt x="63" y="74"/>
                      <a:pt x="64" y="77"/>
                    </a:cubicBezTo>
                    <a:cubicBezTo>
                      <a:pt x="63" y="81"/>
                      <a:pt x="65" y="89"/>
                      <a:pt x="69" y="94"/>
                    </a:cubicBezTo>
                    <a:cubicBezTo>
                      <a:pt x="69" y="96"/>
                      <a:pt x="63" y="103"/>
                      <a:pt x="63" y="105"/>
                    </a:cubicBezTo>
                    <a:cubicBezTo>
                      <a:pt x="63" y="113"/>
                      <a:pt x="70" y="118"/>
                      <a:pt x="75" y="123"/>
                    </a:cubicBezTo>
                    <a:cubicBezTo>
                      <a:pt x="71" y="130"/>
                      <a:pt x="74" y="140"/>
                      <a:pt x="74" y="149"/>
                    </a:cubicBezTo>
                    <a:cubicBezTo>
                      <a:pt x="75" y="150"/>
                      <a:pt x="77" y="151"/>
                      <a:pt x="78" y="152"/>
                    </a:cubicBezTo>
                    <a:cubicBezTo>
                      <a:pt x="77" y="154"/>
                      <a:pt x="75" y="156"/>
                      <a:pt x="75" y="159"/>
                    </a:cubicBezTo>
                    <a:cubicBezTo>
                      <a:pt x="59" y="164"/>
                      <a:pt x="59" y="176"/>
                      <a:pt x="54" y="187"/>
                    </a:cubicBezTo>
                    <a:cubicBezTo>
                      <a:pt x="51" y="185"/>
                      <a:pt x="47" y="186"/>
                      <a:pt x="44" y="186"/>
                    </a:cubicBezTo>
                    <a:cubicBezTo>
                      <a:pt x="39" y="192"/>
                      <a:pt x="31" y="197"/>
                      <a:pt x="30" y="205"/>
                    </a:cubicBezTo>
                    <a:cubicBezTo>
                      <a:pt x="17" y="194"/>
                      <a:pt x="15" y="211"/>
                      <a:pt x="9" y="217"/>
                    </a:cubicBezTo>
                    <a:cubicBezTo>
                      <a:pt x="9" y="219"/>
                      <a:pt x="13" y="221"/>
                      <a:pt x="11" y="222"/>
                    </a:cubicBezTo>
                    <a:cubicBezTo>
                      <a:pt x="4" y="221"/>
                      <a:pt x="3" y="228"/>
                      <a:pt x="1" y="231"/>
                    </a:cubicBezTo>
                    <a:cubicBezTo>
                      <a:pt x="2" y="236"/>
                      <a:pt x="4" y="239"/>
                      <a:pt x="6" y="242"/>
                    </a:cubicBezTo>
                    <a:cubicBezTo>
                      <a:pt x="13" y="242"/>
                      <a:pt x="17" y="249"/>
                      <a:pt x="24" y="249"/>
                    </a:cubicBezTo>
                    <a:cubicBezTo>
                      <a:pt x="26" y="244"/>
                      <a:pt x="16" y="245"/>
                      <a:pt x="18" y="240"/>
                    </a:cubicBezTo>
                    <a:cubicBezTo>
                      <a:pt x="23" y="239"/>
                      <a:pt x="27" y="246"/>
                      <a:pt x="30" y="242"/>
                    </a:cubicBezTo>
                    <a:cubicBezTo>
                      <a:pt x="26" y="242"/>
                      <a:pt x="20" y="237"/>
                      <a:pt x="22" y="232"/>
                    </a:cubicBezTo>
                    <a:cubicBezTo>
                      <a:pt x="23" y="231"/>
                      <a:pt x="24" y="231"/>
                      <a:pt x="25" y="231"/>
                    </a:cubicBezTo>
                    <a:cubicBezTo>
                      <a:pt x="31" y="236"/>
                      <a:pt x="39" y="240"/>
                      <a:pt x="45" y="246"/>
                    </a:cubicBezTo>
                    <a:cubicBezTo>
                      <a:pt x="50" y="246"/>
                      <a:pt x="55" y="246"/>
                      <a:pt x="61" y="243"/>
                    </a:cubicBezTo>
                    <a:cubicBezTo>
                      <a:pt x="63" y="239"/>
                      <a:pt x="68" y="235"/>
                      <a:pt x="68" y="230"/>
                    </a:cubicBezTo>
                    <a:cubicBezTo>
                      <a:pt x="70" y="229"/>
                      <a:pt x="71" y="228"/>
                      <a:pt x="72" y="227"/>
                    </a:cubicBezTo>
                    <a:cubicBezTo>
                      <a:pt x="71" y="223"/>
                      <a:pt x="68" y="224"/>
                      <a:pt x="67" y="222"/>
                    </a:cubicBezTo>
                    <a:cubicBezTo>
                      <a:pt x="70" y="217"/>
                      <a:pt x="77" y="217"/>
                      <a:pt x="82" y="214"/>
                    </a:cubicBezTo>
                    <a:cubicBezTo>
                      <a:pt x="90" y="211"/>
                      <a:pt x="96" y="199"/>
                      <a:pt x="90" y="193"/>
                    </a:cubicBezTo>
                    <a:cubicBezTo>
                      <a:pt x="92" y="192"/>
                      <a:pt x="93" y="190"/>
                      <a:pt x="95" y="189"/>
                    </a:cubicBezTo>
                    <a:cubicBezTo>
                      <a:pt x="94" y="181"/>
                      <a:pt x="101" y="180"/>
                      <a:pt x="106" y="178"/>
                    </a:cubicBezTo>
                    <a:cubicBezTo>
                      <a:pt x="108" y="175"/>
                      <a:pt x="107" y="170"/>
                      <a:pt x="108" y="166"/>
                    </a:cubicBezTo>
                    <a:cubicBezTo>
                      <a:pt x="112" y="165"/>
                      <a:pt x="113" y="163"/>
                      <a:pt x="116" y="162"/>
                    </a:cubicBezTo>
                    <a:cubicBezTo>
                      <a:pt x="118" y="156"/>
                      <a:pt x="113" y="151"/>
                      <a:pt x="109" y="148"/>
                    </a:cubicBezTo>
                    <a:cubicBezTo>
                      <a:pt x="108" y="139"/>
                      <a:pt x="114" y="134"/>
                      <a:pt x="115" y="126"/>
                    </a:cubicBezTo>
                    <a:cubicBezTo>
                      <a:pt x="117" y="132"/>
                      <a:pt x="112" y="134"/>
                      <a:pt x="114" y="139"/>
                    </a:cubicBezTo>
                    <a:cubicBezTo>
                      <a:pt x="123" y="132"/>
                      <a:pt x="113" y="121"/>
                      <a:pt x="112" y="112"/>
                    </a:cubicBezTo>
                    <a:cubicBezTo>
                      <a:pt x="117" y="112"/>
                      <a:pt x="122" y="118"/>
                      <a:pt x="121" y="123"/>
                    </a:cubicBezTo>
                    <a:cubicBezTo>
                      <a:pt x="128" y="113"/>
                      <a:pt x="112" y="111"/>
                      <a:pt x="107" y="105"/>
                    </a:cubicBezTo>
                    <a:cubicBezTo>
                      <a:pt x="114" y="102"/>
                      <a:pt x="119" y="102"/>
                      <a:pt x="123" y="105"/>
                    </a:cubicBezTo>
                    <a:cubicBezTo>
                      <a:pt x="125" y="108"/>
                      <a:pt x="124" y="115"/>
                      <a:pt x="124" y="113"/>
                    </a:cubicBezTo>
                    <a:close/>
                    <a:moveTo>
                      <a:pt x="107" y="95"/>
                    </a:moveTo>
                    <a:cubicBezTo>
                      <a:pt x="105" y="98"/>
                      <a:pt x="103" y="102"/>
                      <a:pt x="98" y="103"/>
                    </a:cubicBezTo>
                    <a:cubicBezTo>
                      <a:pt x="98" y="99"/>
                      <a:pt x="95" y="93"/>
                      <a:pt x="95" y="88"/>
                    </a:cubicBezTo>
                    <a:cubicBezTo>
                      <a:pt x="100" y="87"/>
                      <a:pt x="105" y="88"/>
                      <a:pt x="107" y="95"/>
                    </a:cubicBezTo>
                    <a:close/>
                    <a:moveTo>
                      <a:pt x="76" y="33"/>
                    </a:moveTo>
                    <a:cubicBezTo>
                      <a:pt x="77" y="35"/>
                      <a:pt x="78" y="37"/>
                      <a:pt x="79" y="39"/>
                    </a:cubicBezTo>
                    <a:cubicBezTo>
                      <a:pt x="77" y="40"/>
                      <a:pt x="76" y="38"/>
                      <a:pt x="74" y="40"/>
                    </a:cubicBezTo>
                    <a:cubicBezTo>
                      <a:pt x="72" y="35"/>
                      <a:pt x="69" y="33"/>
                      <a:pt x="65" y="33"/>
                    </a:cubicBezTo>
                    <a:cubicBezTo>
                      <a:pt x="67" y="30"/>
                      <a:pt x="74" y="32"/>
                      <a:pt x="76" y="33"/>
                    </a:cubicBezTo>
                    <a:close/>
                    <a:moveTo>
                      <a:pt x="109" y="116"/>
                    </a:moveTo>
                    <a:cubicBezTo>
                      <a:pt x="105" y="116"/>
                      <a:pt x="101" y="112"/>
                      <a:pt x="105" y="109"/>
                    </a:cubicBezTo>
                    <a:cubicBezTo>
                      <a:pt x="107" y="110"/>
                      <a:pt x="107" y="113"/>
                      <a:pt x="109" y="116"/>
                    </a:cubicBezTo>
                    <a:close/>
                    <a:moveTo>
                      <a:pt x="71" y="39"/>
                    </a:moveTo>
                    <a:cubicBezTo>
                      <a:pt x="67" y="38"/>
                      <a:pt x="63" y="39"/>
                      <a:pt x="60" y="35"/>
                    </a:cubicBezTo>
                    <a:cubicBezTo>
                      <a:pt x="64" y="35"/>
                      <a:pt x="68" y="35"/>
                      <a:pt x="71" y="39"/>
                    </a:cubicBezTo>
                    <a:close/>
                    <a:moveTo>
                      <a:pt x="79" y="60"/>
                    </a:moveTo>
                    <a:cubicBezTo>
                      <a:pt x="79" y="61"/>
                      <a:pt x="80" y="62"/>
                      <a:pt x="80" y="64"/>
                    </a:cubicBezTo>
                    <a:cubicBezTo>
                      <a:pt x="79" y="63"/>
                      <a:pt x="77" y="63"/>
                      <a:pt x="76" y="61"/>
                    </a:cubicBezTo>
                    <a:cubicBezTo>
                      <a:pt x="77" y="61"/>
                      <a:pt x="78" y="60"/>
                      <a:pt x="79" y="60"/>
                    </a:cubicBezTo>
                    <a:close/>
                    <a:moveTo>
                      <a:pt x="110" y="156"/>
                    </a:moveTo>
                    <a:cubicBezTo>
                      <a:pt x="111" y="160"/>
                      <a:pt x="108" y="161"/>
                      <a:pt x="107" y="164"/>
                    </a:cubicBezTo>
                    <a:cubicBezTo>
                      <a:pt x="103" y="164"/>
                      <a:pt x="107" y="155"/>
                      <a:pt x="110" y="156"/>
                    </a:cubicBezTo>
                    <a:close/>
                    <a:moveTo>
                      <a:pt x="102" y="143"/>
                    </a:moveTo>
                    <a:cubicBezTo>
                      <a:pt x="103" y="147"/>
                      <a:pt x="99" y="147"/>
                      <a:pt x="96" y="148"/>
                    </a:cubicBezTo>
                    <a:cubicBezTo>
                      <a:pt x="96" y="146"/>
                      <a:pt x="98" y="144"/>
                      <a:pt x="102" y="143"/>
                    </a:cubicBezTo>
                    <a:close/>
                    <a:moveTo>
                      <a:pt x="43" y="5"/>
                    </a:moveTo>
                    <a:cubicBezTo>
                      <a:pt x="42" y="8"/>
                      <a:pt x="41" y="10"/>
                      <a:pt x="37" y="11"/>
                    </a:cubicBezTo>
                    <a:cubicBezTo>
                      <a:pt x="38" y="16"/>
                      <a:pt x="36" y="18"/>
                      <a:pt x="33" y="21"/>
                    </a:cubicBezTo>
                    <a:cubicBezTo>
                      <a:pt x="30" y="15"/>
                      <a:pt x="35" y="5"/>
                      <a:pt x="43" y="5"/>
                    </a:cubicBezTo>
                    <a:close/>
                    <a:moveTo>
                      <a:pt x="96" y="155"/>
                    </a:moveTo>
                    <a:cubicBezTo>
                      <a:pt x="96" y="156"/>
                      <a:pt x="95" y="157"/>
                      <a:pt x="96" y="158"/>
                    </a:cubicBezTo>
                    <a:cubicBezTo>
                      <a:pt x="95" y="158"/>
                      <a:pt x="95" y="158"/>
                      <a:pt x="94" y="157"/>
                    </a:cubicBezTo>
                    <a:cubicBezTo>
                      <a:pt x="94" y="157"/>
                      <a:pt x="94" y="156"/>
                      <a:pt x="94" y="155"/>
                    </a:cubicBezTo>
                    <a:cubicBezTo>
                      <a:pt x="94" y="155"/>
                      <a:pt x="95" y="155"/>
                      <a:pt x="96" y="155"/>
                    </a:cubicBezTo>
                    <a:close/>
                    <a:moveTo>
                      <a:pt x="101" y="169"/>
                    </a:moveTo>
                    <a:cubicBezTo>
                      <a:pt x="100" y="170"/>
                      <a:pt x="100" y="173"/>
                      <a:pt x="98" y="172"/>
                    </a:cubicBezTo>
                    <a:cubicBezTo>
                      <a:pt x="97" y="170"/>
                      <a:pt x="99" y="169"/>
                      <a:pt x="101" y="169"/>
                    </a:cubicBezTo>
                    <a:close/>
                    <a:moveTo>
                      <a:pt x="34" y="23"/>
                    </a:moveTo>
                    <a:cubicBezTo>
                      <a:pt x="36" y="22"/>
                      <a:pt x="36" y="26"/>
                      <a:pt x="36" y="27"/>
                    </a:cubicBezTo>
                    <a:cubicBezTo>
                      <a:pt x="33" y="27"/>
                      <a:pt x="35" y="24"/>
                      <a:pt x="34" y="23"/>
                    </a:cubicBezTo>
                    <a:close/>
                    <a:moveTo>
                      <a:pt x="74" y="171"/>
                    </a:moveTo>
                    <a:cubicBezTo>
                      <a:pt x="75" y="174"/>
                      <a:pt x="72" y="175"/>
                      <a:pt x="72" y="177"/>
                    </a:cubicBezTo>
                    <a:cubicBezTo>
                      <a:pt x="70" y="177"/>
                      <a:pt x="68" y="176"/>
                      <a:pt x="65" y="178"/>
                    </a:cubicBezTo>
                    <a:cubicBezTo>
                      <a:pt x="64" y="173"/>
                      <a:pt x="70" y="169"/>
                      <a:pt x="74" y="171"/>
                    </a:cubicBezTo>
                    <a:close/>
                    <a:moveTo>
                      <a:pt x="82" y="201"/>
                    </a:moveTo>
                    <a:cubicBezTo>
                      <a:pt x="82" y="202"/>
                      <a:pt x="82" y="202"/>
                      <a:pt x="83" y="203"/>
                    </a:cubicBezTo>
                    <a:cubicBezTo>
                      <a:pt x="81" y="204"/>
                      <a:pt x="80" y="202"/>
                      <a:pt x="80" y="201"/>
                    </a:cubicBezTo>
                    <a:cubicBezTo>
                      <a:pt x="81" y="201"/>
                      <a:pt x="81" y="201"/>
                      <a:pt x="82" y="201"/>
                    </a:cubicBezTo>
                    <a:close/>
                    <a:moveTo>
                      <a:pt x="74" y="202"/>
                    </a:moveTo>
                    <a:cubicBezTo>
                      <a:pt x="74" y="203"/>
                      <a:pt x="73" y="204"/>
                      <a:pt x="70" y="205"/>
                    </a:cubicBezTo>
                    <a:cubicBezTo>
                      <a:pt x="69" y="201"/>
                      <a:pt x="72" y="202"/>
                      <a:pt x="74" y="202"/>
                    </a:cubicBezTo>
                    <a:close/>
                    <a:moveTo>
                      <a:pt x="65" y="231"/>
                    </a:moveTo>
                    <a:cubicBezTo>
                      <a:pt x="66" y="241"/>
                      <a:pt x="45" y="247"/>
                      <a:pt x="42" y="237"/>
                    </a:cubicBezTo>
                    <a:cubicBezTo>
                      <a:pt x="43" y="233"/>
                      <a:pt x="48" y="240"/>
                      <a:pt x="52" y="239"/>
                    </a:cubicBezTo>
                    <a:cubicBezTo>
                      <a:pt x="58" y="238"/>
                      <a:pt x="59" y="232"/>
                      <a:pt x="65" y="231"/>
                    </a:cubicBezTo>
                    <a:close/>
                    <a:moveTo>
                      <a:pt x="48" y="191"/>
                    </a:moveTo>
                    <a:cubicBezTo>
                      <a:pt x="46" y="194"/>
                      <a:pt x="45" y="199"/>
                      <a:pt x="41" y="199"/>
                    </a:cubicBezTo>
                    <a:cubicBezTo>
                      <a:pt x="42" y="195"/>
                      <a:pt x="44" y="193"/>
                      <a:pt x="48" y="191"/>
                    </a:cubicBezTo>
                    <a:close/>
                    <a:moveTo>
                      <a:pt x="58" y="231"/>
                    </a:moveTo>
                    <a:cubicBezTo>
                      <a:pt x="57" y="236"/>
                      <a:pt x="49" y="237"/>
                      <a:pt x="46" y="233"/>
                    </a:cubicBezTo>
                    <a:cubicBezTo>
                      <a:pt x="48" y="230"/>
                      <a:pt x="54" y="233"/>
                      <a:pt x="58" y="231"/>
                    </a:cubicBezTo>
                    <a:close/>
                    <a:moveTo>
                      <a:pt x="26" y="210"/>
                    </a:moveTo>
                    <a:cubicBezTo>
                      <a:pt x="24" y="210"/>
                      <a:pt x="22" y="209"/>
                      <a:pt x="20" y="209"/>
                    </a:cubicBezTo>
                    <a:cubicBezTo>
                      <a:pt x="21" y="206"/>
                      <a:pt x="25" y="207"/>
                      <a:pt x="26" y="210"/>
                    </a:cubicBezTo>
                    <a:close/>
                    <a:moveTo>
                      <a:pt x="33" y="232"/>
                    </a:moveTo>
                    <a:cubicBezTo>
                      <a:pt x="31" y="234"/>
                      <a:pt x="31" y="230"/>
                      <a:pt x="29" y="229"/>
                    </a:cubicBezTo>
                    <a:cubicBezTo>
                      <a:pt x="29" y="227"/>
                      <a:pt x="33" y="230"/>
                      <a:pt x="33" y="232"/>
                    </a:cubicBezTo>
                    <a:close/>
                    <a:moveTo>
                      <a:pt x="18" y="235"/>
                    </a:moveTo>
                    <a:cubicBezTo>
                      <a:pt x="18" y="237"/>
                      <a:pt x="18" y="239"/>
                      <a:pt x="15" y="240"/>
                    </a:cubicBezTo>
                    <a:cubicBezTo>
                      <a:pt x="15" y="239"/>
                      <a:pt x="14" y="239"/>
                      <a:pt x="13" y="237"/>
                    </a:cubicBezTo>
                    <a:cubicBezTo>
                      <a:pt x="16" y="237"/>
                      <a:pt x="16" y="237"/>
                      <a:pt x="18" y="235"/>
                    </a:cubicBezTo>
                    <a:close/>
                    <a:moveTo>
                      <a:pt x="10" y="240"/>
                    </a:moveTo>
                    <a:cubicBezTo>
                      <a:pt x="3" y="242"/>
                      <a:pt x="0" y="219"/>
                      <a:pt x="12" y="225"/>
                    </a:cubicBezTo>
                    <a:cubicBezTo>
                      <a:pt x="7" y="227"/>
                      <a:pt x="6" y="235"/>
                      <a:pt x="10" y="240"/>
                    </a:cubicBezTo>
                    <a:close/>
                  </a:path>
                </a:pathLst>
              </a:custGeom>
              <a:solidFill>
                <a:srgbClr val="383838"/>
              </a:solidFill>
              <a:ln w="9525">
                <a:no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3" name="Freeform 751"/>
              <p:cNvSpPr>
                <a:spLocks/>
              </p:cNvSpPr>
              <p:nvPr/>
            </p:nvSpPr>
            <p:spPr bwMode="auto">
              <a:xfrm>
                <a:off x="7106653" y="4318667"/>
                <a:ext cx="75499" cy="77726"/>
              </a:xfrm>
              <a:custGeom>
                <a:avLst/>
                <a:gdLst/>
                <a:ahLst/>
                <a:cxnLst>
                  <a:cxn ang="0">
                    <a:pos x="27" y="30"/>
                  </a:cxn>
                  <a:cxn ang="0">
                    <a:pos x="11" y="34"/>
                  </a:cxn>
                  <a:cxn ang="0">
                    <a:pos x="2" y="22"/>
                  </a:cxn>
                  <a:cxn ang="0">
                    <a:pos x="1" y="7"/>
                  </a:cxn>
                  <a:cxn ang="0">
                    <a:pos x="17" y="2"/>
                  </a:cxn>
                  <a:cxn ang="0">
                    <a:pos x="28" y="13"/>
                  </a:cxn>
                  <a:cxn ang="0">
                    <a:pos x="27" y="30"/>
                  </a:cxn>
                </a:cxnLst>
                <a:rect l="0" t="0" r="r" b="b"/>
                <a:pathLst>
                  <a:path w="34" h="35">
                    <a:moveTo>
                      <a:pt x="27" y="30"/>
                    </a:moveTo>
                    <a:cubicBezTo>
                      <a:pt x="24" y="31"/>
                      <a:pt x="14" y="35"/>
                      <a:pt x="11" y="34"/>
                    </a:cubicBezTo>
                    <a:cubicBezTo>
                      <a:pt x="7" y="32"/>
                      <a:pt x="4" y="27"/>
                      <a:pt x="2" y="22"/>
                    </a:cubicBezTo>
                    <a:cubicBezTo>
                      <a:pt x="1" y="18"/>
                      <a:pt x="0" y="11"/>
                      <a:pt x="1" y="7"/>
                    </a:cubicBezTo>
                    <a:cubicBezTo>
                      <a:pt x="2" y="4"/>
                      <a:pt x="13" y="3"/>
                      <a:pt x="17" y="2"/>
                    </a:cubicBezTo>
                    <a:cubicBezTo>
                      <a:pt x="24" y="0"/>
                      <a:pt x="25" y="5"/>
                      <a:pt x="28" y="13"/>
                    </a:cubicBezTo>
                    <a:cubicBezTo>
                      <a:pt x="31" y="22"/>
                      <a:pt x="34" y="27"/>
                      <a:pt x="27" y="30"/>
                    </a:cubicBezTo>
                    <a:close/>
                  </a:path>
                </a:pathLst>
              </a:custGeom>
              <a:solidFill>
                <a:srgbClr val="F1C67E"/>
              </a:solidFill>
              <a:ln w="9525">
                <a:no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pic>
        <p:nvPicPr>
          <p:cNvPr id="87" name="图片 86" descr="31f7217a017c2d9a8a7bcbd9844c1629.png"/>
          <p:cNvPicPr>
            <a:picLocks noChangeAspect="1"/>
          </p:cNvPicPr>
          <p:nvPr/>
        </p:nvPicPr>
        <p:blipFill>
          <a:blip r:embed="rId3" cstate="print"/>
          <a:stretch>
            <a:fillRect/>
          </a:stretch>
        </p:blipFill>
        <p:spPr>
          <a:xfrm>
            <a:off x="3119670" y="1509765"/>
            <a:ext cx="6559309" cy="5348235"/>
          </a:xfrm>
          <a:prstGeom prst="rect">
            <a:avLst/>
          </a:prstGeom>
        </p:spPr>
      </p:pic>
      <p:sp>
        <p:nvSpPr>
          <p:cNvPr id="84" name="TextBox 27"/>
          <p:cNvSpPr txBox="1">
            <a:spLocks/>
          </p:cNvSpPr>
          <p:nvPr/>
        </p:nvSpPr>
        <p:spPr bwMode="auto">
          <a:xfrm>
            <a:off x="5007169" y="3068692"/>
            <a:ext cx="2784309" cy="960107"/>
          </a:xfrm>
          <a:prstGeom prst="rect">
            <a:avLst/>
          </a:prstGeom>
          <a:noFill/>
          <a:ln w="9525">
            <a:noFill/>
            <a:miter lim="800000"/>
            <a:headEnd/>
            <a:tailEnd/>
          </a:ln>
        </p:spPr>
        <p:txBody>
          <a:bodyPr wrap="none" lIns="0" tIns="0" rIns="0" bIns="0" anchor="ctr" anchorCtr="1">
            <a:noAutofit/>
            <a:scene3d>
              <a:camera prst="orthographicFront"/>
              <a:lightRig rig="threePt" dir="t"/>
            </a:scene3d>
            <a:sp3d>
              <a:bevelT w="0" h="0"/>
            </a:sp3d>
          </a:bodyPr>
          <a:lstStyle/>
          <a:p>
            <a:pPr marL="0" marR="0" lvl="1" indent="0" algn="ctr" defTabSz="1219170" rtl="0" eaLnBrk="1" fontAlgn="auto" latinLnBrk="0" hangingPunct="1">
              <a:lnSpc>
                <a:spcPct val="100000"/>
              </a:lnSpc>
              <a:spcBef>
                <a:spcPts val="0"/>
              </a:spcBef>
              <a:spcAft>
                <a:spcPts val="0"/>
              </a:spcAft>
              <a:buClrTx/>
              <a:buSzTx/>
              <a:buFontTx/>
              <a:buNone/>
              <a:tabLst/>
              <a:defRPr/>
            </a:pPr>
            <a:r>
              <a:rPr lang="en-US" altLang="zh-CN" sz="6000" b="1">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HÌNH THÀNH </a:t>
            </a:r>
          </a:p>
          <a:p>
            <a:pPr marL="0" marR="0" lvl="1" indent="0" algn="ctr" defTabSz="1219170" rtl="0" eaLnBrk="1" fontAlgn="auto" latinLnBrk="0" hangingPunct="1">
              <a:lnSpc>
                <a:spcPct val="100000"/>
              </a:lnSpc>
              <a:spcBef>
                <a:spcPts val="0"/>
              </a:spcBef>
              <a:spcAft>
                <a:spcPts val="0"/>
              </a:spcAft>
              <a:buClrTx/>
              <a:buSzTx/>
              <a:buFontTx/>
              <a:buNone/>
              <a:tabLst/>
              <a:defRPr/>
            </a:pPr>
            <a:r>
              <a:rPr lang="en-US" altLang="zh-CN" sz="6000" b="1">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KIẾN THỨC</a:t>
            </a:r>
            <a:endParaRPr kumimoji="0" lang="zh-CN" altLang="en-US" sz="6000" b="1"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9" name="图片 58" descr="4f126e676b03beb6a607349bbd6c6a22.png"/>
          <p:cNvPicPr>
            <a:picLocks noChangeAspect="1"/>
          </p:cNvPicPr>
          <p:nvPr/>
        </p:nvPicPr>
        <p:blipFill>
          <a:blip r:embed="rId4" cstate="print"/>
          <a:stretch>
            <a:fillRect/>
          </a:stretch>
        </p:blipFill>
        <p:spPr>
          <a:xfrm>
            <a:off x="17540" y="3917631"/>
            <a:ext cx="12192000" cy="2960974"/>
          </a:xfrm>
          <a:prstGeom prst="rect">
            <a:avLst/>
          </a:prstGeom>
        </p:spPr>
      </p:pic>
    </p:spTree>
    <p:extLst>
      <p:ext uri="{BB962C8B-B14F-4D97-AF65-F5344CB8AC3E}">
        <p14:creationId xmlns:p14="http://schemas.microsoft.com/office/powerpoint/2010/main" val="2193119437"/>
      </p:ext>
    </p:extLst>
  </p:cSld>
  <p:clrMapOvr>
    <a:masterClrMapping/>
  </p:clrMapOvr>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box(in)">
                                      <p:cBhvr>
                                        <p:cTn id="7"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AA02791-5DEF-4C69-9D89-344D800B69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sp>
        <p:nvSpPr>
          <p:cNvPr id="17" name="矩形: 圆角 16">
            <a:extLst>
              <a:ext uri="{FF2B5EF4-FFF2-40B4-BE49-F238E27FC236}">
                <a16:creationId xmlns:a16="http://schemas.microsoft.com/office/drawing/2014/main" id="{DC19C4F8-A901-4D4D-AA85-D226D8BDBEA9}"/>
              </a:ext>
            </a:extLst>
          </p:cNvPr>
          <p:cNvSpPr/>
          <p:nvPr/>
        </p:nvSpPr>
        <p:spPr>
          <a:xfrm>
            <a:off x="3890207" y="1469763"/>
            <a:ext cx="4093157" cy="892344"/>
          </a:xfrm>
          <a:prstGeom prst="roundRect">
            <a:avLst>
              <a:gd name="adj" fmla="val 50000"/>
            </a:avLst>
          </a:prstGeom>
          <a:solidFill>
            <a:srgbClr val="7CA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0AA9E"/>
              </a:solidFill>
              <a:latin typeface="微软雅黑" panose="020B0503020204020204" pitchFamily="34" charset="-122"/>
              <a:ea typeface="微软雅黑" panose="020B0503020204020204" pitchFamily="34" charset="-122"/>
            </a:endParaRPr>
          </a:p>
        </p:txBody>
      </p:sp>
      <p:sp>
        <p:nvSpPr>
          <p:cNvPr id="20" name="TextBox 4">
            <a:extLst>
              <a:ext uri="{FF2B5EF4-FFF2-40B4-BE49-F238E27FC236}">
                <a16:creationId xmlns:a16="http://schemas.microsoft.com/office/drawing/2014/main" id="{76062EAF-7E69-4163-83B2-E347E6C9FB0F}"/>
              </a:ext>
            </a:extLst>
          </p:cNvPr>
          <p:cNvSpPr txBox="1"/>
          <p:nvPr/>
        </p:nvSpPr>
        <p:spPr>
          <a:xfrm>
            <a:off x="0" y="2588159"/>
            <a:ext cx="12676184" cy="2185214"/>
          </a:xfrm>
          <a:prstGeom prst="rect">
            <a:avLst/>
          </a:prstGeom>
          <a:noFill/>
        </p:spPr>
        <p:txBody>
          <a:bodyPr wrap="square" rtlCol="0">
            <a:spAutoFit/>
          </a:bodyPr>
          <a:lstStyle/>
          <a:p>
            <a:pPr algn="ctr"/>
            <a:r>
              <a:rPr lang="en-US" altLang="zh-CN" sz="6800" b="1">
                <a:solidFill>
                  <a:srgbClr val="7CAE6E"/>
                </a:solidFill>
                <a:latin typeface="Times New Roman" panose="02020603050405020304" pitchFamily="18" charset="0"/>
                <a:ea typeface="微软雅黑" panose="020B0503020204020204" pitchFamily="34" charset="-122"/>
                <a:cs typeface="Times New Roman" panose="02020603050405020304" pitchFamily="18" charset="0"/>
              </a:rPr>
              <a:t>Yêu cầu đối với bài văn tả cảnh sinh hoạt:</a:t>
            </a:r>
            <a:endParaRPr lang="en-US" altLang="zh-CN" sz="6800" b="1" dirty="0">
              <a:solidFill>
                <a:srgbClr val="7CAE6E"/>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1" name="TextBox 4">
            <a:extLst>
              <a:ext uri="{FF2B5EF4-FFF2-40B4-BE49-F238E27FC236}">
                <a16:creationId xmlns:a16="http://schemas.microsoft.com/office/drawing/2014/main" id="{D2F45445-33EA-4089-8861-E376E9F36993}"/>
              </a:ext>
            </a:extLst>
          </p:cNvPr>
          <p:cNvSpPr txBox="1"/>
          <p:nvPr/>
        </p:nvSpPr>
        <p:spPr>
          <a:xfrm>
            <a:off x="5792728" y="1593735"/>
            <a:ext cx="433132" cy="707758"/>
          </a:xfrm>
          <a:prstGeom prst="rect">
            <a:avLst/>
          </a:prstGeom>
          <a:noFill/>
          <a:ln>
            <a:noFill/>
          </a:ln>
        </p:spPr>
        <p:txBody>
          <a:bodyPr wrap="none" rtlCol="0">
            <a:spAutoFit/>
          </a:bodyPr>
          <a:lstStyle/>
          <a:p>
            <a:pPr algn="ctr"/>
            <a:r>
              <a:rPr lang="vi-VN" altLang="zh-CN" sz="3999" b="1" spc="600" dirty="0">
                <a:solidFill>
                  <a:schemeClr val="bg1"/>
                </a:solidFill>
                <a:latin typeface="微软雅黑" panose="020B0503020204020204" pitchFamily="34" charset="-122"/>
                <a:ea typeface="微软雅黑" panose="020B0503020204020204" pitchFamily="34" charset="-122"/>
              </a:rPr>
              <a:t>I</a:t>
            </a:r>
            <a:endParaRPr lang="en-US" altLang="zh-CN" sz="3999" b="1" spc="600"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80480406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750"/>
                                        <p:tgtEl>
                                          <p:spTgt spid="8"/>
                                        </p:tgtEl>
                                      </p:cBhvr>
                                    </p:animEffect>
                                  </p:childTnLst>
                                </p:cTn>
                              </p:par>
                            </p:childTnLst>
                          </p:cTn>
                        </p:par>
                        <p:par>
                          <p:cTn id="8" fill="hold">
                            <p:stCondLst>
                              <p:cond delay="750"/>
                            </p:stCondLst>
                            <p:childTnLst>
                              <p:par>
                                <p:cTn id="9" presetID="2" presetClass="entr" presetSubtype="8"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0-#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childTnLst>
                          </p:cTn>
                        </p:par>
                        <p:par>
                          <p:cTn id="13" fill="hold">
                            <p:stCondLst>
                              <p:cond delay="1250"/>
                            </p:stCondLst>
                            <p:childTnLst>
                              <p:par>
                                <p:cTn id="14" presetID="14" presetClass="entr" presetSubtype="10" fill="hold" grpId="0" nodeType="afterEffect">
                                  <p:stCondLst>
                                    <p:cond delay="0"/>
                                  </p:stCondLst>
                                  <p:iterate type="lt">
                                    <p:tmPct val="30000"/>
                                  </p:iterate>
                                  <p:childTnLst>
                                    <p:set>
                                      <p:cBhvr>
                                        <p:cTn id="15" dur="1" fill="hold">
                                          <p:stCondLst>
                                            <p:cond delay="0"/>
                                          </p:stCondLst>
                                        </p:cTn>
                                        <p:tgtEl>
                                          <p:spTgt spid="21"/>
                                        </p:tgtEl>
                                        <p:attrNameLst>
                                          <p:attrName>style.visibility</p:attrName>
                                        </p:attrNameLst>
                                      </p:cBhvr>
                                      <p:to>
                                        <p:strVal val="visible"/>
                                      </p:to>
                                    </p:set>
                                    <p:animEffect transition="in" filter="randombar(horizontal)">
                                      <p:cBhvr>
                                        <p:cTn id="16" dur="250"/>
                                        <p:tgtEl>
                                          <p:spTgt spid="21"/>
                                        </p:tgtEl>
                                      </p:cBhvr>
                                    </p:animEffect>
                                  </p:childTnLst>
                                </p:cTn>
                              </p:par>
                            </p:childTnLst>
                          </p:cTn>
                        </p:par>
                        <p:par>
                          <p:cTn id="17" fill="hold">
                            <p:stCondLst>
                              <p:cond delay="1500"/>
                            </p:stCondLst>
                            <p:childTnLst>
                              <p:par>
                                <p:cTn id="18" presetID="14" presetClass="entr" presetSubtype="10" fill="hold" grpId="0" nodeType="afterEffect">
                                  <p:stCondLst>
                                    <p:cond delay="0"/>
                                  </p:stCondLst>
                                  <p:iterate type="lt">
                                    <p:tmPct val="30000"/>
                                  </p:iterate>
                                  <p:childTnLst>
                                    <p:set>
                                      <p:cBhvr>
                                        <p:cTn id="19" dur="1" fill="hold">
                                          <p:stCondLst>
                                            <p:cond delay="0"/>
                                          </p:stCondLst>
                                        </p:cTn>
                                        <p:tgtEl>
                                          <p:spTgt spid="20"/>
                                        </p:tgtEl>
                                        <p:attrNameLst>
                                          <p:attrName>style.visibility</p:attrName>
                                        </p:attrNameLst>
                                      </p:cBhvr>
                                      <p:to>
                                        <p:strVal val="visible"/>
                                      </p:to>
                                    </p:set>
                                    <p:animEffect transition="in" filter="randombar(horizontal)">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hild holding a stack of books&#10;&#10;Description automatically generated with medium confidence">
            <a:extLst>
              <a:ext uri="{FF2B5EF4-FFF2-40B4-BE49-F238E27FC236}">
                <a16:creationId xmlns:a16="http://schemas.microsoft.com/office/drawing/2014/main" id="{EB057A34-3A7C-4240-A446-1F2EEE6459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2229" y="2281126"/>
            <a:ext cx="4762500" cy="4762500"/>
          </a:xfrm>
          <a:prstGeom prst="rect">
            <a:avLst/>
          </a:prstGeom>
        </p:spPr>
      </p:pic>
      <p:sp>
        <p:nvSpPr>
          <p:cNvPr id="7" name="TextBox 6">
            <a:extLst>
              <a:ext uri="{FF2B5EF4-FFF2-40B4-BE49-F238E27FC236}">
                <a16:creationId xmlns:a16="http://schemas.microsoft.com/office/drawing/2014/main" id="{806CE057-6429-2443-8D3C-696C66048D28}"/>
              </a:ext>
            </a:extLst>
          </p:cNvPr>
          <p:cNvSpPr txBox="1"/>
          <p:nvPr/>
        </p:nvSpPr>
        <p:spPr>
          <a:xfrm>
            <a:off x="758900" y="1228397"/>
            <a:ext cx="6974958" cy="630942"/>
          </a:xfrm>
          <a:prstGeom prst="rect">
            <a:avLst/>
          </a:prstGeom>
          <a:noFill/>
        </p:spPr>
        <p:txBody>
          <a:bodyPr wrap="square" rtlCol="0">
            <a:spAutoFit/>
          </a:bodyPr>
          <a:lstStyle/>
          <a:p>
            <a:pPr algn="just"/>
            <a:r>
              <a:rPr lang="en-US" sz="3500">
                <a:latin typeface="Times New Roman" panose="02020603050405020304" pitchFamily="18" charset="0"/>
                <a:cs typeface="Times New Roman" panose="02020603050405020304" pitchFamily="18" charset="0"/>
              </a:rPr>
              <a:t>	</a:t>
            </a:r>
            <a:endParaRPr lang="x-none" sz="3500" dirty="0">
              <a:latin typeface="Times New Roman" panose="02020603050405020304" pitchFamily="18" charset="0"/>
              <a:cs typeface="Times New Roman" panose="02020603050405020304" pitchFamily="18" charset="0"/>
            </a:endParaRPr>
          </a:p>
        </p:txBody>
      </p:sp>
      <p:sp>
        <p:nvSpPr>
          <p:cNvPr id="2" name="Cloud Callout 1"/>
          <p:cNvSpPr/>
          <p:nvPr/>
        </p:nvSpPr>
        <p:spPr>
          <a:xfrm>
            <a:off x="2860766" y="444137"/>
            <a:ext cx="6335485" cy="4191871"/>
          </a:xfrm>
          <a:prstGeom prst="cloudCallout">
            <a:avLst>
              <a:gd name="adj1" fmla="val -63087"/>
              <a:gd name="adj2" fmla="val 64723"/>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 name="Rectangle 2"/>
          <p:cNvSpPr/>
          <p:nvPr/>
        </p:nvSpPr>
        <p:spPr>
          <a:xfrm rot="795119">
            <a:off x="3470110" y="1147381"/>
            <a:ext cx="4632960" cy="2785378"/>
          </a:xfrm>
          <a:prstGeom prst="rect">
            <a:avLst/>
          </a:prstGeom>
        </p:spPr>
        <p:txBody>
          <a:bodyPr wrap="square">
            <a:spAutoFit/>
          </a:bodyPr>
          <a:lstStyle/>
          <a:p>
            <a:pPr lvl="0" algn="just"/>
            <a:r>
              <a:rPr lang="en-US" sz="3500">
                <a:solidFill>
                  <a:prstClr val="black"/>
                </a:solidFill>
                <a:latin typeface="Times New Roman" panose="02020603050405020304" pitchFamily="18" charset="0"/>
                <a:cs typeface="Times New Roman" panose="02020603050405020304" pitchFamily="18" charset="0"/>
              </a:rPr>
              <a:t>	Em hãy cho biết khi làm một bài văn tả cảnh sinh hoạt cần phải đảm bảo những yêu cầu nào?</a:t>
            </a:r>
            <a:endParaRPr lang="x-none" sz="35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019397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自定义 576">
      <a:dk1>
        <a:sysClr val="windowText" lastClr="000000"/>
      </a:dk1>
      <a:lt1>
        <a:sysClr val="window" lastClr="FFFFFF"/>
      </a:lt1>
      <a:dk2>
        <a:srgbClr val="FE8278"/>
      </a:dk2>
      <a:lt2>
        <a:srgbClr val="E7E6E6"/>
      </a:lt2>
      <a:accent1>
        <a:srgbClr val="5BB814"/>
      </a:accent1>
      <a:accent2>
        <a:srgbClr val="FEB508"/>
      </a:accent2>
      <a:accent3>
        <a:srgbClr val="FE8278"/>
      </a:accent3>
      <a:accent4>
        <a:srgbClr val="5BB814"/>
      </a:accent4>
      <a:accent5>
        <a:srgbClr val="FEB508"/>
      </a:accent5>
      <a:accent6>
        <a:srgbClr val="FE8278"/>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自定义 576">
      <a:dk1>
        <a:sysClr val="windowText" lastClr="000000"/>
      </a:dk1>
      <a:lt1>
        <a:sysClr val="window" lastClr="FFFFFF"/>
      </a:lt1>
      <a:dk2>
        <a:srgbClr val="FE8278"/>
      </a:dk2>
      <a:lt2>
        <a:srgbClr val="E7E6E6"/>
      </a:lt2>
      <a:accent1>
        <a:srgbClr val="5BB814"/>
      </a:accent1>
      <a:accent2>
        <a:srgbClr val="FEB508"/>
      </a:accent2>
      <a:accent3>
        <a:srgbClr val="FE8278"/>
      </a:accent3>
      <a:accent4>
        <a:srgbClr val="5BB814"/>
      </a:accent4>
      <a:accent5>
        <a:srgbClr val="FEB508"/>
      </a:accent5>
      <a:accent6>
        <a:srgbClr val="FE8278"/>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主题">
  <a:themeElements>
    <a:clrScheme name="自定义 576">
      <a:dk1>
        <a:sysClr val="windowText" lastClr="000000"/>
      </a:dk1>
      <a:lt1>
        <a:sysClr val="window" lastClr="FFFFFF"/>
      </a:lt1>
      <a:dk2>
        <a:srgbClr val="FE8278"/>
      </a:dk2>
      <a:lt2>
        <a:srgbClr val="E7E6E6"/>
      </a:lt2>
      <a:accent1>
        <a:srgbClr val="5BB814"/>
      </a:accent1>
      <a:accent2>
        <a:srgbClr val="FEB508"/>
      </a:accent2>
      <a:accent3>
        <a:srgbClr val="FE8278"/>
      </a:accent3>
      <a:accent4>
        <a:srgbClr val="5BB814"/>
      </a:accent4>
      <a:accent5>
        <a:srgbClr val="FEB508"/>
      </a:accent5>
      <a:accent6>
        <a:srgbClr val="FE8278"/>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主题">
  <a:themeElements>
    <a:clrScheme name="自定义 576">
      <a:dk1>
        <a:sysClr val="windowText" lastClr="000000"/>
      </a:dk1>
      <a:lt1>
        <a:sysClr val="window" lastClr="FFFFFF"/>
      </a:lt1>
      <a:dk2>
        <a:srgbClr val="FE8278"/>
      </a:dk2>
      <a:lt2>
        <a:srgbClr val="E7E6E6"/>
      </a:lt2>
      <a:accent1>
        <a:srgbClr val="5BB814"/>
      </a:accent1>
      <a:accent2>
        <a:srgbClr val="FEB508"/>
      </a:accent2>
      <a:accent3>
        <a:srgbClr val="FE8278"/>
      </a:accent3>
      <a:accent4>
        <a:srgbClr val="5BB814"/>
      </a:accent4>
      <a:accent5>
        <a:srgbClr val="FEB508"/>
      </a:accent5>
      <a:accent6>
        <a:srgbClr val="FE8278"/>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Office 主题">
  <a:themeElements>
    <a:clrScheme name="自定义 576">
      <a:dk1>
        <a:sysClr val="windowText" lastClr="000000"/>
      </a:dk1>
      <a:lt1>
        <a:sysClr val="window" lastClr="FFFFFF"/>
      </a:lt1>
      <a:dk2>
        <a:srgbClr val="FE8278"/>
      </a:dk2>
      <a:lt2>
        <a:srgbClr val="E7E6E6"/>
      </a:lt2>
      <a:accent1>
        <a:srgbClr val="5BB814"/>
      </a:accent1>
      <a:accent2>
        <a:srgbClr val="FEB508"/>
      </a:accent2>
      <a:accent3>
        <a:srgbClr val="FE8278"/>
      </a:accent3>
      <a:accent4>
        <a:srgbClr val="5BB814"/>
      </a:accent4>
      <a:accent5>
        <a:srgbClr val="FEB508"/>
      </a:accent5>
      <a:accent6>
        <a:srgbClr val="FE8278"/>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Office 主题">
  <a:themeElements>
    <a:clrScheme name="自定义 576">
      <a:dk1>
        <a:sysClr val="windowText" lastClr="000000"/>
      </a:dk1>
      <a:lt1>
        <a:sysClr val="window" lastClr="FFFFFF"/>
      </a:lt1>
      <a:dk2>
        <a:srgbClr val="FE8278"/>
      </a:dk2>
      <a:lt2>
        <a:srgbClr val="E7E6E6"/>
      </a:lt2>
      <a:accent1>
        <a:srgbClr val="5BB814"/>
      </a:accent1>
      <a:accent2>
        <a:srgbClr val="FEB508"/>
      </a:accent2>
      <a:accent3>
        <a:srgbClr val="FE8278"/>
      </a:accent3>
      <a:accent4>
        <a:srgbClr val="5BB814"/>
      </a:accent4>
      <a:accent5>
        <a:srgbClr val="FEB508"/>
      </a:accent5>
      <a:accent6>
        <a:srgbClr val="FE8278"/>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1.1 Giới thiệu bài học và tri thức ngữ văn</Template>
  <TotalTime>232</TotalTime>
  <Words>1582</Words>
  <Application>Microsoft Office PowerPoint</Application>
  <PresentationFormat>Widescreen</PresentationFormat>
  <Paragraphs>202</Paragraphs>
  <Slides>36</Slides>
  <Notes>26</Notes>
  <HiddenSlides>0</HiddenSlides>
  <MMClips>1</MMClips>
  <ScaleCrop>false</ScaleCrop>
  <HeadingPairs>
    <vt:vector size="6" baseType="variant">
      <vt:variant>
        <vt:lpstr>Fonts Used</vt:lpstr>
      </vt:variant>
      <vt:variant>
        <vt:i4>9</vt:i4>
      </vt:variant>
      <vt:variant>
        <vt:lpstr>Theme</vt:lpstr>
      </vt:variant>
      <vt:variant>
        <vt:i4>9</vt:i4>
      </vt:variant>
      <vt:variant>
        <vt:lpstr>Slide Titles</vt:lpstr>
      </vt:variant>
      <vt:variant>
        <vt:i4>36</vt:i4>
      </vt:variant>
    </vt:vector>
  </HeadingPairs>
  <TitlesOfParts>
    <vt:vector size="54" baseType="lpstr">
      <vt:lpstr>等线</vt:lpstr>
      <vt:lpstr>等线 Light</vt:lpstr>
      <vt:lpstr>微软雅黑</vt:lpstr>
      <vt:lpstr>Arial</vt:lpstr>
      <vt:lpstr>Arial Black</vt:lpstr>
      <vt:lpstr>Calibri</vt:lpstr>
      <vt:lpstr>Calibri Light</vt:lpstr>
      <vt:lpstr>Roboto</vt:lpstr>
      <vt:lpstr>Times New Roman</vt:lpstr>
      <vt:lpstr>千图网拥有20W+精美PPT模板 更多PPT模板下载至：www.58pic.com/office/ppt​​</vt:lpstr>
      <vt:lpstr>Office 主题</vt:lpstr>
      <vt:lpstr>Office Theme</vt:lpstr>
      <vt:lpstr>1_Office 主题</vt:lpstr>
      <vt:lpstr>2_Office 主题</vt:lpstr>
      <vt:lpstr>3_Office 主题</vt:lpstr>
      <vt:lpstr>4_Office 主题</vt:lpstr>
      <vt:lpstr>5_Office 主题</vt:lpstr>
      <vt:lpstr>6_Office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Lan</cp:lastModifiedBy>
  <cp:revision>37</cp:revision>
  <dcterms:created xsi:type="dcterms:W3CDTF">2021-09-15T06:58:48Z</dcterms:created>
  <dcterms:modified xsi:type="dcterms:W3CDTF">2022-01-12T03:30:21Z</dcterms:modified>
</cp:coreProperties>
</file>